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tiff" ContentType="image/tiff"/>
  <Default Extension="jpg" ContentType="image/jp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3.xml" ContentType="application/vnd.openxmlformats-officedocument.theme+xml"/>
  <Override PartName="/ppt/slideLayouts/slideLayout38.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heme/themeOverride1.xml" ContentType="application/vnd.openxmlformats-officedocument.themeOverride+xml"/>
  <Override PartName="/ppt/notesSlides/notesSlide16.xml" ContentType="application/vnd.openxmlformats-officedocument.presentationml.notesSlide+xml"/>
  <Override PartName="/ppt/media/image59.jpg" ContentType="image/jpeg"/>
  <Override PartName="/ppt/notesSlides/notesSlide17.xml" ContentType="application/vnd.openxmlformats-officedocument.presentationml.notesSlide+xml"/>
  <Override PartName="/ppt/notesSlides/notesSlide18.xml" ContentType="application/vnd.openxmlformats-officedocument.presentationml.notesSlide+xml"/>
  <Override PartName="/ppt/theme/themeOverride2.xml" ContentType="application/vnd.openxmlformats-officedocument.themeOverride+xml"/>
  <Override PartName="/ppt/notesSlides/notesSlide19.xml" ContentType="application/vnd.openxmlformats-officedocument.presentationml.notesSlide+xml"/>
  <Override PartName="/ppt/theme/themeOverride3.xml" ContentType="application/vnd.openxmlformats-officedocument.themeOverr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heme/themeOverride4.xml" ContentType="application/vnd.openxmlformats-officedocument.themeOverride+xml"/>
  <Override PartName="/ppt/notesSlides/notesSlide22.xml" ContentType="application/vnd.openxmlformats-officedocument.presentationml.notesSlide+xml"/>
  <Override PartName="/ppt/theme/themeOverride5.xml" ContentType="application/vnd.openxmlformats-officedocument.themeOverride+xml"/>
  <Override PartName="/ppt/notesSlides/notesSlide23.xml" ContentType="application/vnd.openxmlformats-officedocument.presentationml.notesSlide+xml"/>
  <Override PartName="/ppt/theme/themeOverride6.xml" ContentType="application/vnd.openxmlformats-officedocument.themeOverr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theme/themeOverride7.xml" ContentType="application/vnd.openxmlformats-officedocument.themeOverr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theme/themeOverride8.xml" ContentType="application/vnd.openxmlformats-officedocument.themeOverride+xml"/>
  <Override PartName="/ppt/notesSlides/notesSlide31.xml" ContentType="application/vnd.openxmlformats-officedocument.presentationml.notesSlide+xml"/>
  <Override PartName="/ppt/theme/themeOverride9.xml" ContentType="application/vnd.openxmlformats-officedocument.themeOverr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media/image150.jpg" ContentType="image/jpeg"/>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media/image152.jpg" ContentType="image/jpeg"/>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518899" r:id="rId1"/>
    <p:sldMasterId id="2147518922" r:id="rId2"/>
    <p:sldMasterId id="2147518925" r:id="rId3"/>
    <p:sldMasterId id="2147518941" r:id="rId4"/>
  </p:sldMasterIdLst>
  <p:notesMasterIdLst>
    <p:notesMasterId r:id="rId111"/>
  </p:notesMasterIdLst>
  <p:handoutMasterIdLst>
    <p:handoutMasterId r:id="rId112"/>
  </p:handoutMasterIdLst>
  <p:sldIdLst>
    <p:sldId id="1916" r:id="rId5"/>
    <p:sldId id="378" r:id="rId6"/>
    <p:sldId id="1966" r:id="rId7"/>
    <p:sldId id="1967" r:id="rId8"/>
    <p:sldId id="1802" r:id="rId9"/>
    <p:sldId id="1944" r:id="rId10"/>
    <p:sldId id="1945" r:id="rId11"/>
    <p:sldId id="1803" r:id="rId12"/>
    <p:sldId id="1804" r:id="rId13"/>
    <p:sldId id="1805" r:id="rId14"/>
    <p:sldId id="1806" r:id="rId15"/>
    <p:sldId id="1807" r:id="rId16"/>
    <p:sldId id="1917" r:id="rId17"/>
    <p:sldId id="1813" r:id="rId18"/>
    <p:sldId id="1973" r:id="rId19"/>
    <p:sldId id="1815" r:id="rId20"/>
    <p:sldId id="1943" r:id="rId21"/>
    <p:sldId id="1814" r:id="rId22"/>
    <p:sldId id="1817" r:id="rId23"/>
    <p:sldId id="1818" r:id="rId24"/>
    <p:sldId id="1819" r:id="rId25"/>
    <p:sldId id="1820" r:id="rId26"/>
    <p:sldId id="1821" r:id="rId27"/>
    <p:sldId id="1822" r:id="rId28"/>
    <p:sldId id="1823" r:id="rId29"/>
    <p:sldId id="1824" r:id="rId30"/>
    <p:sldId id="1923" r:id="rId31"/>
    <p:sldId id="1826" r:id="rId32"/>
    <p:sldId id="1827" r:id="rId33"/>
    <p:sldId id="1828" r:id="rId34"/>
    <p:sldId id="1829" r:id="rId35"/>
    <p:sldId id="1830" r:id="rId36"/>
    <p:sldId id="1886" r:id="rId37"/>
    <p:sldId id="1975" r:id="rId38"/>
    <p:sldId id="1888" r:id="rId39"/>
    <p:sldId id="1889" r:id="rId40"/>
    <p:sldId id="1924" r:id="rId41"/>
    <p:sldId id="1891" r:id="rId42"/>
    <p:sldId id="1925" r:id="rId43"/>
    <p:sldId id="1974" r:id="rId44"/>
    <p:sldId id="1926" r:id="rId45"/>
    <p:sldId id="1927" r:id="rId46"/>
    <p:sldId id="1928" r:id="rId47"/>
    <p:sldId id="1929" r:id="rId48"/>
    <p:sldId id="1930" r:id="rId49"/>
    <p:sldId id="1937" r:id="rId50"/>
    <p:sldId id="1932" r:id="rId51"/>
    <p:sldId id="1933" r:id="rId52"/>
    <p:sldId id="1934" r:id="rId53"/>
    <p:sldId id="1935" r:id="rId54"/>
    <p:sldId id="1977" r:id="rId55"/>
    <p:sldId id="1972" r:id="rId56"/>
    <p:sldId id="1936" r:id="rId57"/>
    <p:sldId id="1938" r:id="rId58"/>
    <p:sldId id="1941" r:id="rId59"/>
    <p:sldId id="1942" r:id="rId60"/>
    <p:sldId id="1831" r:id="rId61"/>
    <p:sldId id="1832" r:id="rId62"/>
    <p:sldId id="1833" r:id="rId63"/>
    <p:sldId id="1834" r:id="rId64"/>
    <p:sldId id="1835" r:id="rId65"/>
    <p:sldId id="1836" r:id="rId66"/>
    <p:sldId id="1837" r:id="rId67"/>
    <p:sldId id="1838" r:id="rId68"/>
    <p:sldId id="1839" r:id="rId69"/>
    <p:sldId id="1840" r:id="rId70"/>
    <p:sldId id="1841" r:id="rId71"/>
    <p:sldId id="1842" r:id="rId72"/>
    <p:sldId id="1843" r:id="rId73"/>
    <p:sldId id="1844" r:id="rId74"/>
    <p:sldId id="1845" r:id="rId75"/>
    <p:sldId id="1869" r:id="rId76"/>
    <p:sldId id="1870" r:id="rId77"/>
    <p:sldId id="1871" r:id="rId78"/>
    <p:sldId id="1872" r:id="rId79"/>
    <p:sldId id="1873" r:id="rId80"/>
    <p:sldId id="1874" r:id="rId81"/>
    <p:sldId id="1875" r:id="rId82"/>
    <p:sldId id="1881" r:id="rId83"/>
    <p:sldId id="1907" r:id="rId84"/>
    <p:sldId id="1908" r:id="rId85"/>
    <p:sldId id="1909" r:id="rId86"/>
    <p:sldId id="1910" r:id="rId87"/>
    <p:sldId id="1947" r:id="rId88"/>
    <p:sldId id="1965" r:id="rId89"/>
    <p:sldId id="1918" r:id="rId90"/>
    <p:sldId id="1879" r:id="rId91"/>
    <p:sldId id="1949" r:id="rId92"/>
    <p:sldId id="1950" r:id="rId93"/>
    <p:sldId id="1951" r:id="rId94"/>
    <p:sldId id="1952" r:id="rId95"/>
    <p:sldId id="1953" r:id="rId96"/>
    <p:sldId id="1954" r:id="rId97"/>
    <p:sldId id="1955" r:id="rId98"/>
    <p:sldId id="1956" r:id="rId99"/>
    <p:sldId id="1957" r:id="rId100"/>
    <p:sldId id="1958" r:id="rId101"/>
    <p:sldId id="1959" r:id="rId102"/>
    <p:sldId id="1960" r:id="rId103"/>
    <p:sldId id="1961" r:id="rId104"/>
    <p:sldId id="1962" r:id="rId105"/>
    <p:sldId id="1963" r:id="rId106"/>
    <p:sldId id="1964" r:id="rId107"/>
    <p:sldId id="1763" r:id="rId108"/>
    <p:sldId id="1968" r:id="rId109"/>
    <p:sldId id="672" r:id="rId110"/>
  </p:sldIdLst>
  <p:sldSz cx="9144000" cy="6858000" type="screen4x3"/>
  <p:notesSz cx="6858000" cy="9144000"/>
  <p:defaultTextStyle>
    <a:defPPr>
      <a:defRPr lang="en-US"/>
    </a:defPPr>
    <a:lvl1pPr algn="l" rtl="0" fontAlgn="base">
      <a:spcBef>
        <a:spcPct val="0"/>
      </a:spcBef>
      <a:spcAft>
        <a:spcPct val="0"/>
      </a:spcAft>
      <a:defRPr sz="1200" b="1" kern="1200">
        <a:solidFill>
          <a:srgbClr val="000000"/>
        </a:solidFill>
        <a:latin typeface="Calibri" pitchFamily="34" charset="0"/>
        <a:ea typeface="宋体" pitchFamily="2" charset="-122"/>
        <a:cs typeface="+mn-cs"/>
      </a:defRPr>
    </a:lvl1pPr>
    <a:lvl2pPr marL="456816" algn="l" rtl="0" fontAlgn="base">
      <a:spcBef>
        <a:spcPct val="0"/>
      </a:spcBef>
      <a:spcAft>
        <a:spcPct val="0"/>
      </a:spcAft>
      <a:defRPr sz="1200" b="1" kern="1200">
        <a:solidFill>
          <a:srgbClr val="000000"/>
        </a:solidFill>
        <a:latin typeface="Calibri" pitchFamily="34" charset="0"/>
        <a:ea typeface="宋体" pitchFamily="2" charset="-122"/>
        <a:cs typeface="+mn-cs"/>
      </a:defRPr>
    </a:lvl2pPr>
    <a:lvl3pPr marL="913624" algn="l" rtl="0" fontAlgn="base">
      <a:spcBef>
        <a:spcPct val="0"/>
      </a:spcBef>
      <a:spcAft>
        <a:spcPct val="0"/>
      </a:spcAft>
      <a:defRPr sz="1200" b="1" kern="1200">
        <a:solidFill>
          <a:srgbClr val="000000"/>
        </a:solidFill>
        <a:latin typeface="Calibri" pitchFamily="34" charset="0"/>
        <a:ea typeface="宋体" pitchFamily="2" charset="-122"/>
        <a:cs typeface="+mn-cs"/>
      </a:defRPr>
    </a:lvl3pPr>
    <a:lvl4pPr marL="1370435" algn="l" rtl="0" fontAlgn="base">
      <a:spcBef>
        <a:spcPct val="0"/>
      </a:spcBef>
      <a:spcAft>
        <a:spcPct val="0"/>
      </a:spcAft>
      <a:defRPr sz="1200" b="1" kern="1200">
        <a:solidFill>
          <a:srgbClr val="000000"/>
        </a:solidFill>
        <a:latin typeface="Calibri" pitchFamily="34" charset="0"/>
        <a:ea typeface="宋体" pitchFamily="2" charset="-122"/>
        <a:cs typeface="+mn-cs"/>
      </a:defRPr>
    </a:lvl4pPr>
    <a:lvl5pPr marL="1827244" algn="l" rtl="0" fontAlgn="base">
      <a:spcBef>
        <a:spcPct val="0"/>
      </a:spcBef>
      <a:spcAft>
        <a:spcPct val="0"/>
      </a:spcAft>
      <a:defRPr sz="1200" b="1" kern="1200">
        <a:solidFill>
          <a:srgbClr val="000000"/>
        </a:solidFill>
        <a:latin typeface="Calibri" pitchFamily="34" charset="0"/>
        <a:ea typeface="宋体" pitchFamily="2" charset="-122"/>
        <a:cs typeface="+mn-cs"/>
      </a:defRPr>
    </a:lvl5pPr>
    <a:lvl6pPr marL="2284056" algn="l" defTabSz="913624" rtl="0" eaLnBrk="1" latinLnBrk="0" hangingPunct="1">
      <a:defRPr sz="1200" b="1" kern="1200">
        <a:solidFill>
          <a:srgbClr val="000000"/>
        </a:solidFill>
        <a:latin typeface="Calibri" pitchFamily="34" charset="0"/>
        <a:ea typeface="宋体" pitchFamily="2" charset="-122"/>
        <a:cs typeface="+mn-cs"/>
      </a:defRPr>
    </a:lvl6pPr>
    <a:lvl7pPr marL="2740871" algn="l" defTabSz="913624" rtl="0" eaLnBrk="1" latinLnBrk="0" hangingPunct="1">
      <a:defRPr sz="1200" b="1" kern="1200">
        <a:solidFill>
          <a:srgbClr val="000000"/>
        </a:solidFill>
        <a:latin typeface="Calibri" pitchFamily="34" charset="0"/>
        <a:ea typeface="宋体" pitchFamily="2" charset="-122"/>
        <a:cs typeface="+mn-cs"/>
      </a:defRPr>
    </a:lvl7pPr>
    <a:lvl8pPr marL="3197680" algn="l" defTabSz="913624" rtl="0" eaLnBrk="1" latinLnBrk="0" hangingPunct="1">
      <a:defRPr sz="1200" b="1" kern="1200">
        <a:solidFill>
          <a:srgbClr val="000000"/>
        </a:solidFill>
        <a:latin typeface="Calibri" pitchFamily="34" charset="0"/>
        <a:ea typeface="宋体" pitchFamily="2" charset="-122"/>
        <a:cs typeface="+mn-cs"/>
      </a:defRPr>
    </a:lvl8pPr>
    <a:lvl9pPr marL="3654489" algn="l" defTabSz="913624" rtl="0" eaLnBrk="1" latinLnBrk="0" hangingPunct="1">
      <a:defRPr sz="1200" b="1" kern="1200">
        <a:solidFill>
          <a:srgbClr val="000000"/>
        </a:solidFill>
        <a:latin typeface="Calibri" pitchFamily="34" charset="0"/>
        <a:ea typeface="宋体" pitchFamily="2" charset="-122"/>
        <a:cs typeface="+mn-cs"/>
      </a:defRPr>
    </a:lvl9pPr>
  </p:defaultTextStyle>
  <p:extLst>
    <p:ext uri="{EFAFB233-063F-42B5-8137-9DF3F51BA10A}">
      <p15:sldGuideLst xmlns:p15="http://schemas.microsoft.com/office/powerpoint/2012/main">
        <p15:guide id="1" orient="horz" pos="3667" userDrawn="1">
          <p15:clr>
            <a:srgbClr val="A4A3A4"/>
          </p15:clr>
        </p15:guide>
        <p15:guide id="2" pos="3622"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useTimings="0">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4CBC5"/>
    <a:srgbClr val="1B6AA3"/>
    <a:srgbClr val="7CC8EC"/>
    <a:srgbClr val="F47264"/>
    <a:srgbClr val="F8D35E"/>
    <a:srgbClr val="84CBC6"/>
    <a:srgbClr val="C7E5EF"/>
    <a:srgbClr val="FFCC99"/>
    <a:srgbClr val="990000"/>
    <a:srgbClr val="CCFF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84E427A-3D55-4303-BF80-6455036E1DE7}" styleName="主题样式 1 - 强调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69012ECD-51FC-41F1-AA8D-1B2483CD663E}" styleName="浅色样式 2 - 强调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301B821-A1FF-4177-AEE7-76D212191A09}" styleName="中度样式 1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ED083AE6-46FA-4A59-8FB0-9F97EB10719F}" styleName="浅色样式 3 - 强调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C4B1156A-380E-4F78-BDF5-A606A8083BF9}" styleName="中度样式 4 - 强调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160" autoAdjust="0"/>
    <p:restoredTop sz="88113" autoAdjust="0"/>
  </p:normalViewPr>
  <p:slideViewPr>
    <p:cSldViewPr>
      <p:cViewPr varScale="1">
        <p:scale>
          <a:sx n="64" d="100"/>
          <a:sy n="64" d="100"/>
        </p:scale>
        <p:origin x="954" y="60"/>
      </p:cViewPr>
      <p:guideLst>
        <p:guide orient="horz" pos="3667"/>
        <p:guide pos="3622"/>
      </p:guideLst>
    </p:cSldViewPr>
  </p:slideViewPr>
  <p:outlineViewPr>
    <p:cViewPr>
      <p:scale>
        <a:sx n="33" d="100"/>
        <a:sy n="33" d="100"/>
      </p:scale>
      <p:origin x="90" y="11442"/>
    </p:cViewPr>
  </p:outlineViewPr>
  <p:notesTextViewPr>
    <p:cViewPr>
      <p:scale>
        <a:sx n="100" d="100"/>
        <a:sy n="100" d="100"/>
      </p:scale>
      <p:origin x="0" y="0"/>
    </p:cViewPr>
  </p:notesTextViewPr>
  <p:sorterViewPr>
    <p:cViewPr>
      <p:scale>
        <a:sx n="66" d="100"/>
        <a:sy n="66" d="100"/>
      </p:scale>
      <p:origin x="0" y="834"/>
    </p:cViewPr>
  </p:sorterViewPr>
  <p:notesViewPr>
    <p:cSldViewPr>
      <p:cViewPr>
        <p:scale>
          <a:sx n="66" d="100"/>
          <a:sy n="66" d="100"/>
        </p:scale>
        <p:origin x="2550" y="4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117" Type="http://schemas.microsoft.com/office/2015/10/relationships/revisionInfo" Target="revisionInfo.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handoutMaster" Target="handoutMasters/handoutMaster1.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slide" Target="slides/slide75.xml"/><Relationship Id="rId87" Type="http://schemas.openxmlformats.org/officeDocument/2006/relationships/slide" Target="slides/slide83.xml"/><Relationship Id="rId102" Type="http://schemas.openxmlformats.org/officeDocument/2006/relationships/slide" Target="slides/slide98.xml"/><Relationship Id="rId110" Type="http://schemas.openxmlformats.org/officeDocument/2006/relationships/slide" Target="slides/slide106.xml"/><Relationship Id="rId115" Type="http://schemas.openxmlformats.org/officeDocument/2006/relationships/theme" Target="theme/theme1.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slide" Target="slides/slide78.xml"/><Relationship Id="rId90" Type="http://schemas.openxmlformats.org/officeDocument/2006/relationships/slide" Target="slides/slide86.xml"/><Relationship Id="rId95" Type="http://schemas.openxmlformats.org/officeDocument/2006/relationships/slide" Target="slides/slide9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13"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openxmlformats.org/officeDocument/2006/relationships/slide" Target="slides/slide89.xml"/><Relationship Id="rId98" Type="http://schemas.openxmlformats.org/officeDocument/2006/relationships/slide" Target="slides/slide94.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103" Type="http://schemas.openxmlformats.org/officeDocument/2006/relationships/slide" Target="slides/slide99.xml"/><Relationship Id="rId108" Type="http://schemas.openxmlformats.org/officeDocument/2006/relationships/slide" Target="slides/slide104.xml"/><Relationship Id="rId116"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slide" Target="slides/slide92.xml"/><Relationship Id="rId11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slide" Target="slides/slide102.xml"/><Relationship Id="rId114" Type="http://schemas.openxmlformats.org/officeDocument/2006/relationships/viewProps" Target="view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slideMaster" Target="slideMasters/slideMaster2.xml"/><Relationship Id="rId29" Type="http://schemas.openxmlformats.org/officeDocument/2006/relationships/slide" Target="slides/slide25.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BB6AAD5-BB22-443A-B98E-11707CBE16C9}" type="doc">
      <dgm:prSet loTypeId="urn:microsoft.com/office/officeart/2005/8/layout/hProcess9" loCatId="process" qsTypeId="urn:microsoft.com/office/officeart/2005/8/quickstyle/simple1" qsCatId="simple" csTypeId="urn:microsoft.com/office/officeart/2005/8/colors/colorful1" csCatId="colorful" phldr="1"/>
      <dgm:spPr/>
      <dgm:t>
        <a:bodyPr/>
        <a:lstStyle/>
        <a:p>
          <a:endParaRPr lang="en-US"/>
        </a:p>
      </dgm:t>
    </dgm:pt>
    <dgm:pt modelId="{62F3A35F-EA2B-462C-89DA-224952DBD84B}">
      <dgm:prSet phldrT="[Text]" custT="1"/>
      <dgm:spPr>
        <a:solidFill>
          <a:srgbClr val="1B6AA3"/>
        </a:solidFill>
        <a:ln>
          <a:noFill/>
        </a:ln>
      </dgm:spPr>
      <dgm:t>
        <a:bodyPr/>
        <a:lstStyle/>
        <a:p>
          <a:r>
            <a:rPr lang="zh-CN" altLang="en-US" sz="1400" b="1" dirty="0">
              <a:solidFill>
                <a:schemeClr val="bg1"/>
              </a:solidFill>
            </a:rPr>
            <a:t>迭代式开发</a:t>
          </a:r>
          <a:endParaRPr lang="en-US" sz="1400" b="1" dirty="0">
            <a:solidFill>
              <a:schemeClr val="bg1"/>
            </a:solidFill>
          </a:endParaRPr>
        </a:p>
      </dgm:t>
    </dgm:pt>
    <dgm:pt modelId="{68C8E73F-A05A-4DC8-914A-C484D8568F55}" type="parTrans" cxnId="{78D5CF50-3633-4A11-9FE0-D306D94A091D}">
      <dgm:prSet/>
      <dgm:spPr/>
      <dgm:t>
        <a:bodyPr/>
        <a:lstStyle/>
        <a:p>
          <a:endParaRPr lang="en-US">
            <a:solidFill>
              <a:schemeClr val="bg1"/>
            </a:solidFill>
          </a:endParaRPr>
        </a:p>
      </dgm:t>
    </dgm:pt>
    <dgm:pt modelId="{12A631F8-73E8-4437-A632-1DA4C96C2081}" type="sibTrans" cxnId="{78D5CF50-3633-4A11-9FE0-D306D94A091D}">
      <dgm:prSet/>
      <dgm:spPr>
        <a:ln>
          <a:noFill/>
        </a:ln>
      </dgm:spPr>
      <dgm:t>
        <a:bodyPr/>
        <a:lstStyle/>
        <a:p>
          <a:endParaRPr lang="en-US">
            <a:solidFill>
              <a:schemeClr val="bg1"/>
            </a:solidFill>
          </a:endParaRPr>
        </a:p>
      </dgm:t>
    </dgm:pt>
    <dgm:pt modelId="{37FDA6AE-027B-4120-90CE-09301A415796}">
      <dgm:prSet phldrT="[Text]" custT="1"/>
      <dgm:spPr>
        <a:solidFill>
          <a:srgbClr val="F8D35E"/>
        </a:solidFill>
        <a:ln>
          <a:noFill/>
        </a:ln>
      </dgm:spPr>
      <dgm:t>
        <a:bodyPr/>
        <a:lstStyle/>
        <a:p>
          <a:r>
            <a:rPr lang="zh-CN" altLang="en-US" sz="1400" b="1" dirty="0">
              <a:solidFill>
                <a:schemeClr val="bg1"/>
              </a:solidFill>
            </a:rPr>
            <a:t>增量交付</a:t>
          </a:r>
          <a:endParaRPr lang="en-US" sz="1400" b="1" dirty="0">
            <a:solidFill>
              <a:schemeClr val="bg1"/>
            </a:solidFill>
          </a:endParaRPr>
        </a:p>
      </dgm:t>
    </dgm:pt>
    <dgm:pt modelId="{F547554B-51EF-4D52-BD83-B530786A53F6}" type="parTrans" cxnId="{97371629-EAFB-49C5-8D4C-1C2CC8EF98DA}">
      <dgm:prSet/>
      <dgm:spPr/>
      <dgm:t>
        <a:bodyPr/>
        <a:lstStyle/>
        <a:p>
          <a:endParaRPr lang="en-US">
            <a:solidFill>
              <a:schemeClr val="bg1"/>
            </a:solidFill>
          </a:endParaRPr>
        </a:p>
      </dgm:t>
    </dgm:pt>
    <dgm:pt modelId="{AACFA7FC-124D-47F0-AAB7-D837F03A13D6}" type="sibTrans" cxnId="{97371629-EAFB-49C5-8D4C-1C2CC8EF98DA}">
      <dgm:prSet/>
      <dgm:spPr>
        <a:ln>
          <a:noFill/>
        </a:ln>
      </dgm:spPr>
      <dgm:t>
        <a:bodyPr/>
        <a:lstStyle/>
        <a:p>
          <a:endParaRPr lang="en-US">
            <a:solidFill>
              <a:schemeClr val="bg1"/>
            </a:solidFill>
          </a:endParaRPr>
        </a:p>
      </dgm:t>
    </dgm:pt>
    <dgm:pt modelId="{8C92A023-B595-4B7E-9FD1-86305B47363F}">
      <dgm:prSet phldrT="[Text]" custT="1"/>
      <dgm:spPr>
        <a:solidFill>
          <a:srgbClr val="F47264"/>
        </a:solidFill>
        <a:ln>
          <a:noFill/>
        </a:ln>
      </dgm:spPr>
      <dgm:t>
        <a:bodyPr/>
        <a:lstStyle/>
        <a:p>
          <a:endParaRPr lang="en-US" sz="1400" b="1" dirty="0">
            <a:solidFill>
              <a:schemeClr val="bg1"/>
            </a:solidFill>
          </a:endParaRPr>
        </a:p>
        <a:p>
          <a:r>
            <a:rPr lang="zh-CN" altLang="en-US" sz="1400" b="1" dirty="0">
              <a:solidFill>
                <a:schemeClr val="bg1"/>
              </a:solidFill>
            </a:rPr>
            <a:t>开发团队和用户反馈推动产品开发</a:t>
          </a:r>
          <a:endParaRPr lang="en-US" sz="1400" b="1" dirty="0">
            <a:solidFill>
              <a:schemeClr val="bg1"/>
            </a:solidFill>
          </a:endParaRPr>
        </a:p>
      </dgm:t>
    </dgm:pt>
    <dgm:pt modelId="{126030B6-AD92-4139-8AC7-ED96A61FFA13}" type="parTrans" cxnId="{6393EA77-6C35-4795-B9F8-BC384CEB01BB}">
      <dgm:prSet/>
      <dgm:spPr/>
      <dgm:t>
        <a:bodyPr/>
        <a:lstStyle/>
        <a:p>
          <a:endParaRPr lang="en-US">
            <a:solidFill>
              <a:schemeClr val="bg1"/>
            </a:solidFill>
          </a:endParaRPr>
        </a:p>
      </dgm:t>
    </dgm:pt>
    <dgm:pt modelId="{45610BF7-B096-4636-A867-71803911F6BC}" type="sibTrans" cxnId="{6393EA77-6C35-4795-B9F8-BC384CEB01BB}">
      <dgm:prSet/>
      <dgm:spPr>
        <a:ln>
          <a:noFill/>
        </a:ln>
      </dgm:spPr>
      <dgm:t>
        <a:bodyPr/>
        <a:lstStyle/>
        <a:p>
          <a:endParaRPr lang="en-US">
            <a:solidFill>
              <a:schemeClr val="bg1"/>
            </a:solidFill>
          </a:endParaRPr>
        </a:p>
      </dgm:t>
    </dgm:pt>
    <dgm:pt modelId="{839B389E-0F3A-4E44-B6E2-13F1399C142F}">
      <dgm:prSet phldrT="[Text]" custT="1"/>
      <dgm:spPr>
        <a:solidFill>
          <a:srgbClr val="7CC8EC"/>
        </a:solidFill>
        <a:ln>
          <a:noFill/>
        </a:ln>
      </dgm:spPr>
      <dgm:t>
        <a:bodyPr/>
        <a:lstStyle/>
        <a:p>
          <a:r>
            <a:rPr lang="zh-CN" altLang="en-US" sz="1400" b="1" dirty="0">
              <a:solidFill>
                <a:schemeClr val="bg1"/>
              </a:solidFill>
            </a:rPr>
            <a:t>持续集成</a:t>
          </a:r>
          <a:endParaRPr lang="en-US" sz="1400" b="1" dirty="0">
            <a:solidFill>
              <a:schemeClr val="bg1"/>
            </a:solidFill>
          </a:endParaRPr>
        </a:p>
      </dgm:t>
    </dgm:pt>
    <dgm:pt modelId="{9C2D419A-4208-435A-8DFE-59E57C79B927}" type="parTrans" cxnId="{E9F581C8-1891-4557-8FD4-140226A54CF9}">
      <dgm:prSet/>
      <dgm:spPr/>
      <dgm:t>
        <a:bodyPr/>
        <a:lstStyle/>
        <a:p>
          <a:endParaRPr lang="en-US"/>
        </a:p>
      </dgm:t>
    </dgm:pt>
    <dgm:pt modelId="{8F45AFFE-9FF4-4A34-B11A-ED475E2D4999}" type="sibTrans" cxnId="{E9F581C8-1891-4557-8FD4-140226A54CF9}">
      <dgm:prSet/>
      <dgm:spPr/>
      <dgm:t>
        <a:bodyPr/>
        <a:lstStyle/>
        <a:p>
          <a:endParaRPr lang="en-US"/>
        </a:p>
      </dgm:t>
    </dgm:pt>
    <dgm:pt modelId="{609E6C73-3AA9-4E22-8332-22D142FB13DB}">
      <dgm:prSet phldrT="[Text]" custT="1"/>
      <dgm:spPr>
        <a:solidFill>
          <a:srgbClr val="84CBC5"/>
        </a:solidFill>
        <a:ln>
          <a:noFill/>
        </a:ln>
      </dgm:spPr>
      <dgm:t>
        <a:bodyPr/>
        <a:lstStyle/>
        <a:p>
          <a:r>
            <a:rPr lang="zh-CN" altLang="en-US" sz="1400" b="1" dirty="0">
              <a:solidFill>
                <a:schemeClr val="bg1"/>
              </a:solidFill>
            </a:rPr>
            <a:t>开发团队自我管理</a:t>
          </a:r>
          <a:endParaRPr lang="en-US" sz="1400" b="1" dirty="0">
            <a:solidFill>
              <a:schemeClr val="bg1"/>
            </a:solidFill>
          </a:endParaRPr>
        </a:p>
      </dgm:t>
    </dgm:pt>
    <dgm:pt modelId="{CEBBC389-77D1-44EE-AC24-35692AA5121A}" type="parTrans" cxnId="{8C4EF8A7-6E15-4C3A-A736-308B70659500}">
      <dgm:prSet/>
      <dgm:spPr/>
      <dgm:t>
        <a:bodyPr/>
        <a:lstStyle/>
        <a:p>
          <a:endParaRPr lang="en-US" altLang="zh-CN"/>
        </a:p>
      </dgm:t>
    </dgm:pt>
    <dgm:pt modelId="{82BA6BA1-2F07-4CF7-9435-EFB8BDC298AE}" type="sibTrans" cxnId="{8C4EF8A7-6E15-4C3A-A736-308B70659500}">
      <dgm:prSet/>
      <dgm:spPr/>
      <dgm:t>
        <a:bodyPr/>
        <a:lstStyle/>
        <a:p>
          <a:endParaRPr lang="en-US" altLang="zh-CN"/>
        </a:p>
      </dgm:t>
    </dgm:pt>
    <dgm:pt modelId="{A6B3B62F-EDA3-4221-8018-909179A2BA6B}" type="pres">
      <dgm:prSet presAssocID="{ABB6AAD5-BB22-443A-B98E-11707CBE16C9}" presName="CompostProcess" presStyleCnt="0">
        <dgm:presLayoutVars>
          <dgm:dir/>
          <dgm:resizeHandles val="exact"/>
        </dgm:presLayoutVars>
      </dgm:prSet>
      <dgm:spPr/>
    </dgm:pt>
    <dgm:pt modelId="{1D48C5A7-11B1-4619-8D2D-7C0B3EA00BFA}" type="pres">
      <dgm:prSet presAssocID="{ABB6AAD5-BB22-443A-B98E-11707CBE16C9}" presName="arrow" presStyleLbl="bgShp" presStyleIdx="0" presStyleCnt="1" custScaleX="108851"/>
      <dgm:spPr>
        <a:solidFill>
          <a:schemeClr val="accent2">
            <a:tint val="40000"/>
            <a:hueOff val="0"/>
            <a:satOff val="0"/>
            <a:lumOff val="0"/>
            <a:alpha val="30000"/>
          </a:schemeClr>
        </a:solidFill>
      </dgm:spPr>
    </dgm:pt>
    <dgm:pt modelId="{E088BE0A-76F8-4150-B7B3-D2B4916BB66A}" type="pres">
      <dgm:prSet presAssocID="{ABB6AAD5-BB22-443A-B98E-11707CBE16C9}" presName="linearProcess" presStyleCnt="0"/>
      <dgm:spPr/>
    </dgm:pt>
    <dgm:pt modelId="{26F66446-017F-4385-8006-9D47D814AE48}" type="pres">
      <dgm:prSet presAssocID="{62F3A35F-EA2B-462C-89DA-224952DBD84B}" presName="textNode" presStyleLbl="node1" presStyleIdx="0" presStyleCnt="5">
        <dgm:presLayoutVars>
          <dgm:bulletEnabled val="1"/>
        </dgm:presLayoutVars>
      </dgm:prSet>
      <dgm:spPr/>
    </dgm:pt>
    <dgm:pt modelId="{67A67BEB-B679-4EDD-8EEF-4EB34EF4D2F1}" type="pres">
      <dgm:prSet presAssocID="{12A631F8-73E8-4437-A632-1DA4C96C2081}" presName="sibTrans" presStyleCnt="0"/>
      <dgm:spPr/>
    </dgm:pt>
    <dgm:pt modelId="{BE2F1EAE-0E56-4C5D-BB60-43F0AB0DDA06}" type="pres">
      <dgm:prSet presAssocID="{37FDA6AE-027B-4120-90CE-09301A415796}" presName="textNode" presStyleLbl="node1" presStyleIdx="1" presStyleCnt="5">
        <dgm:presLayoutVars>
          <dgm:bulletEnabled val="1"/>
        </dgm:presLayoutVars>
      </dgm:prSet>
      <dgm:spPr/>
    </dgm:pt>
    <dgm:pt modelId="{D29EAE0D-83DA-4E84-A49B-639519EF4523}" type="pres">
      <dgm:prSet presAssocID="{AACFA7FC-124D-47F0-AAB7-D837F03A13D6}" presName="sibTrans" presStyleCnt="0"/>
      <dgm:spPr/>
    </dgm:pt>
    <dgm:pt modelId="{9E4901F2-22D8-4A1B-A2CD-AD7895CBB316}" type="pres">
      <dgm:prSet presAssocID="{8C92A023-B595-4B7E-9FD1-86305B47363F}" presName="textNode" presStyleLbl="node1" presStyleIdx="2" presStyleCnt="5">
        <dgm:presLayoutVars>
          <dgm:bulletEnabled val="1"/>
        </dgm:presLayoutVars>
      </dgm:prSet>
      <dgm:spPr/>
    </dgm:pt>
    <dgm:pt modelId="{97828D3C-B81A-4CB6-9E23-4F1F993224D1}" type="pres">
      <dgm:prSet presAssocID="{45610BF7-B096-4636-A867-71803911F6BC}" presName="sibTrans" presStyleCnt="0"/>
      <dgm:spPr/>
    </dgm:pt>
    <dgm:pt modelId="{F3973C81-2114-4050-8515-9352593E0055}" type="pres">
      <dgm:prSet presAssocID="{839B389E-0F3A-4E44-B6E2-13F1399C142F}" presName="textNode" presStyleLbl="node1" presStyleIdx="3" presStyleCnt="5">
        <dgm:presLayoutVars>
          <dgm:bulletEnabled val="1"/>
        </dgm:presLayoutVars>
      </dgm:prSet>
      <dgm:spPr/>
    </dgm:pt>
    <dgm:pt modelId="{76FAEAD3-C47C-4574-B4E2-9B4339F4CF5B}" type="pres">
      <dgm:prSet presAssocID="{8F45AFFE-9FF4-4A34-B11A-ED475E2D4999}" presName="sibTrans" presStyleCnt="0"/>
      <dgm:spPr/>
    </dgm:pt>
    <dgm:pt modelId="{448FDDA6-B941-4360-8D0B-E8F9EC6259DF}" type="pres">
      <dgm:prSet presAssocID="{609E6C73-3AA9-4E22-8332-22D142FB13DB}" presName="textNode" presStyleLbl="node1" presStyleIdx="4" presStyleCnt="5">
        <dgm:presLayoutVars>
          <dgm:bulletEnabled val="1"/>
        </dgm:presLayoutVars>
      </dgm:prSet>
      <dgm:spPr/>
    </dgm:pt>
  </dgm:ptLst>
  <dgm:cxnLst>
    <dgm:cxn modelId="{8F9EA40B-5E75-434A-8578-5DC80021D38E}" type="presOf" srcId="{8C92A023-B595-4B7E-9FD1-86305B47363F}" destId="{9E4901F2-22D8-4A1B-A2CD-AD7895CBB316}" srcOrd="0" destOrd="0" presId="urn:microsoft.com/office/officeart/2005/8/layout/hProcess9"/>
    <dgm:cxn modelId="{97371629-EAFB-49C5-8D4C-1C2CC8EF98DA}" srcId="{ABB6AAD5-BB22-443A-B98E-11707CBE16C9}" destId="{37FDA6AE-027B-4120-90CE-09301A415796}" srcOrd="1" destOrd="0" parTransId="{F547554B-51EF-4D52-BD83-B530786A53F6}" sibTransId="{AACFA7FC-124D-47F0-AAB7-D837F03A13D6}"/>
    <dgm:cxn modelId="{38793132-6C1A-49B5-9164-FA38F7B94F72}" type="presOf" srcId="{839B389E-0F3A-4E44-B6E2-13F1399C142F}" destId="{F3973C81-2114-4050-8515-9352593E0055}" srcOrd="0" destOrd="0" presId="urn:microsoft.com/office/officeart/2005/8/layout/hProcess9"/>
    <dgm:cxn modelId="{CC3D4737-F337-44DB-A176-E7846D3B7579}" type="presOf" srcId="{ABB6AAD5-BB22-443A-B98E-11707CBE16C9}" destId="{A6B3B62F-EDA3-4221-8018-909179A2BA6B}" srcOrd="0" destOrd="0" presId="urn:microsoft.com/office/officeart/2005/8/layout/hProcess9"/>
    <dgm:cxn modelId="{78D5CF50-3633-4A11-9FE0-D306D94A091D}" srcId="{ABB6AAD5-BB22-443A-B98E-11707CBE16C9}" destId="{62F3A35F-EA2B-462C-89DA-224952DBD84B}" srcOrd="0" destOrd="0" parTransId="{68C8E73F-A05A-4DC8-914A-C484D8568F55}" sibTransId="{12A631F8-73E8-4437-A632-1DA4C96C2081}"/>
    <dgm:cxn modelId="{6393EA77-6C35-4795-B9F8-BC384CEB01BB}" srcId="{ABB6AAD5-BB22-443A-B98E-11707CBE16C9}" destId="{8C92A023-B595-4B7E-9FD1-86305B47363F}" srcOrd="2" destOrd="0" parTransId="{126030B6-AD92-4139-8AC7-ED96A61FFA13}" sibTransId="{45610BF7-B096-4636-A867-71803911F6BC}"/>
    <dgm:cxn modelId="{8C4EF8A7-6E15-4C3A-A736-308B70659500}" srcId="{ABB6AAD5-BB22-443A-B98E-11707CBE16C9}" destId="{609E6C73-3AA9-4E22-8332-22D142FB13DB}" srcOrd="4" destOrd="0" parTransId="{CEBBC389-77D1-44EE-AC24-35692AA5121A}" sibTransId="{82BA6BA1-2F07-4CF7-9435-EFB8BDC298AE}"/>
    <dgm:cxn modelId="{59C0F8B2-6C6E-4026-B47A-C7878F60AA56}" type="presOf" srcId="{609E6C73-3AA9-4E22-8332-22D142FB13DB}" destId="{448FDDA6-B941-4360-8D0B-E8F9EC6259DF}" srcOrd="0" destOrd="0" presId="urn:microsoft.com/office/officeart/2005/8/layout/hProcess9"/>
    <dgm:cxn modelId="{ED331CB4-B63B-4F74-A8CB-03074540E39D}" type="presOf" srcId="{62F3A35F-EA2B-462C-89DA-224952DBD84B}" destId="{26F66446-017F-4385-8006-9D47D814AE48}" srcOrd="0" destOrd="0" presId="urn:microsoft.com/office/officeart/2005/8/layout/hProcess9"/>
    <dgm:cxn modelId="{E9F581C8-1891-4557-8FD4-140226A54CF9}" srcId="{ABB6AAD5-BB22-443A-B98E-11707CBE16C9}" destId="{839B389E-0F3A-4E44-B6E2-13F1399C142F}" srcOrd="3" destOrd="0" parTransId="{9C2D419A-4208-435A-8DFE-59E57C79B927}" sibTransId="{8F45AFFE-9FF4-4A34-B11A-ED475E2D4999}"/>
    <dgm:cxn modelId="{D8311DCE-8AB1-4A15-8B9F-E463E4BDFA17}" type="presOf" srcId="{37FDA6AE-027B-4120-90CE-09301A415796}" destId="{BE2F1EAE-0E56-4C5D-BB60-43F0AB0DDA06}" srcOrd="0" destOrd="0" presId="urn:microsoft.com/office/officeart/2005/8/layout/hProcess9"/>
    <dgm:cxn modelId="{D1859FED-34F7-480B-A3A5-FEB8EB8C2220}" type="presParOf" srcId="{A6B3B62F-EDA3-4221-8018-909179A2BA6B}" destId="{1D48C5A7-11B1-4619-8D2D-7C0B3EA00BFA}" srcOrd="0" destOrd="0" presId="urn:microsoft.com/office/officeart/2005/8/layout/hProcess9"/>
    <dgm:cxn modelId="{BEEFAD61-0619-45CF-8BE1-FF988C9F5624}" type="presParOf" srcId="{A6B3B62F-EDA3-4221-8018-909179A2BA6B}" destId="{E088BE0A-76F8-4150-B7B3-D2B4916BB66A}" srcOrd="1" destOrd="0" presId="urn:microsoft.com/office/officeart/2005/8/layout/hProcess9"/>
    <dgm:cxn modelId="{90486EAF-15A6-4457-B1A4-44EEAD06CF4E}" type="presParOf" srcId="{E088BE0A-76F8-4150-B7B3-D2B4916BB66A}" destId="{26F66446-017F-4385-8006-9D47D814AE48}" srcOrd="0" destOrd="0" presId="urn:microsoft.com/office/officeart/2005/8/layout/hProcess9"/>
    <dgm:cxn modelId="{B0907B84-7ACA-44CE-A273-36E4B27D9A63}" type="presParOf" srcId="{E088BE0A-76F8-4150-B7B3-D2B4916BB66A}" destId="{67A67BEB-B679-4EDD-8EEF-4EB34EF4D2F1}" srcOrd="1" destOrd="0" presId="urn:microsoft.com/office/officeart/2005/8/layout/hProcess9"/>
    <dgm:cxn modelId="{0E1B8EF5-3D0D-4F6D-902A-35BEF9077D0D}" type="presParOf" srcId="{E088BE0A-76F8-4150-B7B3-D2B4916BB66A}" destId="{BE2F1EAE-0E56-4C5D-BB60-43F0AB0DDA06}" srcOrd="2" destOrd="0" presId="urn:microsoft.com/office/officeart/2005/8/layout/hProcess9"/>
    <dgm:cxn modelId="{A4002F6A-72C8-4141-9689-1E9ECB92BCC5}" type="presParOf" srcId="{E088BE0A-76F8-4150-B7B3-D2B4916BB66A}" destId="{D29EAE0D-83DA-4E84-A49B-639519EF4523}" srcOrd="3" destOrd="0" presId="urn:microsoft.com/office/officeart/2005/8/layout/hProcess9"/>
    <dgm:cxn modelId="{AF6B0102-BAFA-45B3-ABA3-1D09B058F575}" type="presParOf" srcId="{E088BE0A-76F8-4150-B7B3-D2B4916BB66A}" destId="{9E4901F2-22D8-4A1B-A2CD-AD7895CBB316}" srcOrd="4" destOrd="0" presId="urn:microsoft.com/office/officeart/2005/8/layout/hProcess9"/>
    <dgm:cxn modelId="{558CD379-26BD-4B4E-AFA3-5A41C7D79216}" type="presParOf" srcId="{E088BE0A-76F8-4150-B7B3-D2B4916BB66A}" destId="{97828D3C-B81A-4CB6-9E23-4F1F993224D1}" srcOrd="5" destOrd="0" presId="urn:microsoft.com/office/officeart/2005/8/layout/hProcess9"/>
    <dgm:cxn modelId="{96BD69C0-A2D7-4E05-80BC-F2BC4122DD85}" type="presParOf" srcId="{E088BE0A-76F8-4150-B7B3-D2B4916BB66A}" destId="{F3973C81-2114-4050-8515-9352593E0055}" srcOrd="6" destOrd="0" presId="urn:microsoft.com/office/officeart/2005/8/layout/hProcess9"/>
    <dgm:cxn modelId="{525297BB-9B3E-4845-BF7D-357B5CFE8FF1}" type="presParOf" srcId="{E088BE0A-76F8-4150-B7B3-D2B4916BB66A}" destId="{76FAEAD3-C47C-4574-B4E2-9B4339F4CF5B}" srcOrd="7" destOrd="0" presId="urn:microsoft.com/office/officeart/2005/8/layout/hProcess9"/>
    <dgm:cxn modelId="{834254F2-D83D-4F55-8419-2C54EE63D6A2}" type="presParOf" srcId="{E088BE0A-76F8-4150-B7B3-D2B4916BB66A}" destId="{448FDDA6-B941-4360-8D0B-E8F9EC6259DF}" srcOrd="8"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59B82B2-663F-4F34-8D80-FF63EA399CE3}" type="doc">
      <dgm:prSet loTypeId="urn:microsoft.com/office/officeart/2005/8/layout/radial1" loCatId="relationship" qsTypeId="urn:microsoft.com/office/officeart/2005/8/quickstyle/simple1" qsCatId="simple" csTypeId="urn:microsoft.com/office/officeart/2005/8/colors/accent1_2" csCatId="accent1" phldr="1"/>
      <dgm:spPr/>
    </dgm:pt>
    <dgm:pt modelId="{AA479F5B-D00E-4B5C-A5B7-85061F933A6A}">
      <dgm:prSet/>
      <dgm:spPr/>
      <dgm:t>
        <a:bodyPr/>
        <a:lstStyle/>
        <a:p>
          <a:pPr marL="0" marR="0" lvl="0" indent="0" algn="ctr" defTabSz="1066800" rtl="0" eaLnBrk="1" fontAlgn="base" latinLnBrk="0" hangingPunct="1">
            <a:lnSpc>
              <a:spcPct val="100000"/>
            </a:lnSpc>
            <a:spcBef>
              <a:spcPct val="0"/>
            </a:spcBef>
            <a:spcAft>
              <a:spcPct val="0"/>
            </a:spcAft>
            <a:buClrTx/>
            <a:buSzTx/>
            <a:buFontTx/>
            <a:buNone/>
            <a:tabLst/>
          </a:pPr>
          <a:r>
            <a:rPr kumimoji="0" lang="en-US" altLang="zh-CN" b="1" i="0" u="none" strike="noStrike" cap="none" normalizeH="0" baseline="0" dirty="0">
              <a:ln>
                <a:noFill/>
              </a:ln>
              <a:solidFill>
                <a:srgbClr val="000000"/>
              </a:solidFill>
              <a:effectLst/>
              <a:latin typeface="+mn-lt"/>
              <a:ea typeface="华文细黑" pitchFamily="2" charset="-122"/>
            </a:rPr>
            <a:t>Lean </a:t>
          </a:r>
        </a:p>
        <a:p>
          <a:pPr marL="0" marR="0" lvl="0" indent="0" algn="ctr" defTabSz="1066800" rtl="0" eaLnBrk="1" fontAlgn="base" latinLnBrk="0" hangingPunct="1">
            <a:lnSpc>
              <a:spcPct val="100000"/>
            </a:lnSpc>
            <a:spcBef>
              <a:spcPct val="0"/>
            </a:spcBef>
            <a:spcAft>
              <a:spcPct val="0"/>
            </a:spcAft>
            <a:buClrTx/>
            <a:buSzTx/>
            <a:buFontTx/>
            <a:buNone/>
            <a:tabLst/>
          </a:pPr>
          <a:r>
            <a:rPr kumimoji="0" lang="zh-CN" altLang="en-US" b="1" i="0" u="none" strike="noStrike" cap="none" normalizeH="0" baseline="0" dirty="0">
              <a:ln>
                <a:noFill/>
              </a:ln>
              <a:solidFill>
                <a:srgbClr val="000000"/>
              </a:solidFill>
              <a:effectLst/>
              <a:latin typeface="+mn-lt"/>
              <a:ea typeface="华文细黑" pitchFamily="2" charset="-122"/>
            </a:rPr>
            <a:t>精益</a:t>
          </a:r>
        </a:p>
      </dgm:t>
    </dgm:pt>
    <dgm:pt modelId="{A3B62549-050E-49FB-A4CF-F5A609A43692}" type="parTrans" cxnId="{22AE4381-3D2F-4394-BFE7-F4B88F8FF34C}">
      <dgm:prSet/>
      <dgm:spPr/>
      <dgm:t>
        <a:bodyPr/>
        <a:lstStyle/>
        <a:p>
          <a:endParaRPr lang="zh-CN" altLang="en-US"/>
        </a:p>
      </dgm:t>
    </dgm:pt>
    <dgm:pt modelId="{15E72C16-183B-428F-AEFC-18E9B293D247}" type="sibTrans" cxnId="{22AE4381-3D2F-4394-BFE7-F4B88F8FF34C}">
      <dgm:prSet/>
      <dgm:spPr/>
      <dgm:t>
        <a:bodyPr/>
        <a:lstStyle/>
        <a:p>
          <a:endParaRPr lang="zh-CN" altLang="en-US"/>
        </a:p>
      </dgm:t>
    </dgm:pt>
    <dgm:pt modelId="{58D1580B-364C-426D-B30B-8F65CFCBB6EB}">
      <dgm:prSet custT="1"/>
      <dgm:spPr/>
      <dgm:t>
        <a:bodyPr/>
        <a:lstStyle/>
        <a:p>
          <a:pPr marL="0" marR="0" lvl="0" indent="0" algn="ctr" defTabSz="1066800" rtl="0" eaLnBrk="1" fontAlgn="base" latinLnBrk="0" hangingPunct="1">
            <a:lnSpc>
              <a:spcPct val="100000"/>
            </a:lnSpc>
            <a:spcBef>
              <a:spcPct val="0"/>
            </a:spcBef>
            <a:spcAft>
              <a:spcPct val="0"/>
            </a:spcAft>
            <a:buClrTx/>
            <a:buSzTx/>
            <a:buFontTx/>
            <a:buNone/>
            <a:tabLst/>
          </a:pPr>
          <a:r>
            <a:rPr kumimoji="0" lang="en-US" altLang="zh-CN" sz="1000" b="1" i="0" u="none" strike="noStrike" cap="none" normalizeH="0" baseline="0" dirty="0">
              <a:ln>
                <a:noFill/>
              </a:ln>
              <a:solidFill>
                <a:srgbClr val="000000"/>
              </a:solidFill>
              <a:effectLst/>
              <a:latin typeface="+mn-lt"/>
              <a:ea typeface="华文细黑" pitchFamily="2" charset="-122"/>
            </a:rPr>
            <a:t>Value</a:t>
          </a:r>
        </a:p>
        <a:p>
          <a:pPr marL="0" marR="0" lvl="0" indent="0" algn="ctr" defTabSz="1066800" rtl="0" eaLnBrk="1" fontAlgn="base" latinLnBrk="0" hangingPunct="1">
            <a:lnSpc>
              <a:spcPct val="100000"/>
            </a:lnSpc>
            <a:spcBef>
              <a:spcPct val="0"/>
            </a:spcBef>
            <a:spcAft>
              <a:spcPct val="0"/>
            </a:spcAft>
            <a:buClrTx/>
            <a:buSzTx/>
            <a:buFontTx/>
            <a:buNone/>
            <a:tabLst/>
          </a:pPr>
          <a:r>
            <a:rPr kumimoji="0" lang="en-US" altLang="zh-CN" sz="1000" b="1" i="0" u="none" strike="noStrike" cap="none" normalizeH="0" baseline="0" dirty="0">
              <a:ln>
                <a:noFill/>
              </a:ln>
              <a:solidFill>
                <a:srgbClr val="000000"/>
              </a:solidFill>
              <a:effectLst/>
              <a:latin typeface="+mn-lt"/>
              <a:ea typeface="华文细黑" pitchFamily="2" charset="-122"/>
            </a:rPr>
            <a:t> </a:t>
          </a:r>
          <a:r>
            <a:rPr kumimoji="0" lang="zh-CN" altLang="en-US" sz="1000" b="1" i="0" u="none" strike="noStrike" cap="none" normalizeH="0" baseline="0" dirty="0">
              <a:ln>
                <a:noFill/>
              </a:ln>
              <a:solidFill>
                <a:srgbClr val="000000"/>
              </a:solidFill>
              <a:effectLst/>
              <a:latin typeface="+mn-lt"/>
              <a:ea typeface="华文细黑" pitchFamily="2" charset="-122"/>
            </a:rPr>
            <a:t>价值</a:t>
          </a:r>
        </a:p>
      </dgm:t>
    </dgm:pt>
    <dgm:pt modelId="{51536986-6AC0-4129-BBD4-C03D5438FB0E}" type="parTrans" cxnId="{CDEAC3AF-CC05-44D0-9482-2BB28634630B}">
      <dgm:prSet/>
      <dgm:spPr/>
      <dgm:t>
        <a:bodyPr/>
        <a:lstStyle/>
        <a:p>
          <a:endParaRPr lang="zh-CN" altLang="en-US"/>
        </a:p>
      </dgm:t>
    </dgm:pt>
    <dgm:pt modelId="{B2EBCA2C-A896-46A0-B797-53C3CCA1645F}" type="sibTrans" cxnId="{CDEAC3AF-CC05-44D0-9482-2BB28634630B}">
      <dgm:prSet/>
      <dgm:spPr/>
      <dgm:t>
        <a:bodyPr/>
        <a:lstStyle/>
        <a:p>
          <a:endParaRPr lang="zh-CN" altLang="en-US"/>
        </a:p>
      </dgm:t>
    </dgm:pt>
    <dgm:pt modelId="{11D1E834-DC54-4815-8C79-46B4C5A26867}">
      <dgm:prSet custT="1"/>
      <dgm:spPr/>
      <dgm:t>
        <a:bodyPr/>
        <a:lstStyle/>
        <a:p>
          <a:pPr marL="0" marR="0" lvl="0" indent="0" algn="ctr" defTabSz="1066800" rtl="0" eaLnBrk="1" fontAlgn="base" latinLnBrk="0" hangingPunct="1">
            <a:lnSpc>
              <a:spcPct val="100000"/>
            </a:lnSpc>
            <a:spcBef>
              <a:spcPct val="0"/>
            </a:spcBef>
            <a:spcAft>
              <a:spcPct val="0"/>
            </a:spcAft>
            <a:buClrTx/>
            <a:buSzTx/>
            <a:buFontTx/>
            <a:buNone/>
            <a:tabLst/>
          </a:pPr>
          <a:r>
            <a:rPr kumimoji="0" lang="en-US" altLang="zh-CN" sz="1000" b="1" i="0" u="none" strike="noStrike" cap="none" normalizeH="0" baseline="0" dirty="0">
              <a:ln>
                <a:noFill/>
              </a:ln>
              <a:solidFill>
                <a:srgbClr val="000000"/>
              </a:solidFill>
              <a:effectLst/>
              <a:latin typeface="+mn-lt"/>
              <a:ea typeface="华文细黑" pitchFamily="2" charset="-122"/>
            </a:rPr>
            <a:t>Value stream</a:t>
          </a:r>
        </a:p>
        <a:p>
          <a:pPr marL="0" marR="0" lvl="0" indent="0" algn="ctr" defTabSz="1066800" rtl="0" eaLnBrk="1" fontAlgn="base" latinLnBrk="0" hangingPunct="1">
            <a:lnSpc>
              <a:spcPct val="100000"/>
            </a:lnSpc>
            <a:spcBef>
              <a:spcPct val="0"/>
            </a:spcBef>
            <a:spcAft>
              <a:spcPct val="0"/>
            </a:spcAft>
            <a:buClrTx/>
            <a:buSzTx/>
            <a:buFontTx/>
            <a:buNone/>
            <a:tabLst/>
          </a:pPr>
          <a:r>
            <a:rPr kumimoji="0" lang="zh-CN" altLang="en-US" sz="1000" b="1" i="0" u="none" strike="noStrike" cap="none" normalizeH="0" baseline="0" dirty="0">
              <a:ln>
                <a:noFill/>
              </a:ln>
              <a:solidFill>
                <a:srgbClr val="000000"/>
              </a:solidFill>
              <a:effectLst/>
              <a:latin typeface="+mn-lt"/>
              <a:ea typeface="华文细黑" pitchFamily="2" charset="-122"/>
            </a:rPr>
            <a:t>价值流</a:t>
          </a:r>
        </a:p>
      </dgm:t>
    </dgm:pt>
    <dgm:pt modelId="{F8768143-1867-4F6C-840E-51A997FFC595}" type="parTrans" cxnId="{C7B25260-0D56-47A3-B23B-72851DF2FB28}">
      <dgm:prSet/>
      <dgm:spPr/>
      <dgm:t>
        <a:bodyPr/>
        <a:lstStyle/>
        <a:p>
          <a:endParaRPr lang="zh-CN" altLang="en-US"/>
        </a:p>
      </dgm:t>
    </dgm:pt>
    <dgm:pt modelId="{F77C0902-B195-47B5-9D19-20E50ECDFF56}" type="sibTrans" cxnId="{C7B25260-0D56-47A3-B23B-72851DF2FB28}">
      <dgm:prSet/>
      <dgm:spPr/>
      <dgm:t>
        <a:bodyPr/>
        <a:lstStyle/>
        <a:p>
          <a:endParaRPr lang="zh-CN" altLang="en-US"/>
        </a:p>
      </dgm:t>
    </dgm:pt>
    <dgm:pt modelId="{D5403892-5F95-45C5-AB22-EBE5099C33B3}">
      <dgm:prSet/>
      <dgm:spPr/>
      <dgm:t>
        <a:bodyPr/>
        <a:lstStyle/>
        <a:p>
          <a:pPr marL="0" marR="0" lvl="0" indent="0" algn="ctr" defTabSz="1066800" rtl="0" eaLnBrk="1" fontAlgn="base" latinLnBrk="0" hangingPunct="1">
            <a:lnSpc>
              <a:spcPct val="100000"/>
            </a:lnSpc>
            <a:spcBef>
              <a:spcPct val="0"/>
            </a:spcBef>
            <a:spcAft>
              <a:spcPct val="0"/>
            </a:spcAft>
            <a:buClrTx/>
            <a:buSzTx/>
            <a:buFontTx/>
            <a:buNone/>
            <a:tabLst/>
          </a:pPr>
          <a:r>
            <a:rPr kumimoji="0" lang="en-US" altLang="zh-CN" b="1" i="0" u="none" strike="noStrike" cap="none" normalizeH="0" baseline="0" dirty="0">
              <a:ln>
                <a:noFill/>
              </a:ln>
              <a:solidFill>
                <a:srgbClr val="000000"/>
              </a:solidFill>
              <a:effectLst/>
              <a:latin typeface="+mn-lt"/>
              <a:ea typeface="华文细黑" pitchFamily="2" charset="-122"/>
            </a:rPr>
            <a:t>Flow </a:t>
          </a:r>
        </a:p>
        <a:p>
          <a:pPr marL="0" marR="0" lvl="0" indent="0" algn="ctr" defTabSz="1066800" rtl="0" eaLnBrk="1" fontAlgn="base" latinLnBrk="0" hangingPunct="1">
            <a:lnSpc>
              <a:spcPct val="100000"/>
            </a:lnSpc>
            <a:spcBef>
              <a:spcPct val="0"/>
            </a:spcBef>
            <a:spcAft>
              <a:spcPct val="0"/>
            </a:spcAft>
            <a:buClrTx/>
            <a:buSzTx/>
            <a:buFontTx/>
            <a:buNone/>
            <a:tabLst/>
          </a:pPr>
          <a:r>
            <a:rPr kumimoji="0" lang="zh-CN" altLang="en-US" b="1" i="0" u="none" strike="noStrike" cap="none" normalizeH="0" baseline="0" dirty="0">
              <a:ln>
                <a:noFill/>
              </a:ln>
              <a:solidFill>
                <a:srgbClr val="000000"/>
              </a:solidFill>
              <a:effectLst/>
              <a:latin typeface="+mn-lt"/>
              <a:ea typeface="华文细黑" pitchFamily="2" charset="-122"/>
            </a:rPr>
            <a:t>流动</a:t>
          </a:r>
        </a:p>
      </dgm:t>
    </dgm:pt>
    <dgm:pt modelId="{7997A97B-74A6-47F0-B3AE-E1484F0B6436}" type="parTrans" cxnId="{E339B219-8271-4F0C-99C4-32C4B733E841}">
      <dgm:prSet/>
      <dgm:spPr/>
      <dgm:t>
        <a:bodyPr/>
        <a:lstStyle/>
        <a:p>
          <a:endParaRPr lang="zh-CN" altLang="en-US"/>
        </a:p>
      </dgm:t>
    </dgm:pt>
    <dgm:pt modelId="{B9C09658-49E6-41C3-8E62-A590A9B9C18A}" type="sibTrans" cxnId="{E339B219-8271-4F0C-99C4-32C4B733E841}">
      <dgm:prSet/>
      <dgm:spPr/>
      <dgm:t>
        <a:bodyPr/>
        <a:lstStyle/>
        <a:p>
          <a:endParaRPr lang="zh-CN" altLang="en-US"/>
        </a:p>
      </dgm:t>
    </dgm:pt>
    <dgm:pt modelId="{AED6AD0F-F2DA-481F-8B92-DC6F9502420B}">
      <dgm:prSet custT="1"/>
      <dgm:spPr/>
      <dgm:t>
        <a:bodyPr/>
        <a:lstStyle/>
        <a:p>
          <a:pPr marL="0" marR="0" lvl="0" indent="0" algn="ctr" defTabSz="1066800" rtl="0" eaLnBrk="1" fontAlgn="base" latinLnBrk="0" hangingPunct="1">
            <a:lnSpc>
              <a:spcPct val="100000"/>
            </a:lnSpc>
            <a:spcBef>
              <a:spcPct val="0"/>
            </a:spcBef>
            <a:spcAft>
              <a:spcPct val="0"/>
            </a:spcAft>
            <a:buClrTx/>
            <a:buSzTx/>
            <a:buFontTx/>
            <a:buNone/>
            <a:tabLst/>
          </a:pPr>
          <a:r>
            <a:rPr kumimoji="0" lang="en-US" altLang="zh-CN" sz="1000" b="1" i="0" u="none" strike="noStrike" cap="none" normalizeH="0" baseline="0" dirty="0">
              <a:ln>
                <a:noFill/>
              </a:ln>
              <a:solidFill>
                <a:srgbClr val="000000"/>
              </a:solidFill>
              <a:effectLst/>
              <a:latin typeface="+mn-lt"/>
              <a:ea typeface="华文细黑" pitchFamily="2" charset="-122"/>
            </a:rPr>
            <a:t>Demand Pull</a:t>
          </a:r>
        </a:p>
        <a:p>
          <a:pPr marL="0" marR="0" lvl="0" indent="0" algn="ctr" defTabSz="1066800" rtl="0" eaLnBrk="1" fontAlgn="base" latinLnBrk="0" hangingPunct="1">
            <a:lnSpc>
              <a:spcPct val="100000"/>
            </a:lnSpc>
            <a:spcBef>
              <a:spcPct val="0"/>
            </a:spcBef>
            <a:spcAft>
              <a:spcPct val="0"/>
            </a:spcAft>
            <a:buClrTx/>
            <a:buSzTx/>
            <a:buFontTx/>
            <a:buNone/>
            <a:tabLst/>
          </a:pPr>
          <a:r>
            <a:rPr kumimoji="0" lang="zh-CN" altLang="en-US" sz="1000" b="1" i="0" u="none" strike="noStrike" cap="none" normalizeH="0" baseline="0" dirty="0">
              <a:ln>
                <a:noFill/>
              </a:ln>
              <a:solidFill>
                <a:srgbClr val="000000"/>
              </a:solidFill>
              <a:effectLst/>
              <a:latin typeface="+mn-lt"/>
              <a:ea typeface="华文细黑" pitchFamily="2" charset="-122"/>
            </a:rPr>
            <a:t>需求拉动</a:t>
          </a:r>
        </a:p>
      </dgm:t>
    </dgm:pt>
    <dgm:pt modelId="{A835D8C1-6B54-4650-975F-03ADD456002F}" type="parTrans" cxnId="{C7FBC9C6-895C-413F-B021-44EF8DF5AACD}">
      <dgm:prSet/>
      <dgm:spPr/>
      <dgm:t>
        <a:bodyPr/>
        <a:lstStyle/>
        <a:p>
          <a:endParaRPr lang="zh-CN" altLang="en-US"/>
        </a:p>
      </dgm:t>
    </dgm:pt>
    <dgm:pt modelId="{0B0D6F5F-4343-4EE2-A64F-57D7B503F64F}" type="sibTrans" cxnId="{C7FBC9C6-895C-413F-B021-44EF8DF5AACD}">
      <dgm:prSet/>
      <dgm:spPr/>
      <dgm:t>
        <a:bodyPr/>
        <a:lstStyle/>
        <a:p>
          <a:endParaRPr lang="zh-CN" altLang="en-US"/>
        </a:p>
      </dgm:t>
    </dgm:pt>
    <dgm:pt modelId="{B4E21CE1-3091-458E-B105-C23FC8996855}">
      <dgm:prSet custT="1"/>
      <dgm:spPr/>
      <dgm:t>
        <a:bodyPr/>
        <a:lstStyle/>
        <a:p>
          <a:pPr marL="0" marR="0" lvl="0" indent="0" algn="ctr" defTabSz="1066800" rtl="0" eaLnBrk="1" fontAlgn="base" latinLnBrk="0" hangingPunct="1">
            <a:lnSpc>
              <a:spcPct val="100000"/>
            </a:lnSpc>
            <a:spcBef>
              <a:spcPct val="0"/>
            </a:spcBef>
            <a:spcAft>
              <a:spcPct val="0"/>
            </a:spcAft>
            <a:buClrTx/>
            <a:buSzTx/>
            <a:buFontTx/>
            <a:buNone/>
            <a:tabLst/>
          </a:pPr>
          <a:r>
            <a:rPr kumimoji="0" lang="en-US" altLang="zh-CN" sz="1000" b="1" i="0" u="none" strike="noStrike" cap="none" normalizeH="0" baseline="0" dirty="0">
              <a:ln>
                <a:noFill/>
              </a:ln>
              <a:solidFill>
                <a:srgbClr val="000000"/>
              </a:solidFill>
              <a:effectLst/>
              <a:latin typeface="+mn-lt"/>
              <a:ea typeface="华文细黑" pitchFamily="2" charset="-122"/>
            </a:rPr>
            <a:t>Perfect </a:t>
          </a:r>
        </a:p>
        <a:p>
          <a:pPr marL="0" marR="0" lvl="0" indent="0" algn="ctr" defTabSz="1066800" rtl="0" eaLnBrk="1" fontAlgn="base" latinLnBrk="0" hangingPunct="1">
            <a:lnSpc>
              <a:spcPct val="100000"/>
            </a:lnSpc>
            <a:spcBef>
              <a:spcPct val="0"/>
            </a:spcBef>
            <a:spcAft>
              <a:spcPct val="0"/>
            </a:spcAft>
            <a:buClrTx/>
            <a:buSzTx/>
            <a:buFontTx/>
            <a:buNone/>
            <a:tabLst/>
          </a:pPr>
          <a:r>
            <a:rPr kumimoji="0" lang="zh-CN" altLang="en-US" sz="1000" b="1" i="0" u="none" strike="noStrike" cap="none" normalizeH="0" baseline="0" dirty="0">
              <a:ln>
                <a:noFill/>
              </a:ln>
              <a:solidFill>
                <a:srgbClr val="000000"/>
              </a:solidFill>
              <a:effectLst/>
              <a:latin typeface="+mn-lt"/>
              <a:ea typeface="华文细黑" pitchFamily="2" charset="-122"/>
            </a:rPr>
            <a:t>完美</a:t>
          </a:r>
        </a:p>
      </dgm:t>
    </dgm:pt>
    <dgm:pt modelId="{D3CB34BD-DE92-4957-B3BB-E770F56D4376}" type="parTrans" cxnId="{1E31E993-03EC-4777-A954-B034EEAFB824}">
      <dgm:prSet/>
      <dgm:spPr/>
      <dgm:t>
        <a:bodyPr/>
        <a:lstStyle/>
        <a:p>
          <a:endParaRPr lang="zh-CN" altLang="en-US"/>
        </a:p>
      </dgm:t>
    </dgm:pt>
    <dgm:pt modelId="{82A55894-B71A-494D-9C6B-A3AE5210C089}" type="sibTrans" cxnId="{1E31E993-03EC-4777-A954-B034EEAFB824}">
      <dgm:prSet/>
      <dgm:spPr/>
      <dgm:t>
        <a:bodyPr/>
        <a:lstStyle/>
        <a:p>
          <a:endParaRPr lang="zh-CN" altLang="en-US"/>
        </a:p>
      </dgm:t>
    </dgm:pt>
    <dgm:pt modelId="{ED4955EE-1599-44B4-A2D0-627A3BF5F13A}" type="pres">
      <dgm:prSet presAssocID="{359B82B2-663F-4F34-8D80-FF63EA399CE3}" presName="cycle" presStyleCnt="0">
        <dgm:presLayoutVars>
          <dgm:chMax val="1"/>
          <dgm:dir/>
          <dgm:animLvl val="ctr"/>
          <dgm:resizeHandles val="exact"/>
        </dgm:presLayoutVars>
      </dgm:prSet>
      <dgm:spPr/>
    </dgm:pt>
    <dgm:pt modelId="{1E1EDF0E-DC7D-45B1-A83C-A8813B290861}" type="pres">
      <dgm:prSet presAssocID="{AA479F5B-D00E-4B5C-A5B7-85061F933A6A}" presName="centerShape" presStyleLbl="node0" presStyleIdx="0" presStyleCnt="1"/>
      <dgm:spPr/>
    </dgm:pt>
    <dgm:pt modelId="{8B8B2003-E101-45C4-8208-92DE2F5477E0}" type="pres">
      <dgm:prSet presAssocID="{51536986-6AC0-4129-BBD4-C03D5438FB0E}" presName="Name9" presStyleLbl="parChTrans1D2" presStyleIdx="0" presStyleCnt="5"/>
      <dgm:spPr/>
    </dgm:pt>
    <dgm:pt modelId="{49097A3F-E15F-44FF-B9FC-EE761788247A}" type="pres">
      <dgm:prSet presAssocID="{51536986-6AC0-4129-BBD4-C03D5438FB0E}" presName="connTx" presStyleLbl="parChTrans1D2" presStyleIdx="0" presStyleCnt="5"/>
      <dgm:spPr/>
    </dgm:pt>
    <dgm:pt modelId="{24CC10BE-7198-49AF-B9C5-DF9BDA9D961A}" type="pres">
      <dgm:prSet presAssocID="{58D1580B-364C-426D-B30B-8F65CFCBB6EB}" presName="node" presStyleLbl="node1" presStyleIdx="0" presStyleCnt="5">
        <dgm:presLayoutVars>
          <dgm:bulletEnabled val="1"/>
        </dgm:presLayoutVars>
      </dgm:prSet>
      <dgm:spPr/>
    </dgm:pt>
    <dgm:pt modelId="{66DD6D04-0A2B-495D-A7AA-A194D26FBFD6}" type="pres">
      <dgm:prSet presAssocID="{F8768143-1867-4F6C-840E-51A997FFC595}" presName="Name9" presStyleLbl="parChTrans1D2" presStyleIdx="1" presStyleCnt="5"/>
      <dgm:spPr/>
    </dgm:pt>
    <dgm:pt modelId="{2EE3F808-AD60-4641-B3DD-28684A2D894B}" type="pres">
      <dgm:prSet presAssocID="{F8768143-1867-4F6C-840E-51A997FFC595}" presName="connTx" presStyleLbl="parChTrans1D2" presStyleIdx="1" presStyleCnt="5"/>
      <dgm:spPr/>
    </dgm:pt>
    <dgm:pt modelId="{21E095DB-3C90-4B4C-8503-8D5790EF69AA}" type="pres">
      <dgm:prSet presAssocID="{11D1E834-DC54-4815-8C79-46B4C5A26867}" presName="node" presStyleLbl="node1" presStyleIdx="1" presStyleCnt="5">
        <dgm:presLayoutVars>
          <dgm:bulletEnabled val="1"/>
        </dgm:presLayoutVars>
      </dgm:prSet>
      <dgm:spPr/>
    </dgm:pt>
    <dgm:pt modelId="{F1A0F5BB-14C4-4E9B-921D-F1CC2AE32927}" type="pres">
      <dgm:prSet presAssocID="{7997A97B-74A6-47F0-B3AE-E1484F0B6436}" presName="Name9" presStyleLbl="parChTrans1D2" presStyleIdx="2" presStyleCnt="5"/>
      <dgm:spPr/>
    </dgm:pt>
    <dgm:pt modelId="{FD43217B-9BED-4EC0-9CA2-B1EE6DB1D13C}" type="pres">
      <dgm:prSet presAssocID="{7997A97B-74A6-47F0-B3AE-E1484F0B6436}" presName="connTx" presStyleLbl="parChTrans1D2" presStyleIdx="2" presStyleCnt="5"/>
      <dgm:spPr/>
    </dgm:pt>
    <dgm:pt modelId="{18A4C72C-59D3-4E8D-892A-40DD0DC26F87}" type="pres">
      <dgm:prSet presAssocID="{D5403892-5F95-45C5-AB22-EBE5099C33B3}" presName="node" presStyleLbl="node1" presStyleIdx="2" presStyleCnt="5">
        <dgm:presLayoutVars>
          <dgm:bulletEnabled val="1"/>
        </dgm:presLayoutVars>
      </dgm:prSet>
      <dgm:spPr/>
    </dgm:pt>
    <dgm:pt modelId="{09C6C3A9-86A9-4972-BE42-40C7E63BDA7A}" type="pres">
      <dgm:prSet presAssocID="{A835D8C1-6B54-4650-975F-03ADD456002F}" presName="Name9" presStyleLbl="parChTrans1D2" presStyleIdx="3" presStyleCnt="5"/>
      <dgm:spPr/>
    </dgm:pt>
    <dgm:pt modelId="{0DA1EB78-D088-4B2A-9CFF-77F915E2579B}" type="pres">
      <dgm:prSet presAssocID="{A835D8C1-6B54-4650-975F-03ADD456002F}" presName="connTx" presStyleLbl="parChTrans1D2" presStyleIdx="3" presStyleCnt="5"/>
      <dgm:spPr/>
    </dgm:pt>
    <dgm:pt modelId="{191C65A8-5E6C-49AA-B594-F437FD5C636D}" type="pres">
      <dgm:prSet presAssocID="{AED6AD0F-F2DA-481F-8B92-DC6F9502420B}" presName="node" presStyleLbl="node1" presStyleIdx="3" presStyleCnt="5" custScaleX="142741" custScaleY="116943">
        <dgm:presLayoutVars>
          <dgm:bulletEnabled val="1"/>
        </dgm:presLayoutVars>
      </dgm:prSet>
      <dgm:spPr/>
    </dgm:pt>
    <dgm:pt modelId="{24AD2F12-EA08-45D1-9549-188DAFD29FB9}" type="pres">
      <dgm:prSet presAssocID="{D3CB34BD-DE92-4957-B3BB-E770F56D4376}" presName="Name9" presStyleLbl="parChTrans1D2" presStyleIdx="4" presStyleCnt="5"/>
      <dgm:spPr/>
    </dgm:pt>
    <dgm:pt modelId="{2DB2D6D6-29B9-48A6-ABA1-3F6D816A3208}" type="pres">
      <dgm:prSet presAssocID="{D3CB34BD-DE92-4957-B3BB-E770F56D4376}" presName="connTx" presStyleLbl="parChTrans1D2" presStyleIdx="4" presStyleCnt="5"/>
      <dgm:spPr/>
    </dgm:pt>
    <dgm:pt modelId="{9048A11C-A600-42C2-870A-050DFAFED21C}" type="pres">
      <dgm:prSet presAssocID="{B4E21CE1-3091-458E-B105-C23FC8996855}" presName="node" presStyleLbl="node1" presStyleIdx="4" presStyleCnt="5" custScaleX="104514">
        <dgm:presLayoutVars>
          <dgm:bulletEnabled val="1"/>
        </dgm:presLayoutVars>
      </dgm:prSet>
      <dgm:spPr/>
    </dgm:pt>
  </dgm:ptLst>
  <dgm:cxnLst>
    <dgm:cxn modelId="{A9856D0B-1F33-4A14-B115-4C40123700EE}" type="presOf" srcId="{51536986-6AC0-4129-BBD4-C03D5438FB0E}" destId="{8B8B2003-E101-45C4-8208-92DE2F5477E0}" srcOrd="0" destOrd="0" presId="urn:microsoft.com/office/officeart/2005/8/layout/radial1"/>
    <dgm:cxn modelId="{57FC2D16-CCB9-4644-9AA2-B036B3B5E9CB}" type="presOf" srcId="{58D1580B-364C-426D-B30B-8F65CFCBB6EB}" destId="{24CC10BE-7198-49AF-B9C5-DF9BDA9D961A}" srcOrd="0" destOrd="0" presId="urn:microsoft.com/office/officeart/2005/8/layout/radial1"/>
    <dgm:cxn modelId="{E339B219-8271-4F0C-99C4-32C4B733E841}" srcId="{AA479F5B-D00E-4B5C-A5B7-85061F933A6A}" destId="{D5403892-5F95-45C5-AB22-EBE5099C33B3}" srcOrd="2" destOrd="0" parTransId="{7997A97B-74A6-47F0-B3AE-E1484F0B6436}" sibTransId="{B9C09658-49E6-41C3-8E62-A590A9B9C18A}"/>
    <dgm:cxn modelId="{92286131-1B4B-4D3C-886B-FB51A676F1C1}" type="presOf" srcId="{7997A97B-74A6-47F0-B3AE-E1484F0B6436}" destId="{F1A0F5BB-14C4-4E9B-921D-F1CC2AE32927}" srcOrd="0" destOrd="0" presId="urn:microsoft.com/office/officeart/2005/8/layout/radial1"/>
    <dgm:cxn modelId="{AE3A1F39-3C42-41B4-9549-D82DE3C33001}" type="presOf" srcId="{D5403892-5F95-45C5-AB22-EBE5099C33B3}" destId="{18A4C72C-59D3-4E8D-892A-40DD0DC26F87}" srcOrd="0" destOrd="0" presId="urn:microsoft.com/office/officeart/2005/8/layout/radial1"/>
    <dgm:cxn modelId="{0BE8FC3F-5EA5-469D-BEC3-8284577747EB}" type="presOf" srcId="{D3CB34BD-DE92-4957-B3BB-E770F56D4376}" destId="{24AD2F12-EA08-45D1-9549-188DAFD29FB9}" srcOrd="0" destOrd="0" presId="urn:microsoft.com/office/officeart/2005/8/layout/radial1"/>
    <dgm:cxn modelId="{3C0ACD5F-341D-4705-9094-ED44ED179D64}" type="presOf" srcId="{AA479F5B-D00E-4B5C-A5B7-85061F933A6A}" destId="{1E1EDF0E-DC7D-45B1-A83C-A8813B290861}" srcOrd="0" destOrd="0" presId="urn:microsoft.com/office/officeart/2005/8/layout/radial1"/>
    <dgm:cxn modelId="{C7B25260-0D56-47A3-B23B-72851DF2FB28}" srcId="{AA479F5B-D00E-4B5C-A5B7-85061F933A6A}" destId="{11D1E834-DC54-4815-8C79-46B4C5A26867}" srcOrd="1" destOrd="0" parTransId="{F8768143-1867-4F6C-840E-51A997FFC595}" sibTransId="{F77C0902-B195-47B5-9D19-20E50ECDFF56}"/>
    <dgm:cxn modelId="{BBE29F47-4DE0-4166-A3DD-A6AFBAC09E40}" type="presOf" srcId="{51536986-6AC0-4129-BBD4-C03D5438FB0E}" destId="{49097A3F-E15F-44FF-B9FC-EE761788247A}" srcOrd="1" destOrd="0" presId="urn:microsoft.com/office/officeart/2005/8/layout/radial1"/>
    <dgm:cxn modelId="{3685A24D-DFDF-4E86-B66E-67578C8288B1}" type="presOf" srcId="{7997A97B-74A6-47F0-B3AE-E1484F0B6436}" destId="{FD43217B-9BED-4EC0-9CA2-B1EE6DB1D13C}" srcOrd="1" destOrd="0" presId="urn:microsoft.com/office/officeart/2005/8/layout/radial1"/>
    <dgm:cxn modelId="{36BAB075-77AC-486B-87B6-E525309A2609}" type="presOf" srcId="{F8768143-1867-4F6C-840E-51A997FFC595}" destId="{2EE3F808-AD60-4641-B3DD-28684A2D894B}" srcOrd="1" destOrd="0" presId="urn:microsoft.com/office/officeart/2005/8/layout/radial1"/>
    <dgm:cxn modelId="{0906257C-81CA-4EE9-AC50-9F40BEB9C38D}" type="presOf" srcId="{11D1E834-DC54-4815-8C79-46B4C5A26867}" destId="{21E095DB-3C90-4B4C-8503-8D5790EF69AA}" srcOrd="0" destOrd="0" presId="urn:microsoft.com/office/officeart/2005/8/layout/radial1"/>
    <dgm:cxn modelId="{22AE4381-3D2F-4394-BFE7-F4B88F8FF34C}" srcId="{359B82B2-663F-4F34-8D80-FF63EA399CE3}" destId="{AA479F5B-D00E-4B5C-A5B7-85061F933A6A}" srcOrd="0" destOrd="0" parTransId="{A3B62549-050E-49FB-A4CF-F5A609A43692}" sibTransId="{15E72C16-183B-428F-AEFC-18E9B293D247}"/>
    <dgm:cxn modelId="{7B292487-5BC5-4A81-B6BB-F2C5E2D91344}" type="presOf" srcId="{F8768143-1867-4F6C-840E-51A997FFC595}" destId="{66DD6D04-0A2B-495D-A7AA-A194D26FBFD6}" srcOrd="0" destOrd="0" presId="urn:microsoft.com/office/officeart/2005/8/layout/radial1"/>
    <dgm:cxn modelId="{FBA0FC91-77D0-4738-BC24-33EF85139B68}" type="presOf" srcId="{359B82B2-663F-4F34-8D80-FF63EA399CE3}" destId="{ED4955EE-1599-44B4-A2D0-627A3BF5F13A}" srcOrd="0" destOrd="0" presId="urn:microsoft.com/office/officeart/2005/8/layout/radial1"/>
    <dgm:cxn modelId="{1E31E993-03EC-4777-A954-B034EEAFB824}" srcId="{AA479F5B-D00E-4B5C-A5B7-85061F933A6A}" destId="{B4E21CE1-3091-458E-B105-C23FC8996855}" srcOrd="4" destOrd="0" parTransId="{D3CB34BD-DE92-4957-B3BB-E770F56D4376}" sibTransId="{82A55894-B71A-494D-9C6B-A3AE5210C089}"/>
    <dgm:cxn modelId="{E09E3CAD-C0F6-43B8-A38D-B08BCD25BB9C}" type="presOf" srcId="{A835D8C1-6B54-4650-975F-03ADD456002F}" destId="{09C6C3A9-86A9-4972-BE42-40C7E63BDA7A}" srcOrd="0" destOrd="0" presId="urn:microsoft.com/office/officeart/2005/8/layout/radial1"/>
    <dgm:cxn modelId="{CDEAC3AF-CC05-44D0-9482-2BB28634630B}" srcId="{AA479F5B-D00E-4B5C-A5B7-85061F933A6A}" destId="{58D1580B-364C-426D-B30B-8F65CFCBB6EB}" srcOrd="0" destOrd="0" parTransId="{51536986-6AC0-4129-BBD4-C03D5438FB0E}" sibTransId="{B2EBCA2C-A896-46A0-B797-53C3CCA1645F}"/>
    <dgm:cxn modelId="{BD604AB8-4381-4CBC-BE1D-74F08E2D9A44}" type="presOf" srcId="{A835D8C1-6B54-4650-975F-03ADD456002F}" destId="{0DA1EB78-D088-4B2A-9CFF-77F915E2579B}" srcOrd="1" destOrd="0" presId="urn:microsoft.com/office/officeart/2005/8/layout/radial1"/>
    <dgm:cxn modelId="{F843F8C1-9351-45DD-A1F1-3B19962B3ECA}" type="presOf" srcId="{AED6AD0F-F2DA-481F-8B92-DC6F9502420B}" destId="{191C65A8-5E6C-49AA-B594-F437FD5C636D}" srcOrd="0" destOrd="0" presId="urn:microsoft.com/office/officeart/2005/8/layout/radial1"/>
    <dgm:cxn modelId="{C7FBC9C6-895C-413F-B021-44EF8DF5AACD}" srcId="{AA479F5B-D00E-4B5C-A5B7-85061F933A6A}" destId="{AED6AD0F-F2DA-481F-8B92-DC6F9502420B}" srcOrd="3" destOrd="0" parTransId="{A835D8C1-6B54-4650-975F-03ADD456002F}" sibTransId="{0B0D6F5F-4343-4EE2-A64F-57D7B503F64F}"/>
    <dgm:cxn modelId="{702B57C9-F1A4-46B6-B087-6D2E5BBA6B82}" type="presOf" srcId="{B4E21CE1-3091-458E-B105-C23FC8996855}" destId="{9048A11C-A600-42C2-870A-050DFAFED21C}" srcOrd="0" destOrd="0" presId="urn:microsoft.com/office/officeart/2005/8/layout/radial1"/>
    <dgm:cxn modelId="{6FC297D8-0782-4F26-9CE9-02988CFBA0FC}" type="presOf" srcId="{D3CB34BD-DE92-4957-B3BB-E770F56D4376}" destId="{2DB2D6D6-29B9-48A6-ABA1-3F6D816A3208}" srcOrd="1" destOrd="0" presId="urn:microsoft.com/office/officeart/2005/8/layout/radial1"/>
    <dgm:cxn modelId="{B3D1DA92-CBC0-4242-8F35-C6F9EDE04792}" type="presParOf" srcId="{ED4955EE-1599-44B4-A2D0-627A3BF5F13A}" destId="{1E1EDF0E-DC7D-45B1-A83C-A8813B290861}" srcOrd="0" destOrd="0" presId="urn:microsoft.com/office/officeart/2005/8/layout/radial1"/>
    <dgm:cxn modelId="{2D9A3809-7A38-4687-80A4-7B3215BC6005}" type="presParOf" srcId="{ED4955EE-1599-44B4-A2D0-627A3BF5F13A}" destId="{8B8B2003-E101-45C4-8208-92DE2F5477E0}" srcOrd="1" destOrd="0" presId="urn:microsoft.com/office/officeart/2005/8/layout/radial1"/>
    <dgm:cxn modelId="{0232D290-D091-42F9-8261-EE32DE20DFEB}" type="presParOf" srcId="{8B8B2003-E101-45C4-8208-92DE2F5477E0}" destId="{49097A3F-E15F-44FF-B9FC-EE761788247A}" srcOrd="0" destOrd="0" presId="urn:microsoft.com/office/officeart/2005/8/layout/radial1"/>
    <dgm:cxn modelId="{B1892FA6-8609-469B-B659-F40A37F1A9EA}" type="presParOf" srcId="{ED4955EE-1599-44B4-A2D0-627A3BF5F13A}" destId="{24CC10BE-7198-49AF-B9C5-DF9BDA9D961A}" srcOrd="2" destOrd="0" presId="urn:microsoft.com/office/officeart/2005/8/layout/radial1"/>
    <dgm:cxn modelId="{B67064A9-70D4-4946-8A81-8FD0353AAA99}" type="presParOf" srcId="{ED4955EE-1599-44B4-A2D0-627A3BF5F13A}" destId="{66DD6D04-0A2B-495D-A7AA-A194D26FBFD6}" srcOrd="3" destOrd="0" presId="urn:microsoft.com/office/officeart/2005/8/layout/radial1"/>
    <dgm:cxn modelId="{1CEE4745-574A-449D-B49C-31F2AC61F69C}" type="presParOf" srcId="{66DD6D04-0A2B-495D-A7AA-A194D26FBFD6}" destId="{2EE3F808-AD60-4641-B3DD-28684A2D894B}" srcOrd="0" destOrd="0" presId="urn:microsoft.com/office/officeart/2005/8/layout/radial1"/>
    <dgm:cxn modelId="{536FD7DB-26A6-483C-A9E4-247E2E7F3C21}" type="presParOf" srcId="{ED4955EE-1599-44B4-A2D0-627A3BF5F13A}" destId="{21E095DB-3C90-4B4C-8503-8D5790EF69AA}" srcOrd="4" destOrd="0" presId="urn:microsoft.com/office/officeart/2005/8/layout/radial1"/>
    <dgm:cxn modelId="{8BF78DD2-BCCD-4FFF-B4BB-A6196D8FBD6E}" type="presParOf" srcId="{ED4955EE-1599-44B4-A2D0-627A3BF5F13A}" destId="{F1A0F5BB-14C4-4E9B-921D-F1CC2AE32927}" srcOrd="5" destOrd="0" presId="urn:microsoft.com/office/officeart/2005/8/layout/radial1"/>
    <dgm:cxn modelId="{B58F4DEE-8CFC-47E1-8DA8-8644B9DAE81B}" type="presParOf" srcId="{F1A0F5BB-14C4-4E9B-921D-F1CC2AE32927}" destId="{FD43217B-9BED-4EC0-9CA2-B1EE6DB1D13C}" srcOrd="0" destOrd="0" presId="urn:microsoft.com/office/officeart/2005/8/layout/radial1"/>
    <dgm:cxn modelId="{56585619-C293-4DF0-AE70-C19D332D297E}" type="presParOf" srcId="{ED4955EE-1599-44B4-A2D0-627A3BF5F13A}" destId="{18A4C72C-59D3-4E8D-892A-40DD0DC26F87}" srcOrd="6" destOrd="0" presId="urn:microsoft.com/office/officeart/2005/8/layout/radial1"/>
    <dgm:cxn modelId="{C2D594D0-6D64-4667-BD53-10B1F2750E17}" type="presParOf" srcId="{ED4955EE-1599-44B4-A2D0-627A3BF5F13A}" destId="{09C6C3A9-86A9-4972-BE42-40C7E63BDA7A}" srcOrd="7" destOrd="0" presId="urn:microsoft.com/office/officeart/2005/8/layout/radial1"/>
    <dgm:cxn modelId="{B3B19B37-1397-4AEF-BDC1-9CD070072079}" type="presParOf" srcId="{09C6C3A9-86A9-4972-BE42-40C7E63BDA7A}" destId="{0DA1EB78-D088-4B2A-9CFF-77F915E2579B}" srcOrd="0" destOrd="0" presId="urn:microsoft.com/office/officeart/2005/8/layout/radial1"/>
    <dgm:cxn modelId="{A158B2A3-2B48-4C15-94AA-AE432623591D}" type="presParOf" srcId="{ED4955EE-1599-44B4-A2D0-627A3BF5F13A}" destId="{191C65A8-5E6C-49AA-B594-F437FD5C636D}" srcOrd="8" destOrd="0" presId="urn:microsoft.com/office/officeart/2005/8/layout/radial1"/>
    <dgm:cxn modelId="{513B3261-4FAD-4E06-BF10-17362B9178FC}" type="presParOf" srcId="{ED4955EE-1599-44B4-A2D0-627A3BF5F13A}" destId="{24AD2F12-EA08-45D1-9549-188DAFD29FB9}" srcOrd="9" destOrd="0" presId="urn:microsoft.com/office/officeart/2005/8/layout/radial1"/>
    <dgm:cxn modelId="{562D9264-3B3B-48A1-8AF8-CDF287E14C06}" type="presParOf" srcId="{24AD2F12-EA08-45D1-9549-188DAFD29FB9}" destId="{2DB2D6D6-29B9-48A6-ABA1-3F6D816A3208}" srcOrd="0" destOrd="0" presId="urn:microsoft.com/office/officeart/2005/8/layout/radial1"/>
    <dgm:cxn modelId="{A21C09AF-C850-45D3-872D-E96E733DCCDE}" type="presParOf" srcId="{ED4955EE-1599-44B4-A2D0-627A3BF5F13A}" destId="{9048A11C-A600-42C2-870A-050DFAFED21C}" srcOrd="10" destOrd="0" presId="urn:microsoft.com/office/officeart/2005/8/layout/radial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F16A030-034F-43E9-9B4B-83B49D6028C5}" type="doc">
      <dgm:prSet loTypeId="urn:microsoft.com/office/officeart/2005/8/layout/cycle5" loCatId="cycle" qsTypeId="urn:microsoft.com/office/officeart/2005/8/quickstyle/simple1" qsCatId="simple" csTypeId="urn:microsoft.com/office/officeart/2005/8/colors/accent1_2" csCatId="accent1" phldr="1"/>
      <dgm:spPr/>
      <dgm:t>
        <a:bodyPr/>
        <a:lstStyle/>
        <a:p>
          <a:endParaRPr lang="zh-CN" altLang="en-US"/>
        </a:p>
      </dgm:t>
    </dgm:pt>
    <dgm:pt modelId="{02521497-FE75-4169-ABCB-8F167B48F388}">
      <dgm:prSet phldrT="[文本]" custT="1"/>
      <dgm:spPr/>
      <dgm:t>
        <a:bodyPr/>
        <a:lstStyle/>
        <a:p>
          <a:pPr>
            <a:spcAft>
              <a:spcPts val="0"/>
            </a:spcAft>
          </a:pPr>
          <a:r>
            <a:rPr lang="en-US" altLang="zh-CN" sz="900" dirty="0">
              <a:solidFill>
                <a:srgbClr val="C00000"/>
              </a:solidFill>
              <a:latin typeface="+mn-ea"/>
              <a:ea typeface="+mn-ea"/>
            </a:rPr>
            <a:t>Build </a:t>
          </a:r>
        </a:p>
        <a:p>
          <a:pPr>
            <a:spcAft>
              <a:spcPts val="0"/>
            </a:spcAft>
          </a:pPr>
          <a:r>
            <a:rPr lang="en-US" altLang="zh-CN" sz="900" dirty="0">
              <a:solidFill>
                <a:srgbClr val="C00000"/>
              </a:solidFill>
              <a:latin typeface="+mn-ea"/>
              <a:ea typeface="+mn-ea"/>
            </a:rPr>
            <a:t>(</a:t>
          </a:r>
          <a:r>
            <a:rPr lang="zh-CN" altLang="en-US" sz="900" dirty="0">
              <a:solidFill>
                <a:srgbClr val="C00000"/>
              </a:solidFill>
              <a:latin typeface="+mn-ea"/>
              <a:ea typeface="+mn-ea"/>
            </a:rPr>
            <a:t>开发）</a:t>
          </a:r>
        </a:p>
      </dgm:t>
    </dgm:pt>
    <dgm:pt modelId="{A3BED248-38D7-43AB-B326-128238D1E090}" type="parTrans" cxnId="{212A3650-F3AA-4DAE-907B-190E02B186FF}">
      <dgm:prSet/>
      <dgm:spPr/>
      <dgm:t>
        <a:bodyPr/>
        <a:lstStyle/>
        <a:p>
          <a:endParaRPr lang="zh-CN" altLang="en-US" sz="900">
            <a:latin typeface="+mn-ea"/>
            <a:ea typeface="+mn-ea"/>
          </a:endParaRPr>
        </a:p>
      </dgm:t>
    </dgm:pt>
    <dgm:pt modelId="{25175B9D-671C-47A7-B5B5-6488AE53FE16}" type="sibTrans" cxnId="{212A3650-F3AA-4DAE-907B-190E02B186FF}">
      <dgm:prSet/>
      <dgm:spPr>
        <a:ln>
          <a:solidFill>
            <a:srgbClr val="990000"/>
          </a:solidFill>
        </a:ln>
      </dgm:spPr>
      <dgm:t>
        <a:bodyPr/>
        <a:lstStyle/>
        <a:p>
          <a:endParaRPr lang="zh-CN" altLang="en-US" sz="900">
            <a:latin typeface="+mn-ea"/>
            <a:ea typeface="+mn-ea"/>
          </a:endParaRPr>
        </a:p>
      </dgm:t>
    </dgm:pt>
    <dgm:pt modelId="{27B6C375-50C7-4609-B8B6-D39E0A8287EB}">
      <dgm:prSet phldrT="[文本]" custT="1"/>
      <dgm:spPr>
        <a:solidFill>
          <a:schemeClr val="bg1">
            <a:lumMod val="85000"/>
          </a:schemeClr>
        </a:solidFill>
      </dgm:spPr>
      <dgm:t>
        <a:bodyPr/>
        <a:lstStyle/>
        <a:p>
          <a:r>
            <a:rPr lang="en-US" altLang="zh-CN" sz="900" dirty="0">
              <a:solidFill>
                <a:schemeClr val="tx1"/>
              </a:solidFill>
              <a:latin typeface="+mn-ea"/>
              <a:ea typeface="+mn-ea"/>
            </a:rPr>
            <a:t>Measure</a:t>
          </a:r>
          <a:r>
            <a:rPr lang="zh-CN" altLang="en-US" sz="900" dirty="0">
              <a:solidFill>
                <a:schemeClr val="tx1"/>
              </a:solidFill>
              <a:latin typeface="+mn-ea"/>
              <a:ea typeface="+mn-ea"/>
            </a:rPr>
            <a:t>（测量）</a:t>
          </a:r>
        </a:p>
      </dgm:t>
    </dgm:pt>
    <dgm:pt modelId="{1AAB7855-6BD3-45A4-88F3-5016663EA3CB}" type="parTrans" cxnId="{D79A8B8D-A816-45D3-9A9E-628D31C527A6}">
      <dgm:prSet/>
      <dgm:spPr/>
      <dgm:t>
        <a:bodyPr/>
        <a:lstStyle/>
        <a:p>
          <a:endParaRPr lang="zh-CN" altLang="en-US" sz="900">
            <a:latin typeface="+mn-ea"/>
            <a:ea typeface="+mn-ea"/>
          </a:endParaRPr>
        </a:p>
      </dgm:t>
    </dgm:pt>
    <dgm:pt modelId="{58711764-20AF-4084-8A4D-4922FC6CF9B4}" type="sibTrans" cxnId="{D79A8B8D-A816-45D3-9A9E-628D31C527A6}">
      <dgm:prSet/>
      <dgm:spPr>
        <a:ln>
          <a:solidFill>
            <a:srgbClr val="990000"/>
          </a:solidFill>
        </a:ln>
      </dgm:spPr>
      <dgm:t>
        <a:bodyPr/>
        <a:lstStyle/>
        <a:p>
          <a:endParaRPr lang="zh-CN" altLang="en-US" sz="900">
            <a:latin typeface="+mn-ea"/>
            <a:ea typeface="+mn-ea"/>
          </a:endParaRPr>
        </a:p>
      </dgm:t>
    </dgm:pt>
    <dgm:pt modelId="{9520C2B3-C3DB-4FFE-835D-DE1536BBDCD8}">
      <dgm:prSet phldrT="[文本]" custT="1"/>
      <dgm:spPr>
        <a:solidFill>
          <a:schemeClr val="bg1">
            <a:lumMod val="85000"/>
          </a:schemeClr>
        </a:solidFill>
      </dgm:spPr>
      <dgm:t>
        <a:bodyPr/>
        <a:lstStyle/>
        <a:p>
          <a:r>
            <a:rPr lang="en-US" altLang="zh-CN" sz="900" dirty="0">
              <a:solidFill>
                <a:schemeClr val="tx1"/>
              </a:solidFill>
              <a:latin typeface="+mn-ea"/>
              <a:ea typeface="+mn-ea"/>
            </a:rPr>
            <a:t>Learn</a:t>
          </a:r>
          <a:r>
            <a:rPr lang="zh-CN" altLang="en-US" sz="900" dirty="0">
              <a:solidFill>
                <a:schemeClr val="tx1"/>
              </a:solidFill>
              <a:latin typeface="+mn-ea"/>
              <a:ea typeface="+mn-ea"/>
            </a:rPr>
            <a:t>（认知）</a:t>
          </a:r>
        </a:p>
      </dgm:t>
    </dgm:pt>
    <dgm:pt modelId="{C5FD79AC-4848-4274-8397-B39E7D712755}" type="parTrans" cxnId="{FCD0CA74-145F-42FD-AECC-CE1F3185CB3F}">
      <dgm:prSet/>
      <dgm:spPr/>
      <dgm:t>
        <a:bodyPr/>
        <a:lstStyle/>
        <a:p>
          <a:endParaRPr lang="zh-CN" altLang="en-US" sz="900">
            <a:latin typeface="+mn-ea"/>
            <a:ea typeface="+mn-ea"/>
          </a:endParaRPr>
        </a:p>
      </dgm:t>
    </dgm:pt>
    <dgm:pt modelId="{BFD2EA33-9106-4B6E-A965-13A632A5888D}" type="sibTrans" cxnId="{FCD0CA74-145F-42FD-AECC-CE1F3185CB3F}">
      <dgm:prSet/>
      <dgm:spPr>
        <a:ln>
          <a:solidFill>
            <a:schemeClr val="tx2"/>
          </a:solidFill>
        </a:ln>
      </dgm:spPr>
      <dgm:t>
        <a:bodyPr/>
        <a:lstStyle/>
        <a:p>
          <a:endParaRPr lang="zh-CN" altLang="en-US" sz="900">
            <a:latin typeface="+mn-ea"/>
            <a:ea typeface="+mn-ea"/>
          </a:endParaRPr>
        </a:p>
      </dgm:t>
    </dgm:pt>
    <dgm:pt modelId="{9E25F6F3-731E-4652-AC85-8B646B87B830}" type="pres">
      <dgm:prSet presAssocID="{EF16A030-034F-43E9-9B4B-83B49D6028C5}" presName="cycle" presStyleCnt="0">
        <dgm:presLayoutVars>
          <dgm:dir/>
          <dgm:resizeHandles val="exact"/>
        </dgm:presLayoutVars>
      </dgm:prSet>
      <dgm:spPr/>
    </dgm:pt>
    <dgm:pt modelId="{29D13A76-66FC-4943-B430-ACE574DB3F6D}" type="pres">
      <dgm:prSet presAssocID="{02521497-FE75-4169-ABCB-8F167B48F388}" presName="node" presStyleLbl="node1" presStyleIdx="0" presStyleCnt="3">
        <dgm:presLayoutVars>
          <dgm:bulletEnabled val="1"/>
        </dgm:presLayoutVars>
      </dgm:prSet>
      <dgm:spPr/>
    </dgm:pt>
    <dgm:pt modelId="{EED211C1-A786-4126-BDA2-740865641521}" type="pres">
      <dgm:prSet presAssocID="{02521497-FE75-4169-ABCB-8F167B48F388}" presName="spNode" presStyleCnt="0"/>
      <dgm:spPr/>
    </dgm:pt>
    <dgm:pt modelId="{25A13CED-79BB-4D01-B8CF-FAF6413B26DD}" type="pres">
      <dgm:prSet presAssocID="{25175B9D-671C-47A7-B5B5-6488AE53FE16}" presName="sibTrans" presStyleLbl="sibTrans1D1" presStyleIdx="0" presStyleCnt="3"/>
      <dgm:spPr/>
    </dgm:pt>
    <dgm:pt modelId="{DF66E1A4-0100-4CC9-9F18-3E81A9A98D0A}" type="pres">
      <dgm:prSet presAssocID="{27B6C375-50C7-4609-B8B6-D39E0A8287EB}" presName="node" presStyleLbl="node1" presStyleIdx="1" presStyleCnt="3" custScaleX="143081">
        <dgm:presLayoutVars>
          <dgm:bulletEnabled val="1"/>
        </dgm:presLayoutVars>
      </dgm:prSet>
      <dgm:spPr/>
    </dgm:pt>
    <dgm:pt modelId="{67D59E68-2071-4211-95F8-FCCA3101C08B}" type="pres">
      <dgm:prSet presAssocID="{27B6C375-50C7-4609-B8B6-D39E0A8287EB}" presName="spNode" presStyleCnt="0"/>
      <dgm:spPr/>
    </dgm:pt>
    <dgm:pt modelId="{785D352A-24BF-431C-8411-2503813AEF2B}" type="pres">
      <dgm:prSet presAssocID="{58711764-20AF-4084-8A4D-4922FC6CF9B4}" presName="sibTrans" presStyleLbl="sibTrans1D1" presStyleIdx="1" presStyleCnt="3"/>
      <dgm:spPr/>
    </dgm:pt>
    <dgm:pt modelId="{BAD6C828-C20A-47B4-B710-91E5D2650CEE}" type="pres">
      <dgm:prSet presAssocID="{9520C2B3-C3DB-4FFE-835D-DE1536BBDCD8}" presName="node" presStyleLbl="node1" presStyleIdx="2" presStyleCnt="3" custScaleX="144617">
        <dgm:presLayoutVars>
          <dgm:bulletEnabled val="1"/>
        </dgm:presLayoutVars>
      </dgm:prSet>
      <dgm:spPr/>
    </dgm:pt>
    <dgm:pt modelId="{A8D1C1F4-408F-40A1-A902-274CB997FA0C}" type="pres">
      <dgm:prSet presAssocID="{9520C2B3-C3DB-4FFE-835D-DE1536BBDCD8}" presName="spNode" presStyleCnt="0"/>
      <dgm:spPr/>
    </dgm:pt>
    <dgm:pt modelId="{587B3359-AFA6-49F0-8D2E-5DEFBF5621A7}" type="pres">
      <dgm:prSet presAssocID="{BFD2EA33-9106-4B6E-A965-13A632A5888D}" presName="sibTrans" presStyleLbl="sibTrans1D1" presStyleIdx="2" presStyleCnt="3"/>
      <dgm:spPr/>
    </dgm:pt>
  </dgm:ptLst>
  <dgm:cxnLst>
    <dgm:cxn modelId="{3738F55B-887B-40CF-8A92-6DE6A507B00B}" type="presOf" srcId="{02521497-FE75-4169-ABCB-8F167B48F388}" destId="{29D13A76-66FC-4943-B430-ACE574DB3F6D}" srcOrd="0" destOrd="0" presId="urn:microsoft.com/office/officeart/2005/8/layout/cycle5"/>
    <dgm:cxn modelId="{212A3650-F3AA-4DAE-907B-190E02B186FF}" srcId="{EF16A030-034F-43E9-9B4B-83B49D6028C5}" destId="{02521497-FE75-4169-ABCB-8F167B48F388}" srcOrd="0" destOrd="0" parTransId="{A3BED248-38D7-43AB-B326-128238D1E090}" sibTransId="{25175B9D-671C-47A7-B5B5-6488AE53FE16}"/>
    <dgm:cxn modelId="{FCD0CA74-145F-42FD-AECC-CE1F3185CB3F}" srcId="{EF16A030-034F-43E9-9B4B-83B49D6028C5}" destId="{9520C2B3-C3DB-4FFE-835D-DE1536BBDCD8}" srcOrd="2" destOrd="0" parTransId="{C5FD79AC-4848-4274-8397-B39E7D712755}" sibTransId="{BFD2EA33-9106-4B6E-A965-13A632A5888D}"/>
    <dgm:cxn modelId="{D323AE79-55CC-46F6-A18F-0FAA09052512}" type="presOf" srcId="{27B6C375-50C7-4609-B8B6-D39E0A8287EB}" destId="{DF66E1A4-0100-4CC9-9F18-3E81A9A98D0A}" srcOrd="0" destOrd="0" presId="urn:microsoft.com/office/officeart/2005/8/layout/cycle5"/>
    <dgm:cxn modelId="{104CD17F-285D-41D3-808A-4FA07DD9958A}" type="presOf" srcId="{9520C2B3-C3DB-4FFE-835D-DE1536BBDCD8}" destId="{BAD6C828-C20A-47B4-B710-91E5D2650CEE}" srcOrd="0" destOrd="0" presId="urn:microsoft.com/office/officeart/2005/8/layout/cycle5"/>
    <dgm:cxn modelId="{8B656983-1C23-40E2-A0CA-B3C15121ABAF}" type="presOf" srcId="{EF16A030-034F-43E9-9B4B-83B49D6028C5}" destId="{9E25F6F3-731E-4652-AC85-8B646B87B830}" srcOrd="0" destOrd="0" presId="urn:microsoft.com/office/officeart/2005/8/layout/cycle5"/>
    <dgm:cxn modelId="{D79A8B8D-A816-45D3-9A9E-628D31C527A6}" srcId="{EF16A030-034F-43E9-9B4B-83B49D6028C5}" destId="{27B6C375-50C7-4609-B8B6-D39E0A8287EB}" srcOrd="1" destOrd="0" parTransId="{1AAB7855-6BD3-45A4-88F3-5016663EA3CB}" sibTransId="{58711764-20AF-4084-8A4D-4922FC6CF9B4}"/>
    <dgm:cxn modelId="{91855AB3-30F3-4B74-BE59-B1257A28824F}" type="presOf" srcId="{BFD2EA33-9106-4B6E-A965-13A632A5888D}" destId="{587B3359-AFA6-49F0-8D2E-5DEFBF5621A7}" srcOrd="0" destOrd="0" presId="urn:microsoft.com/office/officeart/2005/8/layout/cycle5"/>
    <dgm:cxn modelId="{A37B7FD1-DA67-4C38-9295-343E0F45AF9C}" type="presOf" srcId="{25175B9D-671C-47A7-B5B5-6488AE53FE16}" destId="{25A13CED-79BB-4D01-B8CF-FAF6413B26DD}" srcOrd="0" destOrd="0" presId="urn:microsoft.com/office/officeart/2005/8/layout/cycle5"/>
    <dgm:cxn modelId="{5B680FFD-353F-46F1-B85A-1E9A957C360C}" type="presOf" srcId="{58711764-20AF-4084-8A4D-4922FC6CF9B4}" destId="{785D352A-24BF-431C-8411-2503813AEF2B}" srcOrd="0" destOrd="0" presId="urn:microsoft.com/office/officeart/2005/8/layout/cycle5"/>
    <dgm:cxn modelId="{6A50D342-DEB2-465C-9A16-D6FCA75727C9}" type="presParOf" srcId="{9E25F6F3-731E-4652-AC85-8B646B87B830}" destId="{29D13A76-66FC-4943-B430-ACE574DB3F6D}" srcOrd="0" destOrd="0" presId="urn:microsoft.com/office/officeart/2005/8/layout/cycle5"/>
    <dgm:cxn modelId="{5E91454E-EBAB-47C4-A6EE-9D9B40AEF029}" type="presParOf" srcId="{9E25F6F3-731E-4652-AC85-8B646B87B830}" destId="{EED211C1-A786-4126-BDA2-740865641521}" srcOrd="1" destOrd="0" presId="urn:microsoft.com/office/officeart/2005/8/layout/cycle5"/>
    <dgm:cxn modelId="{DF3BE4DB-2F44-4800-8ABE-3E9FC9A05F1E}" type="presParOf" srcId="{9E25F6F3-731E-4652-AC85-8B646B87B830}" destId="{25A13CED-79BB-4D01-B8CF-FAF6413B26DD}" srcOrd="2" destOrd="0" presId="urn:microsoft.com/office/officeart/2005/8/layout/cycle5"/>
    <dgm:cxn modelId="{579F274C-82A9-49A9-93D8-9CB005CCE7BC}" type="presParOf" srcId="{9E25F6F3-731E-4652-AC85-8B646B87B830}" destId="{DF66E1A4-0100-4CC9-9F18-3E81A9A98D0A}" srcOrd="3" destOrd="0" presId="urn:microsoft.com/office/officeart/2005/8/layout/cycle5"/>
    <dgm:cxn modelId="{5099FDF5-140D-40E1-A373-F98ACAE46F7E}" type="presParOf" srcId="{9E25F6F3-731E-4652-AC85-8B646B87B830}" destId="{67D59E68-2071-4211-95F8-FCCA3101C08B}" srcOrd="4" destOrd="0" presId="urn:microsoft.com/office/officeart/2005/8/layout/cycle5"/>
    <dgm:cxn modelId="{6C97B088-0284-40F1-B852-B8E61141C431}" type="presParOf" srcId="{9E25F6F3-731E-4652-AC85-8B646B87B830}" destId="{785D352A-24BF-431C-8411-2503813AEF2B}" srcOrd="5" destOrd="0" presId="urn:microsoft.com/office/officeart/2005/8/layout/cycle5"/>
    <dgm:cxn modelId="{2B6C2C84-DBA5-4315-9BD9-39D1CD0FD158}" type="presParOf" srcId="{9E25F6F3-731E-4652-AC85-8B646B87B830}" destId="{BAD6C828-C20A-47B4-B710-91E5D2650CEE}" srcOrd="6" destOrd="0" presId="urn:microsoft.com/office/officeart/2005/8/layout/cycle5"/>
    <dgm:cxn modelId="{7D716288-09FE-4293-9612-5215C920504C}" type="presParOf" srcId="{9E25F6F3-731E-4652-AC85-8B646B87B830}" destId="{A8D1C1F4-408F-40A1-A902-274CB997FA0C}" srcOrd="7" destOrd="0" presId="urn:microsoft.com/office/officeart/2005/8/layout/cycle5"/>
    <dgm:cxn modelId="{42925935-F526-48B3-9970-9BC7EE46F766}" type="presParOf" srcId="{9E25F6F3-731E-4652-AC85-8B646B87B830}" destId="{587B3359-AFA6-49F0-8D2E-5DEFBF5621A7}" srcOrd="8" destOrd="0" presId="urn:microsoft.com/office/officeart/2005/8/layout/cycle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F16A030-034F-43E9-9B4B-83B49D6028C5}" type="doc">
      <dgm:prSet loTypeId="urn:microsoft.com/office/officeart/2005/8/layout/cycle5" loCatId="cycle" qsTypeId="urn:microsoft.com/office/officeart/2005/8/quickstyle/simple1" qsCatId="simple" csTypeId="urn:microsoft.com/office/officeart/2005/8/colors/accent1_2" csCatId="accent1" phldr="1"/>
      <dgm:spPr/>
      <dgm:t>
        <a:bodyPr/>
        <a:lstStyle/>
        <a:p>
          <a:endParaRPr lang="zh-CN" altLang="en-US"/>
        </a:p>
      </dgm:t>
    </dgm:pt>
    <dgm:pt modelId="{02521497-FE75-4169-ABCB-8F167B48F388}">
      <dgm:prSet phldrT="[文本]" custT="1"/>
      <dgm:spPr>
        <a:solidFill>
          <a:schemeClr val="bg1">
            <a:lumMod val="85000"/>
          </a:schemeClr>
        </a:solidFill>
      </dgm:spPr>
      <dgm:t>
        <a:bodyPr lIns="72000" tIns="36000" anchor="ctr" anchorCtr="0"/>
        <a:lstStyle/>
        <a:p>
          <a:pPr>
            <a:lnSpc>
              <a:spcPct val="100000"/>
            </a:lnSpc>
            <a:spcAft>
              <a:spcPts val="0"/>
            </a:spcAft>
          </a:pPr>
          <a:r>
            <a:rPr lang="en-US" altLang="zh-CN" sz="1000" dirty="0">
              <a:solidFill>
                <a:schemeClr val="tx1"/>
              </a:solidFill>
              <a:latin typeface="+mn-ea"/>
              <a:ea typeface="+mn-ea"/>
            </a:rPr>
            <a:t>Build </a:t>
          </a:r>
        </a:p>
        <a:p>
          <a:pPr>
            <a:lnSpc>
              <a:spcPct val="100000"/>
            </a:lnSpc>
            <a:spcAft>
              <a:spcPts val="0"/>
            </a:spcAft>
          </a:pPr>
          <a:r>
            <a:rPr lang="en-US" altLang="zh-CN" sz="1000" dirty="0">
              <a:solidFill>
                <a:schemeClr val="tx1"/>
              </a:solidFill>
              <a:latin typeface="+mn-ea"/>
              <a:ea typeface="+mn-ea"/>
            </a:rPr>
            <a:t>(</a:t>
          </a:r>
          <a:r>
            <a:rPr lang="zh-CN" altLang="en-US" sz="1000" dirty="0">
              <a:solidFill>
                <a:schemeClr val="tx1"/>
              </a:solidFill>
              <a:latin typeface="+mn-ea"/>
              <a:ea typeface="+mn-ea"/>
            </a:rPr>
            <a:t>开发）</a:t>
          </a:r>
        </a:p>
      </dgm:t>
    </dgm:pt>
    <dgm:pt modelId="{A3BED248-38D7-43AB-B326-128238D1E090}" type="parTrans" cxnId="{212A3650-F3AA-4DAE-907B-190E02B186FF}">
      <dgm:prSet/>
      <dgm:spPr/>
      <dgm:t>
        <a:bodyPr/>
        <a:lstStyle/>
        <a:p>
          <a:endParaRPr lang="zh-CN" altLang="en-US" sz="900">
            <a:latin typeface="+mn-ea"/>
            <a:ea typeface="+mn-ea"/>
          </a:endParaRPr>
        </a:p>
      </dgm:t>
    </dgm:pt>
    <dgm:pt modelId="{25175B9D-671C-47A7-B5B5-6488AE53FE16}" type="sibTrans" cxnId="{212A3650-F3AA-4DAE-907B-190E02B186FF}">
      <dgm:prSet/>
      <dgm:spPr>
        <a:ln>
          <a:solidFill>
            <a:srgbClr val="990000"/>
          </a:solidFill>
        </a:ln>
      </dgm:spPr>
      <dgm:t>
        <a:bodyPr/>
        <a:lstStyle/>
        <a:p>
          <a:endParaRPr lang="zh-CN" altLang="en-US" sz="900">
            <a:latin typeface="+mn-ea"/>
            <a:ea typeface="+mn-ea"/>
          </a:endParaRPr>
        </a:p>
      </dgm:t>
    </dgm:pt>
    <dgm:pt modelId="{27B6C375-50C7-4609-B8B6-D39E0A8287EB}">
      <dgm:prSet phldrT="[文本]" custT="1"/>
      <dgm:spPr>
        <a:solidFill>
          <a:srgbClr val="CCFFCC"/>
        </a:solidFill>
      </dgm:spPr>
      <dgm:t>
        <a:bodyPr/>
        <a:lstStyle/>
        <a:p>
          <a:r>
            <a:rPr lang="en-US" altLang="zh-CN" sz="1000" b="1" dirty="0">
              <a:solidFill>
                <a:srgbClr val="C00000"/>
              </a:solidFill>
              <a:latin typeface="+mn-ea"/>
              <a:ea typeface="+mn-ea"/>
            </a:rPr>
            <a:t>Measure</a:t>
          </a:r>
          <a:r>
            <a:rPr lang="zh-CN" altLang="en-US" sz="1000" b="1" dirty="0">
              <a:solidFill>
                <a:srgbClr val="C00000"/>
              </a:solidFill>
              <a:latin typeface="+mn-ea"/>
              <a:ea typeface="+mn-ea"/>
            </a:rPr>
            <a:t>（测量）</a:t>
          </a:r>
        </a:p>
      </dgm:t>
    </dgm:pt>
    <dgm:pt modelId="{1AAB7855-6BD3-45A4-88F3-5016663EA3CB}" type="parTrans" cxnId="{D79A8B8D-A816-45D3-9A9E-628D31C527A6}">
      <dgm:prSet/>
      <dgm:spPr/>
      <dgm:t>
        <a:bodyPr/>
        <a:lstStyle/>
        <a:p>
          <a:endParaRPr lang="zh-CN" altLang="en-US" sz="900">
            <a:latin typeface="+mn-ea"/>
            <a:ea typeface="+mn-ea"/>
          </a:endParaRPr>
        </a:p>
      </dgm:t>
    </dgm:pt>
    <dgm:pt modelId="{58711764-20AF-4084-8A4D-4922FC6CF9B4}" type="sibTrans" cxnId="{D79A8B8D-A816-45D3-9A9E-628D31C527A6}">
      <dgm:prSet/>
      <dgm:spPr>
        <a:ln>
          <a:solidFill>
            <a:srgbClr val="990000"/>
          </a:solidFill>
        </a:ln>
      </dgm:spPr>
      <dgm:t>
        <a:bodyPr/>
        <a:lstStyle/>
        <a:p>
          <a:endParaRPr lang="zh-CN" altLang="en-US" sz="900">
            <a:latin typeface="+mn-ea"/>
            <a:ea typeface="+mn-ea"/>
          </a:endParaRPr>
        </a:p>
      </dgm:t>
    </dgm:pt>
    <dgm:pt modelId="{9520C2B3-C3DB-4FFE-835D-DE1536BBDCD8}">
      <dgm:prSet phldrT="[文本]" custT="1"/>
      <dgm:spPr>
        <a:solidFill>
          <a:srgbClr val="CCFFCC"/>
        </a:solidFill>
      </dgm:spPr>
      <dgm:t>
        <a:bodyPr/>
        <a:lstStyle/>
        <a:p>
          <a:r>
            <a:rPr lang="en-US" altLang="zh-CN" sz="1000" b="1" dirty="0">
              <a:solidFill>
                <a:srgbClr val="C00000"/>
              </a:solidFill>
              <a:latin typeface="+mn-ea"/>
              <a:ea typeface="+mn-ea"/>
            </a:rPr>
            <a:t>Learn</a:t>
          </a:r>
          <a:r>
            <a:rPr lang="zh-CN" altLang="en-US" sz="1000" b="1" dirty="0">
              <a:solidFill>
                <a:srgbClr val="C00000"/>
              </a:solidFill>
              <a:latin typeface="+mn-ea"/>
              <a:ea typeface="+mn-ea"/>
            </a:rPr>
            <a:t>（认知）</a:t>
          </a:r>
        </a:p>
      </dgm:t>
    </dgm:pt>
    <dgm:pt modelId="{C5FD79AC-4848-4274-8397-B39E7D712755}" type="parTrans" cxnId="{FCD0CA74-145F-42FD-AECC-CE1F3185CB3F}">
      <dgm:prSet/>
      <dgm:spPr/>
      <dgm:t>
        <a:bodyPr/>
        <a:lstStyle/>
        <a:p>
          <a:endParaRPr lang="zh-CN" altLang="en-US" sz="900">
            <a:latin typeface="+mn-ea"/>
            <a:ea typeface="+mn-ea"/>
          </a:endParaRPr>
        </a:p>
      </dgm:t>
    </dgm:pt>
    <dgm:pt modelId="{BFD2EA33-9106-4B6E-A965-13A632A5888D}" type="sibTrans" cxnId="{FCD0CA74-145F-42FD-AECC-CE1F3185CB3F}">
      <dgm:prSet/>
      <dgm:spPr>
        <a:ln>
          <a:solidFill>
            <a:srgbClr val="990000"/>
          </a:solidFill>
        </a:ln>
      </dgm:spPr>
      <dgm:t>
        <a:bodyPr/>
        <a:lstStyle/>
        <a:p>
          <a:endParaRPr lang="zh-CN" altLang="en-US" sz="900">
            <a:latin typeface="+mn-ea"/>
            <a:ea typeface="+mn-ea"/>
          </a:endParaRPr>
        </a:p>
      </dgm:t>
    </dgm:pt>
    <dgm:pt modelId="{9E25F6F3-731E-4652-AC85-8B646B87B830}" type="pres">
      <dgm:prSet presAssocID="{EF16A030-034F-43E9-9B4B-83B49D6028C5}" presName="cycle" presStyleCnt="0">
        <dgm:presLayoutVars>
          <dgm:dir/>
          <dgm:resizeHandles val="exact"/>
        </dgm:presLayoutVars>
      </dgm:prSet>
      <dgm:spPr/>
    </dgm:pt>
    <dgm:pt modelId="{29D13A76-66FC-4943-B430-ACE574DB3F6D}" type="pres">
      <dgm:prSet presAssocID="{02521497-FE75-4169-ABCB-8F167B48F388}" presName="node" presStyleLbl="node1" presStyleIdx="0" presStyleCnt="3">
        <dgm:presLayoutVars>
          <dgm:bulletEnabled val="1"/>
        </dgm:presLayoutVars>
      </dgm:prSet>
      <dgm:spPr/>
    </dgm:pt>
    <dgm:pt modelId="{EED211C1-A786-4126-BDA2-740865641521}" type="pres">
      <dgm:prSet presAssocID="{02521497-FE75-4169-ABCB-8F167B48F388}" presName="spNode" presStyleCnt="0"/>
      <dgm:spPr/>
    </dgm:pt>
    <dgm:pt modelId="{25A13CED-79BB-4D01-B8CF-FAF6413B26DD}" type="pres">
      <dgm:prSet presAssocID="{25175B9D-671C-47A7-B5B5-6488AE53FE16}" presName="sibTrans" presStyleLbl="sibTrans1D1" presStyleIdx="0" presStyleCnt="3"/>
      <dgm:spPr/>
    </dgm:pt>
    <dgm:pt modelId="{DF66E1A4-0100-4CC9-9F18-3E81A9A98D0A}" type="pres">
      <dgm:prSet presAssocID="{27B6C375-50C7-4609-B8B6-D39E0A8287EB}" presName="node" presStyleLbl="node1" presStyleIdx="1" presStyleCnt="3" custScaleX="151806" custRadScaleRad="91868" custRadScaleInc="2723">
        <dgm:presLayoutVars>
          <dgm:bulletEnabled val="1"/>
        </dgm:presLayoutVars>
      </dgm:prSet>
      <dgm:spPr/>
    </dgm:pt>
    <dgm:pt modelId="{67D59E68-2071-4211-95F8-FCCA3101C08B}" type="pres">
      <dgm:prSet presAssocID="{27B6C375-50C7-4609-B8B6-D39E0A8287EB}" presName="spNode" presStyleCnt="0"/>
      <dgm:spPr/>
    </dgm:pt>
    <dgm:pt modelId="{785D352A-24BF-431C-8411-2503813AEF2B}" type="pres">
      <dgm:prSet presAssocID="{58711764-20AF-4084-8A4D-4922FC6CF9B4}" presName="sibTrans" presStyleLbl="sibTrans1D1" presStyleIdx="1" presStyleCnt="3"/>
      <dgm:spPr/>
    </dgm:pt>
    <dgm:pt modelId="{BAD6C828-C20A-47B4-B710-91E5D2650CEE}" type="pres">
      <dgm:prSet presAssocID="{9520C2B3-C3DB-4FFE-835D-DE1536BBDCD8}" presName="node" presStyleLbl="node1" presStyleIdx="2" presStyleCnt="3">
        <dgm:presLayoutVars>
          <dgm:bulletEnabled val="1"/>
        </dgm:presLayoutVars>
      </dgm:prSet>
      <dgm:spPr/>
    </dgm:pt>
    <dgm:pt modelId="{A8D1C1F4-408F-40A1-A902-274CB997FA0C}" type="pres">
      <dgm:prSet presAssocID="{9520C2B3-C3DB-4FFE-835D-DE1536BBDCD8}" presName="spNode" presStyleCnt="0"/>
      <dgm:spPr/>
    </dgm:pt>
    <dgm:pt modelId="{587B3359-AFA6-49F0-8D2E-5DEFBF5621A7}" type="pres">
      <dgm:prSet presAssocID="{BFD2EA33-9106-4B6E-A965-13A632A5888D}" presName="sibTrans" presStyleLbl="sibTrans1D1" presStyleIdx="2" presStyleCnt="3"/>
      <dgm:spPr/>
    </dgm:pt>
  </dgm:ptLst>
  <dgm:cxnLst>
    <dgm:cxn modelId="{F89EFC13-6F68-4C29-AEE7-DCE023F1C93F}" type="presOf" srcId="{EF16A030-034F-43E9-9B4B-83B49D6028C5}" destId="{9E25F6F3-731E-4652-AC85-8B646B87B830}" srcOrd="0" destOrd="0" presId="urn:microsoft.com/office/officeart/2005/8/layout/cycle5"/>
    <dgm:cxn modelId="{212A3650-F3AA-4DAE-907B-190E02B186FF}" srcId="{EF16A030-034F-43E9-9B4B-83B49D6028C5}" destId="{02521497-FE75-4169-ABCB-8F167B48F388}" srcOrd="0" destOrd="0" parTransId="{A3BED248-38D7-43AB-B326-128238D1E090}" sibTransId="{25175B9D-671C-47A7-B5B5-6488AE53FE16}"/>
    <dgm:cxn modelId="{FCD0CA74-145F-42FD-AECC-CE1F3185CB3F}" srcId="{EF16A030-034F-43E9-9B4B-83B49D6028C5}" destId="{9520C2B3-C3DB-4FFE-835D-DE1536BBDCD8}" srcOrd="2" destOrd="0" parTransId="{C5FD79AC-4848-4274-8397-B39E7D712755}" sibTransId="{BFD2EA33-9106-4B6E-A965-13A632A5888D}"/>
    <dgm:cxn modelId="{EB14A187-61C8-4F0A-8576-4F2702F2363D}" type="presOf" srcId="{02521497-FE75-4169-ABCB-8F167B48F388}" destId="{29D13A76-66FC-4943-B430-ACE574DB3F6D}" srcOrd="0" destOrd="0" presId="urn:microsoft.com/office/officeart/2005/8/layout/cycle5"/>
    <dgm:cxn modelId="{D79A8B8D-A816-45D3-9A9E-628D31C527A6}" srcId="{EF16A030-034F-43E9-9B4B-83B49D6028C5}" destId="{27B6C375-50C7-4609-B8B6-D39E0A8287EB}" srcOrd="1" destOrd="0" parTransId="{1AAB7855-6BD3-45A4-88F3-5016663EA3CB}" sibTransId="{58711764-20AF-4084-8A4D-4922FC6CF9B4}"/>
    <dgm:cxn modelId="{B0A17A99-AE3A-497C-A282-32B78492A9DE}" type="presOf" srcId="{9520C2B3-C3DB-4FFE-835D-DE1536BBDCD8}" destId="{BAD6C828-C20A-47B4-B710-91E5D2650CEE}" srcOrd="0" destOrd="0" presId="urn:microsoft.com/office/officeart/2005/8/layout/cycle5"/>
    <dgm:cxn modelId="{6F1257B7-2ADA-4699-8AAC-210085C876C3}" type="presOf" srcId="{27B6C375-50C7-4609-B8B6-D39E0A8287EB}" destId="{DF66E1A4-0100-4CC9-9F18-3E81A9A98D0A}" srcOrd="0" destOrd="0" presId="urn:microsoft.com/office/officeart/2005/8/layout/cycle5"/>
    <dgm:cxn modelId="{9C5730BE-BA03-49F9-926E-943D935211F5}" type="presOf" srcId="{BFD2EA33-9106-4B6E-A965-13A632A5888D}" destId="{587B3359-AFA6-49F0-8D2E-5DEFBF5621A7}" srcOrd="0" destOrd="0" presId="urn:microsoft.com/office/officeart/2005/8/layout/cycle5"/>
    <dgm:cxn modelId="{9A1136EF-95B8-4588-B6B5-1478808D3D0C}" type="presOf" srcId="{25175B9D-671C-47A7-B5B5-6488AE53FE16}" destId="{25A13CED-79BB-4D01-B8CF-FAF6413B26DD}" srcOrd="0" destOrd="0" presId="urn:microsoft.com/office/officeart/2005/8/layout/cycle5"/>
    <dgm:cxn modelId="{22885DFB-7AFD-4DAF-8518-15926CD161C3}" type="presOf" srcId="{58711764-20AF-4084-8A4D-4922FC6CF9B4}" destId="{785D352A-24BF-431C-8411-2503813AEF2B}" srcOrd="0" destOrd="0" presId="urn:microsoft.com/office/officeart/2005/8/layout/cycle5"/>
    <dgm:cxn modelId="{64FFDFC0-35C1-48E1-849F-34DDEA1DA95B}" type="presParOf" srcId="{9E25F6F3-731E-4652-AC85-8B646B87B830}" destId="{29D13A76-66FC-4943-B430-ACE574DB3F6D}" srcOrd="0" destOrd="0" presId="urn:microsoft.com/office/officeart/2005/8/layout/cycle5"/>
    <dgm:cxn modelId="{13B5C71A-C0A9-4DDE-BE5C-27D6AF8CF09B}" type="presParOf" srcId="{9E25F6F3-731E-4652-AC85-8B646B87B830}" destId="{EED211C1-A786-4126-BDA2-740865641521}" srcOrd="1" destOrd="0" presId="urn:microsoft.com/office/officeart/2005/8/layout/cycle5"/>
    <dgm:cxn modelId="{18282599-403C-4A1F-9CE0-BED5F4AC66FE}" type="presParOf" srcId="{9E25F6F3-731E-4652-AC85-8B646B87B830}" destId="{25A13CED-79BB-4D01-B8CF-FAF6413B26DD}" srcOrd="2" destOrd="0" presId="urn:microsoft.com/office/officeart/2005/8/layout/cycle5"/>
    <dgm:cxn modelId="{704DF54A-0422-4024-A053-68B32EA1FB26}" type="presParOf" srcId="{9E25F6F3-731E-4652-AC85-8B646B87B830}" destId="{DF66E1A4-0100-4CC9-9F18-3E81A9A98D0A}" srcOrd="3" destOrd="0" presId="urn:microsoft.com/office/officeart/2005/8/layout/cycle5"/>
    <dgm:cxn modelId="{9C4507CA-5F6F-4514-92AB-BCB6AEBB2C2D}" type="presParOf" srcId="{9E25F6F3-731E-4652-AC85-8B646B87B830}" destId="{67D59E68-2071-4211-95F8-FCCA3101C08B}" srcOrd="4" destOrd="0" presId="urn:microsoft.com/office/officeart/2005/8/layout/cycle5"/>
    <dgm:cxn modelId="{42ED873A-CA0E-4D53-AD8A-B6026BB8CCB8}" type="presParOf" srcId="{9E25F6F3-731E-4652-AC85-8B646B87B830}" destId="{785D352A-24BF-431C-8411-2503813AEF2B}" srcOrd="5" destOrd="0" presId="urn:microsoft.com/office/officeart/2005/8/layout/cycle5"/>
    <dgm:cxn modelId="{C4BDA831-AE51-42DB-A6C4-84898DA01E2D}" type="presParOf" srcId="{9E25F6F3-731E-4652-AC85-8B646B87B830}" destId="{BAD6C828-C20A-47B4-B710-91E5D2650CEE}" srcOrd="6" destOrd="0" presId="urn:microsoft.com/office/officeart/2005/8/layout/cycle5"/>
    <dgm:cxn modelId="{56AF277B-44B1-4024-A11E-5F8EB0978925}" type="presParOf" srcId="{9E25F6F3-731E-4652-AC85-8B646B87B830}" destId="{A8D1C1F4-408F-40A1-A902-274CB997FA0C}" srcOrd="7" destOrd="0" presId="urn:microsoft.com/office/officeart/2005/8/layout/cycle5"/>
    <dgm:cxn modelId="{45E8A26B-3019-4432-BB93-BC1459F5827E}" type="presParOf" srcId="{9E25F6F3-731E-4652-AC85-8B646B87B830}" destId="{587B3359-AFA6-49F0-8D2E-5DEFBF5621A7}" srcOrd="8" destOrd="0" presId="urn:microsoft.com/office/officeart/2005/8/layout/cycle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D48C5A7-11B1-4619-8D2D-7C0B3EA00BFA}">
      <dsp:nvSpPr>
        <dsp:cNvPr id="0" name=""/>
        <dsp:cNvSpPr/>
      </dsp:nvSpPr>
      <dsp:spPr>
        <a:xfrm>
          <a:off x="288032" y="0"/>
          <a:ext cx="7128790" cy="3121809"/>
        </a:xfrm>
        <a:prstGeom prst="rightArrow">
          <a:avLst/>
        </a:prstGeom>
        <a:solidFill>
          <a:schemeClr val="accent2">
            <a:tint val="40000"/>
            <a:hueOff val="0"/>
            <a:satOff val="0"/>
            <a:lumOff val="0"/>
            <a:alpha val="30000"/>
          </a:schemeClr>
        </a:solidFill>
        <a:ln>
          <a:noFill/>
        </a:ln>
        <a:effectLst/>
      </dsp:spPr>
      <dsp:style>
        <a:lnRef idx="0">
          <a:scrgbClr r="0" g="0" b="0"/>
        </a:lnRef>
        <a:fillRef idx="1">
          <a:scrgbClr r="0" g="0" b="0"/>
        </a:fillRef>
        <a:effectRef idx="0">
          <a:scrgbClr r="0" g="0" b="0"/>
        </a:effectRef>
        <a:fontRef idx="minor"/>
      </dsp:style>
    </dsp:sp>
    <dsp:sp modelId="{26F66446-017F-4385-8006-9D47D814AE48}">
      <dsp:nvSpPr>
        <dsp:cNvPr id="0" name=""/>
        <dsp:cNvSpPr/>
      </dsp:nvSpPr>
      <dsp:spPr>
        <a:xfrm>
          <a:off x="2257" y="936542"/>
          <a:ext cx="1358883" cy="1248723"/>
        </a:xfrm>
        <a:prstGeom prst="roundRect">
          <a:avLst/>
        </a:prstGeom>
        <a:solidFill>
          <a:srgbClr val="1B6AA3"/>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zh-CN" altLang="en-US" sz="1400" b="1" kern="1200" dirty="0">
              <a:solidFill>
                <a:schemeClr val="bg1"/>
              </a:solidFill>
            </a:rPr>
            <a:t>迭代式开发</a:t>
          </a:r>
          <a:endParaRPr lang="en-US" sz="1400" b="1" kern="1200" dirty="0">
            <a:solidFill>
              <a:schemeClr val="bg1"/>
            </a:solidFill>
          </a:endParaRPr>
        </a:p>
      </dsp:txBody>
      <dsp:txXfrm>
        <a:off x="63215" y="997500"/>
        <a:ext cx="1236967" cy="1126807"/>
      </dsp:txXfrm>
    </dsp:sp>
    <dsp:sp modelId="{BE2F1EAE-0E56-4C5D-BB60-43F0AB0DDA06}">
      <dsp:nvSpPr>
        <dsp:cNvPr id="0" name=""/>
        <dsp:cNvSpPr/>
      </dsp:nvSpPr>
      <dsp:spPr>
        <a:xfrm>
          <a:off x="1587621" y="936542"/>
          <a:ext cx="1358883" cy="1248723"/>
        </a:xfrm>
        <a:prstGeom prst="roundRect">
          <a:avLst/>
        </a:prstGeom>
        <a:solidFill>
          <a:srgbClr val="F8D35E"/>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zh-CN" altLang="en-US" sz="1400" b="1" kern="1200" dirty="0">
              <a:solidFill>
                <a:schemeClr val="bg1"/>
              </a:solidFill>
            </a:rPr>
            <a:t>增量交付</a:t>
          </a:r>
          <a:endParaRPr lang="en-US" sz="1400" b="1" kern="1200" dirty="0">
            <a:solidFill>
              <a:schemeClr val="bg1"/>
            </a:solidFill>
          </a:endParaRPr>
        </a:p>
      </dsp:txBody>
      <dsp:txXfrm>
        <a:off x="1648579" y="997500"/>
        <a:ext cx="1236967" cy="1126807"/>
      </dsp:txXfrm>
    </dsp:sp>
    <dsp:sp modelId="{9E4901F2-22D8-4A1B-A2CD-AD7895CBB316}">
      <dsp:nvSpPr>
        <dsp:cNvPr id="0" name=""/>
        <dsp:cNvSpPr/>
      </dsp:nvSpPr>
      <dsp:spPr>
        <a:xfrm>
          <a:off x="3172986" y="936542"/>
          <a:ext cx="1358883" cy="1248723"/>
        </a:xfrm>
        <a:prstGeom prst="roundRect">
          <a:avLst/>
        </a:prstGeom>
        <a:solidFill>
          <a:srgbClr val="F47264"/>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endParaRPr lang="en-US" sz="1400" b="1" kern="1200" dirty="0">
            <a:solidFill>
              <a:schemeClr val="bg1"/>
            </a:solidFill>
          </a:endParaRPr>
        </a:p>
        <a:p>
          <a:pPr marL="0" lvl="0" indent="0" algn="ctr" defTabSz="622300">
            <a:lnSpc>
              <a:spcPct val="90000"/>
            </a:lnSpc>
            <a:spcBef>
              <a:spcPct val="0"/>
            </a:spcBef>
            <a:spcAft>
              <a:spcPct val="35000"/>
            </a:spcAft>
            <a:buNone/>
          </a:pPr>
          <a:r>
            <a:rPr lang="zh-CN" altLang="en-US" sz="1400" b="1" kern="1200" dirty="0">
              <a:solidFill>
                <a:schemeClr val="bg1"/>
              </a:solidFill>
            </a:rPr>
            <a:t>开发团队和用户反馈推动产品开发</a:t>
          </a:r>
          <a:endParaRPr lang="en-US" sz="1400" b="1" kern="1200" dirty="0">
            <a:solidFill>
              <a:schemeClr val="bg1"/>
            </a:solidFill>
          </a:endParaRPr>
        </a:p>
      </dsp:txBody>
      <dsp:txXfrm>
        <a:off x="3233944" y="997500"/>
        <a:ext cx="1236967" cy="1126807"/>
      </dsp:txXfrm>
    </dsp:sp>
    <dsp:sp modelId="{F3973C81-2114-4050-8515-9352593E0055}">
      <dsp:nvSpPr>
        <dsp:cNvPr id="0" name=""/>
        <dsp:cNvSpPr/>
      </dsp:nvSpPr>
      <dsp:spPr>
        <a:xfrm>
          <a:off x="4758350" y="936542"/>
          <a:ext cx="1358883" cy="1248723"/>
        </a:xfrm>
        <a:prstGeom prst="roundRect">
          <a:avLst/>
        </a:prstGeom>
        <a:solidFill>
          <a:srgbClr val="7CC8EC"/>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zh-CN" altLang="en-US" sz="1400" b="1" kern="1200" dirty="0">
              <a:solidFill>
                <a:schemeClr val="bg1"/>
              </a:solidFill>
            </a:rPr>
            <a:t>持续集成</a:t>
          </a:r>
          <a:endParaRPr lang="en-US" sz="1400" b="1" kern="1200" dirty="0">
            <a:solidFill>
              <a:schemeClr val="bg1"/>
            </a:solidFill>
          </a:endParaRPr>
        </a:p>
      </dsp:txBody>
      <dsp:txXfrm>
        <a:off x="4819308" y="997500"/>
        <a:ext cx="1236967" cy="1126807"/>
      </dsp:txXfrm>
    </dsp:sp>
    <dsp:sp modelId="{448FDDA6-B941-4360-8D0B-E8F9EC6259DF}">
      <dsp:nvSpPr>
        <dsp:cNvPr id="0" name=""/>
        <dsp:cNvSpPr/>
      </dsp:nvSpPr>
      <dsp:spPr>
        <a:xfrm>
          <a:off x="6343714" y="936542"/>
          <a:ext cx="1358883" cy="1248723"/>
        </a:xfrm>
        <a:prstGeom prst="roundRect">
          <a:avLst/>
        </a:prstGeom>
        <a:solidFill>
          <a:srgbClr val="84CBC5"/>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zh-CN" altLang="en-US" sz="1400" b="1" kern="1200" dirty="0">
              <a:solidFill>
                <a:schemeClr val="bg1"/>
              </a:solidFill>
            </a:rPr>
            <a:t>开发团队自我管理</a:t>
          </a:r>
          <a:endParaRPr lang="en-US" sz="1400" b="1" kern="1200" dirty="0">
            <a:solidFill>
              <a:schemeClr val="bg1"/>
            </a:solidFill>
          </a:endParaRPr>
        </a:p>
      </dsp:txBody>
      <dsp:txXfrm>
        <a:off x="6404672" y="997500"/>
        <a:ext cx="1236967" cy="112680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E1EDF0E-DC7D-45B1-A83C-A8813B290861}">
      <dsp:nvSpPr>
        <dsp:cNvPr id="0" name=""/>
        <dsp:cNvSpPr/>
      </dsp:nvSpPr>
      <dsp:spPr>
        <a:xfrm>
          <a:off x="1835155" y="766950"/>
          <a:ext cx="602530" cy="602530"/>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marR="0" lvl="0" indent="0" algn="ctr" defTabSz="1066800" rtl="0" eaLnBrk="1" fontAlgn="base" latinLnBrk="0" hangingPunct="1">
            <a:lnSpc>
              <a:spcPct val="100000"/>
            </a:lnSpc>
            <a:spcBef>
              <a:spcPct val="0"/>
            </a:spcBef>
            <a:spcAft>
              <a:spcPct val="0"/>
            </a:spcAft>
            <a:buClrTx/>
            <a:buSzTx/>
            <a:buFontTx/>
            <a:buNone/>
            <a:tabLst/>
          </a:pPr>
          <a:r>
            <a:rPr kumimoji="0" lang="en-US" altLang="zh-CN" sz="1200" b="1" i="0" u="none" strike="noStrike" kern="1200" cap="none" normalizeH="0" baseline="0" dirty="0">
              <a:ln>
                <a:noFill/>
              </a:ln>
              <a:solidFill>
                <a:srgbClr val="000000"/>
              </a:solidFill>
              <a:effectLst/>
              <a:latin typeface="+mn-lt"/>
              <a:ea typeface="华文细黑" pitchFamily="2" charset="-122"/>
            </a:rPr>
            <a:t>Lean </a:t>
          </a:r>
        </a:p>
        <a:p>
          <a:pPr marL="0" marR="0" lvl="0" indent="0" algn="ctr" defTabSz="1066800" rtl="0" eaLnBrk="1" fontAlgn="base" latinLnBrk="0" hangingPunct="1">
            <a:lnSpc>
              <a:spcPct val="100000"/>
            </a:lnSpc>
            <a:spcBef>
              <a:spcPct val="0"/>
            </a:spcBef>
            <a:spcAft>
              <a:spcPct val="0"/>
            </a:spcAft>
            <a:buClrTx/>
            <a:buSzTx/>
            <a:buFontTx/>
            <a:buNone/>
            <a:tabLst/>
          </a:pPr>
          <a:r>
            <a:rPr kumimoji="0" lang="zh-CN" altLang="en-US" sz="1200" b="1" i="0" u="none" strike="noStrike" kern="1200" cap="none" normalizeH="0" baseline="0" dirty="0">
              <a:ln>
                <a:noFill/>
              </a:ln>
              <a:solidFill>
                <a:srgbClr val="000000"/>
              </a:solidFill>
              <a:effectLst/>
              <a:latin typeface="+mn-lt"/>
              <a:ea typeface="华文细黑" pitchFamily="2" charset="-122"/>
            </a:rPr>
            <a:t>精益</a:t>
          </a:r>
        </a:p>
      </dsp:txBody>
      <dsp:txXfrm>
        <a:off x="1923393" y="855188"/>
        <a:ext cx="426054" cy="426054"/>
      </dsp:txXfrm>
    </dsp:sp>
    <dsp:sp modelId="{8B8B2003-E101-45C4-8208-92DE2F5477E0}">
      <dsp:nvSpPr>
        <dsp:cNvPr id="0" name=""/>
        <dsp:cNvSpPr/>
      </dsp:nvSpPr>
      <dsp:spPr>
        <a:xfrm rot="16200000">
          <a:off x="2045479" y="663277"/>
          <a:ext cx="181882" cy="25463"/>
        </a:xfrm>
        <a:custGeom>
          <a:avLst/>
          <a:gdLst/>
          <a:ahLst/>
          <a:cxnLst/>
          <a:rect l="0" t="0" r="0" b="0"/>
          <a:pathLst>
            <a:path>
              <a:moveTo>
                <a:pt x="0" y="12731"/>
              </a:moveTo>
              <a:lnTo>
                <a:pt x="181882" y="12731"/>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2131873" y="671461"/>
        <a:ext cx="9094" cy="9094"/>
      </dsp:txXfrm>
    </dsp:sp>
    <dsp:sp modelId="{24CC10BE-7198-49AF-B9C5-DF9BDA9D961A}">
      <dsp:nvSpPr>
        <dsp:cNvPr id="0" name=""/>
        <dsp:cNvSpPr/>
      </dsp:nvSpPr>
      <dsp:spPr>
        <a:xfrm>
          <a:off x="1835155" y="-17463"/>
          <a:ext cx="602530" cy="602530"/>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marR="0" lvl="0" indent="0" algn="ctr" defTabSz="1066800" rtl="0" eaLnBrk="1" fontAlgn="base" latinLnBrk="0" hangingPunct="1">
            <a:lnSpc>
              <a:spcPct val="100000"/>
            </a:lnSpc>
            <a:spcBef>
              <a:spcPct val="0"/>
            </a:spcBef>
            <a:spcAft>
              <a:spcPct val="0"/>
            </a:spcAft>
            <a:buClrTx/>
            <a:buSzTx/>
            <a:buFontTx/>
            <a:buNone/>
            <a:tabLst/>
          </a:pPr>
          <a:r>
            <a:rPr kumimoji="0" lang="en-US" altLang="zh-CN" sz="1000" b="1" i="0" u="none" strike="noStrike" kern="1200" cap="none" normalizeH="0" baseline="0" dirty="0">
              <a:ln>
                <a:noFill/>
              </a:ln>
              <a:solidFill>
                <a:srgbClr val="000000"/>
              </a:solidFill>
              <a:effectLst/>
              <a:latin typeface="+mn-lt"/>
              <a:ea typeface="华文细黑" pitchFamily="2" charset="-122"/>
            </a:rPr>
            <a:t>Value</a:t>
          </a:r>
        </a:p>
        <a:p>
          <a:pPr marL="0" marR="0" lvl="0" indent="0" algn="ctr" defTabSz="1066800" rtl="0" eaLnBrk="1" fontAlgn="base" latinLnBrk="0" hangingPunct="1">
            <a:lnSpc>
              <a:spcPct val="100000"/>
            </a:lnSpc>
            <a:spcBef>
              <a:spcPct val="0"/>
            </a:spcBef>
            <a:spcAft>
              <a:spcPct val="0"/>
            </a:spcAft>
            <a:buClrTx/>
            <a:buSzTx/>
            <a:buFontTx/>
            <a:buNone/>
            <a:tabLst/>
          </a:pPr>
          <a:r>
            <a:rPr kumimoji="0" lang="en-US" altLang="zh-CN" sz="1000" b="1" i="0" u="none" strike="noStrike" kern="1200" cap="none" normalizeH="0" baseline="0" dirty="0">
              <a:ln>
                <a:noFill/>
              </a:ln>
              <a:solidFill>
                <a:srgbClr val="000000"/>
              </a:solidFill>
              <a:effectLst/>
              <a:latin typeface="+mn-lt"/>
              <a:ea typeface="华文细黑" pitchFamily="2" charset="-122"/>
            </a:rPr>
            <a:t> </a:t>
          </a:r>
          <a:r>
            <a:rPr kumimoji="0" lang="zh-CN" altLang="en-US" sz="1000" b="1" i="0" u="none" strike="noStrike" kern="1200" cap="none" normalizeH="0" baseline="0" dirty="0">
              <a:ln>
                <a:noFill/>
              </a:ln>
              <a:solidFill>
                <a:srgbClr val="000000"/>
              </a:solidFill>
              <a:effectLst/>
              <a:latin typeface="+mn-lt"/>
              <a:ea typeface="华文细黑" pitchFamily="2" charset="-122"/>
            </a:rPr>
            <a:t>价值</a:t>
          </a:r>
        </a:p>
      </dsp:txBody>
      <dsp:txXfrm>
        <a:off x="1923393" y="70775"/>
        <a:ext cx="426054" cy="426054"/>
      </dsp:txXfrm>
    </dsp:sp>
    <dsp:sp modelId="{66DD6D04-0A2B-495D-A7AA-A194D26FBFD6}">
      <dsp:nvSpPr>
        <dsp:cNvPr id="0" name=""/>
        <dsp:cNvSpPr/>
      </dsp:nvSpPr>
      <dsp:spPr>
        <a:xfrm rot="20520000">
          <a:off x="2418490" y="934285"/>
          <a:ext cx="181882" cy="25463"/>
        </a:xfrm>
        <a:custGeom>
          <a:avLst/>
          <a:gdLst/>
          <a:ahLst/>
          <a:cxnLst/>
          <a:rect l="0" t="0" r="0" b="0"/>
          <a:pathLst>
            <a:path>
              <a:moveTo>
                <a:pt x="0" y="12731"/>
              </a:moveTo>
              <a:lnTo>
                <a:pt x="181882" y="12731"/>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2504884" y="942470"/>
        <a:ext cx="9094" cy="9094"/>
      </dsp:txXfrm>
    </dsp:sp>
    <dsp:sp modelId="{21E095DB-3C90-4B4C-8503-8D5790EF69AA}">
      <dsp:nvSpPr>
        <dsp:cNvPr id="0" name=""/>
        <dsp:cNvSpPr/>
      </dsp:nvSpPr>
      <dsp:spPr>
        <a:xfrm>
          <a:off x="2581177" y="524553"/>
          <a:ext cx="602530" cy="602530"/>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marR="0" lvl="0" indent="0" algn="ctr" defTabSz="1066800" rtl="0" eaLnBrk="1" fontAlgn="base" latinLnBrk="0" hangingPunct="1">
            <a:lnSpc>
              <a:spcPct val="100000"/>
            </a:lnSpc>
            <a:spcBef>
              <a:spcPct val="0"/>
            </a:spcBef>
            <a:spcAft>
              <a:spcPct val="0"/>
            </a:spcAft>
            <a:buClrTx/>
            <a:buSzTx/>
            <a:buFontTx/>
            <a:buNone/>
            <a:tabLst/>
          </a:pPr>
          <a:r>
            <a:rPr kumimoji="0" lang="en-US" altLang="zh-CN" sz="1000" b="1" i="0" u="none" strike="noStrike" kern="1200" cap="none" normalizeH="0" baseline="0" dirty="0">
              <a:ln>
                <a:noFill/>
              </a:ln>
              <a:solidFill>
                <a:srgbClr val="000000"/>
              </a:solidFill>
              <a:effectLst/>
              <a:latin typeface="+mn-lt"/>
              <a:ea typeface="华文细黑" pitchFamily="2" charset="-122"/>
            </a:rPr>
            <a:t>Value stream</a:t>
          </a:r>
        </a:p>
        <a:p>
          <a:pPr marL="0" marR="0" lvl="0" indent="0" algn="ctr" defTabSz="1066800" rtl="0" eaLnBrk="1" fontAlgn="base" latinLnBrk="0" hangingPunct="1">
            <a:lnSpc>
              <a:spcPct val="100000"/>
            </a:lnSpc>
            <a:spcBef>
              <a:spcPct val="0"/>
            </a:spcBef>
            <a:spcAft>
              <a:spcPct val="0"/>
            </a:spcAft>
            <a:buClrTx/>
            <a:buSzTx/>
            <a:buFontTx/>
            <a:buNone/>
            <a:tabLst/>
          </a:pPr>
          <a:r>
            <a:rPr kumimoji="0" lang="zh-CN" altLang="en-US" sz="1000" b="1" i="0" u="none" strike="noStrike" kern="1200" cap="none" normalizeH="0" baseline="0" dirty="0">
              <a:ln>
                <a:noFill/>
              </a:ln>
              <a:solidFill>
                <a:srgbClr val="000000"/>
              </a:solidFill>
              <a:effectLst/>
              <a:latin typeface="+mn-lt"/>
              <a:ea typeface="华文细黑" pitchFamily="2" charset="-122"/>
            </a:rPr>
            <a:t>价值流</a:t>
          </a:r>
        </a:p>
      </dsp:txBody>
      <dsp:txXfrm>
        <a:off x="2669415" y="612791"/>
        <a:ext cx="426054" cy="426054"/>
      </dsp:txXfrm>
    </dsp:sp>
    <dsp:sp modelId="{F1A0F5BB-14C4-4E9B-921D-F1CC2AE32927}">
      <dsp:nvSpPr>
        <dsp:cNvPr id="0" name=""/>
        <dsp:cNvSpPr/>
      </dsp:nvSpPr>
      <dsp:spPr>
        <a:xfrm rot="3240000">
          <a:off x="2276012" y="1372785"/>
          <a:ext cx="181882" cy="25463"/>
        </a:xfrm>
        <a:custGeom>
          <a:avLst/>
          <a:gdLst/>
          <a:ahLst/>
          <a:cxnLst/>
          <a:rect l="0" t="0" r="0" b="0"/>
          <a:pathLst>
            <a:path>
              <a:moveTo>
                <a:pt x="0" y="12731"/>
              </a:moveTo>
              <a:lnTo>
                <a:pt x="181882" y="12731"/>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2362407" y="1380970"/>
        <a:ext cx="9094" cy="9094"/>
      </dsp:txXfrm>
    </dsp:sp>
    <dsp:sp modelId="{18A4C72C-59D3-4E8D-892A-40DD0DC26F87}">
      <dsp:nvSpPr>
        <dsp:cNvPr id="0" name=""/>
        <dsp:cNvSpPr/>
      </dsp:nvSpPr>
      <dsp:spPr>
        <a:xfrm>
          <a:off x="2296222" y="1401554"/>
          <a:ext cx="602530" cy="602530"/>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marR="0" lvl="0" indent="0" algn="ctr" defTabSz="1066800" rtl="0" eaLnBrk="1" fontAlgn="base" latinLnBrk="0" hangingPunct="1">
            <a:lnSpc>
              <a:spcPct val="100000"/>
            </a:lnSpc>
            <a:spcBef>
              <a:spcPct val="0"/>
            </a:spcBef>
            <a:spcAft>
              <a:spcPct val="0"/>
            </a:spcAft>
            <a:buClrTx/>
            <a:buSzTx/>
            <a:buFontTx/>
            <a:buNone/>
            <a:tabLst/>
          </a:pPr>
          <a:r>
            <a:rPr kumimoji="0" lang="en-US" altLang="zh-CN" sz="1200" b="1" i="0" u="none" strike="noStrike" kern="1200" cap="none" normalizeH="0" baseline="0" dirty="0">
              <a:ln>
                <a:noFill/>
              </a:ln>
              <a:solidFill>
                <a:srgbClr val="000000"/>
              </a:solidFill>
              <a:effectLst/>
              <a:latin typeface="+mn-lt"/>
              <a:ea typeface="华文细黑" pitchFamily="2" charset="-122"/>
            </a:rPr>
            <a:t>Flow </a:t>
          </a:r>
        </a:p>
        <a:p>
          <a:pPr marL="0" marR="0" lvl="0" indent="0" algn="ctr" defTabSz="1066800" rtl="0" eaLnBrk="1" fontAlgn="base" latinLnBrk="0" hangingPunct="1">
            <a:lnSpc>
              <a:spcPct val="100000"/>
            </a:lnSpc>
            <a:spcBef>
              <a:spcPct val="0"/>
            </a:spcBef>
            <a:spcAft>
              <a:spcPct val="0"/>
            </a:spcAft>
            <a:buClrTx/>
            <a:buSzTx/>
            <a:buFontTx/>
            <a:buNone/>
            <a:tabLst/>
          </a:pPr>
          <a:r>
            <a:rPr kumimoji="0" lang="zh-CN" altLang="en-US" sz="1200" b="1" i="0" u="none" strike="noStrike" kern="1200" cap="none" normalizeH="0" baseline="0" dirty="0">
              <a:ln>
                <a:noFill/>
              </a:ln>
              <a:solidFill>
                <a:srgbClr val="000000"/>
              </a:solidFill>
              <a:effectLst/>
              <a:latin typeface="+mn-lt"/>
              <a:ea typeface="华文细黑" pitchFamily="2" charset="-122"/>
            </a:rPr>
            <a:t>流动</a:t>
          </a:r>
        </a:p>
      </dsp:txBody>
      <dsp:txXfrm>
        <a:off x="2384460" y="1489792"/>
        <a:ext cx="426054" cy="426054"/>
      </dsp:txXfrm>
    </dsp:sp>
    <dsp:sp modelId="{09C6C3A9-86A9-4972-BE42-40C7E63BDA7A}">
      <dsp:nvSpPr>
        <dsp:cNvPr id="0" name=""/>
        <dsp:cNvSpPr/>
      </dsp:nvSpPr>
      <dsp:spPr>
        <a:xfrm rot="7560000">
          <a:off x="1872851" y="1343281"/>
          <a:ext cx="108944" cy="25463"/>
        </a:xfrm>
        <a:custGeom>
          <a:avLst/>
          <a:gdLst/>
          <a:ahLst/>
          <a:cxnLst/>
          <a:rect l="0" t="0" r="0" b="0"/>
          <a:pathLst>
            <a:path>
              <a:moveTo>
                <a:pt x="0" y="12731"/>
              </a:moveTo>
              <a:lnTo>
                <a:pt x="108944" y="12731"/>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rot="10800000">
        <a:off x="1924600" y="1353289"/>
        <a:ext cx="5447" cy="5447"/>
      </dsp:txXfrm>
    </dsp:sp>
    <dsp:sp modelId="{191C65A8-5E6C-49AA-B594-F437FD5C636D}">
      <dsp:nvSpPr>
        <dsp:cNvPr id="0" name=""/>
        <dsp:cNvSpPr/>
      </dsp:nvSpPr>
      <dsp:spPr>
        <a:xfrm>
          <a:off x="1245325" y="1350510"/>
          <a:ext cx="860058" cy="704617"/>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marR="0" lvl="0" indent="0" algn="ctr" defTabSz="1066800" rtl="0" eaLnBrk="1" fontAlgn="base" latinLnBrk="0" hangingPunct="1">
            <a:lnSpc>
              <a:spcPct val="100000"/>
            </a:lnSpc>
            <a:spcBef>
              <a:spcPct val="0"/>
            </a:spcBef>
            <a:spcAft>
              <a:spcPct val="0"/>
            </a:spcAft>
            <a:buClrTx/>
            <a:buSzTx/>
            <a:buFontTx/>
            <a:buNone/>
            <a:tabLst/>
          </a:pPr>
          <a:r>
            <a:rPr kumimoji="0" lang="en-US" altLang="zh-CN" sz="1000" b="1" i="0" u="none" strike="noStrike" kern="1200" cap="none" normalizeH="0" baseline="0" dirty="0">
              <a:ln>
                <a:noFill/>
              </a:ln>
              <a:solidFill>
                <a:srgbClr val="000000"/>
              </a:solidFill>
              <a:effectLst/>
              <a:latin typeface="+mn-lt"/>
              <a:ea typeface="华文细黑" pitchFamily="2" charset="-122"/>
            </a:rPr>
            <a:t>Demand Pull</a:t>
          </a:r>
        </a:p>
        <a:p>
          <a:pPr marL="0" marR="0" lvl="0" indent="0" algn="ctr" defTabSz="1066800" rtl="0" eaLnBrk="1" fontAlgn="base" latinLnBrk="0" hangingPunct="1">
            <a:lnSpc>
              <a:spcPct val="100000"/>
            </a:lnSpc>
            <a:spcBef>
              <a:spcPct val="0"/>
            </a:spcBef>
            <a:spcAft>
              <a:spcPct val="0"/>
            </a:spcAft>
            <a:buClrTx/>
            <a:buSzTx/>
            <a:buFontTx/>
            <a:buNone/>
            <a:tabLst/>
          </a:pPr>
          <a:r>
            <a:rPr kumimoji="0" lang="zh-CN" altLang="en-US" sz="1000" b="1" i="0" u="none" strike="noStrike" kern="1200" cap="none" normalizeH="0" baseline="0" dirty="0">
              <a:ln>
                <a:noFill/>
              </a:ln>
              <a:solidFill>
                <a:srgbClr val="000000"/>
              </a:solidFill>
              <a:effectLst/>
              <a:latin typeface="+mn-lt"/>
              <a:ea typeface="华文细黑" pitchFamily="2" charset="-122"/>
            </a:rPr>
            <a:t>需求拉动</a:t>
          </a:r>
        </a:p>
      </dsp:txBody>
      <dsp:txXfrm>
        <a:off x="1371278" y="1453699"/>
        <a:ext cx="608152" cy="498239"/>
      </dsp:txXfrm>
    </dsp:sp>
    <dsp:sp modelId="{24AD2F12-EA08-45D1-9549-188DAFD29FB9}">
      <dsp:nvSpPr>
        <dsp:cNvPr id="0" name=""/>
        <dsp:cNvSpPr/>
      </dsp:nvSpPr>
      <dsp:spPr>
        <a:xfrm rot="11880000">
          <a:off x="1684390" y="936173"/>
          <a:ext cx="169662" cy="25463"/>
        </a:xfrm>
        <a:custGeom>
          <a:avLst/>
          <a:gdLst/>
          <a:ahLst/>
          <a:cxnLst/>
          <a:rect l="0" t="0" r="0" b="0"/>
          <a:pathLst>
            <a:path>
              <a:moveTo>
                <a:pt x="0" y="12731"/>
              </a:moveTo>
              <a:lnTo>
                <a:pt x="169662" y="12731"/>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rot="10800000">
        <a:off x="1764979" y="944663"/>
        <a:ext cx="8483" cy="8483"/>
      </dsp:txXfrm>
    </dsp:sp>
    <dsp:sp modelId="{9048A11C-A600-42C2-870A-050DFAFED21C}">
      <dsp:nvSpPr>
        <dsp:cNvPr id="0" name=""/>
        <dsp:cNvSpPr/>
      </dsp:nvSpPr>
      <dsp:spPr>
        <a:xfrm>
          <a:off x="1075535" y="524553"/>
          <a:ext cx="629728" cy="602530"/>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marR="0" lvl="0" indent="0" algn="ctr" defTabSz="1066800" rtl="0" eaLnBrk="1" fontAlgn="base" latinLnBrk="0" hangingPunct="1">
            <a:lnSpc>
              <a:spcPct val="100000"/>
            </a:lnSpc>
            <a:spcBef>
              <a:spcPct val="0"/>
            </a:spcBef>
            <a:spcAft>
              <a:spcPct val="0"/>
            </a:spcAft>
            <a:buClrTx/>
            <a:buSzTx/>
            <a:buFontTx/>
            <a:buNone/>
            <a:tabLst/>
          </a:pPr>
          <a:r>
            <a:rPr kumimoji="0" lang="en-US" altLang="zh-CN" sz="1000" b="1" i="0" u="none" strike="noStrike" kern="1200" cap="none" normalizeH="0" baseline="0" dirty="0">
              <a:ln>
                <a:noFill/>
              </a:ln>
              <a:solidFill>
                <a:srgbClr val="000000"/>
              </a:solidFill>
              <a:effectLst/>
              <a:latin typeface="+mn-lt"/>
              <a:ea typeface="华文细黑" pitchFamily="2" charset="-122"/>
            </a:rPr>
            <a:t>Perfect </a:t>
          </a:r>
        </a:p>
        <a:p>
          <a:pPr marL="0" marR="0" lvl="0" indent="0" algn="ctr" defTabSz="1066800" rtl="0" eaLnBrk="1" fontAlgn="base" latinLnBrk="0" hangingPunct="1">
            <a:lnSpc>
              <a:spcPct val="100000"/>
            </a:lnSpc>
            <a:spcBef>
              <a:spcPct val="0"/>
            </a:spcBef>
            <a:spcAft>
              <a:spcPct val="0"/>
            </a:spcAft>
            <a:buClrTx/>
            <a:buSzTx/>
            <a:buFontTx/>
            <a:buNone/>
            <a:tabLst/>
          </a:pPr>
          <a:r>
            <a:rPr kumimoji="0" lang="zh-CN" altLang="en-US" sz="1000" b="1" i="0" u="none" strike="noStrike" kern="1200" cap="none" normalizeH="0" baseline="0" dirty="0">
              <a:ln>
                <a:noFill/>
              </a:ln>
              <a:solidFill>
                <a:srgbClr val="000000"/>
              </a:solidFill>
              <a:effectLst/>
              <a:latin typeface="+mn-lt"/>
              <a:ea typeface="华文细黑" pitchFamily="2" charset="-122"/>
            </a:rPr>
            <a:t>完美</a:t>
          </a:r>
        </a:p>
      </dsp:txBody>
      <dsp:txXfrm>
        <a:off x="1167757" y="612791"/>
        <a:ext cx="445284" cy="42605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9D13A76-66FC-4943-B430-ACE574DB3F6D}">
      <dsp:nvSpPr>
        <dsp:cNvPr id="0" name=""/>
        <dsp:cNvSpPr/>
      </dsp:nvSpPr>
      <dsp:spPr>
        <a:xfrm>
          <a:off x="1200320" y="952"/>
          <a:ext cx="675525" cy="439091"/>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ts val="0"/>
            </a:spcAft>
            <a:buNone/>
          </a:pPr>
          <a:r>
            <a:rPr lang="en-US" altLang="zh-CN" sz="900" kern="1200" dirty="0">
              <a:solidFill>
                <a:srgbClr val="C00000"/>
              </a:solidFill>
              <a:latin typeface="+mn-ea"/>
              <a:ea typeface="+mn-ea"/>
            </a:rPr>
            <a:t>Build </a:t>
          </a:r>
        </a:p>
        <a:p>
          <a:pPr marL="0" lvl="0" indent="0" algn="ctr" defTabSz="400050">
            <a:lnSpc>
              <a:spcPct val="90000"/>
            </a:lnSpc>
            <a:spcBef>
              <a:spcPct val="0"/>
            </a:spcBef>
            <a:spcAft>
              <a:spcPts val="0"/>
            </a:spcAft>
            <a:buNone/>
          </a:pPr>
          <a:r>
            <a:rPr lang="en-US" altLang="zh-CN" sz="900" kern="1200" dirty="0">
              <a:solidFill>
                <a:srgbClr val="C00000"/>
              </a:solidFill>
              <a:latin typeface="+mn-ea"/>
              <a:ea typeface="+mn-ea"/>
            </a:rPr>
            <a:t>(</a:t>
          </a:r>
          <a:r>
            <a:rPr lang="zh-CN" altLang="en-US" sz="900" kern="1200" dirty="0">
              <a:solidFill>
                <a:srgbClr val="C00000"/>
              </a:solidFill>
              <a:latin typeface="+mn-ea"/>
              <a:ea typeface="+mn-ea"/>
            </a:rPr>
            <a:t>开发）</a:t>
          </a:r>
        </a:p>
      </dsp:txBody>
      <dsp:txXfrm>
        <a:off x="1221755" y="22387"/>
        <a:ext cx="632655" cy="396221"/>
      </dsp:txXfrm>
    </dsp:sp>
    <dsp:sp modelId="{25A13CED-79BB-4D01-B8CF-FAF6413B26DD}">
      <dsp:nvSpPr>
        <dsp:cNvPr id="0" name=""/>
        <dsp:cNvSpPr/>
      </dsp:nvSpPr>
      <dsp:spPr>
        <a:xfrm>
          <a:off x="952966" y="220498"/>
          <a:ext cx="1170232" cy="1170232"/>
        </a:xfrm>
        <a:custGeom>
          <a:avLst/>
          <a:gdLst/>
          <a:ahLst/>
          <a:cxnLst/>
          <a:rect l="0" t="0" r="0" b="0"/>
          <a:pathLst>
            <a:path>
              <a:moveTo>
                <a:pt x="1013365" y="186413"/>
              </a:moveTo>
              <a:arcTo wR="585116" hR="585116" stAng="19022778" swAng="2300009"/>
            </a:path>
          </a:pathLst>
        </a:custGeom>
        <a:noFill/>
        <a:ln w="9525" cap="flat" cmpd="sng" algn="ctr">
          <a:solidFill>
            <a:srgbClr val="990000"/>
          </a:solidFill>
          <a:prstDash val="solid"/>
          <a:tailEnd type="arrow"/>
        </a:ln>
        <a:effectLst/>
      </dsp:spPr>
      <dsp:style>
        <a:lnRef idx="1">
          <a:scrgbClr r="0" g="0" b="0"/>
        </a:lnRef>
        <a:fillRef idx="0">
          <a:scrgbClr r="0" g="0" b="0"/>
        </a:fillRef>
        <a:effectRef idx="0">
          <a:scrgbClr r="0" g="0" b="0"/>
        </a:effectRef>
        <a:fontRef idx="minor"/>
      </dsp:style>
    </dsp:sp>
    <dsp:sp modelId="{DF66E1A4-0100-4CC9-9F18-3E81A9A98D0A}">
      <dsp:nvSpPr>
        <dsp:cNvPr id="0" name=""/>
        <dsp:cNvSpPr/>
      </dsp:nvSpPr>
      <dsp:spPr>
        <a:xfrm>
          <a:off x="1561534" y="878626"/>
          <a:ext cx="966548" cy="439091"/>
        </a:xfrm>
        <a:prstGeom prst="roundRect">
          <a:avLst/>
        </a:prstGeom>
        <a:solidFill>
          <a:schemeClr val="bg1">
            <a:lumMod val="8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altLang="zh-CN" sz="900" kern="1200" dirty="0">
              <a:solidFill>
                <a:schemeClr val="tx1"/>
              </a:solidFill>
              <a:latin typeface="+mn-ea"/>
              <a:ea typeface="+mn-ea"/>
            </a:rPr>
            <a:t>Measure</a:t>
          </a:r>
          <a:r>
            <a:rPr lang="zh-CN" altLang="en-US" sz="900" kern="1200" dirty="0">
              <a:solidFill>
                <a:schemeClr val="tx1"/>
              </a:solidFill>
              <a:latin typeface="+mn-ea"/>
              <a:ea typeface="+mn-ea"/>
            </a:rPr>
            <a:t>（测量）</a:t>
          </a:r>
        </a:p>
      </dsp:txBody>
      <dsp:txXfrm>
        <a:off x="1582969" y="900061"/>
        <a:ext cx="923678" cy="396221"/>
      </dsp:txXfrm>
    </dsp:sp>
    <dsp:sp modelId="{785D352A-24BF-431C-8411-2503813AEF2B}">
      <dsp:nvSpPr>
        <dsp:cNvPr id="0" name=""/>
        <dsp:cNvSpPr/>
      </dsp:nvSpPr>
      <dsp:spPr>
        <a:xfrm>
          <a:off x="952966" y="220498"/>
          <a:ext cx="1170232" cy="1170232"/>
        </a:xfrm>
        <a:custGeom>
          <a:avLst/>
          <a:gdLst/>
          <a:ahLst/>
          <a:cxnLst/>
          <a:rect l="0" t="0" r="0" b="0"/>
          <a:pathLst>
            <a:path>
              <a:moveTo>
                <a:pt x="764401" y="1142087"/>
              </a:moveTo>
              <a:arcTo wR="585116" hR="585116" stAng="4329419" swAng="2141163"/>
            </a:path>
          </a:pathLst>
        </a:custGeom>
        <a:noFill/>
        <a:ln w="9525" cap="flat" cmpd="sng" algn="ctr">
          <a:solidFill>
            <a:srgbClr val="990000"/>
          </a:solidFill>
          <a:prstDash val="solid"/>
          <a:tailEnd type="arrow"/>
        </a:ln>
        <a:effectLst/>
      </dsp:spPr>
      <dsp:style>
        <a:lnRef idx="1">
          <a:scrgbClr r="0" g="0" b="0"/>
        </a:lnRef>
        <a:fillRef idx="0">
          <a:scrgbClr r="0" g="0" b="0"/>
        </a:fillRef>
        <a:effectRef idx="0">
          <a:scrgbClr r="0" g="0" b="0"/>
        </a:effectRef>
        <a:fontRef idx="minor"/>
      </dsp:style>
    </dsp:sp>
    <dsp:sp modelId="{BAD6C828-C20A-47B4-B710-91E5D2650CEE}">
      <dsp:nvSpPr>
        <dsp:cNvPr id="0" name=""/>
        <dsp:cNvSpPr/>
      </dsp:nvSpPr>
      <dsp:spPr>
        <a:xfrm>
          <a:off x="542895" y="878626"/>
          <a:ext cx="976924" cy="439091"/>
        </a:xfrm>
        <a:prstGeom prst="roundRect">
          <a:avLst/>
        </a:prstGeom>
        <a:solidFill>
          <a:schemeClr val="bg1">
            <a:lumMod val="8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altLang="zh-CN" sz="900" kern="1200" dirty="0">
              <a:solidFill>
                <a:schemeClr val="tx1"/>
              </a:solidFill>
              <a:latin typeface="+mn-ea"/>
              <a:ea typeface="+mn-ea"/>
            </a:rPr>
            <a:t>Learn</a:t>
          </a:r>
          <a:r>
            <a:rPr lang="zh-CN" altLang="en-US" sz="900" kern="1200" dirty="0">
              <a:solidFill>
                <a:schemeClr val="tx1"/>
              </a:solidFill>
              <a:latin typeface="+mn-ea"/>
              <a:ea typeface="+mn-ea"/>
            </a:rPr>
            <a:t>（认知）</a:t>
          </a:r>
        </a:p>
      </dsp:txBody>
      <dsp:txXfrm>
        <a:off x="564330" y="900061"/>
        <a:ext cx="934054" cy="396221"/>
      </dsp:txXfrm>
    </dsp:sp>
    <dsp:sp modelId="{587B3359-AFA6-49F0-8D2E-5DEFBF5621A7}">
      <dsp:nvSpPr>
        <dsp:cNvPr id="0" name=""/>
        <dsp:cNvSpPr/>
      </dsp:nvSpPr>
      <dsp:spPr>
        <a:xfrm>
          <a:off x="952966" y="220498"/>
          <a:ext cx="1170232" cy="1170232"/>
        </a:xfrm>
        <a:custGeom>
          <a:avLst/>
          <a:gdLst/>
          <a:ahLst/>
          <a:cxnLst/>
          <a:rect l="0" t="0" r="0" b="0"/>
          <a:pathLst>
            <a:path>
              <a:moveTo>
                <a:pt x="1901" y="537984"/>
              </a:moveTo>
              <a:arcTo wR="585116" hR="585116" stAng="11077213" swAng="2300009"/>
            </a:path>
          </a:pathLst>
        </a:custGeom>
        <a:noFill/>
        <a:ln w="9525" cap="flat" cmpd="sng" algn="ctr">
          <a:solidFill>
            <a:schemeClr val="tx2"/>
          </a:solidFill>
          <a:prstDash val="solid"/>
          <a:tailEnd type="arrow"/>
        </a:ln>
        <a:effectLst/>
      </dsp:spPr>
      <dsp:style>
        <a:lnRef idx="1">
          <a:scrgbClr r="0" g="0" b="0"/>
        </a:lnRef>
        <a:fillRef idx="0">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9D13A76-66FC-4943-B430-ACE574DB3F6D}">
      <dsp:nvSpPr>
        <dsp:cNvPr id="0" name=""/>
        <dsp:cNvSpPr/>
      </dsp:nvSpPr>
      <dsp:spPr>
        <a:xfrm>
          <a:off x="851230" y="730"/>
          <a:ext cx="517933" cy="336656"/>
        </a:xfrm>
        <a:prstGeom prst="roundRect">
          <a:avLst/>
        </a:prstGeom>
        <a:solidFill>
          <a:schemeClr val="bg1">
            <a:lumMod val="8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0" tIns="36000" rIns="38100" bIns="38100" numCol="1" spcCol="1270" anchor="ctr" anchorCtr="0">
          <a:noAutofit/>
        </a:bodyPr>
        <a:lstStyle/>
        <a:p>
          <a:pPr marL="0" lvl="0" indent="0" algn="ctr" defTabSz="444500">
            <a:lnSpc>
              <a:spcPct val="100000"/>
            </a:lnSpc>
            <a:spcBef>
              <a:spcPct val="0"/>
            </a:spcBef>
            <a:spcAft>
              <a:spcPts val="0"/>
            </a:spcAft>
            <a:buNone/>
          </a:pPr>
          <a:r>
            <a:rPr lang="en-US" altLang="zh-CN" sz="1000" kern="1200" dirty="0">
              <a:solidFill>
                <a:schemeClr val="tx1"/>
              </a:solidFill>
              <a:latin typeface="+mn-ea"/>
              <a:ea typeface="+mn-ea"/>
            </a:rPr>
            <a:t>Build </a:t>
          </a:r>
        </a:p>
        <a:p>
          <a:pPr marL="0" lvl="0" indent="0" algn="ctr" defTabSz="444500">
            <a:lnSpc>
              <a:spcPct val="100000"/>
            </a:lnSpc>
            <a:spcBef>
              <a:spcPct val="0"/>
            </a:spcBef>
            <a:spcAft>
              <a:spcPts val="0"/>
            </a:spcAft>
            <a:buNone/>
          </a:pPr>
          <a:r>
            <a:rPr lang="en-US" altLang="zh-CN" sz="1000" kern="1200" dirty="0">
              <a:solidFill>
                <a:schemeClr val="tx1"/>
              </a:solidFill>
              <a:latin typeface="+mn-ea"/>
              <a:ea typeface="+mn-ea"/>
            </a:rPr>
            <a:t>(</a:t>
          </a:r>
          <a:r>
            <a:rPr lang="zh-CN" altLang="en-US" sz="1000" kern="1200" dirty="0">
              <a:solidFill>
                <a:schemeClr val="tx1"/>
              </a:solidFill>
              <a:latin typeface="+mn-ea"/>
              <a:ea typeface="+mn-ea"/>
            </a:rPr>
            <a:t>开发）</a:t>
          </a:r>
        </a:p>
      </dsp:txBody>
      <dsp:txXfrm>
        <a:off x="867664" y="17164"/>
        <a:ext cx="485065" cy="303788"/>
      </dsp:txXfrm>
    </dsp:sp>
    <dsp:sp modelId="{25A13CED-79BB-4D01-B8CF-FAF6413B26DD}">
      <dsp:nvSpPr>
        <dsp:cNvPr id="0" name=""/>
        <dsp:cNvSpPr/>
      </dsp:nvSpPr>
      <dsp:spPr>
        <a:xfrm>
          <a:off x="628263" y="143066"/>
          <a:ext cx="897230" cy="897230"/>
        </a:xfrm>
        <a:custGeom>
          <a:avLst/>
          <a:gdLst/>
          <a:ahLst/>
          <a:cxnLst/>
          <a:rect l="0" t="0" r="0" b="0"/>
          <a:pathLst>
            <a:path>
              <a:moveTo>
                <a:pt x="801330" y="171400"/>
              </a:moveTo>
              <a:arcTo wR="448615" hR="448615" stAng="19310078" swAng="2161576"/>
            </a:path>
          </a:pathLst>
        </a:custGeom>
        <a:noFill/>
        <a:ln w="9525" cap="flat" cmpd="sng" algn="ctr">
          <a:solidFill>
            <a:srgbClr val="990000"/>
          </a:solidFill>
          <a:prstDash val="solid"/>
          <a:tailEnd type="arrow"/>
        </a:ln>
        <a:effectLst/>
      </dsp:spPr>
      <dsp:style>
        <a:lnRef idx="1">
          <a:scrgbClr r="0" g="0" b="0"/>
        </a:lnRef>
        <a:fillRef idx="0">
          <a:scrgbClr r="0" g="0" b="0"/>
        </a:fillRef>
        <a:effectRef idx="0">
          <a:scrgbClr r="0" g="0" b="0"/>
        </a:effectRef>
        <a:fontRef idx="minor"/>
      </dsp:style>
    </dsp:sp>
    <dsp:sp modelId="{DF66E1A4-0100-4CC9-9F18-3E81A9A98D0A}">
      <dsp:nvSpPr>
        <dsp:cNvPr id="0" name=""/>
        <dsp:cNvSpPr/>
      </dsp:nvSpPr>
      <dsp:spPr>
        <a:xfrm>
          <a:off x="1070007" y="662159"/>
          <a:ext cx="786253" cy="336656"/>
        </a:xfrm>
        <a:prstGeom prst="roundRect">
          <a:avLst/>
        </a:prstGeom>
        <a:solidFill>
          <a:srgbClr val="CCFFCC"/>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altLang="zh-CN" sz="1000" b="1" kern="1200" dirty="0">
              <a:solidFill>
                <a:srgbClr val="C00000"/>
              </a:solidFill>
              <a:latin typeface="+mn-ea"/>
              <a:ea typeface="+mn-ea"/>
            </a:rPr>
            <a:t>Measure</a:t>
          </a:r>
          <a:r>
            <a:rPr lang="zh-CN" altLang="en-US" sz="1000" b="1" kern="1200" dirty="0">
              <a:solidFill>
                <a:srgbClr val="C00000"/>
              </a:solidFill>
              <a:latin typeface="+mn-ea"/>
              <a:ea typeface="+mn-ea"/>
            </a:rPr>
            <a:t>（测量）</a:t>
          </a:r>
        </a:p>
      </dsp:txBody>
      <dsp:txXfrm>
        <a:off x="1086441" y="678593"/>
        <a:ext cx="753385" cy="303788"/>
      </dsp:txXfrm>
    </dsp:sp>
    <dsp:sp modelId="{785D352A-24BF-431C-8411-2503813AEF2B}">
      <dsp:nvSpPr>
        <dsp:cNvPr id="0" name=""/>
        <dsp:cNvSpPr/>
      </dsp:nvSpPr>
      <dsp:spPr>
        <a:xfrm>
          <a:off x="618943" y="148353"/>
          <a:ext cx="897230" cy="897230"/>
        </a:xfrm>
        <a:custGeom>
          <a:avLst/>
          <a:gdLst/>
          <a:ahLst/>
          <a:cxnLst/>
          <a:rect l="0" t="0" r="0" b="0"/>
          <a:pathLst>
            <a:path>
              <a:moveTo>
                <a:pt x="578594" y="877987"/>
              </a:moveTo>
              <a:arcTo wR="448615" hR="448615" stAng="4389473" swAng="1809720"/>
            </a:path>
          </a:pathLst>
        </a:custGeom>
        <a:noFill/>
        <a:ln w="9525" cap="flat" cmpd="sng" algn="ctr">
          <a:solidFill>
            <a:srgbClr val="990000"/>
          </a:solidFill>
          <a:prstDash val="solid"/>
          <a:tailEnd type="arrow"/>
        </a:ln>
        <a:effectLst/>
      </dsp:spPr>
      <dsp:style>
        <a:lnRef idx="1">
          <a:scrgbClr r="0" g="0" b="0"/>
        </a:lnRef>
        <a:fillRef idx="0">
          <a:scrgbClr r="0" g="0" b="0"/>
        </a:fillRef>
        <a:effectRef idx="0">
          <a:scrgbClr r="0" g="0" b="0"/>
        </a:effectRef>
        <a:fontRef idx="minor"/>
      </dsp:style>
    </dsp:sp>
    <dsp:sp modelId="{BAD6C828-C20A-47B4-B710-91E5D2650CEE}">
      <dsp:nvSpPr>
        <dsp:cNvPr id="0" name=""/>
        <dsp:cNvSpPr/>
      </dsp:nvSpPr>
      <dsp:spPr>
        <a:xfrm>
          <a:off x="462718" y="673652"/>
          <a:ext cx="517933" cy="336656"/>
        </a:xfrm>
        <a:prstGeom prst="roundRect">
          <a:avLst/>
        </a:prstGeom>
        <a:solidFill>
          <a:srgbClr val="CCFFCC"/>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altLang="zh-CN" sz="1000" b="1" kern="1200" dirty="0">
              <a:solidFill>
                <a:srgbClr val="C00000"/>
              </a:solidFill>
              <a:latin typeface="+mn-ea"/>
              <a:ea typeface="+mn-ea"/>
            </a:rPr>
            <a:t>Learn</a:t>
          </a:r>
          <a:r>
            <a:rPr lang="zh-CN" altLang="en-US" sz="1000" b="1" kern="1200" dirty="0">
              <a:solidFill>
                <a:srgbClr val="C00000"/>
              </a:solidFill>
              <a:latin typeface="+mn-ea"/>
              <a:ea typeface="+mn-ea"/>
            </a:rPr>
            <a:t>（认知）</a:t>
          </a:r>
        </a:p>
      </dsp:txBody>
      <dsp:txXfrm>
        <a:off x="479152" y="690086"/>
        <a:ext cx="485065" cy="303788"/>
      </dsp:txXfrm>
    </dsp:sp>
    <dsp:sp modelId="{587B3359-AFA6-49F0-8D2E-5DEFBF5621A7}">
      <dsp:nvSpPr>
        <dsp:cNvPr id="0" name=""/>
        <dsp:cNvSpPr/>
      </dsp:nvSpPr>
      <dsp:spPr>
        <a:xfrm>
          <a:off x="661582" y="169058"/>
          <a:ext cx="897230" cy="897230"/>
        </a:xfrm>
        <a:custGeom>
          <a:avLst/>
          <a:gdLst/>
          <a:ahLst/>
          <a:cxnLst/>
          <a:rect l="0" t="0" r="0" b="0"/>
          <a:pathLst>
            <a:path>
              <a:moveTo>
                <a:pt x="1457" y="412478"/>
              </a:moveTo>
              <a:arcTo wR="448615" hR="448615" stAng="11077214" swAng="2300007"/>
            </a:path>
          </a:pathLst>
        </a:custGeom>
        <a:noFill/>
        <a:ln w="9525" cap="flat" cmpd="sng" algn="ctr">
          <a:solidFill>
            <a:srgbClr val="990000"/>
          </a:solidFill>
          <a:prstDash val="solid"/>
          <a:tailEnd type="arrow"/>
        </a:ln>
        <a:effectLst/>
      </dsp:spPr>
      <dsp:style>
        <a:lnRef idx="1">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radial1">
  <dgm:title val=""/>
  <dgm:desc val=""/>
  <dgm:catLst>
    <dgm:cat type="relationship" pri="22000"/>
    <dgm:cat type="cycle" pri="10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node" refType="w" refFor="ch" refForName="centerShape" op="equ"/>
      <dgm:constr type="sp" refType="w" refFor="ch" refForName="node" fact="0.3"/>
      <dgm:constr type="sibSp" refType="w" refFor="ch" refForName="node" fact="0.3"/>
      <dgm:constr type="primFontSz" for="ch" forName="centerShape" val="65"/>
      <dgm:constr type="primFontSz" for="des" forName="node" op="equ" val="65"/>
      <dgm:constr type="primFontSz" for="des" forName="connTx" val="55"/>
      <dgm:constr type="primFontSz" for="des" forName="connTx" refType="primFontSz" refFor="ch" refForName="centerShape" op="lte" fact="0.8"/>
    </dgm:constrLst>
    <dgm:ruleLst/>
    <dgm:forEach name="Name6"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name="Name7" axis="ch">
        <dgm:forEach name="Name8" axis="self" ptType="parTrans">
          <dgm:layoutNode name="Name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connDist"/>
              <dgm:constr type="userA" for="ch" refType="connDist"/>
              <dgm:constr type="w" val="1"/>
              <dgm:constr type="h" val="5"/>
              <dgm:constr type="begPad"/>
              <dgm:constr type="endPad"/>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w" val="NaN" fact="0.8" max="NaN"/>
                <dgm:rule type="h" val="NaN" fact="1" max="NaN"/>
                <dgm:rule type="primFontSz" val="5" fact="NaN" max="NaN"/>
              </dgm:ruleLst>
            </dgm:layoutNode>
          </dgm:layoutNode>
        </dgm:forEach>
        <dgm:forEach name="Name10"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04.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05.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eaLnBrk="0" hangingPunct="0">
              <a:lnSpc>
                <a:spcPct val="90000"/>
              </a:lnSpc>
              <a:defRPr sz="1200"/>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eaLnBrk="0" hangingPunct="0">
              <a:lnSpc>
                <a:spcPct val="90000"/>
              </a:lnSpc>
              <a:defRPr sz="1200"/>
            </a:lvl1pPr>
          </a:lstStyle>
          <a:p>
            <a:pPr>
              <a:defRPr/>
            </a:pPr>
            <a:fld id="{49DE2A97-7213-4A81-8C36-6CE5A284E8D3}" type="datetimeFigureOut">
              <a:rPr lang="en-US"/>
              <a:pPr>
                <a:defRPr/>
              </a:pPr>
              <a:t>11/2/2017</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eaLnBrk="0" hangingPunct="0">
              <a:lnSpc>
                <a:spcPct val="90000"/>
              </a:lnSpc>
              <a:defRPr sz="1200"/>
            </a:lvl1pPr>
          </a:lstStyle>
          <a:p>
            <a:pPr>
              <a:defRPr/>
            </a:pP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eaLnBrk="0" hangingPunct="0">
              <a:lnSpc>
                <a:spcPct val="90000"/>
              </a:lnSpc>
              <a:defRPr sz="1200"/>
            </a:lvl1pPr>
          </a:lstStyle>
          <a:p>
            <a:pPr>
              <a:defRPr/>
            </a:pPr>
            <a:fld id="{7D32C903-6E4A-406F-AC3E-D7D150FAF174}" type="slidenum">
              <a:rPr lang="en-US"/>
              <a:pPr>
                <a:defRPr/>
              </a:pPr>
              <a:t>‹#›</a:t>
            </a:fld>
            <a:endParaRPr lang="en-US"/>
          </a:p>
        </p:txBody>
      </p:sp>
    </p:spTree>
    <p:extLst>
      <p:ext uri="{BB962C8B-B14F-4D97-AF65-F5344CB8AC3E}">
        <p14:creationId xmlns:p14="http://schemas.microsoft.com/office/powerpoint/2010/main" val="365165579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458"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lnSpc>
                <a:spcPct val="100000"/>
              </a:lnSpc>
              <a:defRPr b="0">
                <a:solidFill>
                  <a:schemeClr val="tx1"/>
                </a:solidFill>
                <a:latin typeface="Lucida Grande" charset="0"/>
                <a:ea typeface="+mn-ea"/>
                <a:sym typeface="Lucida Grande" charset="0"/>
              </a:defRPr>
            </a:lvl1pPr>
          </a:lstStyle>
          <a:p>
            <a:pPr>
              <a:defRPr/>
            </a:pPr>
            <a:endParaRPr lang="zh-CN" altLang="en-US"/>
          </a:p>
        </p:txBody>
      </p:sp>
      <p:sp>
        <p:nvSpPr>
          <p:cNvPr id="19459"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lnSpc>
                <a:spcPct val="100000"/>
              </a:lnSpc>
              <a:defRPr b="0">
                <a:solidFill>
                  <a:schemeClr val="tx1"/>
                </a:solidFill>
                <a:latin typeface="Lucida Grande" charset="0"/>
                <a:ea typeface="+mn-ea"/>
                <a:sym typeface="Lucida Grande" charset="0"/>
              </a:defRPr>
            </a:lvl1pPr>
          </a:lstStyle>
          <a:p>
            <a:pPr>
              <a:defRPr/>
            </a:pPr>
            <a:endParaRPr lang="en-US" altLang="zh-CN"/>
          </a:p>
        </p:txBody>
      </p:sp>
      <p:sp>
        <p:nvSpPr>
          <p:cNvPr id="58372"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19461"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19462"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eaLnBrk="1" hangingPunct="1">
              <a:lnSpc>
                <a:spcPct val="100000"/>
              </a:lnSpc>
              <a:defRPr b="0">
                <a:solidFill>
                  <a:schemeClr val="tx1"/>
                </a:solidFill>
                <a:latin typeface="Lucida Grande" charset="0"/>
                <a:ea typeface="+mn-ea"/>
                <a:sym typeface="Lucida Grande" charset="0"/>
              </a:defRPr>
            </a:lvl1pPr>
          </a:lstStyle>
          <a:p>
            <a:pPr>
              <a:defRPr/>
            </a:pPr>
            <a:endParaRPr lang="en-US" altLang="zh-CN"/>
          </a:p>
        </p:txBody>
      </p:sp>
      <p:sp>
        <p:nvSpPr>
          <p:cNvPr id="19463"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lnSpc>
                <a:spcPct val="100000"/>
              </a:lnSpc>
              <a:defRPr b="0">
                <a:solidFill>
                  <a:schemeClr val="tx1"/>
                </a:solidFill>
                <a:latin typeface="Lucida Grande" charset="0"/>
                <a:ea typeface="+mn-ea"/>
                <a:sym typeface="Lucida Grande" charset="0"/>
              </a:defRPr>
            </a:lvl1pPr>
          </a:lstStyle>
          <a:p>
            <a:pPr>
              <a:defRPr/>
            </a:pPr>
            <a:fld id="{C71919FD-08AE-4BC8-8CB5-B84DA57FDA89}" type="slidenum">
              <a:rPr lang="zh-CN" altLang="en-US"/>
              <a:pPr>
                <a:defRPr/>
              </a:pPr>
              <a:t>‹#›</a:t>
            </a:fld>
            <a:endParaRPr lang="en-US" altLang="zh-CN"/>
          </a:p>
        </p:txBody>
      </p:sp>
    </p:spTree>
    <p:extLst>
      <p:ext uri="{BB962C8B-B14F-4D97-AF65-F5344CB8AC3E}">
        <p14:creationId xmlns:p14="http://schemas.microsoft.com/office/powerpoint/2010/main" val="2914981291"/>
      </p:ext>
    </p:extLst>
  </p:cSld>
  <p:clrMap bg1="lt1" tx1="dk1" bg2="lt2" tx2="dk2" accent1="accent1" accent2="accent2" accent3="accent3" accent4="accent4" accent5="accent5" accent6="accent6" hlink="hlink" folHlink="folHlink"/>
  <p:hf hdr="0" ftr="0" dt="0"/>
  <p:notesStyle>
    <a:lvl1pPr algn="l" rtl="0" eaLnBrk="0" fontAlgn="base" hangingPunct="0">
      <a:spcBef>
        <a:spcPct val="0"/>
      </a:spcBef>
      <a:spcAft>
        <a:spcPct val="0"/>
      </a:spcAft>
      <a:defRPr sz="1200" kern="1200">
        <a:solidFill>
          <a:schemeClr val="tx1"/>
        </a:solidFill>
        <a:latin typeface="Lucida Grande" charset="0"/>
        <a:ea typeface="+mn-ea"/>
        <a:cs typeface="+mn-cs"/>
      </a:defRPr>
    </a:lvl1pPr>
    <a:lvl2pPr marL="456816" algn="l" rtl="0" eaLnBrk="0" fontAlgn="base" hangingPunct="0">
      <a:spcBef>
        <a:spcPct val="0"/>
      </a:spcBef>
      <a:spcAft>
        <a:spcPct val="0"/>
      </a:spcAft>
      <a:defRPr sz="1200" kern="1200">
        <a:solidFill>
          <a:schemeClr val="tx1"/>
        </a:solidFill>
        <a:latin typeface="Lucida Grande" charset="0"/>
        <a:ea typeface="+mn-ea"/>
        <a:cs typeface="+mn-cs"/>
      </a:defRPr>
    </a:lvl2pPr>
    <a:lvl3pPr marL="913624" algn="l" rtl="0" eaLnBrk="0" fontAlgn="base" hangingPunct="0">
      <a:spcBef>
        <a:spcPct val="0"/>
      </a:spcBef>
      <a:spcAft>
        <a:spcPct val="0"/>
      </a:spcAft>
      <a:defRPr sz="1200" kern="1200">
        <a:solidFill>
          <a:schemeClr val="tx1"/>
        </a:solidFill>
        <a:latin typeface="Lucida Grande" charset="0"/>
        <a:ea typeface="+mn-ea"/>
        <a:cs typeface="+mn-cs"/>
      </a:defRPr>
    </a:lvl3pPr>
    <a:lvl4pPr marL="1370435" algn="l" rtl="0" eaLnBrk="0" fontAlgn="base" hangingPunct="0">
      <a:spcBef>
        <a:spcPct val="0"/>
      </a:spcBef>
      <a:spcAft>
        <a:spcPct val="0"/>
      </a:spcAft>
      <a:defRPr sz="1200" kern="1200">
        <a:solidFill>
          <a:schemeClr val="tx1"/>
        </a:solidFill>
        <a:latin typeface="Lucida Grande" charset="0"/>
        <a:ea typeface="+mn-ea"/>
        <a:cs typeface="+mn-cs"/>
      </a:defRPr>
    </a:lvl4pPr>
    <a:lvl5pPr marL="1827244" algn="l" rtl="0" eaLnBrk="0" fontAlgn="base" hangingPunct="0">
      <a:spcBef>
        <a:spcPct val="0"/>
      </a:spcBef>
      <a:spcAft>
        <a:spcPct val="0"/>
      </a:spcAft>
      <a:defRPr sz="1200" kern="1200">
        <a:solidFill>
          <a:schemeClr val="tx1"/>
        </a:solidFill>
        <a:latin typeface="Lucida Grande" charset="0"/>
        <a:ea typeface="+mn-ea"/>
        <a:cs typeface="+mn-cs"/>
      </a:defRPr>
    </a:lvl5pPr>
    <a:lvl6pPr marL="2284056" algn="l" defTabSz="913624" rtl="0" eaLnBrk="1" latinLnBrk="0" hangingPunct="1">
      <a:defRPr sz="1200" kern="1200">
        <a:solidFill>
          <a:schemeClr val="tx1"/>
        </a:solidFill>
        <a:latin typeface="+mn-lt"/>
        <a:ea typeface="+mn-ea"/>
        <a:cs typeface="+mn-cs"/>
      </a:defRPr>
    </a:lvl6pPr>
    <a:lvl7pPr marL="2740871" algn="l" defTabSz="913624" rtl="0" eaLnBrk="1" latinLnBrk="0" hangingPunct="1">
      <a:defRPr sz="1200" kern="1200">
        <a:solidFill>
          <a:schemeClr val="tx1"/>
        </a:solidFill>
        <a:latin typeface="+mn-lt"/>
        <a:ea typeface="+mn-ea"/>
        <a:cs typeface="+mn-cs"/>
      </a:defRPr>
    </a:lvl7pPr>
    <a:lvl8pPr marL="3197680" algn="l" defTabSz="913624" rtl="0" eaLnBrk="1" latinLnBrk="0" hangingPunct="1">
      <a:defRPr sz="1200" kern="1200">
        <a:solidFill>
          <a:schemeClr val="tx1"/>
        </a:solidFill>
        <a:latin typeface="+mn-lt"/>
        <a:ea typeface="+mn-ea"/>
        <a:cs typeface="+mn-cs"/>
      </a:defRPr>
    </a:lvl8pPr>
    <a:lvl9pPr marL="3654489" algn="l" defTabSz="913624"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slide" Target="../slides/slide16.xml"/><Relationship Id="rId2" Type="http://schemas.openxmlformats.org/officeDocument/2006/relationships/notesMaster" Target="../notesMasters/notesMaster1.xml"/><Relationship Id="rId1" Type="http://schemas.openxmlformats.org/officeDocument/2006/relationships/themeOverride" Target="../theme/themeOverride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slide" Target="../slides/slide19.xml"/><Relationship Id="rId2" Type="http://schemas.openxmlformats.org/officeDocument/2006/relationships/notesMaster" Target="../notesMasters/notesMaster1.xml"/><Relationship Id="rId1" Type="http://schemas.openxmlformats.org/officeDocument/2006/relationships/themeOverride" Target="../theme/themeOverride2.xml"/></Relationships>
</file>

<file path=ppt/notesSlides/_rels/notesSlide19.xml.rels><?xml version="1.0" encoding="UTF-8" standalone="yes"?>
<Relationships xmlns="http://schemas.openxmlformats.org/package/2006/relationships"><Relationship Id="rId3" Type="http://schemas.openxmlformats.org/officeDocument/2006/relationships/slide" Target="../slides/slide20.xml"/><Relationship Id="rId2" Type="http://schemas.openxmlformats.org/officeDocument/2006/relationships/notesMaster" Target="../notesMasters/notesMaster1.xml"/><Relationship Id="rId1" Type="http://schemas.openxmlformats.org/officeDocument/2006/relationships/themeOverride" Target="../theme/themeOverride3.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slide" Target="../slides/slide22.xml"/><Relationship Id="rId2" Type="http://schemas.openxmlformats.org/officeDocument/2006/relationships/notesMaster" Target="../notesMasters/notesMaster1.xml"/><Relationship Id="rId1" Type="http://schemas.openxmlformats.org/officeDocument/2006/relationships/themeOverride" Target="../theme/themeOverride4.xml"/></Relationships>
</file>

<file path=ppt/notesSlides/_rels/notesSlide22.xml.rels><?xml version="1.0" encoding="UTF-8" standalone="yes"?>
<Relationships xmlns="http://schemas.openxmlformats.org/package/2006/relationships"><Relationship Id="rId3" Type="http://schemas.openxmlformats.org/officeDocument/2006/relationships/slide" Target="../slides/slide23.xml"/><Relationship Id="rId2" Type="http://schemas.openxmlformats.org/officeDocument/2006/relationships/notesMaster" Target="../notesMasters/notesMaster1.xml"/><Relationship Id="rId1" Type="http://schemas.openxmlformats.org/officeDocument/2006/relationships/themeOverride" Target="../theme/themeOverride5.xml"/></Relationships>
</file>

<file path=ppt/notesSlides/_rels/notesSlide23.xml.rels><?xml version="1.0" encoding="UTF-8" standalone="yes"?>
<Relationships xmlns="http://schemas.openxmlformats.org/package/2006/relationships"><Relationship Id="rId3" Type="http://schemas.openxmlformats.org/officeDocument/2006/relationships/slide" Target="../slides/slide24.xml"/><Relationship Id="rId2" Type="http://schemas.openxmlformats.org/officeDocument/2006/relationships/notesMaster" Target="../notesMasters/notesMaster1.xml"/><Relationship Id="rId1" Type="http://schemas.openxmlformats.org/officeDocument/2006/relationships/themeOverride" Target="../theme/themeOverride6.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slide" Target="../slides/slide28.xml"/><Relationship Id="rId2" Type="http://schemas.openxmlformats.org/officeDocument/2006/relationships/notesMaster" Target="../notesMasters/notesMaster1.xml"/><Relationship Id="rId1" Type="http://schemas.openxmlformats.org/officeDocument/2006/relationships/themeOverride" Target="../theme/themeOverride7.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slide" Target="../slides/slide31.xml"/><Relationship Id="rId2" Type="http://schemas.openxmlformats.org/officeDocument/2006/relationships/notesMaster" Target="../notesMasters/notesMaster1.xml"/><Relationship Id="rId1" Type="http://schemas.openxmlformats.org/officeDocument/2006/relationships/themeOverride" Target="../theme/themeOverride8.xml"/></Relationships>
</file>

<file path=ppt/notesSlides/_rels/notesSlide31.xml.rels><?xml version="1.0" encoding="UTF-8" standalone="yes"?>
<Relationships xmlns="http://schemas.openxmlformats.org/package/2006/relationships"><Relationship Id="rId3" Type="http://schemas.openxmlformats.org/officeDocument/2006/relationships/slide" Target="../slides/slide32.xml"/><Relationship Id="rId2" Type="http://schemas.openxmlformats.org/officeDocument/2006/relationships/notesMaster" Target="../notesMasters/notesMaster1.xml"/><Relationship Id="rId1" Type="http://schemas.openxmlformats.org/officeDocument/2006/relationships/themeOverride" Target="../theme/themeOverride9.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0694138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0"/>
              </a:spcBef>
              <a:spcAft>
                <a:spcPct val="0"/>
              </a:spcAft>
              <a:buClrTx/>
              <a:buSzTx/>
              <a:buFontTx/>
              <a:buNone/>
              <a:tabLst/>
              <a:defRPr/>
            </a:pPr>
            <a:endParaRPr lang="zh-CN" altLang="en-US" dirty="0"/>
          </a:p>
        </p:txBody>
      </p:sp>
    </p:spTree>
    <p:extLst>
      <p:ext uri="{BB962C8B-B14F-4D97-AF65-F5344CB8AC3E}">
        <p14:creationId xmlns:p14="http://schemas.microsoft.com/office/powerpoint/2010/main" val="4203106047"/>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374264524"/>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Tree>
    <p:extLst>
      <p:ext uri="{BB962C8B-B14F-4D97-AF65-F5344CB8AC3E}">
        <p14:creationId xmlns:p14="http://schemas.microsoft.com/office/powerpoint/2010/main" val="4168014878"/>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幻灯片图像占位符 1"/>
          <p:cNvSpPr>
            <a:spLocks noGrp="1" noRot="1" noChangeAspect="1" noTextEdit="1"/>
          </p:cNvSpPr>
          <p:nvPr>
            <p:ph type="sldImg"/>
          </p:nvPr>
        </p:nvSpPr>
        <p:spPr>
          <a:xfrm>
            <a:off x="1143000" y="685800"/>
            <a:ext cx="4572000" cy="3429000"/>
          </a:xfrm>
          <a:ln/>
        </p:spPr>
      </p:sp>
      <p:sp>
        <p:nvSpPr>
          <p:cNvPr id="91139" name="备注占位符 2"/>
          <p:cNvSpPr>
            <a:spLocks noGrp="1"/>
          </p:cNvSpPr>
          <p:nvPr>
            <p:ph type="body" idx="1"/>
          </p:nvPr>
        </p:nvSpPr>
        <p:spPr>
          <a:noFill/>
          <a:ln/>
        </p:spPr>
        <p:txBody>
          <a:bodyPr/>
          <a:lstStyle/>
          <a:p>
            <a:endParaRPr lang="zh-CN" altLang="en-US">
              <a:latin typeface="Lucida Grande"/>
            </a:endParaRPr>
          </a:p>
        </p:txBody>
      </p:sp>
    </p:spTree>
    <p:extLst>
      <p:ext uri="{BB962C8B-B14F-4D97-AF65-F5344CB8AC3E}">
        <p14:creationId xmlns:p14="http://schemas.microsoft.com/office/powerpoint/2010/main" val="29561221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7300641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768350"/>
            <a:ext cx="4572000" cy="3430588"/>
          </a:xfrm>
        </p:spPr>
      </p:sp>
      <p:sp>
        <p:nvSpPr>
          <p:cNvPr id="3" name="备注占位符 2"/>
          <p:cNvSpPr>
            <a:spLocks noGrp="1"/>
          </p:cNvSpPr>
          <p:nvPr>
            <p:ph type="body" idx="1"/>
          </p:nvPr>
        </p:nvSpPr>
        <p:spPr/>
        <p:txBody>
          <a:bodyPr>
            <a:normAutofit/>
          </a:bodyPr>
          <a:lstStyle/>
          <a:p>
            <a:endParaRPr lang="zh-CN" altLang="en-US" dirty="0"/>
          </a:p>
        </p:txBody>
      </p:sp>
    </p:spTree>
    <p:extLst>
      <p:ext uri="{BB962C8B-B14F-4D97-AF65-F5344CB8AC3E}">
        <p14:creationId xmlns:p14="http://schemas.microsoft.com/office/powerpoint/2010/main" val="37398386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pPr>
              <a:lnSpc>
                <a:spcPct val="125000"/>
              </a:lnSpc>
            </a:pPr>
            <a:endParaRPr lang="en-US" altLang="zh-CN" sz="1100" dirty="0">
              <a:latin typeface="华文细黑" panose="02010600040101010101" pitchFamily="2" charset="-122"/>
              <a:ea typeface="华文细黑" panose="02010600040101010101" pitchFamily="2" charset="-122"/>
            </a:endParaRPr>
          </a:p>
        </p:txBody>
      </p:sp>
    </p:spTree>
    <p:extLst>
      <p:ext uri="{BB962C8B-B14F-4D97-AF65-F5344CB8AC3E}">
        <p14:creationId xmlns:p14="http://schemas.microsoft.com/office/powerpoint/2010/main" val="24813616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3" name="Rectangle 2"/>
          <p:cNvSpPr>
            <a:spLocks noGrp="1" noRot="1" noChangeAspect="1" noChangeArrowheads="1" noTextEdit="1"/>
          </p:cNvSpPr>
          <p:nvPr>
            <p:ph type="sldImg"/>
          </p:nvPr>
        </p:nvSpPr>
        <p:spPr>
          <a:xfrm>
            <a:off x="1142287" y="744538"/>
            <a:ext cx="4573425" cy="3430800"/>
          </a:xfrm>
          <a:ln/>
        </p:spPr>
      </p:sp>
      <p:sp>
        <p:nvSpPr>
          <p:cNvPr id="10445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extLst>
      <p:ext uri="{BB962C8B-B14F-4D97-AF65-F5344CB8AC3E}">
        <p14:creationId xmlns:p14="http://schemas.microsoft.com/office/powerpoint/2010/main" val="22282694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p:cSld>
    <p:bg bwMode="auto">
      <p:bgPr>
        <a:solidFill>
          <a:schemeClr val="bg1"/>
        </a:solidFill>
        <a:effectLst/>
      </p:bgPr>
    </p:bg>
    <p:spTree>
      <p:nvGrpSpPr>
        <p:cNvPr id="1" name=""/>
        <p:cNvGrpSpPr/>
        <p:nvPr/>
      </p:nvGrpSpPr>
      <p:grpSpPr>
        <a:xfrm>
          <a:off x="0" y="0"/>
          <a:ext cx="0" cy="0"/>
          <a:chOff x="0" y="0"/>
          <a:chExt cx="0" cy="0"/>
        </a:xfrm>
      </p:grpSpPr>
      <p:sp>
        <p:nvSpPr>
          <p:cNvPr id="22530" name="Rectangle 2"/>
          <p:cNvSpPr>
            <a:spLocks noGrp="1" noRot="1" noChangeAspect="1" noChangeArrowheads="1" noTextEdit="1"/>
          </p:cNvSpPr>
          <p:nvPr>
            <p:ph type="sldImg"/>
          </p:nvPr>
        </p:nvSpPr>
        <p:spPr>
          <a:xfrm>
            <a:off x="1143000" y="685800"/>
            <a:ext cx="4572000" cy="3429000"/>
          </a:xfrm>
        </p:spPr>
      </p:sp>
      <p:sp>
        <p:nvSpPr>
          <p:cNvPr id="22531" name="Rectangle 3"/>
          <p:cNvSpPr>
            <a:spLocks noGrp="1" noChangeArrowheads="1"/>
          </p:cNvSpPr>
          <p:nvPr>
            <p:ph type="body" idx="1"/>
          </p:nvPr>
        </p:nvSpPr>
        <p:spPr>
          <a:xfrm>
            <a:off x="685800" y="4343400"/>
            <a:ext cx="5486400" cy="4114800"/>
          </a:xfrm>
          <a:noFill/>
        </p:spPr>
        <p:txBody>
          <a:bodyPr anchor="t"/>
          <a:lstStyle/>
          <a:p>
            <a:pPr>
              <a:lnSpc>
                <a:spcPct val="125000"/>
              </a:lnSpc>
            </a:pPr>
            <a:r>
              <a:rPr lang="zh-CN" altLang="en-US" sz="1100" b="1" dirty="0">
                <a:latin typeface="华文细黑" panose="02010600040101010101" pitchFamily="2" charset="-122"/>
                <a:ea typeface="华文细黑" panose="02010600040101010101" pitchFamily="2" charset="-122"/>
              </a:rPr>
              <a:t>敏捷宣言遵循的原则：</a:t>
            </a:r>
            <a:br>
              <a:rPr lang="zh-CN" altLang="en-US" sz="1100" dirty="0">
                <a:latin typeface="华文细黑" panose="02010600040101010101" pitchFamily="2" charset="-122"/>
                <a:ea typeface="华文细黑" panose="02010600040101010101" pitchFamily="2" charset="-122"/>
              </a:rPr>
            </a:br>
            <a:r>
              <a:rPr lang="zh-CN" altLang="en-US" sz="1100" dirty="0">
                <a:latin typeface="华文细黑" panose="02010600040101010101" pitchFamily="2" charset="-122"/>
                <a:ea typeface="华文细黑" panose="02010600040101010101" pitchFamily="2" charset="-122"/>
              </a:rPr>
              <a:t>在团队内部，最具有效果并富有效率的传递信息的方法，就是面对面的交谈。</a:t>
            </a:r>
            <a:br>
              <a:rPr lang="zh-CN" altLang="en-US" sz="1100" dirty="0">
                <a:latin typeface="华文细黑" panose="02010600040101010101" pitchFamily="2" charset="-122"/>
                <a:ea typeface="华文细黑" panose="02010600040101010101" pitchFamily="2" charset="-122"/>
              </a:rPr>
            </a:br>
            <a:r>
              <a:rPr lang="zh-CN" altLang="en-US" sz="1100" dirty="0">
                <a:latin typeface="华文细黑" panose="02010600040101010101" pitchFamily="2" charset="-122"/>
                <a:ea typeface="华文细黑" panose="02010600040101010101" pitchFamily="2" charset="-122"/>
              </a:rPr>
              <a:t>工作的软件是首要的进度度量标准。</a:t>
            </a:r>
            <a:br>
              <a:rPr lang="zh-CN" altLang="en-US" sz="1100" dirty="0">
                <a:latin typeface="华文细黑" panose="02010600040101010101" pitchFamily="2" charset="-122"/>
                <a:ea typeface="华文细黑" panose="02010600040101010101" pitchFamily="2" charset="-122"/>
              </a:rPr>
            </a:br>
            <a:r>
              <a:rPr lang="zh-CN" altLang="en-US" sz="1100" dirty="0">
                <a:latin typeface="华文细黑" panose="02010600040101010101" pitchFamily="2" charset="-122"/>
                <a:ea typeface="华文细黑" panose="02010600040101010101" pitchFamily="2" charset="-122"/>
              </a:rPr>
              <a:t>我们最优先要做的是通过尽早的、持续的交付有价值的软件来使客户满意。</a:t>
            </a:r>
            <a:br>
              <a:rPr lang="zh-CN" altLang="en-US" sz="1100" dirty="0">
                <a:latin typeface="华文细黑" panose="02010600040101010101" pitchFamily="2" charset="-122"/>
                <a:ea typeface="华文细黑" panose="02010600040101010101" pitchFamily="2" charset="-122"/>
              </a:rPr>
            </a:br>
            <a:r>
              <a:rPr lang="zh-CN" altLang="en-US" sz="1100" dirty="0">
                <a:latin typeface="华文细黑" panose="02010600040101010101" pitchFamily="2" charset="-122"/>
                <a:ea typeface="华文细黑" panose="02010600040101010101" pitchFamily="2" charset="-122"/>
              </a:rPr>
              <a:t>即使到了开发的后期，也欢迎改变需求。敏捷过程利用变化来为客户创造竞争优势。</a:t>
            </a:r>
            <a:br>
              <a:rPr lang="zh-CN" altLang="en-US" sz="1100" dirty="0">
                <a:latin typeface="华文细黑" panose="02010600040101010101" pitchFamily="2" charset="-122"/>
                <a:ea typeface="华文细黑" panose="02010600040101010101" pitchFamily="2" charset="-122"/>
              </a:rPr>
            </a:br>
            <a:r>
              <a:rPr lang="zh-CN" altLang="en-US" sz="1100" dirty="0">
                <a:latin typeface="华文细黑" panose="02010600040101010101" pitchFamily="2" charset="-122"/>
                <a:ea typeface="华文细黑" panose="02010600040101010101" pitchFamily="2" charset="-122"/>
              </a:rPr>
              <a:t>经常性地交付可以工作的软件，交付的间隔可以从几个星期到几个月，交付的时间间隔越短越好。</a:t>
            </a:r>
            <a:br>
              <a:rPr lang="zh-CN" altLang="en-US" sz="1100" dirty="0">
                <a:latin typeface="华文细黑" panose="02010600040101010101" pitchFamily="2" charset="-122"/>
                <a:ea typeface="华文细黑" panose="02010600040101010101" pitchFamily="2" charset="-122"/>
              </a:rPr>
            </a:br>
            <a:r>
              <a:rPr lang="zh-CN" altLang="en-US" sz="1100" dirty="0">
                <a:latin typeface="华文细黑" panose="02010600040101010101" pitchFamily="2" charset="-122"/>
                <a:ea typeface="华文细黑" panose="02010600040101010101" pitchFamily="2" charset="-122"/>
              </a:rPr>
              <a:t>在整个项目开发期间，业务人员和开发人员必须天天都在一起工作。</a:t>
            </a:r>
          </a:p>
          <a:p>
            <a:pPr>
              <a:lnSpc>
                <a:spcPct val="125000"/>
              </a:lnSpc>
            </a:pPr>
            <a:r>
              <a:rPr lang="zh-CN" altLang="en-US" sz="1100" dirty="0">
                <a:latin typeface="华文细黑" panose="02010600040101010101" pitchFamily="2" charset="-122"/>
                <a:ea typeface="华文细黑" panose="02010600040101010101" pitchFamily="2" charset="-122"/>
              </a:rPr>
              <a:t>围绕被激励起来的个体来构建项目。给他们提供所需的环境和支持，并且信任他们能够完成工作。</a:t>
            </a:r>
            <a:br>
              <a:rPr lang="zh-CN" altLang="en-US" sz="1100" dirty="0">
                <a:latin typeface="华文细黑" panose="02010600040101010101" pitchFamily="2" charset="-122"/>
                <a:ea typeface="华文细黑" panose="02010600040101010101" pitchFamily="2" charset="-122"/>
              </a:rPr>
            </a:br>
            <a:r>
              <a:rPr lang="zh-CN" altLang="en-US" sz="1100" dirty="0">
                <a:latin typeface="华文细黑" panose="02010600040101010101" pitchFamily="2" charset="-122"/>
                <a:ea typeface="华文细黑" panose="02010600040101010101" pitchFamily="2" charset="-122"/>
              </a:rPr>
              <a:t>敏捷过程提倡可持续的开发速度。责任人、开发者和用户应该能够保持一个长期的、恒定的开发速度。</a:t>
            </a:r>
            <a:br>
              <a:rPr lang="zh-CN" altLang="en-US" sz="1100" dirty="0">
                <a:latin typeface="华文细黑" panose="02010600040101010101" pitchFamily="2" charset="-122"/>
                <a:ea typeface="华文细黑" panose="02010600040101010101" pitchFamily="2" charset="-122"/>
              </a:rPr>
            </a:br>
            <a:r>
              <a:rPr lang="zh-CN" altLang="en-US" sz="1100" dirty="0">
                <a:latin typeface="华文细黑" panose="02010600040101010101" pitchFamily="2" charset="-122"/>
                <a:ea typeface="华文细黑" panose="02010600040101010101" pitchFamily="2" charset="-122"/>
              </a:rPr>
              <a:t>不断地关注优秀的技能和好的设计会增强敏捷能力。</a:t>
            </a:r>
            <a:br>
              <a:rPr lang="zh-CN" altLang="en-US" sz="1100" dirty="0">
                <a:latin typeface="华文细黑" panose="02010600040101010101" pitchFamily="2" charset="-122"/>
                <a:ea typeface="华文细黑" panose="02010600040101010101" pitchFamily="2" charset="-122"/>
              </a:rPr>
            </a:br>
            <a:r>
              <a:rPr lang="zh-CN" altLang="en-US" sz="1100" dirty="0">
                <a:latin typeface="华文细黑" panose="02010600040101010101" pitchFamily="2" charset="-122"/>
                <a:ea typeface="华文细黑" panose="02010600040101010101" pitchFamily="2" charset="-122"/>
              </a:rPr>
              <a:t>简单是最根本的。</a:t>
            </a:r>
            <a:br>
              <a:rPr lang="zh-CN" altLang="en-US" sz="1100" dirty="0">
                <a:latin typeface="华文细黑" panose="02010600040101010101" pitchFamily="2" charset="-122"/>
                <a:ea typeface="华文细黑" panose="02010600040101010101" pitchFamily="2" charset="-122"/>
              </a:rPr>
            </a:br>
            <a:r>
              <a:rPr lang="zh-CN" altLang="en-US" sz="1100" dirty="0">
                <a:latin typeface="华文细黑" panose="02010600040101010101" pitchFamily="2" charset="-122"/>
                <a:ea typeface="华文细黑" panose="02010600040101010101" pitchFamily="2" charset="-122"/>
              </a:rPr>
              <a:t>最好的构架、需求和设计出于自组织团队。</a:t>
            </a:r>
          </a:p>
          <a:p>
            <a:pPr>
              <a:lnSpc>
                <a:spcPct val="125000"/>
              </a:lnSpc>
            </a:pPr>
            <a:r>
              <a:rPr lang="zh-CN" altLang="en-US" sz="1100" dirty="0">
                <a:latin typeface="华文细黑" panose="02010600040101010101" pitchFamily="2" charset="-122"/>
                <a:ea typeface="华文细黑" panose="02010600040101010101" pitchFamily="2" charset="-122"/>
              </a:rPr>
              <a:t>每隔一定时间，团队会在如何才能更有效地工作方面进行反省，然后相应地对自己的行为进行调整。</a:t>
            </a:r>
            <a:br>
              <a:rPr lang="zh-CN" altLang="en-US" sz="1100" dirty="0">
                <a:latin typeface="华文细黑" panose="02010600040101010101" pitchFamily="2" charset="-122"/>
                <a:ea typeface="华文细黑" panose="02010600040101010101" pitchFamily="2" charset="-122"/>
              </a:rPr>
            </a:br>
            <a:r>
              <a:rPr lang="zh-CN" altLang="en-US" sz="1100" dirty="0">
                <a:latin typeface="华文细黑" panose="02010600040101010101" pitchFamily="2" charset="-122"/>
                <a:ea typeface="华文细黑" panose="02010600040101010101" pitchFamily="2" charset="-122"/>
              </a:rPr>
              <a:t>　　</a:t>
            </a:r>
          </a:p>
        </p:txBody>
      </p:sp>
    </p:spTree>
    <p:extLst>
      <p:ext uri="{BB962C8B-B14F-4D97-AF65-F5344CB8AC3E}">
        <p14:creationId xmlns:p14="http://schemas.microsoft.com/office/powerpoint/2010/main" val="891534801"/>
      </p:ext>
    </p:extLst>
  </p:cSld>
  <p:clrMapOvr>
    <a:overrideClrMapping bg1="lt1" tx1="dk1" bg2="lt2" tx2="dk2" accent1="accent1" accent2="accent2" accent3="accent3" accent4="accent4" accent5="accent5" accent6="accent6" hlink="hlink" folHlink="folHlink"/>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2341124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9" name="Rectangle 2"/>
          <p:cNvSpPr>
            <a:spLocks noGrp="1" noRot="1" noChangeAspect="1" noChangeArrowheads="1" noTextEdit="1"/>
          </p:cNvSpPr>
          <p:nvPr>
            <p:ph type="sldImg"/>
          </p:nvPr>
        </p:nvSpPr>
        <p:spPr>
          <a:xfrm>
            <a:off x="1142287" y="744538"/>
            <a:ext cx="4573425" cy="3430800"/>
          </a:xfrm>
          <a:ln/>
        </p:spPr>
      </p:sp>
      <p:sp>
        <p:nvSpPr>
          <p:cNvPr id="10855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dirty="0"/>
          </a:p>
        </p:txBody>
      </p:sp>
    </p:spTree>
    <p:extLst>
      <p:ext uri="{BB962C8B-B14F-4D97-AF65-F5344CB8AC3E}">
        <p14:creationId xmlns:p14="http://schemas.microsoft.com/office/powerpoint/2010/main" val="24985188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p:cSld>
    <p:bg bwMode="auto">
      <p:bgPr>
        <a:solidFill>
          <a:schemeClr val="bg1"/>
        </a:solidFill>
        <a:effectLst/>
      </p:bgPr>
    </p:bg>
    <p:spTree>
      <p:nvGrpSpPr>
        <p:cNvPr id="1" name=""/>
        <p:cNvGrpSpPr/>
        <p:nvPr/>
      </p:nvGrpSpPr>
      <p:grpSpPr>
        <a:xfrm>
          <a:off x="0" y="0"/>
          <a:ext cx="0" cy="0"/>
          <a:chOff x="0" y="0"/>
          <a:chExt cx="0" cy="0"/>
        </a:xfrm>
      </p:grpSpPr>
      <p:sp>
        <p:nvSpPr>
          <p:cNvPr id="31746" name="Rectangle 2"/>
          <p:cNvSpPr>
            <a:spLocks noGrp="1" noRot="1" noChangeAspect="1" noChangeArrowheads="1" noTextEdit="1"/>
          </p:cNvSpPr>
          <p:nvPr>
            <p:ph type="sldImg"/>
          </p:nvPr>
        </p:nvSpPr>
        <p:spPr>
          <a:xfrm>
            <a:off x="1143000" y="685800"/>
            <a:ext cx="4572000" cy="3429000"/>
          </a:xfrm>
        </p:spPr>
      </p:sp>
      <p:sp>
        <p:nvSpPr>
          <p:cNvPr id="31747" name="Rectangle 3"/>
          <p:cNvSpPr>
            <a:spLocks noGrp="1" noChangeArrowheads="1"/>
          </p:cNvSpPr>
          <p:nvPr>
            <p:ph type="body" idx="1"/>
          </p:nvPr>
        </p:nvSpPr>
        <p:spPr>
          <a:xfrm>
            <a:off x="685800" y="4343400"/>
            <a:ext cx="5486400" cy="4114800"/>
          </a:xfrm>
          <a:noFill/>
        </p:spPr>
        <p:txBody>
          <a:bodyPr anchor="t"/>
          <a:lstStyle/>
          <a:p>
            <a:endParaRPr lang="zh-CN" altLang="en-US"/>
          </a:p>
          <a:p>
            <a:endParaRPr lang="zh-CN" altLang="en-US"/>
          </a:p>
        </p:txBody>
      </p:sp>
    </p:spTree>
    <p:extLst>
      <p:ext uri="{BB962C8B-B14F-4D97-AF65-F5344CB8AC3E}">
        <p14:creationId xmlns:p14="http://schemas.microsoft.com/office/powerpoint/2010/main" val="3061186978"/>
      </p:ext>
    </p:extLst>
  </p:cSld>
  <p:clrMapOvr>
    <a:overrideClrMapping bg1="lt1" tx1="dk1" bg2="lt2" tx2="dk2" accent1="accent1" accent2="accent2" accent3="accent3" accent4="accent4" accent5="accent5" accent6="accent6" hlink="hlink" folHlink="folHlink"/>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p:cSld>
    <p:bg bwMode="auto">
      <p:bgPr>
        <a:solidFill>
          <a:schemeClr val="bg1"/>
        </a:solidFill>
        <a:effectLst/>
      </p:bgPr>
    </p:bg>
    <p:spTree>
      <p:nvGrpSpPr>
        <p:cNvPr id="1" name=""/>
        <p:cNvGrpSpPr/>
        <p:nvPr/>
      </p:nvGrpSpPr>
      <p:grpSpPr>
        <a:xfrm>
          <a:off x="0" y="0"/>
          <a:ext cx="0" cy="0"/>
          <a:chOff x="0" y="0"/>
          <a:chExt cx="0" cy="0"/>
        </a:xfrm>
      </p:grpSpPr>
      <p:sp>
        <p:nvSpPr>
          <p:cNvPr id="33794" name="Rectangle 2"/>
          <p:cNvSpPr>
            <a:spLocks noGrp="1" noRot="1" noChangeAspect="1" noChangeArrowheads="1" noTextEdit="1"/>
          </p:cNvSpPr>
          <p:nvPr>
            <p:ph type="sldImg"/>
          </p:nvPr>
        </p:nvSpPr>
        <p:spPr>
          <a:xfrm>
            <a:off x="1143000" y="685800"/>
            <a:ext cx="4572000" cy="3429000"/>
          </a:xfrm>
        </p:spPr>
      </p:sp>
      <p:sp>
        <p:nvSpPr>
          <p:cNvPr id="33795" name="Rectangle 3"/>
          <p:cNvSpPr>
            <a:spLocks noGrp="1" noChangeArrowheads="1"/>
          </p:cNvSpPr>
          <p:nvPr>
            <p:ph type="body" idx="1"/>
          </p:nvPr>
        </p:nvSpPr>
        <p:spPr>
          <a:xfrm>
            <a:off x="685800" y="4343400"/>
            <a:ext cx="5486400" cy="4114800"/>
          </a:xfrm>
          <a:noFill/>
        </p:spPr>
        <p:txBody>
          <a:bodyPr anchor="t"/>
          <a:lstStyle/>
          <a:p>
            <a:pPr eaLnBrk="1" hangingPunct="1">
              <a:lnSpc>
                <a:spcPct val="125000"/>
              </a:lnSpc>
            </a:pPr>
            <a:r>
              <a:rPr lang="zh-CN" altLang="en-US" sz="1100" b="1" dirty="0">
                <a:latin typeface="华文细黑" panose="02010600040101010101" pitchFamily="2" charset="-122"/>
                <a:ea typeface="华文细黑" panose="02010600040101010101" pitchFamily="2" charset="-122"/>
              </a:rPr>
              <a:t>精益原则</a:t>
            </a:r>
          </a:p>
          <a:p>
            <a:pPr eaLnBrk="1" hangingPunct="1">
              <a:lnSpc>
                <a:spcPct val="125000"/>
              </a:lnSpc>
            </a:pPr>
            <a:r>
              <a:rPr lang="zh-CN" altLang="en-US" sz="1100" dirty="0">
                <a:latin typeface="华文细黑" panose="02010600040101010101" pitchFamily="2" charset="-122"/>
                <a:ea typeface="华文细黑" panose="02010600040101010101" pitchFamily="2" charset="-122"/>
              </a:rPr>
              <a:t>　　和精益制造原则的概念相近，精益开发也可以总结为如下七条原则： </a:t>
            </a:r>
          </a:p>
          <a:p>
            <a:pPr eaLnBrk="1" hangingPunct="1">
              <a:lnSpc>
                <a:spcPct val="125000"/>
              </a:lnSpc>
            </a:pPr>
            <a:r>
              <a:rPr lang="en-US" altLang="zh-CN" sz="1100" b="1" dirty="0">
                <a:latin typeface="华文细黑" panose="02010600040101010101" pitchFamily="2" charset="-122"/>
                <a:ea typeface="华文细黑" panose="02010600040101010101" pitchFamily="2" charset="-122"/>
              </a:rPr>
              <a:t>1</a:t>
            </a:r>
            <a:r>
              <a:rPr lang="zh-CN" altLang="en-US" sz="1100" b="1" dirty="0">
                <a:latin typeface="华文细黑" panose="02010600040101010101" pitchFamily="2" charset="-122"/>
                <a:ea typeface="华文细黑" panose="02010600040101010101" pitchFamily="2" charset="-122"/>
              </a:rPr>
              <a:t>、消除浪费</a:t>
            </a:r>
          </a:p>
          <a:p>
            <a:pPr eaLnBrk="1" hangingPunct="1">
              <a:lnSpc>
                <a:spcPct val="125000"/>
              </a:lnSpc>
            </a:pPr>
            <a:r>
              <a:rPr lang="zh-CN" altLang="en-US" sz="1100" dirty="0">
                <a:latin typeface="华文细黑" panose="02010600040101010101" pitchFamily="2" charset="-122"/>
                <a:ea typeface="华文细黑" panose="02010600040101010101" pitchFamily="2" charset="-122"/>
              </a:rPr>
              <a:t>消除浪费原则，最初是由大野耐一的理念所采用的。</a:t>
            </a:r>
          </a:p>
          <a:p>
            <a:pPr eaLnBrk="1" hangingPunct="1">
              <a:lnSpc>
                <a:spcPct val="125000"/>
              </a:lnSpc>
            </a:pPr>
            <a:r>
              <a:rPr lang="zh-CN" altLang="en-US" sz="1100" dirty="0">
                <a:latin typeface="华文细黑" panose="02010600040101010101" pitchFamily="2" charset="-122"/>
                <a:ea typeface="华文细黑" panose="02010600040101010101" pitchFamily="2" charset="-122"/>
              </a:rPr>
              <a:t> </a:t>
            </a:r>
            <a:r>
              <a:rPr lang="en-US" altLang="zh-CN" sz="1100" dirty="0" err="1">
                <a:latin typeface="华文细黑" panose="02010600040101010101" pitchFamily="2" charset="-122"/>
                <a:ea typeface="华文细黑" panose="02010600040101010101" pitchFamily="2" charset="-122"/>
              </a:rPr>
              <a:t>Taiichi</a:t>
            </a:r>
            <a:r>
              <a:rPr lang="en-US" altLang="zh-CN" sz="1100" dirty="0">
                <a:latin typeface="华文细黑" panose="02010600040101010101" pitchFamily="2" charset="-122"/>
                <a:ea typeface="华文细黑" panose="02010600040101010101" pitchFamily="2" charset="-122"/>
              </a:rPr>
              <a:t> </a:t>
            </a:r>
            <a:r>
              <a:rPr lang="en-US" altLang="zh-CN" sz="1100" dirty="0" err="1">
                <a:latin typeface="华文细黑" panose="02010600040101010101" pitchFamily="2" charset="-122"/>
                <a:ea typeface="华文细黑" panose="02010600040101010101" pitchFamily="2" charset="-122"/>
              </a:rPr>
              <a:t>Ohno</a:t>
            </a:r>
            <a:r>
              <a:rPr lang="zh-CN" altLang="en-US" sz="1100" dirty="0">
                <a:latin typeface="华文细黑" panose="02010600040101010101" pitchFamily="2" charset="-122"/>
                <a:ea typeface="华文细黑" panose="02010600040101010101" pitchFamily="2" charset="-122"/>
              </a:rPr>
              <a:t>（丰田生产方式之父，也被称为“日本复活</a:t>
            </a:r>
            <a:r>
              <a:rPr lang="zh-CN" altLang="en-US" sz="1100" i="1" u="sng" dirty="0">
                <a:latin typeface="华文细黑" panose="02010600040101010101" pitchFamily="2" charset="-122"/>
                <a:ea typeface="华文细黑" panose="02010600040101010101" pitchFamily="2" charset="-122"/>
              </a:rPr>
              <a:t>之父</a:t>
            </a:r>
            <a:r>
              <a:rPr lang="zh-CN" altLang="en-US" sz="1100" dirty="0">
                <a:latin typeface="华文细黑" panose="02010600040101010101" pitchFamily="2" charset="-122"/>
                <a:ea typeface="华文细黑" panose="02010600040101010101" pitchFamily="2" charset="-122"/>
              </a:rPr>
              <a:t>”和“生产管理教父”。他所创造的丰田生产方式（又称精细生产方式，或精益生产方式） ，是对曾经统治全球工业的福特式生产方式的重大突破，在全世界产生了深远的影响。丰田生产方式（</a:t>
            </a:r>
            <a:r>
              <a:rPr lang="en-US" altLang="zh-CN" sz="1100" dirty="0">
                <a:latin typeface="华文细黑" panose="02010600040101010101" pitchFamily="2" charset="-122"/>
                <a:ea typeface="华文细黑" panose="02010600040101010101" pitchFamily="2" charset="-122"/>
              </a:rPr>
              <a:t>TPS</a:t>
            </a:r>
            <a:r>
              <a:rPr lang="zh-CN" altLang="en-US" sz="1100" dirty="0">
                <a:latin typeface="华文细黑" panose="02010600040101010101" pitchFamily="2" charset="-122"/>
                <a:ea typeface="华文细黑" panose="02010600040101010101" pitchFamily="2" charset="-122"/>
              </a:rPr>
              <a:t>）是提高企业生命力的一整套概念和方法的体系。它是丰田公司通用的制造方法，其基本思想是“彻底杜绝浪费”，通过生产的整体化，追求产品制造的合理性以及品质至上的成本节约。</a:t>
            </a:r>
            <a:r>
              <a:rPr lang="en-US" altLang="zh-CN" sz="1100" dirty="0">
                <a:latin typeface="华文细黑" panose="02010600040101010101" pitchFamily="2" charset="-122"/>
                <a:ea typeface="华文细黑" panose="02010600040101010101" pitchFamily="2" charset="-122"/>
              </a:rPr>
              <a:t>【</a:t>
            </a:r>
            <a:r>
              <a:rPr lang="zh-CN" altLang="en-US" sz="1100" dirty="0">
                <a:latin typeface="华文细黑" panose="02010600040101010101" pitchFamily="2" charset="-122"/>
                <a:ea typeface="华文细黑" panose="02010600040101010101" pitchFamily="2" charset="-122"/>
              </a:rPr>
              <a:t>我认为只要杜绝浪费，生产效率就有可能提高</a:t>
            </a:r>
            <a:r>
              <a:rPr lang="en-US" altLang="zh-CN" sz="1100" dirty="0">
                <a:latin typeface="华文细黑" panose="02010600040101010101" pitchFamily="2" charset="-122"/>
                <a:ea typeface="华文细黑" panose="02010600040101010101" pitchFamily="2" charset="-122"/>
              </a:rPr>
              <a:t>10</a:t>
            </a:r>
            <a:r>
              <a:rPr lang="zh-CN" altLang="en-US" sz="1100" dirty="0">
                <a:latin typeface="华文细黑" panose="02010600040101010101" pitchFamily="2" charset="-122"/>
                <a:ea typeface="华文细黑" panose="02010600040101010101" pitchFamily="2" charset="-122"/>
              </a:rPr>
              <a:t>倍。这种想法，正是现在丰田生产方式的出发点。“彻底杜绝浪费”是丰田生产方式的基本思想</a:t>
            </a:r>
            <a:r>
              <a:rPr lang="en-US" altLang="zh-CN" sz="1100" dirty="0">
                <a:latin typeface="华文细黑" panose="02010600040101010101" pitchFamily="2" charset="-122"/>
                <a:ea typeface="华文细黑" panose="02010600040101010101" pitchFamily="2" charset="-122"/>
              </a:rPr>
              <a:t>,</a:t>
            </a:r>
            <a:r>
              <a:rPr lang="zh-CN" altLang="en-US" sz="1100" dirty="0">
                <a:latin typeface="华文细黑" panose="02010600040101010101" pitchFamily="2" charset="-122"/>
                <a:ea typeface="华文细黑" panose="02010600040101010101" pitchFamily="2" charset="-122"/>
              </a:rPr>
              <a:t>而贯穿其中的两大支柱就是：</a:t>
            </a:r>
          </a:p>
          <a:p>
            <a:pPr eaLnBrk="1" hangingPunct="1">
              <a:lnSpc>
                <a:spcPct val="125000"/>
              </a:lnSpc>
            </a:pPr>
            <a:r>
              <a:rPr lang="zh-CN" altLang="en-US" sz="1100" dirty="0">
                <a:latin typeface="华文细黑" panose="02010600040101010101" pitchFamily="2" charset="-122"/>
                <a:ea typeface="华文细黑" panose="02010600040101010101" pitchFamily="2" charset="-122"/>
              </a:rPr>
              <a:t>（</a:t>
            </a:r>
            <a:r>
              <a:rPr lang="en-US" altLang="zh-CN" sz="1100" dirty="0">
                <a:latin typeface="华文细黑" panose="02010600040101010101" pitchFamily="2" charset="-122"/>
                <a:ea typeface="华文细黑" panose="02010600040101010101" pitchFamily="2" charset="-122"/>
              </a:rPr>
              <a:t>1</a:t>
            </a:r>
            <a:r>
              <a:rPr lang="zh-CN" altLang="en-US" sz="1100" dirty="0">
                <a:latin typeface="华文细黑" panose="02010600040101010101" pitchFamily="2" charset="-122"/>
                <a:ea typeface="华文细黑" panose="02010600040101010101" pitchFamily="2" charset="-122"/>
              </a:rPr>
              <a:t>）准时化（</a:t>
            </a:r>
            <a:r>
              <a:rPr lang="en-US" altLang="zh-CN" sz="1100" dirty="0">
                <a:latin typeface="华文细黑" panose="02010600040101010101" pitchFamily="2" charset="-122"/>
                <a:ea typeface="华文细黑" panose="02010600040101010101" pitchFamily="2" charset="-122"/>
              </a:rPr>
              <a:t>JUST IN TIME</a:t>
            </a:r>
            <a:r>
              <a:rPr lang="zh-CN" altLang="en-US" sz="1100" dirty="0">
                <a:latin typeface="华文细黑" panose="02010600040101010101" pitchFamily="2" charset="-122"/>
                <a:ea typeface="华文细黑" panose="02010600040101010101" pitchFamily="2" charset="-122"/>
              </a:rPr>
              <a:t>）；（</a:t>
            </a:r>
            <a:r>
              <a:rPr lang="en-US" altLang="zh-CN" sz="1100" dirty="0">
                <a:latin typeface="华文细黑" panose="02010600040101010101" pitchFamily="2" charset="-122"/>
                <a:ea typeface="华文细黑" panose="02010600040101010101" pitchFamily="2" charset="-122"/>
              </a:rPr>
              <a:t>2</a:t>
            </a:r>
            <a:r>
              <a:rPr lang="zh-CN" altLang="en-US" sz="1100" dirty="0">
                <a:latin typeface="华文细黑" panose="02010600040101010101" pitchFamily="2" charset="-122"/>
                <a:ea typeface="华文细黑" panose="02010600040101010101" pitchFamily="2" charset="-122"/>
              </a:rPr>
              <a:t>）自働化。</a:t>
            </a:r>
          </a:p>
          <a:p>
            <a:pPr eaLnBrk="1" hangingPunct="1">
              <a:lnSpc>
                <a:spcPct val="125000"/>
              </a:lnSpc>
            </a:pPr>
            <a:r>
              <a:rPr lang="en-US" altLang="zh-CN" sz="1100" b="1" dirty="0">
                <a:latin typeface="华文细黑" panose="02010600040101010101" pitchFamily="2" charset="-122"/>
                <a:ea typeface="华文细黑" panose="02010600040101010101" pitchFamily="2" charset="-122"/>
              </a:rPr>
              <a:t>2.</a:t>
            </a:r>
            <a:r>
              <a:rPr lang="zh-CN" altLang="en-US" sz="1100" b="1" dirty="0">
                <a:latin typeface="华文细黑" panose="02010600040101010101" pitchFamily="2" charset="-122"/>
                <a:ea typeface="华文细黑" panose="02010600040101010101" pitchFamily="2" charset="-122"/>
              </a:rPr>
              <a:t>尊重一线人员</a:t>
            </a:r>
            <a:r>
              <a:rPr lang="zh-CN" altLang="en-US" sz="1100" dirty="0">
                <a:latin typeface="华文细黑" panose="02010600040101010101" pitchFamily="2" charset="-122"/>
                <a:ea typeface="华文细黑" panose="02010600040101010101" pitchFamily="2" charset="-122"/>
              </a:rPr>
              <a:t>　　 </a:t>
            </a:r>
          </a:p>
          <a:p>
            <a:pPr eaLnBrk="1" hangingPunct="1">
              <a:lnSpc>
                <a:spcPct val="125000"/>
              </a:lnSpc>
            </a:pPr>
            <a:r>
              <a:rPr lang="zh-CN" altLang="en-US" sz="1100" b="1" dirty="0">
                <a:latin typeface="华文细黑" panose="02010600040101010101" pitchFamily="2" charset="-122"/>
                <a:ea typeface="华文细黑" panose="02010600040101010101" pitchFamily="2" charset="-122"/>
              </a:rPr>
              <a:t> </a:t>
            </a:r>
            <a:r>
              <a:rPr lang="en-US" altLang="zh-CN" sz="1100" b="1" dirty="0">
                <a:latin typeface="华文细黑" panose="02010600040101010101" pitchFamily="2" charset="-122"/>
                <a:ea typeface="华文细黑" panose="02010600040101010101" pitchFamily="2" charset="-122"/>
              </a:rPr>
              <a:t>3.</a:t>
            </a:r>
            <a:r>
              <a:rPr lang="zh-CN" altLang="en-US" sz="1100" b="1" dirty="0">
                <a:latin typeface="华文细黑" panose="02010600040101010101" pitchFamily="2" charset="-122"/>
                <a:ea typeface="华文细黑" panose="02010600040101010101" pitchFamily="2" charset="-122"/>
              </a:rPr>
              <a:t>增强学习</a:t>
            </a:r>
          </a:p>
          <a:p>
            <a:pPr eaLnBrk="1" hangingPunct="1">
              <a:lnSpc>
                <a:spcPct val="125000"/>
              </a:lnSpc>
            </a:pPr>
            <a:r>
              <a:rPr lang="en-US" altLang="zh-CN" sz="1100" b="1" dirty="0">
                <a:latin typeface="华文细黑" panose="02010600040101010101" pitchFamily="2" charset="-122"/>
                <a:ea typeface="华文细黑" panose="02010600040101010101" pitchFamily="2" charset="-122"/>
              </a:rPr>
              <a:t>4.</a:t>
            </a:r>
            <a:r>
              <a:rPr lang="zh-CN" altLang="en-US" sz="1100" b="1" dirty="0">
                <a:latin typeface="华文细黑" panose="02010600040101010101" pitchFamily="2" charset="-122"/>
                <a:ea typeface="华文细黑" panose="02010600040101010101" pitchFamily="2" charset="-122"/>
              </a:rPr>
              <a:t>尽量延迟决定</a:t>
            </a:r>
            <a:r>
              <a:rPr lang="zh-CN" altLang="en-US" sz="1100" dirty="0">
                <a:latin typeface="华文细黑" panose="02010600040101010101" pitchFamily="2" charset="-122"/>
                <a:ea typeface="华文细黑" panose="02010600040101010101" pitchFamily="2" charset="-122"/>
              </a:rPr>
              <a:t>　</a:t>
            </a:r>
            <a:endParaRPr lang="zh-CN" altLang="en-US" sz="1100" b="1" dirty="0">
              <a:latin typeface="华文细黑" panose="02010600040101010101" pitchFamily="2" charset="-122"/>
              <a:ea typeface="华文细黑" panose="02010600040101010101" pitchFamily="2" charset="-122"/>
            </a:endParaRPr>
          </a:p>
          <a:p>
            <a:pPr eaLnBrk="1" hangingPunct="1">
              <a:lnSpc>
                <a:spcPct val="125000"/>
              </a:lnSpc>
            </a:pPr>
            <a:r>
              <a:rPr lang="en-US" altLang="zh-CN" sz="1100" b="1" dirty="0">
                <a:latin typeface="华文细黑" panose="02010600040101010101" pitchFamily="2" charset="-122"/>
                <a:ea typeface="华文细黑" panose="02010600040101010101" pitchFamily="2" charset="-122"/>
              </a:rPr>
              <a:t>5.</a:t>
            </a:r>
            <a:r>
              <a:rPr lang="zh-CN" altLang="en-US" sz="1100" b="1" dirty="0">
                <a:latin typeface="华文细黑" panose="02010600040101010101" pitchFamily="2" charset="-122"/>
                <a:ea typeface="华文细黑" panose="02010600040101010101" pitchFamily="2" charset="-122"/>
              </a:rPr>
              <a:t>嵌入质量</a:t>
            </a:r>
            <a:r>
              <a:rPr lang="zh-CN" altLang="en-US" sz="1100" dirty="0">
                <a:latin typeface="华文细黑" panose="02010600040101010101" pitchFamily="2" charset="-122"/>
                <a:ea typeface="华文细黑" panose="02010600040101010101" pitchFamily="2" charset="-122"/>
              </a:rPr>
              <a:t>	</a:t>
            </a:r>
          </a:p>
          <a:p>
            <a:pPr eaLnBrk="1" hangingPunct="1">
              <a:lnSpc>
                <a:spcPct val="125000"/>
              </a:lnSpc>
            </a:pPr>
            <a:r>
              <a:rPr lang="en-US" altLang="zh-CN" sz="1100" b="1" dirty="0">
                <a:latin typeface="华文细黑" panose="02010600040101010101" pitchFamily="2" charset="-122"/>
                <a:ea typeface="华文细黑" panose="02010600040101010101" pitchFamily="2" charset="-122"/>
              </a:rPr>
              <a:t>6.</a:t>
            </a:r>
            <a:r>
              <a:rPr lang="zh-CN" altLang="en-US" sz="1100" b="1" dirty="0">
                <a:latin typeface="华文细黑" panose="02010600040101010101" pitchFamily="2" charset="-122"/>
                <a:ea typeface="华文细黑" panose="02010600040101010101" pitchFamily="2" charset="-122"/>
              </a:rPr>
              <a:t>快速交付</a:t>
            </a:r>
            <a:r>
              <a:rPr lang="zh-CN" altLang="en-US" sz="1100" dirty="0">
                <a:latin typeface="华文细黑" panose="02010600040101010101" pitchFamily="2" charset="-122"/>
                <a:ea typeface="华文细黑" panose="02010600040101010101" pitchFamily="2" charset="-122"/>
              </a:rPr>
              <a:t>	</a:t>
            </a:r>
            <a:endParaRPr lang="zh-CN" altLang="en-US" sz="1100" b="1" dirty="0">
              <a:latin typeface="华文细黑" panose="02010600040101010101" pitchFamily="2" charset="-122"/>
              <a:ea typeface="华文细黑" panose="02010600040101010101" pitchFamily="2" charset="-122"/>
            </a:endParaRPr>
          </a:p>
          <a:p>
            <a:pPr eaLnBrk="1" hangingPunct="1">
              <a:lnSpc>
                <a:spcPct val="125000"/>
              </a:lnSpc>
            </a:pPr>
            <a:r>
              <a:rPr lang="en-US" altLang="zh-CN" sz="1100" b="1" dirty="0">
                <a:latin typeface="华文细黑" panose="02010600040101010101" pitchFamily="2" charset="-122"/>
                <a:ea typeface="华文细黑" panose="02010600040101010101" pitchFamily="2" charset="-122"/>
              </a:rPr>
              <a:t>7.</a:t>
            </a:r>
            <a:r>
              <a:rPr lang="zh-CN" altLang="en-US" sz="1100" b="1" dirty="0">
                <a:latin typeface="华文细黑" panose="02010600040101010101" pitchFamily="2" charset="-122"/>
                <a:ea typeface="华文细黑" panose="02010600040101010101" pitchFamily="2" charset="-122"/>
              </a:rPr>
              <a:t>整体优化</a:t>
            </a:r>
          </a:p>
          <a:p>
            <a:pPr eaLnBrk="1" hangingPunct="1">
              <a:lnSpc>
                <a:spcPct val="125000"/>
              </a:lnSpc>
            </a:pPr>
            <a:r>
              <a:rPr lang="zh-CN" altLang="en-US" sz="1100" dirty="0">
                <a:latin typeface="华文细黑" panose="02010600040101010101" pitchFamily="2" charset="-122"/>
                <a:ea typeface="华文细黑" panose="02010600040101010101" pitchFamily="2" charset="-122"/>
              </a:rPr>
              <a:t>　　</a:t>
            </a:r>
          </a:p>
        </p:txBody>
      </p:sp>
    </p:spTree>
    <p:extLst>
      <p:ext uri="{BB962C8B-B14F-4D97-AF65-F5344CB8AC3E}">
        <p14:creationId xmlns:p14="http://schemas.microsoft.com/office/powerpoint/2010/main" val="3702412567"/>
      </p:ext>
    </p:extLst>
  </p:cSld>
  <p:clrMapOvr>
    <a:overrideClrMapping bg1="lt1" tx1="dk1" bg2="lt2" tx2="dk2" accent1="accent1" accent2="accent2" accent3="accent3" accent4="accent4" accent5="accent5" accent6="accent6" hlink="hlink" folHlink="folHlink"/>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a:xfrm>
            <a:off x="1143000" y="685800"/>
            <a:ext cx="4572000" cy="3429000"/>
          </a:xfrm>
          <a:ln/>
        </p:spPr>
      </p:sp>
      <p:sp>
        <p:nvSpPr>
          <p:cNvPr id="59395" name="备注占位符 2"/>
          <p:cNvSpPr>
            <a:spLocks noGrp="1"/>
          </p:cNvSpPr>
          <p:nvPr>
            <p:ph type="body" idx="1"/>
          </p:nvPr>
        </p:nvSpPr>
        <p:spPr>
          <a:noFill/>
          <a:ln/>
        </p:spPr>
        <p:txBody>
          <a:bodyPr/>
          <a:lstStyle/>
          <a:p>
            <a:endParaRPr lang="zh-CN" altLang="en-US" dirty="0">
              <a:latin typeface="Lucida Grande"/>
            </a:endParaRPr>
          </a:p>
        </p:txBody>
      </p:sp>
    </p:spTree>
    <p:extLst>
      <p:ext uri="{BB962C8B-B14F-4D97-AF65-F5344CB8AC3E}">
        <p14:creationId xmlns:p14="http://schemas.microsoft.com/office/powerpoint/2010/main" val="23331458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10098564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p:cSld>
    <p:bg bwMode="auto">
      <p:bgPr>
        <a:solidFill>
          <a:schemeClr val="bg1"/>
        </a:solidFill>
        <a:effectLst/>
      </p:bgPr>
    </p:bg>
    <p:spTree>
      <p:nvGrpSpPr>
        <p:cNvPr id="1" name=""/>
        <p:cNvGrpSpPr/>
        <p:nvPr/>
      </p:nvGrpSpPr>
      <p:grpSpPr>
        <a:xfrm>
          <a:off x="0" y="0"/>
          <a:ext cx="0" cy="0"/>
          <a:chOff x="0" y="0"/>
          <a:chExt cx="0" cy="0"/>
        </a:xfrm>
      </p:grpSpPr>
      <p:sp>
        <p:nvSpPr>
          <p:cNvPr id="36866" name="Rectangle 2"/>
          <p:cNvSpPr>
            <a:spLocks noGrp="1" noRot="1" noChangeAspect="1" noChangeArrowheads="1" noTextEdit="1"/>
          </p:cNvSpPr>
          <p:nvPr>
            <p:ph type="sldImg"/>
          </p:nvPr>
        </p:nvSpPr>
        <p:spPr>
          <a:xfrm>
            <a:off x="1143000" y="685800"/>
            <a:ext cx="4572000" cy="3429000"/>
          </a:xfrm>
        </p:spPr>
      </p:sp>
      <p:sp>
        <p:nvSpPr>
          <p:cNvPr id="36867" name="Rectangle 3"/>
          <p:cNvSpPr>
            <a:spLocks noGrp="1" noChangeArrowheads="1"/>
          </p:cNvSpPr>
          <p:nvPr>
            <p:ph type="body" idx="1"/>
          </p:nvPr>
        </p:nvSpPr>
        <p:spPr>
          <a:xfrm>
            <a:off x="685800" y="4343400"/>
            <a:ext cx="5486400" cy="4114800"/>
          </a:xfrm>
          <a:noFill/>
        </p:spPr>
        <p:txBody>
          <a:bodyPr anchor="t"/>
          <a:lstStyle/>
          <a:p>
            <a:pPr>
              <a:lnSpc>
                <a:spcPct val="125000"/>
              </a:lnSpc>
            </a:pPr>
            <a:r>
              <a:rPr lang="zh-CN" altLang="en-US" sz="1100" dirty="0">
                <a:latin typeface="FrutigerNext LT Regular" panose="020B0503040504020204" pitchFamily="34" charset="0"/>
                <a:ea typeface="华文细黑" panose="02010600040101010101" pitchFamily="2" charset="-122"/>
              </a:rPr>
              <a:t>如果发生了问题，找出的原因不充分的话，解决的对策也就没有什么意义。丰田在处理这种情况时，一般都是把</a:t>
            </a:r>
            <a:r>
              <a:rPr lang="en-US" altLang="zh-CN" sz="1100" dirty="0">
                <a:latin typeface="FrutigerNext LT Regular" panose="020B0503040504020204" pitchFamily="34" charset="0"/>
                <a:ea typeface="华文细黑" panose="02010600040101010101" pitchFamily="2" charset="-122"/>
              </a:rPr>
              <a:t>5W1H</a:t>
            </a:r>
            <a:r>
              <a:rPr lang="zh-CN" altLang="en-US" sz="1100" dirty="0">
                <a:latin typeface="FrutigerNext LT Regular" panose="020B0503040504020204" pitchFamily="34" charset="0"/>
                <a:ea typeface="华文细黑" panose="02010600040101010101" pitchFamily="2" charset="-122"/>
              </a:rPr>
              <a:t>。</a:t>
            </a:r>
            <a:br>
              <a:rPr lang="en-US" altLang="zh-CN" sz="1100" dirty="0">
                <a:latin typeface="FrutigerNext LT Regular" panose="020B0503040504020204" pitchFamily="34" charset="0"/>
                <a:ea typeface="华文细黑" panose="02010600040101010101" pitchFamily="2" charset="-122"/>
              </a:rPr>
            </a:br>
            <a:r>
              <a:rPr lang="zh-CN" altLang="en-US" sz="1100" dirty="0">
                <a:latin typeface="FrutigerNext LT Regular" panose="020B0503040504020204" pitchFamily="34" charset="0"/>
                <a:ea typeface="华文细黑" panose="02010600040101010101" pitchFamily="2" charset="-122"/>
              </a:rPr>
              <a:t>你对于一种现象连续问五个“为什么”了吗？这样做，说来容易，做起来就难了！比如，一台机器不转动了，你就要问：</a:t>
            </a:r>
            <a:br>
              <a:rPr lang="zh-CN" altLang="en-US" sz="1100" dirty="0">
                <a:latin typeface="FrutigerNext LT Regular" panose="020B0503040504020204" pitchFamily="34" charset="0"/>
                <a:ea typeface="华文细黑" panose="02010600040101010101" pitchFamily="2" charset="-122"/>
              </a:rPr>
            </a:br>
            <a:r>
              <a:rPr lang="zh-CN" altLang="en-US" sz="1100" dirty="0">
                <a:latin typeface="FrutigerNext LT Regular" panose="020B0503040504020204" pitchFamily="34" charset="0"/>
                <a:ea typeface="华文细黑" panose="02010600040101010101" pitchFamily="2" charset="-122"/>
              </a:rPr>
              <a:t>　　</a:t>
            </a:r>
            <a:r>
              <a:rPr lang="en-US" altLang="zh-CN" sz="1100" dirty="0">
                <a:latin typeface="FrutigerNext LT Regular" panose="020B0503040504020204" pitchFamily="34" charset="0"/>
                <a:ea typeface="华文细黑" panose="02010600040101010101" pitchFamily="2" charset="-122"/>
              </a:rPr>
              <a:t>(1) “</a:t>
            </a:r>
            <a:r>
              <a:rPr lang="zh-CN" altLang="en-US" sz="1100" dirty="0">
                <a:latin typeface="FrutigerNext LT Regular" panose="020B0503040504020204" pitchFamily="34" charset="0"/>
                <a:ea typeface="华文细黑" panose="02010600040101010101" pitchFamily="2" charset="-122"/>
              </a:rPr>
              <a:t>为什么机器停了？” “因为超负荷，保险丝断了。”</a:t>
            </a:r>
            <a:br>
              <a:rPr lang="zh-CN" altLang="en-US" sz="1100" dirty="0">
                <a:latin typeface="FrutigerNext LT Regular" panose="020B0503040504020204" pitchFamily="34" charset="0"/>
                <a:ea typeface="华文细黑" panose="02010600040101010101" pitchFamily="2" charset="-122"/>
              </a:rPr>
            </a:br>
            <a:r>
              <a:rPr lang="zh-CN" altLang="en-US" sz="1100" dirty="0">
                <a:latin typeface="FrutigerNext LT Regular" panose="020B0503040504020204" pitchFamily="34" charset="0"/>
                <a:ea typeface="华文细黑" panose="02010600040101010101" pitchFamily="2" charset="-122"/>
              </a:rPr>
              <a:t>　　</a:t>
            </a:r>
            <a:r>
              <a:rPr lang="en-US" altLang="zh-CN" sz="1100" dirty="0">
                <a:latin typeface="FrutigerNext LT Regular" panose="020B0503040504020204" pitchFamily="34" charset="0"/>
                <a:ea typeface="华文细黑" panose="02010600040101010101" pitchFamily="2" charset="-122"/>
              </a:rPr>
              <a:t>(2) “</a:t>
            </a:r>
            <a:r>
              <a:rPr lang="zh-CN" altLang="en-US" sz="1100" dirty="0">
                <a:latin typeface="FrutigerNext LT Regular" panose="020B0503040504020204" pitchFamily="34" charset="0"/>
                <a:ea typeface="华文细黑" panose="02010600040101010101" pitchFamily="2" charset="-122"/>
              </a:rPr>
              <a:t>为什么超负荷了呢？” “因为轴承部分的润滑不够。”</a:t>
            </a:r>
            <a:br>
              <a:rPr lang="zh-CN" altLang="en-US" sz="1100" dirty="0">
                <a:latin typeface="FrutigerNext LT Regular" panose="020B0503040504020204" pitchFamily="34" charset="0"/>
                <a:ea typeface="华文细黑" panose="02010600040101010101" pitchFamily="2" charset="-122"/>
              </a:rPr>
            </a:br>
            <a:r>
              <a:rPr lang="zh-CN" altLang="en-US" sz="1100" dirty="0">
                <a:latin typeface="FrutigerNext LT Regular" panose="020B0503040504020204" pitchFamily="34" charset="0"/>
                <a:ea typeface="华文细黑" panose="02010600040101010101" pitchFamily="2" charset="-122"/>
              </a:rPr>
              <a:t>　　</a:t>
            </a:r>
            <a:r>
              <a:rPr lang="en-US" altLang="zh-CN" sz="1100" dirty="0">
                <a:latin typeface="FrutigerNext LT Regular" panose="020B0503040504020204" pitchFamily="34" charset="0"/>
                <a:ea typeface="华文细黑" panose="02010600040101010101" pitchFamily="2" charset="-122"/>
              </a:rPr>
              <a:t>(3) “</a:t>
            </a:r>
            <a:r>
              <a:rPr lang="zh-CN" altLang="en-US" sz="1100" dirty="0">
                <a:latin typeface="FrutigerNext LT Regular" panose="020B0503040504020204" pitchFamily="34" charset="0"/>
                <a:ea typeface="华文细黑" panose="02010600040101010101" pitchFamily="2" charset="-122"/>
              </a:rPr>
              <a:t>为什么润滑不够？” “因为润滑泵吸不上油来。”</a:t>
            </a:r>
            <a:br>
              <a:rPr lang="zh-CN" altLang="en-US" sz="1100" dirty="0">
                <a:latin typeface="FrutigerNext LT Regular" panose="020B0503040504020204" pitchFamily="34" charset="0"/>
                <a:ea typeface="华文细黑" panose="02010600040101010101" pitchFamily="2" charset="-122"/>
              </a:rPr>
            </a:br>
            <a:r>
              <a:rPr lang="zh-CN" altLang="en-US" sz="1100" dirty="0">
                <a:latin typeface="FrutigerNext LT Regular" panose="020B0503040504020204" pitchFamily="34" charset="0"/>
                <a:ea typeface="华文细黑" panose="02010600040101010101" pitchFamily="2" charset="-122"/>
              </a:rPr>
              <a:t>　　</a:t>
            </a:r>
            <a:r>
              <a:rPr lang="en-US" altLang="zh-CN" sz="1100" dirty="0">
                <a:latin typeface="FrutigerNext LT Regular" panose="020B0503040504020204" pitchFamily="34" charset="0"/>
                <a:ea typeface="华文细黑" panose="02010600040101010101" pitchFamily="2" charset="-122"/>
              </a:rPr>
              <a:t>(4) “</a:t>
            </a:r>
            <a:r>
              <a:rPr lang="zh-CN" altLang="en-US" sz="1100" dirty="0">
                <a:latin typeface="FrutigerNext LT Regular" panose="020B0503040504020204" pitchFamily="34" charset="0"/>
                <a:ea typeface="华文细黑" panose="02010600040101010101" pitchFamily="2" charset="-122"/>
              </a:rPr>
              <a:t>为什么吸不上油来呢？” “因为油泵轴磨损，松动了。”</a:t>
            </a:r>
            <a:br>
              <a:rPr lang="zh-CN" altLang="en-US" sz="1100" dirty="0">
                <a:latin typeface="FrutigerNext LT Regular" panose="020B0503040504020204" pitchFamily="34" charset="0"/>
                <a:ea typeface="华文细黑" panose="02010600040101010101" pitchFamily="2" charset="-122"/>
              </a:rPr>
            </a:br>
            <a:r>
              <a:rPr lang="zh-CN" altLang="en-US" sz="1100" dirty="0">
                <a:latin typeface="FrutigerNext LT Regular" panose="020B0503040504020204" pitchFamily="34" charset="0"/>
                <a:ea typeface="华文细黑" panose="02010600040101010101" pitchFamily="2" charset="-122"/>
              </a:rPr>
              <a:t>　　</a:t>
            </a:r>
            <a:r>
              <a:rPr lang="en-US" altLang="zh-CN" sz="1100" dirty="0">
                <a:latin typeface="FrutigerNext LT Regular" panose="020B0503040504020204" pitchFamily="34" charset="0"/>
                <a:ea typeface="华文细黑" panose="02010600040101010101" pitchFamily="2" charset="-122"/>
              </a:rPr>
              <a:t>(5) “</a:t>
            </a:r>
            <a:r>
              <a:rPr lang="zh-CN" altLang="en-US" sz="1100" dirty="0">
                <a:latin typeface="FrutigerNext LT Regular" panose="020B0503040504020204" pitchFamily="34" charset="0"/>
                <a:ea typeface="华文细黑" panose="02010600040101010101" pitchFamily="2" charset="-122"/>
              </a:rPr>
              <a:t>为什么磨损了呢？”“因为没有安装过滤器，混进了铁屑。”</a:t>
            </a:r>
            <a:br>
              <a:rPr lang="zh-CN" altLang="en-US" sz="1100" dirty="0">
                <a:latin typeface="FrutigerNext LT Regular" panose="020B0503040504020204" pitchFamily="34" charset="0"/>
                <a:ea typeface="华文细黑" panose="02010600040101010101" pitchFamily="2" charset="-122"/>
              </a:rPr>
            </a:br>
            <a:r>
              <a:rPr lang="zh-CN" altLang="en-US" sz="1100" dirty="0">
                <a:latin typeface="FrutigerNext LT Regular" panose="020B0503040504020204" pitchFamily="34" charset="0"/>
                <a:ea typeface="华文细黑" panose="02010600040101010101" pitchFamily="2" charset="-122"/>
              </a:rPr>
              <a:t>　　反复追问上述</a:t>
            </a:r>
            <a:r>
              <a:rPr lang="en-US" altLang="zh-CN" sz="1100" dirty="0">
                <a:latin typeface="FrutigerNext LT Regular" panose="020B0503040504020204" pitchFamily="34" charset="0"/>
                <a:ea typeface="华文细黑" panose="02010600040101010101" pitchFamily="2" charset="-122"/>
              </a:rPr>
              <a:t>5</a:t>
            </a:r>
            <a:r>
              <a:rPr lang="zh-CN" altLang="en-US" sz="1100" dirty="0">
                <a:latin typeface="FrutigerNext LT Regular" panose="020B0503040504020204" pitchFamily="34" charset="0"/>
                <a:ea typeface="华文细黑" panose="02010600040101010101" pitchFamily="2" charset="-122"/>
              </a:rPr>
              <a:t>个“为什么”就会发现需要安装过滤器。</a:t>
            </a:r>
            <a:br>
              <a:rPr lang="zh-CN" altLang="en-US" sz="1100" dirty="0">
                <a:latin typeface="FrutigerNext LT Regular" panose="020B0503040504020204" pitchFamily="34" charset="0"/>
                <a:ea typeface="华文细黑" panose="02010600040101010101" pitchFamily="2" charset="-122"/>
              </a:rPr>
            </a:br>
            <a:r>
              <a:rPr lang="zh-CN" altLang="en-US" sz="1100" dirty="0">
                <a:latin typeface="FrutigerNext LT Regular" panose="020B0503040504020204" pitchFamily="34" charset="0"/>
                <a:ea typeface="华文细黑" panose="02010600040101010101" pitchFamily="2" charset="-122"/>
              </a:rPr>
              <a:t>　　如果“为什么”没有问到底，换上保险丝或者换上油泵轴就了事，那么，几个月以后就会再次发生同样的故障。</a:t>
            </a:r>
            <a:br>
              <a:rPr lang="zh-CN" altLang="en-US" sz="1100" dirty="0">
                <a:latin typeface="FrutigerNext LT Regular" panose="020B0503040504020204" pitchFamily="34" charset="0"/>
                <a:ea typeface="华文细黑" panose="02010600040101010101" pitchFamily="2" charset="-122"/>
              </a:rPr>
            </a:br>
            <a:r>
              <a:rPr lang="zh-CN" altLang="en-US" sz="1100" dirty="0">
                <a:latin typeface="FrutigerNext LT Regular" panose="020B0503040504020204" pitchFamily="34" charset="0"/>
                <a:ea typeface="华文细黑" panose="02010600040101010101" pitchFamily="2" charset="-122"/>
              </a:rPr>
              <a:t>　　</a:t>
            </a:r>
          </a:p>
        </p:txBody>
      </p:sp>
    </p:spTree>
    <p:extLst>
      <p:ext uri="{BB962C8B-B14F-4D97-AF65-F5344CB8AC3E}">
        <p14:creationId xmlns:p14="http://schemas.microsoft.com/office/powerpoint/2010/main" val="2685114963"/>
      </p:ext>
    </p:extLst>
  </p:cSld>
  <p:clrMapOvr>
    <a:overrideClrMapping bg1="lt1" tx1="dk1" bg2="lt2" tx2="dk2" accent1="accent1" accent2="accent2" accent3="accent3" accent4="accent4" accent5="accent5" accent6="accent6" hlink="hlink" folHlink="folHlink"/>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p:cSld>
    <p:bg bwMode="auto">
      <p:bgPr>
        <a:solidFill>
          <a:schemeClr val="bg1"/>
        </a:solidFill>
        <a:effectLst/>
      </p:bgPr>
    </p:bg>
    <p:spTree>
      <p:nvGrpSpPr>
        <p:cNvPr id="1" name=""/>
        <p:cNvGrpSpPr/>
        <p:nvPr/>
      </p:nvGrpSpPr>
      <p:grpSpPr>
        <a:xfrm>
          <a:off x="0" y="0"/>
          <a:ext cx="0" cy="0"/>
          <a:chOff x="0" y="0"/>
          <a:chExt cx="0" cy="0"/>
        </a:xfrm>
      </p:grpSpPr>
      <p:sp>
        <p:nvSpPr>
          <p:cNvPr id="38914" name="Rectangle 2"/>
          <p:cNvSpPr>
            <a:spLocks noGrp="1" noRot="1" noChangeAspect="1" noChangeArrowheads="1" noTextEdit="1"/>
          </p:cNvSpPr>
          <p:nvPr>
            <p:ph type="sldImg"/>
          </p:nvPr>
        </p:nvSpPr>
        <p:spPr>
          <a:xfrm>
            <a:off x="1143000" y="685800"/>
            <a:ext cx="4572000" cy="3429000"/>
          </a:xfrm>
        </p:spPr>
      </p:sp>
      <p:sp>
        <p:nvSpPr>
          <p:cNvPr id="38915" name="Rectangle 3"/>
          <p:cNvSpPr>
            <a:spLocks noGrp="1" noChangeArrowheads="1"/>
          </p:cNvSpPr>
          <p:nvPr>
            <p:ph type="body" idx="1"/>
          </p:nvPr>
        </p:nvSpPr>
        <p:spPr>
          <a:xfrm>
            <a:off x="685800" y="4343400"/>
            <a:ext cx="5486400" cy="4114800"/>
          </a:xfrm>
          <a:noFill/>
        </p:spPr>
        <p:txBody>
          <a:bodyPr anchor="t"/>
          <a:lstStyle/>
          <a:p>
            <a:pPr marL="228600" indent="-228600"/>
            <a:r>
              <a:rPr lang="zh-CN" altLang="en-US" sz="1100" dirty="0">
                <a:latin typeface="华文细黑" panose="02010600040101010101" pitchFamily="2" charset="-122"/>
                <a:ea typeface="华文细黑" panose="02010600040101010101" pitchFamily="2" charset="-122"/>
              </a:rPr>
              <a:t>精简、敏捷战术中概括了处理高利率债务的流程和一些策略。</a:t>
            </a:r>
          </a:p>
        </p:txBody>
      </p:sp>
    </p:spTree>
    <p:extLst>
      <p:ext uri="{BB962C8B-B14F-4D97-AF65-F5344CB8AC3E}">
        <p14:creationId xmlns:p14="http://schemas.microsoft.com/office/powerpoint/2010/main" val="2053895729"/>
      </p:ext>
    </p:extLst>
  </p:cSld>
  <p:clrMapOvr>
    <a:overrideClrMapping bg1="lt1" tx1="dk1" bg2="lt2" tx2="dk2" accent1="accent1" accent2="accent2" accent3="accent3" accent4="accent4" accent5="accent5" accent6="accent6" hlink="hlink" folHlink="folHlink"/>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p:cSld>
    <p:bg bwMode="auto">
      <p:bgPr>
        <a:solidFill>
          <a:schemeClr val="bg1"/>
        </a:solidFill>
        <a:effectLst/>
      </p:bgPr>
    </p:bg>
    <p:spTree>
      <p:nvGrpSpPr>
        <p:cNvPr id="1" name=""/>
        <p:cNvGrpSpPr/>
        <p:nvPr/>
      </p:nvGrpSpPr>
      <p:grpSpPr>
        <a:xfrm>
          <a:off x="0" y="0"/>
          <a:ext cx="0" cy="0"/>
          <a:chOff x="0" y="0"/>
          <a:chExt cx="0" cy="0"/>
        </a:xfrm>
      </p:grpSpPr>
      <p:sp>
        <p:nvSpPr>
          <p:cNvPr id="40962" name="Rectangle 2"/>
          <p:cNvSpPr>
            <a:spLocks noGrp="1" noRot="1" noChangeAspect="1" noChangeArrowheads="1" noTextEdit="1"/>
          </p:cNvSpPr>
          <p:nvPr>
            <p:ph type="sldImg"/>
          </p:nvPr>
        </p:nvSpPr>
        <p:spPr>
          <a:xfrm>
            <a:off x="1143000" y="685800"/>
            <a:ext cx="4572000" cy="3429000"/>
          </a:xfrm>
        </p:spPr>
      </p:sp>
      <p:sp>
        <p:nvSpPr>
          <p:cNvPr id="40963" name="Rectangle 3"/>
          <p:cNvSpPr>
            <a:spLocks noGrp="1" noChangeArrowheads="1"/>
          </p:cNvSpPr>
          <p:nvPr>
            <p:ph type="body" idx="1"/>
          </p:nvPr>
        </p:nvSpPr>
        <p:spPr>
          <a:xfrm>
            <a:off x="685800" y="4343400"/>
            <a:ext cx="5486400" cy="4114800"/>
          </a:xfrm>
          <a:noFill/>
        </p:spPr>
        <p:txBody>
          <a:bodyPr anchor="t"/>
          <a:lstStyle/>
          <a:p>
            <a:pPr marL="228600" indent="-228600" algn="just" eaLnBrk="1" hangingPunct="1">
              <a:lnSpc>
                <a:spcPct val="125000"/>
              </a:lnSpc>
            </a:pPr>
            <a:r>
              <a:rPr lang="zh-CN" altLang="en-US" sz="1100" b="1" dirty="0">
                <a:latin typeface="FrutigerNext LT Regular" panose="020B0503040504020204" pitchFamily="34" charset="0"/>
                <a:ea typeface="华文细黑" panose="02010600040101010101" pitchFamily="2" charset="-122"/>
              </a:rPr>
              <a:t>解决债务的基本工作流</a:t>
            </a:r>
          </a:p>
          <a:p>
            <a:pPr marL="228600" indent="-228600" algn="just" eaLnBrk="1" hangingPunct="1">
              <a:lnSpc>
                <a:spcPct val="125000"/>
              </a:lnSpc>
            </a:pPr>
            <a:r>
              <a:rPr lang="en-US" altLang="zh-CN" sz="1100" dirty="0">
                <a:latin typeface="FrutigerNext LT Regular" panose="020B0503040504020204" pitchFamily="34" charset="0"/>
                <a:ea typeface="华文细黑" panose="02010600040101010101" pitchFamily="2" charset="-122"/>
              </a:rPr>
              <a:t>	</a:t>
            </a:r>
            <a:r>
              <a:rPr lang="zh-CN" altLang="en-US" sz="1100" dirty="0">
                <a:latin typeface="FrutigerNext LT Regular" panose="020B0503040504020204" pitchFamily="34" charset="0"/>
                <a:ea typeface="华文细黑" panose="02010600040101010101" pitchFamily="2" charset="-122"/>
              </a:rPr>
              <a:t>工作流改编自约束理论，它（</a:t>
            </a:r>
            <a:r>
              <a:rPr lang="en-US" altLang="zh-CN" sz="1100" dirty="0">
                <a:latin typeface="FrutigerNext LT Regular" panose="020B0503040504020204" pitchFamily="34" charset="0"/>
                <a:ea typeface="华文细黑" panose="02010600040101010101" pitchFamily="2" charset="-122"/>
              </a:rPr>
              <a:t>Theory of Constraints, TOC</a:t>
            </a:r>
            <a:r>
              <a:rPr lang="zh-CN" altLang="en-US" sz="1100" dirty="0">
                <a:latin typeface="FrutigerNext LT Regular" panose="020B0503040504020204" pitchFamily="34" charset="0"/>
                <a:ea typeface="华文细黑" panose="02010600040101010101" pitchFamily="2" charset="-122"/>
              </a:rPr>
              <a:t>）是以色列物理学家、企业管理顾问戈德拉特博士</a:t>
            </a:r>
            <a:r>
              <a:rPr lang="en-US" altLang="zh-CN" sz="1100" dirty="0">
                <a:latin typeface="FrutigerNext LT Regular" panose="020B0503040504020204" pitchFamily="34" charset="0"/>
                <a:ea typeface="华文细黑" panose="02010600040101010101" pitchFamily="2" charset="-122"/>
              </a:rPr>
              <a:t>(</a:t>
            </a:r>
            <a:r>
              <a:rPr lang="en-US" altLang="zh-CN" sz="1100" dirty="0" err="1">
                <a:latin typeface="FrutigerNext LT Regular" panose="020B0503040504020204" pitchFamily="34" charset="0"/>
                <a:ea typeface="华文细黑" panose="02010600040101010101" pitchFamily="2" charset="-122"/>
              </a:rPr>
              <a:t>Dr</a:t>
            </a:r>
            <a:r>
              <a:rPr lang="zh-CN" altLang="en-US" sz="1100" dirty="0">
                <a:latin typeface="FrutigerNext LT Regular" panose="020B0503040504020204" pitchFamily="34" charset="0"/>
                <a:ea typeface="华文细黑" panose="02010600040101010101" pitchFamily="2" charset="-122"/>
              </a:rPr>
              <a:t>．</a:t>
            </a:r>
            <a:r>
              <a:rPr lang="en-US" altLang="zh-CN" sz="1100" dirty="0" err="1">
                <a:latin typeface="FrutigerNext LT Regular" panose="020B0503040504020204" pitchFamily="34" charset="0"/>
                <a:ea typeface="华文细黑" panose="02010600040101010101" pitchFamily="2" charset="-122"/>
              </a:rPr>
              <a:t>Eliyahu</a:t>
            </a:r>
            <a:r>
              <a:rPr lang="en-US" altLang="zh-CN" sz="1100" dirty="0">
                <a:latin typeface="FrutigerNext LT Regular" panose="020B0503040504020204" pitchFamily="34" charset="0"/>
                <a:ea typeface="华文细黑" panose="02010600040101010101" pitchFamily="2" charset="-122"/>
              </a:rPr>
              <a:t> M</a:t>
            </a:r>
            <a:r>
              <a:rPr lang="zh-CN" altLang="en-US" sz="1100" dirty="0">
                <a:latin typeface="FrutigerNext LT Regular" panose="020B0503040504020204" pitchFamily="34" charset="0"/>
                <a:ea typeface="华文细黑" panose="02010600040101010101" pitchFamily="2" charset="-122"/>
              </a:rPr>
              <a:t>．</a:t>
            </a:r>
            <a:r>
              <a:rPr lang="en-US" altLang="zh-CN" sz="1100" dirty="0" err="1">
                <a:latin typeface="FrutigerNext LT Regular" panose="020B0503040504020204" pitchFamily="34" charset="0"/>
                <a:ea typeface="华文细黑" panose="02010600040101010101" pitchFamily="2" charset="-122"/>
              </a:rPr>
              <a:t>Goldratt</a:t>
            </a:r>
            <a:r>
              <a:rPr lang="en-US" altLang="zh-CN" sz="1100" dirty="0">
                <a:latin typeface="FrutigerNext LT Regular" panose="020B0503040504020204" pitchFamily="34" charset="0"/>
                <a:ea typeface="华文细黑" panose="02010600040101010101" pitchFamily="2" charset="-122"/>
              </a:rPr>
              <a:t>)</a:t>
            </a:r>
            <a:r>
              <a:rPr lang="zh-CN" altLang="en-US" sz="1100" dirty="0">
                <a:latin typeface="FrutigerNext LT Regular" panose="020B0503040504020204" pitchFamily="34" charset="0"/>
                <a:ea typeface="华文细黑" panose="02010600040101010101" pitchFamily="2" charset="-122"/>
              </a:rPr>
              <a:t>在他开创的优化生产技术</a:t>
            </a:r>
            <a:r>
              <a:rPr lang="en-US" altLang="zh-CN" sz="1100" dirty="0">
                <a:latin typeface="FrutigerNext LT Regular" panose="020B0503040504020204" pitchFamily="34" charset="0"/>
                <a:ea typeface="华文细黑" panose="02010600040101010101" pitchFamily="2" charset="-122"/>
              </a:rPr>
              <a:t>(Optimized Production Technology</a:t>
            </a:r>
            <a:r>
              <a:rPr lang="zh-CN" altLang="en-US" sz="1100" dirty="0">
                <a:latin typeface="FrutigerNext LT Regular" panose="020B0503040504020204" pitchFamily="34" charset="0"/>
                <a:ea typeface="华文细黑" panose="02010600040101010101" pitchFamily="2" charset="-122"/>
              </a:rPr>
              <a:t>，</a:t>
            </a:r>
            <a:r>
              <a:rPr lang="en-US" altLang="zh-CN" sz="1100" dirty="0">
                <a:latin typeface="FrutigerNext LT Regular" panose="020B0503040504020204" pitchFamily="34" charset="0"/>
                <a:ea typeface="华文细黑" panose="02010600040101010101" pitchFamily="2" charset="-122"/>
              </a:rPr>
              <a:t>OPT)</a:t>
            </a:r>
            <a:r>
              <a:rPr lang="zh-CN" altLang="en-US" sz="1100" dirty="0">
                <a:latin typeface="FrutigerNext LT Regular" panose="020B0503040504020204" pitchFamily="34" charset="0"/>
                <a:ea typeface="华文细黑" panose="02010600040101010101" pitchFamily="2" charset="-122"/>
              </a:rPr>
              <a:t>基础上发展起来的管理哲理，该理论提出了在制造业经营生产活动中定义和消除制约因素的一些规范化方法，以支持连续改进</a:t>
            </a:r>
            <a:r>
              <a:rPr lang="en-US" altLang="zh-CN" sz="1100" dirty="0">
                <a:latin typeface="FrutigerNext LT Regular" panose="020B0503040504020204" pitchFamily="34" charset="0"/>
                <a:ea typeface="华文细黑" panose="02010600040101010101" pitchFamily="2" charset="-122"/>
              </a:rPr>
              <a:t>(Continuous Improvement)</a:t>
            </a:r>
            <a:r>
              <a:rPr lang="zh-CN" altLang="en-US" sz="1100" dirty="0">
                <a:latin typeface="FrutigerNext LT Regular" panose="020B0503040504020204" pitchFamily="34" charset="0"/>
                <a:ea typeface="华文细黑" panose="02010600040101010101" pitchFamily="2" charset="-122"/>
              </a:rPr>
              <a:t>。</a:t>
            </a:r>
          </a:p>
          <a:p>
            <a:pPr marL="228600" indent="-228600" algn="just" eaLnBrk="1" hangingPunct="1">
              <a:lnSpc>
                <a:spcPct val="125000"/>
              </a:lnSpc>
            </a:pPr>
            <a:r>
              <a:rPr lang="zh-CN" altLang="en-US" sz="1100" dirty="0">
                <a:latin typeface="FrutigerNext LT Regular" panose="020B0503040504020204" pitchFamily="34" charset="0"/>
                <a:ea typeface="华文细黑" panose="02010600040101010101" pitchFamily="2" charset="-122"/>
              </a:rPr>
              <a:t>　</a:t>
            </a:r>
            <a:r>
              <a:rPr lang="en-US" altLang="zh-CN" sz="1100" dirty="0">
                <a:latin typeface="FrutigerNext LT Regular" panose="020B0503040504020204" pitchFamily="34" charset="0"/>
                <a:ea typeface="华文细黑" panose="02010600040101010101" pitchFamily="2" charset="-122"/>
              </a:rPr>
              <a:t>	TOC</a:t>
            </a:r>
            <a:r>
              <a:rPr lang="zh-CN" altLang="en-US" sz="1100" dirty="0">
                <a:latin typeface="FrutigerNext LT Regular" panose="020B0503040504020204" pitchFamily="34" charset="0"/>
                <a:ea typeface="华文细黑" panose="02010600040101010101" pitchFamily="2" charset="-122"/>
              </a:rPr>
              <a:t>是英文</a:t>
            </a:r>
            <a:r>
              <a:rPr lang="en-US" altLang="zh-CN" sz="1100" dirty="0">
                <a:latin typeface="FrutigerNext LT Regular" panose="020B0503040504020204" pitchFamily="34" charset="0"/>
                <a:ea typeface="华文细黑" panose="02010600040101010101" pitchFamily="2" charset="-122"/>
              </a:rPr>
              <a:t>Theory of Constraint</a:t>
            </a:r>
            <a:r>
              <a:rPr lang="zh-CN" altLang="en-US" sz="1100" dirty="0">
                <a:latin typeface="FrutigerNext LT Regular" panose="020B0503040504020204" pitchFamily="34" charset="0"/>
                <a:ea typeface="华文细黑" panose="02010600040101010101" pitchFamily="2" charset="-122"/>
              </a:rPr>
              <a:t>的首字母缩写，中文译作</a:t>
            </a:r>
            <a:r>
              <a:rPr lang="en-US" altLang="zh-CN" sz="1100" dirty="0">
                <a:latin typeface="FrutigerNext LT Regular" panose="020B0503040504020204" pitchFamily="34" charset="0"/>
                <a:ea typeface="华文细黑" panose="02010600040101010101" pitchFamily="2" charset="-122"/>
              </a:rPr>
              <a:t>“</a:t>
            </a:r>
            <a:r>
              <a:rPr lang="zh-CN" altLang="en-US" sz="1100" dirty="0">
                <a:latin typeface="FrutigerNext LT Regular" panose="020B0503040504020204" pitchFamily="34" charset="0"/>
                <a:ea typeface="华文细黑" panose="02010600040101010101" pitchFamily="2" charset="-122"/>
              </a:rPr>
              <a:t>约束理论</a:t>
            </a:r>
            <a:r>
              <a:rPr lang="en-US" altLang="zh-CN" sz="1100" dirty="0">
                <a:latin typeface="FrutigerNext LT Regular" panose="020B0503040504020204" pitchFamily="34" charset="0"/>
                <a:ea typeface="华文细黑" panose="02010600040101010101" pitchFamily="2" charset="-122"/>
              </a:rPr>
              <a:t>”</a:t>
            </a:r>
            <a:r>
              <a:rPr lang="zh-CN" altLang="en-US" sz="1100" dirty="0">
                <a:latin typeface="FrutigerNext LT Regular" panose="020B0503040504020204" pitchFamily="34" charset="0"/>
                <a:ea typeface="华文细黑" panose="02010600040101010101" pitchFamily="2" charset="-122"/>
              </a:rPr>
              <a:t>。简单来讲，</a:t>
            </a:r>
            <a:r>
              <a:rPr lang="en-US" altLang="zh-CN" sz="1100" dirty="0">
                <a:latin typeface="FrutigerNext LT Regular" panose="020B0503040504020204" pitchFamily="34" charset="0"/>
                <a:ea typeface="华文细黑" panose="02010600040101010101" pitchFamily="2" charset="-122"/>
              </a:rPr>
              <a:t>TOC</a:t>
            </a:r>
            <a:r>
              <a:rPr lang="zh-CN" altLang="en-US" sz="1100" dirty="0">
                <a:latin typeface="FrutigerNext LT Regular" panose="020B0503040504020204" pitchFamily="34" charset="0"/>
                <a:ea typeface="华文细黑" panose="02010600040101010101" pitchFamily="2" charset="-122"/>
              </a:rPr>
              <a:t>就是关于进行改进和如何最好地实施这些改进的一套管理理念和管理原则，可以帮助企业识别出在实现目标的过程中存在着哪些制约因素──</a:t>
            </a:r>
            <a:r>
              <a:rPr lang="en-US" altLang="zh-CN" sz="1100" dirty="0">
                <a:latin typeface="FrutigerNext LT Regular" panose="020B0503040504020204" pitchFamily="34" charset="0"/>
                <a:ea typeface="华文细黑" panose="02010600040101010101" pitchFamily="2" charset="-122"/>
              </a:rPr>
              <a:t>TOC</a:t>
            </a:r>
            <a:r>
              <a:rPr lang="zh-CN" altLang="en-US" sz="1100" dirty="0">
                <a:latin typeface="FrutigerNext LT Regular" panose="020B0503040504020204" pitchFamily="34" charset="0"/>
                <a:ea typeface="华文细黑" panose="02010600040101010101" pitchFamily="2" charset="-122"/>
              </a:rPr>
              <a:t>称之为</a:t>
            </a:r>
            <a:r>
              <a:rPr lang="en-US" altLang="zh-CN" sz="1100" dirty="0">
                <a:latin typeface="FrutigerNext LT Regular" panose="020B0503040504020204" pitchFamily="34" charset="0"/>
                <a:ea typeface="华文细黑" panose="02010600040101010101" pitchFamily="2" charset="-122"/>
              </a:rPr>
              <a:t>“</a:t>
            </a:r>
            <a:r>
              <a:rPr lang="zh-CN" altLang="en-US" sz="1100" dirty="0">
                <a:latin typeface="FrutigerNext LT Regular" panose="020B0503040504020204" pitchFamily="34" charset="0"/>
                <a:ea typeface="华文细黑" panose="02010600040101010101" pitchFamily="2" charset="-122"/>
              </a:rPr>
              <a:t>约束</a:t>
            </a:r>
            <a:r>
              <a:rPr lang="en-US" altLang="zh-CN" sz="1100" dirty="0">
                <a:latin typeface="FrutigerNext LT Regular" panose="020B0503040504020204" pitchFamily="34" charset="0"/>
                <a:ea typeface="华文细黑" panose="02010600040101010101" pitchFamily="2" charset="-122"/>
              </a:rPr>
              <a:t>”</a:t>
            </a:r>
            <a:r>
              <a:rPr lang="zh-CN" altLang="en-US" sz="1100" dirty="0">
                <a:latin typeface="FrutigerNext LT Regular" panose="020B0503040504020204" pitchFamily="34" charset="0"/>
                <a:ea typeface="华文细黑" panose="02010600040101010101" pitchFamily="2" charset="-122"/>
              </a:rPr>
              <a:t>，并进一步指出如何实施必要的改进来一一消除这些约束，从而更有效地实现企业目标。</a:t>
            </a:r>
            <a:r>
              <a:rPr lang="en-US" altLang="zh-CN" sz="1100" dirty="0" err="1">
                <a:latin typeface="FrutigerNext LT Regular" panose="020B0503040504020204" pitchFamily="34" charset="0"/>
                <a:ea typeface="华文细黑" panose="02010600040101010101" pitchFamily="2" charset="-122"/>
              </a:rPr>
              <a:t>ToC</a:t>
            </a:r>
            <a:r>
              <a:rPr lang="en-US" altLang="zh-CN" sz="1100" dirty="0">
                <a:latin typeface="FrutigerNext LT Regular" panose="020B0503040504020204" pitchFamily="34" charset="0"/>
                <a:ea typeface="华文细黑" panose="02010600040101010101" pitchFamily="2" charset="-122"/>
              </a:rPr>
              <a:t> </a:t>
            </a:r>
            <a:r>
              <a:rPr lang="zh-CN" altLang="en-US" sz="1100" dirty="0">
                <a:latin typeface="FrutigerNext LT Regular" panose="020B0503040504020204" pitchFamily="34" charset="0"/>
                <a:ea typeface="华文细黑" panose="02010600040101010101" pitchFamily="2" charset="-122"/>
              </a:rPr>
              <a:t>是一种系统思考模型，它认为</a:t>
            </a:r>
            <a:r>
              <a:rPr lang="en-US" altLang="zh-CN" sz="1100" dirty="0">
                <a:latin typeface="FrutigerNext LT Regular" panose="020B0503040504020204" pitchFamily="34" charset="0"/>
                <a:ea typeface="华文细黑" panose="02010600040101010101" pitchFamily="2" charset="-122"/>
              </a:rPr>
              <a:t>, </a:t>
            </a:r>
            <a:r>
              <a:rPr lang="zh-CN" altLang="en-US" sz="1100" dirty="0">
                <a:latin typeface="FrutigerNext LT Regular" panose="020B0503040504020204" pitchFamily="34" charset="0"/>
                <a:ea typeface="华文细黑" panose="02010600040101010101" pitchFamily="2" charset="-122"/>
              </a:rPr>
              <a:t>对于任何一个系统来说</a:t>
            </a:r>
            <a:r>
              <a:rPr lang="en-US" altLang="zh-CN" sz="1100" dirty="0">
                <a:latin typeface="FrutigerNext LT Regular" panose="020B0503040504020204" pitchFamily="34" charset="0"/>
                <a:ea typeface="华文细黑" panose="02010600040101010101" pitchFamily="2" charset="-122"/>
              </a:rPr>
              <a:t>, </a:t>
            </a:r>
            <a:r>
              <a:rPr lang="zh-CN" altLang="en-US" sz="1100" dirty="0">
                <a:latin typeface="FrutigerNext LT Regular" panose="020B0503040504020204" pitchFamily="34" charset="0"/>
                <a:ea typeface="华文细黑" panose="02010600040101010101" pitchFamily="2" charset="-122"/>
              </a:rPr>
              <a:t>如果它的投入／产出过程可以按环节或者阶段进行划分</a:t>
            </a:r>
            <a:r>
              <a:rPr lang="en-US" altLang="zh-CN" sz="1100" dirty="0">
                <a:latin typeface="FrutigerNext LT Regular" panose="020B0503040504020204" pitchFamily="34" charset="0"/>
                <a:ea typeface="华文细黑" panose="02010600040101010101" pitchFamily="2" charset="-122"/>
              </a:rPr>
              <a:t>, </a:t>
            </a:r>
            <a:r>
              <a:rPr lang="zh-CN" altLang="en-US" sz="1100" dirty="0">
                <a:latin typeface="FrutigerNext LT Regular" panose="020B0503040504020204" pitchFamily="34" charset="0"/>
                <a:ea typeface="华文细黑" panose="02010600040101010101" pitchFamily="2" charset="-122"/>
              </a:rPr>
              <a:t>而且一个环节的产出依赖于前面一个或多个环节的产出的话</a:t>
            </a:r>
            <a:r>
              <a:rPr lang="en-US" altLang="zh-CN" sz="1100" dirty="0">
                <a:latin typeface="FrutigerNext LT Regular" panose="020B0503040504020204" pitchFamily="34" charset="0"/>
                <a:ea typeface="华文细黑" panose="02010600040101010101" pitchFamily="2" charset="-122"/>
              </a:rPr>
              <a:t>, </a:t>
            </a:r>
            <a:r>
              <a:rPr lang="zh-CN" altLang="en-US" sz="1100" dirty="0">
                <a:latin typeface="FrutigerNext LT Regular" panose="020B0503040504020204" pitchFamily="34" charset="0"/>
                <a:ea typeface="华文细黑" panose="02010600040101010101" pitchFamily="2" charset="-122"/>
              </a:rPr>
              <a:t>那么</a:t>
            </a:r>
            <a:r>
              <a:rPr lang="en-US" altLang="zh-CN" sz="1100" dirty="0">
                <a:latin typeface="FrutigerNext LT Regular" panose="020B0503040504020204" pitchFamily="34" charset="0"/>
                <a:ea typeface="华文细黑" panose="02010600040101010101" pitchFamily="2" charset="-122"/>
              </a:rPr>
              <a:t>, </a:t>
            </a:r>
            <a:r>
              <a:rPr lang="zh-CN" altLang="en-US" sz="1100" dirty="0">
                <a:latin typeface="FrutigerNext LT Regular" panose="020B0503040504020204" pitchFamily="34" charset="0"/>
                <a:ea typeface="华文细黑" panose="02010600040101010101" pitchFamily="2" charset="-122"/>
              </a:rPr>
              <a:t>这个系统最终的产出将受到系统内生产率最低的环节的限制</a:t>
            </a:r>
            <a:r>
              <a:rPr lang="en-US" altLang="zh-CN" sz="1100" dirty="0">
                <a:latin typeface="FrutigerNext LT Regular" panose="020B0503040504020204" pitchFamily="34" charset="0"/>
                <a:ea typeface="华文细黑" panose="02010600040101010101" pitchFamily="2" charset="-122"/>
              </a:rPr>
              <a:t>)</a:t>
            </a:r>
            <a:r>
              <a:rPr lang="zh-CN" altLang="en-US" sz="1100" dirty="0">
                <a:latin typeface="FrutigerNext LT Regular" panose="020B0503040504020204" pitchFamily="34" charset="0"/>
                <a:ea typeface="华文细黑" panose="02010600040101010101" pitchFamily="2" charset="-122"/>
              </a:rPr>
              <a:t>，也就是系统（例如，生产设备）生产力取决于其最大瓶颈。</a:t>
            </a:r>
          </a:p>
        </p:txBody>
      </p:sp>
    </p:spTree>
    <p:extLst>
      <p:ext uri="{BB962C8B-B14F-4D97-AF65-F5344CB8AC3E}">
        <p14:creationId xmlns:p14="http://schemas.microsoft.com/office/powerpoint/2010/main" val="4249398243"/>
      </p:ext>
    </p:extLst>
  </p:cSld>
  <p:clrMapOvr>
    <a:overrideClrMapping bg1="lt1" tx1="dk1" bg2="lt2" tx2="dk2" accent1="accent1" accent2="accent2" accent3="accent3" accent4="accent4" accent5="accent5" accent6="accent6" hlink="hlink" folHlink="folHlink"/>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09704064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1408219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81294436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p:cSld>
    <p:bg bwMode="auto">
      <p:bgPr>
        <a:solidFill>
          <a:schemeClr val="bg1"/>
        </a:solidFill>
        <a:effectLst/>
      </p:bgPr>
    </p:bg>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a:xfrm>
            <a:off x="1143000" y="685800"/>
            <a:ext cx="4572000" cy="3429000"/>
          </a:xfrm>
        </p:spPr>
      </p:sp>
      <p:sp>
        <p:nvSpPr>
          <p:cNvPr id="46083" name="备注占位符 2"/>
          <p:cNvSpPr>
            <a:spLocks noGrp="1"/>
          </p:cNvSpPr>
          <p:nvPr>
            <p:ph type="body" idx="1"/>
          </p:nvPr>
        </p:nvSpPr>
        <p:spPr>
          <a:xfrm>
            <a:off x="685800" y="4343400"/>
            <a:ext cx="5486400" cy="4114800"/>
          </a:xfrm>
          <a:noFill/>
        </p:spPr>
        <p:txBody>
          <a:bodyPr anchor="t"/>
          <a:lstStyle/>
          <a:p>
            <a:pPr marL="344488" indent="-344488">
              <a:tabLst>
                <a:tab pos="344488" algn="l"/>
              </a:tabLst>
            </a:pPr>
            <a:r>
              <a:rPr lang="zh-CN" altLang="en-US" sz="1100" dirty="0">
                <a:latin typeface="华文细黑" panose="02010600040101010101" pitchFamily="2" charset="-122"/>
                <a:ea typeface="华文细黑" panose="02010600040101010101" pitchFamily="2" charset="-122"/>
              </a:rPr>
              <a:t>迭代交付</a:t>
            </a:r>
          </a:p>
          <a:p>
            <a:pPr marL="344488" indent="-344488">
              <a:spcBef>
                <a:spcPct val="60000"/>
              </a:spcBef>
              <a:buClr>
                <a:schemeClr val="tx2"/>
              </a:buClr>
              <a:buSzPct val="60000"/>
              <a:buFont typeface="Wingdings" panose="05000000000000000000" pitchFamily="2" charset="2"/>
              <a:buChar char="l"/>
              <a:tabLst>
                <a:tab pos="344488" algn="l"/>
              </a:tabLst>
            </a:pPr>
            <a:r>
              <a:rPr lang="zh-CN" altLang="en-US" sz="1100" dirty="0">
                <a:solidFill>
                  <a:srgbClr val="2D2015"/>
                </a:solidFill>
                <a:latin typeface="华文细黑" panose="02010600040101010101" pitchFamily="2" charset="-122"/>
                <a:ea typeface="华文细黑" panose="02010600040101010101" pitchFamily="2" charset="-122"/>
              </a:rPr>
              <a:t>将一</a:t>
            </a:r>
            <a:r>
              <a:rPr lang="en-US" altLang="zh-CN" sz="1100" dirty="0">
                <a:solidFill>
                  <a:srgbClr val="2D2015"/>
                </a:solidFill>
                <a:latin typeface="华文细黑" panose="02010600040101010101" pitchFamily="2" charset="-122"/>
                <a:ea typeface="华文细黑" panose="02010600040101010101" pitchFamily="2" charset="-122"/>
              </a:rPr>
              <a:t>R</a:t>
            </a:r>
            <a:r>
              <a:rPr lang="zh-CN" altLang="en-US" sz="1100" dirty="0">
                <a:solidFill>
                  <a:srgbClr val="2D2015"/>
                </a:solidFill>
                <a:latin typeface="华文细黑" panose="02010600040101010101" pitchFamily="2" charset="-122"/>
                <a:ea typeface="华文细黑" panose="02010600040101010101" pitchFamily="2" charset="-122"/>
              </a:rPr>
              <a:t>版本分为多次迭代。</a:t>
            </a:r>
          </a:p>
          <a:p>
            <a:pPr marL="344488" indent="-344488">
              <a:spcBef>
                <a:spcPct val="60000"/>
              </a:spcBef>
              <a:buClr>
                <a:schemeClr val="tx2"/>
              </a:buClr>
              <a:buSzPct val="60000"/>
              <a:buFont typeface="Wingdings" panose="05000000000000000000" pitchFamily="2" charset="2"/>
              <a:buChar char="l"/>
              <a:tabLst>
                <a:tab pos="344488" algn="l"/>
              </a:tabLst>
            </a:pPr>
            <a:r>
              <a:rPr lang="zh-CN" altLang="en-US" sz="1100" dirty="0">
                <a:solidFill>
                  <a:srgbClr val="2D2015"/>
                </a:solidFill>
                <a:latin typeface="华文细黑" panose="02010600040101010101" pitchFamily="2" charset="-122"/>
                <a:ea typeface="华文细黑" panose="02010600040101010101" pitchFamily="2" charset="-122"/>
              </a:rPr>
              <a:t>通常情况下，一次迭代的持续时间为</a:t>
            </a:r>
            <a:r>
              <a:rPr lang="en-US" altLang="zh-CN" sz="1100" dirty="0">
                <a:solidFill>
                  <a:srgbClr val="2D2015"/>
                </a:solidFill>
                <a:latin typeface="华文细黑" panose="02010600040101010101" pitchFamily="2" charset="-122"/>
                <a:ea typeface="华文细黑" panose="02010600040101010101" pitchFamily="2" charset="-122"/>
              </a:rPr>
              <a:t>2</a:t>
            </a:r>
            <a:r>
              <a:rPr lang="zh-CN" altLang="en-US" sz="1100" dirty="0">
                <a:solidFill>
                  <a:srgbClr val="2D2015"/>
                </a:solidFill>
                <a:latin typeface="华文细黑" panose="02010600040101010101" pitchFamily="2" charset="-122"/>
                <a:ea typeface="华文细黑" panose="02010600040101010101" pitchFamily="2" charset="-122"/>
              </a:rPr>
              <a:t>至</a:t>
            </a:r>
            <a:r>
              <a:rPr lang="en-US" altLang="zh-CN" sz="1100" dirty="0">
                <a:solidFill>
                  <a:srgbClr val="2D2015"/>
                </a:solidFill>
                <a:latin typeface="华文细黑" panose="02010600040101010101" pitchFamily="2" charset="-122"/>
                <a:ea typeface="华文细黑" panose="02010600040101010101" pitchFamily="2" charset="-122"/>
              </a:rPr>
              <a:t>4</a:t>
            </a:r>
            <a:r>
              <a:rPr lang="zh-CN" altLang="en-US" sz="1100" dirty="0">
                <a:solidFill>
                  <a:srgbClr val="2D2015"/>
                </a:solidFill>
                <a:latin typeface="华文细黑" panose="02010600040101010101" pitchFamily="2" charset="-122"/>
                <a:ea typeface="华文细黑" panose="02010600040101010101" pitchFamily="2" charset="-122"/>
              </a:rPr>
              <a:t>周。</a:t>
            </a:r>
          </a:p>
          <a:p>
            <a:pPr marL="344488" indent="-344488">
              <a:spcBef>
                <a:spcPct val="60000"/>
              </a:spcBef>
              <a:buClr>
                <a:schemeClr val="tx2"/>
              </a:buClr>
              <a:buSzPct val="60000"/>
              <a:buFont typeface="Wingdings" panose="05000000000000000000" pitchFamily="2" charset="2"/>
              <a:buChar char="l"/>
              <a:tabLst>
                <a:tab pos="344488" algn="l"/>
              </a:tabLst>
            </a:pPr>
            <a:r>
              <a:rPr lang="zh-CN" altLang="en-US" sz="1100" dirty="0">
                <a:solidFill>
                  <a:srgbClr val="2D2015"/>
                </a:solidFill>
                <a:latin typeface="华文细黑" panose="02010600040101010101" pitchFamily="2" charset="-122"/>
                <a:ea typeface="华文细黑" panose="02010600040101010101" pitchFamily="2" charset="-122"/>
              </a:rPr>
              <a:t>对每张故事卡都作估算。</a:t>
            </a:r>
          </a:p>
          <a:p>
            <a:pPr marL="344488" indent="-344488">
              <a:spcBef>
                <a:spcPct val="60000"/>
              </a:spcBef>
              <a:buClr>
                <a:schemeClr val="tx2"/>
              </a:buClr>
              <a:buSzPct val="60000"/>
              <a:buFont typeface="Wingdings" panose="05000000000000000000" pitchFamily="2" charset="2"/>
              <a:buChar char="l"/>
              <a:tabLst>
                <a:tab pos="344488" algn="l"/>
              </a:tabLst>
            </a:pPr>
            <a:r>
              <a:rPr lang="zh-CN" altLang="en-US" sz="1100" dirty="0">
                <a:solidFill>
                  <a:srgbClr val="2D2015"/>
                </a:solidFill>
                <a:latin typeface="华文细黑" panose="02010600040101010101" pitchFamily="2" charset="-122"/>
                <a:ea typeface="华文细黑" panose="02010600040101010101" pitchFamily="2" charset="-122"/>
              </a:rPr>
              <a:t>按照客户需求对故事进行排列，并按迭代对故事进行计划。</a:t>
            </a:r>
          </a:p>
          <a:p>
            <a:pPr marL="344488" indent="-344488">
              <a:spcBef>
                <a:spcPct val="60000"/>
              </a:spcBef>
              <a:buClr>
                <a:schemeClr val="tx2"/>
              </a:buClr>
              <a:buSzPct val="60000"/>
              <a:buFont typeface="Wingdings" panose="05000000000000000000" pitchFamily="2" charset="2"/>
              <a:buChar char="l"/>
              <a:tabLst>
                <a:tab pos="344488" algn="l"/>
              </a:tabLst>
            </a:pPr>
            <a:r>
              <a:rPr lang="zh-CN" altLang="en-US" sz="1100" dirty="0">
                <a:solidFill>
                  <a:srgbClr val="2D2015"/>
                </a:solidFill>
                <a:latin typeface="华文细黑" panose="02010600040101010101" pitchFamily="2" charset="-122"/>
                <a:ea typeface="华文细黑" panose="02010600040101010101" pitchFamily="2" charset="-122"/>
              </a:rPr>
              <a:t>和团队所有成员召开会议，讨论故事，进行估算，达成一致。</a:t>
            </a:r>
          </a:p>
          <a:p>
            <a:pPr marL="344488" indent="-344488">
              <a:tabLst>
                <a:tab pos="344488" algn="l"/>
              </a:tabLst>
            </a:pPr>
            <a:endParaRPr lang="zh-CN" altLang="en-US" sz="1100" dirty="0">
              <a:latin typeface="华文细黑" panose="02010600040101010101" pitchFamily="2" charset="-122"/>
              <a:ea typeface="华文细黑" panose="02010600040101010101" pitchFamily="2" charset="-122"/>
            </a:endParaRPr>
          </a:p>
        </p:txBody>
      </p:sp>
    </p:spTree>
    <p:extLst>
      <p:ext uri="{BB962C8B-B14F-4D97-AF65-F5344CB8AC3E}">
        <p14:creationId xmlns:p14="http://schemas.microsoft.com/office/powerpoint/2010/main" val="2344617218"/>
      </p:ext>
    </p:extLst>
  </p:cSld>
  <p:clrMapOvr>
    <a:overrideClrMapping bg1="lt1" tx1="dk1" bg2="lt2" tx2="dk2" accent1="accent1" accent2="accent2" accent3="accent3" accent4="accent4" accent5="accent5" accent6="accent6" hlink="hlink" folHlink="folHlink"/>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79048554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130236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Tree>
    <p:extLst>
      <p:ext uri="{BB962C8B-B14F-4D97-AF65-F5344CB8AC3E}">
        <p14:creationId xmlns:p14="http://schemas.microsoft.com/office/powerpoint/2010/main" val="377064183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p:cSld>
    <p:bg bwMode="auto">
      <p:bgPr>
        <a:solidFill>
          <a:schemeClr val="bg1"/>
        </a:solidFill>
        <a:effectLst/>
      </p:bgPr>
    </p:bg>
    <p:spTree>
      <p:nvGrpSpPr>
        <p:cNvPr id="1" name=""/>
        <p:cNvGrpSpPr/>
        <p:nvPr/>
      </p:nvGrpSpPr>
      <p:grpSpPr>
        <a:xfrm>
          <a:off x="0" y="0"/>
          <a:ext cx="0" cy="0"/>
          <a:chOff x="0" y="0"/>
          <a:chExt cx="0" cy="0"/>
        </a:xfrm>
      </p:grpSpPr>
      <p:sp>
        <p:nvSpPr>
          <p:cNvPr id="50178" name="幻灯片图像占位符 1"/>
          <p:cNvSpPr>
            <a:spLocks noGrp="1" noRot="1" noChangeAspect="1" noTextEdit="1"/>
          </p:cNvSpPr>
          <p:nvPr>
            <p:ph type="sldImg"/>
          </p:nvPr>
        </p:nvSpPr>
        <p:spPr>
          <a:xfrm>
            <a:off x="1143000" y="685800"/>
            <a:ext cx="4572000" cy="3429000"/>
          </a:xfrm>
        </p:spPr>
      </p:sp>
      <p:sp>
        <p:nvSpPr>
          <p:cNvPr id="50179" name="备注占位符 2"/>
          <p:cNvSpPr>
            <a:spLocks noGrp="1"/>
          </p:cNvSpPr>
          <p:nvPr>
            <p:ph type="body" idx="1"/>
          </p:nvPr>
        </p:nvSpPr>
        <p:spPr>
          <a:xfrm>
            <a:off x="685800" y="4343400"/>
            <a:ext cx="5486400" cy="4114800"/>
          </a:xfrm>
        </p:spPr>
        <p:txBody>
          <a:bodyPr anchor="t"/>
          <a:lstStyle/>
          <a:p>
            <a:pPr eaLnBrk="1" hangingPunct="1">
              <a:lnSpc>
                <a:spcPct val="150000"/>
              </a:lnSpc>
            </a:pPr>
            <a:r>
              <a:rPr lang="zh-CN" altLang="en-US" sz="1100" dirty="0">
                <a:latin typeface="FrutigerNext LT Regular" panose="020B0503040504020204" pitchFamily="34" charset="0"/>
                <a:ea typeface="华文细黑" panose="02010600040101010101" pitchFamily="2" charset="-122"/>
              </a:rPr>
              <a:t>敏捷关注架构。</a:t>
            </a:r>
          </a:p>
          <a:p>
            <a:pPr eaLnBrk="1" hangingPunct="1">
              <a:lnSpc>
                <a:spcPct val="150000"/>
              </a:lnSpc>
            </a:pPr>
            <a:r>
              <a:rPr lang="zh-CN" altLang="en-US" sz="1100" dirty="0">
                <a:latin typeface="FrutigerNext LT Regular" panose="020B0503040504020204" pitchFamily="34" charset="0"/>
                <a:ea typeface="华文细黑" panose="02010600040101010101" pitchFamily="2" charset="-122"/>
              </a:rPr>
              <a:t>要强调的是架构属于系统工程，是软件产品的基础。软件开发方法学（敏捷、ＣＭＭ）不可能代替系统工程。</a:t>
            </a:r>
          </a:p>
          <a:p>
            <a:pPr eaLnBrk="1" hangingPunct="1"/>
            <a:endParaRPr lang="zh-CN" altLang="en-US" sz="1100" dirty="0">
              <a:latin typeface="FrutigerNext LT Regular" panose="020B0503040504020204" pitchFamily="34" charset="0"/>
              <a:ea typeface="华文细黑" panose="02010600040101010101" pitchFamily="2" charset="-122"/>
            </a:endParaRPr>
          </a:p>
        </p:txBody>
      </p:sp>
    </p:spTree>
    <p:extLst>
      <p:ext uri="{BB962C8B-B14F-4D97-AF65-F5344CB8AC3E}">
        <p14:creationId xmlns:p14="http://schemas.microsoft.com/office/powerpoint/2010/main" val="616241850"/>
      </p:ext>
    </p:extLst>
  </p:cSld>
  <p:clrMapOvr>
    <a:overrideClrMapping bg1="lt1" tx1="dk1" bg2="lt2" tx2="dk2" accent1="accent1" accent2="accent2" accent3="accent3" accent4="accent4" accent5="accent5" accent6="accent6" hlink="hlink" folHlink="folHlink"/>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p:cSld>
    <p:bg bwMode="auto">
      <p:bgPr>
        <a:solidFill>
          <a:schemeClr val="bg1"/>
        </a:solidFill>
        <a:effectLst/>
      </p:bgPr>
    </p:bg>
    <p:spTree>
      <p:nvGrpSpPr>
        <p:cNvPr id="1" name=""/>
        <p:cNvGrpSpPr/>
        <p:nvPr/>
      </p:nvGrpSpPr>
      <p:grpSpPr>
        <a:xfrm>
          <a:off x="0" y="0"/>
          <a:ext cx="0" cy="0"/>
          <a:chOff x="0" y="0"/>
          <a:chExt cx="0" cy="0"/>
        </a:xfrm>
      </p:grpSpPr>
      <p:sp>
        <p:nvSpPr>
          <p:cNvPr id="52226" name="Rectangle 2"/>
          <p:cNvSpPr>
            <a:spLocks noGrp="1" noRot="1" noChangeAspect="1" noChangeArrowheads="1" noTextEdit="1"/>
          </p:cNvSpPr>
          <p:nvPr>
            <p:ph type="sldImg"/>
          </p:nvPr>
        </p:nvSpPr>
        <p:spPr>
          <a:xfrm>
            <a:off x="1143000" y="685800"/>
            <a:ext cx="4572000" cy="3429000"/>
          </a:xfrm>
        </p:spPr>
      </p:sp>
      <p:sp>
        <p:nvSpPr>
          <p:cNvPr id="52227" name="Rectangle 3"/>
          <p:cNvSpPr>
            <a:spLocks noGrp="1" noChangeArrowheads="1"/>
          </p:cNvSpPr>
          <p:nvPr>
            <p:ph type="body" idx="1"/>
          </p:nvPr>
        </p:nvSpPr>
        <p:spPr>
          <a:xfrm>
            <a:off x="685800" y="4343400"/>
            <a:ext cx="5486400" cy="4114800"/>
          </a:xfrm>
          <a:noFill/>
        </p:spPr>
        <p:txBody>
          <a:bodyPr anchor="t"/>
          <a:lstStyle/>
          <a:p>
            <a:pPr>
              <a:lnSpc>
                <a:spcPct val="125000"/>
              </a:lnSpc>
            </a:pPr>
            <a:r>
              <a:rPr lang="zh-CN" altLang="en-US" sz="1100" b="1" dirty="0">
                <a:latin typeface="FrutigerNext LT Regular" panose="020B0503040504020204" pitchFamily="34" charset="0"/>
                <a:ea typeface="华文细黑" panose="02010600040101010101" pitchFamily="2" charset="-122"/>
              </a:rPr>
              <a:t>高度重视反馈</a:t>
            </a:r>
          </a:p>
          <a:p>
            <a:pPr>
              <a:lnSpc>
                <a:spcPct val="125000"/>
              </a:lnSpc>
            </a:pPr>
            <a:r>
              <a:rPr lang="zh-CN" altLang="en-US" sz="1100" dirty="0">
                <a:latin typeface="FrutigerNext LT Regular" panose="020B0503040504020204" pitchFamily="34" charset="0"/>
                <a:ea typeface="华文细黑" panose="02010600040101010101" pitchFamily="2" charset="-122"/>
              </a:rPr>
              <a:t>迭代开发的一个明显优势就是快速将真实的质量反馈回来，有助于形成质量优先的氛围，同时树立没有质量的进度是虚假的进度的导向，从而保证质量管理建立在真实，可工作的产品的基础上。</a:t>
            </a:r>
          </a:p>
          <a:p>
            <a:pPr>
              <a:lnSpc>
                <a:spcPct val="125000"/>
              </a:lnSpc>
            </a:pPr>
            <a:r>
              <a:rPr lang="zh-CN" altLang="en-US" sz="1100" dirty="0">
                <a:latin typeface="FrutigerNext LT Regular" panose="020B0503040504020204" pitchFamily="34" charset="0"/>
                <a:ea typeface="华文细黑" panose="02010600040101010101" pitchFamily="2" charset="-122"/>
              </a:rPr>
              <a:t>快速反馈的另一个明显的优势就是非常有利人员的技能增长，人如果总是在最终失败的体验中是不能成长的，最好成长的过程是经过失败后马上能改进，获得快速成功。在迭代开发中，一轮迭代发现自己做的不足，没有关系，下一次迭代立刻就有改进的机会，只要你认真对待每一次反馈，充分把每一次反馈当做改进的机会，团队就能在不断开发的过程中成长。</a:t>
            </a:r>
          </a:p>
          <a:p>
            <a:pPr>
              <a:lnSpc>
                <a:spcPct val="125000"/>
              </a:lnSpc>
            </a:pPr>
            <a:r>
              <a:rPr lang="zh-CN" altLang="en-US" sz="1100" dirty="0">
                <a:latin typeface="FrutigerNext LT Regular" panose="020B0503040504020204" pitchFamily="34" charset="0"/>
                <a:ea typeface="华文细黑" panose="02010600040101010101" pitchFamily="2" charset="-122"/>
              </a:rPr>
              <a:t>反馈在迭代开发实践中无处不在，可利用的反馈机制：</a:t>
            </a:r>
          </a:p>
          <a:p>
            <a:pPr>
              <a:lnSpc>
                <a:spcPct val="125000"/>
              </a:lnSpc>
            </a:pPr>
            <a:r>
              <a:rPr lang="zh-CN" altLang="en-US" sz="1100" dirty="0">
                <a:latin typeface="FrutigerNext LT Regular" panose="020B0503040504020204" pitchFamily="34" charset="0"/>
                <a:ea typeface="华文细黑" panose="02010600040101010101" pitchFamily="2" charset="-122"/>
              </a:rPr>
              <a:t>。。。</a:t>
            </a:r>
          </a:p>
          <a:p>
            <a:pPr>
              <a:lnSpc>
                <a:spcPct val="125000"/>
              </a:lnSpc>
            </a:pPr>
            <a:r>
              <a:rPr lang="zh-CN" altLang="en-US" sz="1100" dirty="0">
                <a:latin typeface="FrutigerNext LT Regular" panose="020B0503040504020204" pitchFamily="34" charset="0"/>
                <a:ea typeface="华文细黑" panose="02010600040101010101" pitchFamily="2" charset="-122"/>
              </a:rPr>
              <a:t>因此，是否能充分利用这些反馈机制是区分老开发模式和新开发方法的重要标志。</a:t>
            </a:r>
          </a:p>
          <a:p>
            <a:pPr>
              <a:lnSpc>
                <a:spcPct val="125000"/>
              </a:lnSpc>
            </a:pPr>
            <a:endParaRPr lang="zh-CN" altLang="en-US" sz="1100" dirty="0">
              <a:latin typeface="FrutigerNext LT Regular" panose="020B0503040504020204" pitchFamily="34" charset="0"/>
              <a:ea typeface="华文细黑" panose="02010600040101010101" pitchFamily="2" charset="-122"/>
            </a:endParaRPr>
          </a:p>
        </p:txBody>
      </p:sp>
    </p:spTree>
    <p:extLst>
      <p:ext uri="{BB962C8B-B14F-4D97-AF65-F5344CB8AC3E}">
        <p14:creationId xmlns:p14="http://schemas.microsoft.com/office/powerpoint/2010/main" val="4105807661"/>
      </p:ext>
    </p:extLst>
  </p:cSld>
  <p:clrMapOvr>
    <a:overrideClrMapping bg1="lt1" tx1="dk1" bg2="lt2" tx2="dk2" accent1="accent1" accent2="accent2" accent3="accent3" accent4="accent4" accent5="accent5" accent6="accent6" hlink="hlink" folHlink="folHlink"/>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5" name="Rectangle 2"/>
          <p:cNvSpPr>
            <a:spLocks noGrp="1" noRot="1" noChangeAspect="1" noChangeArrowheads="1" noTextEdit="1"/>
          </p:cNvSpPr>
          <p:nvPr>
            <p:ph type="sldImg"/>
          </p:nvPr>
        </p:nvSpPr>
        <p:spPr>
          <a:xfrm>
            <a:off x="1143000" y="744538"/>
            <a:ext cx="4572000" cy="3430587"/>
          </a:xfrm>
          <a:ln/>
        </p:spPr>
      </p:sp>
      <p:sp>
        <p:nvSpPr>
          <p:cNvPr id="5" name="备注占位符 2"/>
          <p:cNvSpPr>
            <a:spLocks noGrp="1"/>
          </p:cNvSpPr>
          <p:nvPr>
            <p:ph type="body" idx="3"/>
          </p:nvPr>
        </p:nvSpPr>
        <p:spPr>
          <a:xfrm>
            <a:off x="685800" y="4343400"/>
            <a:ext cx="5486400" cy="4114800"/>
          </a:xfrm>
        </p:spPr>
        <p:txBody>
          <a:bodyPr/>
          <a:lstStyle/>
          <a:p>
            <a:endParaRPr lang="zh-CN" altLang="en-US"/>
          </a:p>
        </p:txBody>
      </p:sp>
    </p:spTree>
    <p:extLst>
      <p:ext uri="{BB962C8B-B14F-4D97-AF65-F5344CB8AC3E}">
        <p14:creationId xmlns:p14="http://schemas.microsoft.com/office/powerpoint/2010/main" val="357298272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9" name="Rectangle 2"/>
          <p:cNvSpPr>
            <a:spLocks noGrp="1" noRot="1" noChangeAspect="1" noChangeArrowheads="1" noTextEdit="1"/>
          </p:cNvSpPr>
          <p:nvPr>
            <p:ph type="sldImg"/>
          </p:nvPr>
        </p:nvSpPr>
        <p:spPr>
          <a:xfrm>
            <a:off x="1143000" y="744538"/>
            <a:ext cx="4572000" cy="3430587"/>
          </a:xfrm>
          <a:ln/>
        </p:spPr>
      </p:sp>
      <p:sp>
        <p:nvSpPr>
          <p:cNvPr id="11367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extLst>
      <p:ext uri="{BB962C8B-B14F-4D97-AF65-F5344CB8AC3E}">
        <p14:creationId xmlns:p14="http://schemas.microsoft.com/office/powerpoint/2010/main" val="147807030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9" name="Rectangle 2"/>
          <p:cNvSpPr>
            <a:spLocks noGrp="1" noRot="1" noChangeAspect="1" noChangeArrowheads="1" noTextEdit="1"/>
          </p:cNvSpPr>
          <p:nvPr>
            <p:ph type="sldImg"/>
          </p:nvPr>
        </p:nvSpPr>
        <p:spPr>
          <a:xfrm>
            <a:off x="1142287" y="744538"/>
            <a:ext cx="4573425" cy="3430800"/>
          </a:xfrm>
          <a:ln/>
        </p:spPr>
      </p:sp>
      <p:sp>
        <p:nvSpPr>
          <p:cNvPr id="13415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dirty="0"/>
          </a:p>
        </p:txBody>
      </p:sp>
    </p:spTree>
    <p:extLst>
      <p:ext uri="{BB962C8B-B14F-4D97-AF65-F5344CB8AC3E}">
        <p14:creationId xmlns:p14="http://schemas.microsoft.com/office/powerpoint/2010/main" val="267776124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9" name="Rectangle 2"/>
          <p:cNvSpPr>
            <a:spLocks noGrp="1" noRot="1" noChangeAspect="1" noChangeArrowheads="1" noTextEdit="1"/>
          </p:cNvSpPr>
          <p:nvPr>
            <p:ph type="sldImg"/>
          </p:nvPr>
        </p:nvSpPr>
        <p:spPr>
          <a:xfrm>
            <a:off x="1143000" y="744538"/>
            <a:ext cx="4572000" cy="3430587"/>
          </a:xfrm>
          <a:ln/>
        </p:spPr>
      </p:sp>
      <p:sp>
        <p:nvSpPr>
          <p:cNvPr id="13415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dirty="0"/>
          </a:p>
        </p:txBody>
      </p:sp>
    </p:spTree>
    <p:extLst>
      <p:ext uri="{BB962C8B-B14F-4D97-AF65-F5344CB8AC3E}">
        <p14:creationId xmlns:p14="http://schemas.microsoft.com/office/powerpoint/2010/main" val="412952686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5" name="Rectangle 2"/>
          <p:cNvSpPr>
            <a:spLocks noGrp="1" noRot="1" noChangeAspect="1" noChangeArrowheads="1" noTextEdit="1"/>
          </p:cNvSpPr>
          <p:nvPr>
            <p:ph type="sldImg"/>
          </p:nvPr>
        </p:nvSpPr>
        <p:spPr>
          <a:xfrm>
            <a:off x="1143000" y="744538"/>
            <a:ext cx="4572000" cy="3430587"/>
          </a:xfrm>
          <a:ln/>
        </p:spPr>
      </p:sp>
      <p:sp>
        <p:nvSpPr>
          <p:cNvPr id="5" name="备注占位符 2"/>
          <p:cNvSpPr>
            <a:spLocks noGrp="1"/>
          </p:cNvSpPr>
          <p:nvPr>
            <p:ph type="body" idx="3"/>
          </p:nvPr>
        </p:nvSpPr>
        <p:spPr>
          <a:xfrm>
            <a:off x="685800" y="4343400"/>
            <a:ext cx="5486400" cy="4114800"/>
          </a:xfrm>
        </p:spPr>
        <p:txBody>
          <a:bodyPr/>
          <a:lstStyle/>
          <a:p>
            <a:endParaRPr lang="zh-CN" altLang="en-US"/>
          </a:p>
        </p:txBody>
      </p:sp>
    </p:spTree>
    <p:extLst>
      <p:ext uri="{BB962C8B-B14F-4D97-AF65-F5344CB8AC3E}">
        <p14:creationId xmlns:p14="http://schemas.microsoft.com/office/powerpoint/2010/main" val="60217093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5" name="Rectangle 2"/>
          <p:cNvSpPr>
            <a:spLocks noGrp="1" noRot="1" noChangeAspect="1" noChangeArrowheads="1" noTextEdit="1"/>
          </p:cNvSpPr>
          <p:nvPr>
            <p:ph type="sldImg"/>
          </p:nvPr>
        </p:nvSpPr>
        <p:spPr>
          <a:xfrm>
            <a:off x="1143000" y="744538"/>
            <a:ext cx="4572000" cy="3430587"/>
          </a:xfrm>
          <a:ln/>
        </p:spPr>
      </p:sp>
      <p:sp>
        <p:nvSpPr>
          <p:cNvPr id="5" name="备注占位符 2"/>
          <p:cNvSpPr>
            <a:spLocks noGrp="1"/>
          </p:cNvSpPr>
          <p:nvPr>
            <p:ph type="body" idx="3"/>
          </p:nvPr>
        </p:nvSpPr>
        <p:spPr>
          <a:xfrm>
            <a:off x="685800" y="4343400"/>
            <a:ext cx="5486400" cy="4114800"/>
          </a:xfrm>
        </p:spPr>
        <p:txBody>
          <a:bodyPr/>
          <a:lstStyle/>
          <a:p>
            <a:endParaRPr lang="zh-CN" altLang="en-US"/>
          </a:p>
        </p:txBody>
      </p:sp>
    </p:spTree>
    <p:extLst>
      <p:ext uri="{BB962C8B-B14F-4D97-AF65-F5344CB8AC3E}">
        <p14:creationId xmlns:p14="http://schemas.microsoft.com/office/powerpoint/2010/main" val="330315679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5" name="Rectangle 2"/>
          <p:cNvSpPr>
            <a:spLocks noGrp="1" noRot="1" noChangeAspect="1" noChangeArrowheads="1" noTextEdit="1"/>
          </p:cNvSpPr>
          <p:nvPr>
            <p:ph type="sldImg"/>
          </p:nvPr>
        </p:nvSpPr>
        <p:spPr>
          <a:xfrm>
            <a:off x="1143000" y="744538"/>
            <a:ext cx="4572000" cy="3430587"/>
          </a:xfrm>
          <a:ln/>
        </p:spPr>
      </p:sp>
      <p:sp>
        <p:nvSpPr>
          <p:cNvPr id="5" name="备注占位符 2"/>
          <p:cNvSpPr>
            <a:spLocks noGrp="1"/>
          </p:cNvSpPr>
          <p:nvPr>
            <p:ph type="body" idx="3"/>
          </p:nvPr>
        </p:nvSpPr>
        <p:spPr>
          <a:xfrm>
            <a:off x="685800" y="4343400"/>
            <a:ext cx="5486400" cy="4114800"/>
          </a:xfrm>
        </p:spPr>
        <p:txBody>
          <a:bodyPr/>
          <a:lstStyle/>
          <a:p>
            <a:endParaRPr lang="zh-CN" altLang="en-US"/>
          </a:p>
        </p:txBody>
      </p:sp>
    </p:spTree>
    <p:extLst>
      <p:ext uri="{BB962C8B-B14F-4D97-AF65-F5344CB8AC3E}">
        <p14:creationId xmlns:p14="http://schemas.microsoft.com/office/powerpoint/2010/main" val="275821402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5" name="Rectangle 2"/>
          <p:cNvSpPr>
            <a:spLocks noGrp="1" noRot="1" noChangeAspect="1" noChangeArrowheads="1" noTextEdit="1"/>
          </p:cNvSpPr>
          <p:nvPr>
            <p:ph type="sldImg"/>
          </p:nvPr>
        </p:nvSpPr>
        <p:spPr>
          <a:xfrm>
            <a:off x="1143000" y="744538"/>
            <a:ext cx="4572000" cy="3430587"/>
          </a:xfrm>
          <a:ln/>
        </p:spPr>
      </p:sp>
      <p:sp>
        <p:nvSpPr>
          <p:cNvPr id="5" name="备注占位符 2"/>
          <p:cNvSpPr>
            <a:spLocks noGrp="1"/>
          </p:cNvSpPr>
          <p:nvPr>
            <p:ph type="body" idx="3"/>
          </p:nvPr>
        </p:nvSpPr>
        <p:spPr>
          <a:xfrm>
            <a:off x="685800" y="4343400"/>
            <a:ext cx="5486400" cy="4114800"/>
          </a:xfrm>
        </p:spPr>
        <p:txBody>
          <a:bodyPr/>
          <a:lstStyle/>
          <a:p>
            <a:endParaRPr lang="zh-CN" altLang="en-US"/>
          </a:p>
        </p:txBody>
      </p:sp>
    </p:spTree>
    <p:extLst>
      <p:ext uri="{BB962C8B-B14F-4D97-AF65-F5344CB8AC3E}">
        <p14:creationId xmlns:p14="http://schemas.microsoft.com/office/powerpoint/2010/main" val="6426607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63706485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5" name="Rectangle 2"/>
          <p:cNvSpPr>
            <a:spLocks noGrp="1" noRot="1" noChangeAspect="1" noChangeArrowheads="1" noTextEdit="1"/>
          </p:cNvSpPr>
          <p:nvPr>
            <p:ph type="sldImg"/>
          </p:nvPr>
        </p:nvSpPr>
        <p:spPr>
          <a:xfrm>
            <a:off x="1143000" y="744538"/>
            <a:ext cx="4572000" cy="3430587"/>
          </a:xfrm>
          <a:ln/>
        </p:spPr>
      </p:sp>
      <p:sp>
        <p:nvSpPr>
          <p:cNvPr id="5" name="备注占位符 2"/>
          <p:cNvSpPr>
            <a:spLocks noGrp="1"/>
          </p:cNvSpPr>
          <p:nvPr>
            <p:ph type="body" idx="3"/>
          </p:nvPr>
        </p:nvSpPr>
        <p:spPr>
          <a:xfrm>
            <a:off x="685800" y="4343400"/>
            <a:ext cx="5486400" cy="4114800"/>
          </a:xfrm>
        </p:spPr>
        <p:txBody>
          <a:bodyPr/>
          <a:lstStyle/>
          <a:p>
            <a:endParaRPr lang="zh-CN" altLang="en-US"/>
          </a:p>
        </p:txBody>
      </p:sp>
    </p:spTree>
    <p:extLst>
      <p:ext uri="{BB962C8B-B14F-4D97-AF65-F5344CB8AC3E}">
        <p14:creationId xmlns:p14="http://schemas.microsoft.com/office/powerpoint/2010/main" val="49127398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5" name="Rectangle 2"/>
          <p:cNvSpPr>
            <a:spLocks noGrp="1" noRot="1" noChangeAspect="1" noChangeArrowheads="1" noTextEdit="1"/>
          </p:cNvSpPr>
          <p:nvPr>
            <p:ph type="sldImg"/>
          </p:nvPr>
        </p:nvSpPr>
        <p:spPr>
          <a:xfrm>
            <a:off x="1143000" y="744538"/>
            <a:ext cx="4572000" cy="3430587"/>
          </a:xfrm>
          <a:ln/>
        </p:spPr>
      </p:sp>
      <p:sp>
        <p:nvSpPr>
          <p:cNvPr id="5" name="备注占位符 2"/>
          <p:cNvSpPr>
            <a:spLocks noGrp="1"/>
          </p:cNvSpPr>
          <p:nvPr>
            <p:ph type="body" idx="3"/>
          </p:nvPr>
        </p:nvSpPr>
        <p:spPr>
          <a:xfrm>
            <a:off x="685800" y="4343400"/>
            <a:ext cx="5486400" cy="4114800"/>
          </a:xfrm>
        </p:spPr>
        <p:txBody>
          <a:bodyPr/>
          <a:lstStyle/>
          <a:p>
            <a:endParaRPr lang="zh-CN" altLang="en-US"/>
          </a:p>
        </p:txBody>
      </p:sp>
    </p:spTree>
    <p:extLst>
      <p:ext uri="{BB962C8B-B14F-4D97-AF65-F5344CB8AC3E}">
        <p14:creationId xmlns:p14="http://schemas.microsoft.com/office/powerpoint/2010/main" val="158102392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5" name="Rectangle 2"/>
          <p:cNvSpPr>
            <a:spLocks noGrp="1" noRot="1" noChangeAspect="1" noChangeArrowheads="1" noTextEdit="1"/>
          </p:cNvSpPr>
          <p:nvPr>
            <p:ph type="sldImg"/>
          </p:nvPr>
        </p:nvSpPr>
        <p:spPr>
          <a:xfrm>
            <a:off x="1143000" y="744538"/>
            <a:ext cx="4572000" cy="3430587"/>
          </a:xfrm>
          <a:ln/>
        </p:spPr>
      </p:sp>
      <p:sp>
        <p:nvSpPr>
          <p:cNvPr id="5" name="备注占位符 2"/>
          <p:cNvSpPr>
            <a:spLocks noGrp="1"/>
          </p:cNvSpPr>
          <p:nvPr>
            <p:ph type="body" idx="3"/>
          </p:nvPr>
        </p:nvSpPr>
        <p:spPr>
          <a:xfrm>
            <a:off x="685800" y="4343400"/>
            <a:ext cx="5486400" cy="4114800"/>
          </a:xfrm>
        </p:spPr>
        <p:txBody>
          <a:bodyPr/>
          <a:lstStyle/>
          <a:p>
            <a:endParaRPr lang="zh-CN" altLang="en-US"/>
          </a:p>
        </p:txBody>
      </p:sp>
    </p:spTree>
    <p:extLst>
      <p:ext uri="{BB962C8B-B14F-4D97-AF65-F5344CB8AC3E}">
        <p14:creationId xmlns:p14="http://schemas.microsoft.com/office/powerpoint/2010/main" val="115477863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5" name="Rectangle 2"/>
          <p:cNvSpPr>
            <a:spLocks noGrp="1" noRot="1" noChangeAspect="1" noChangeArrowheads="1" noTextEdit="1"/>
          </p:cNvSpPr>
          <p:nvPr>
            <p:ph type="sldImg"/>
          </p:nvPr>
        </p:nvSpPr>
        <p:spPr>
          <a:xfrm>
            <a:off x="1143000" y="744538"/>
            <a:ext cx="4572000" cy="3430587"/>
          </a:xfrm>
          <a:ln/>
        </p:spPr>
      </p:sp>
      <p:sp>
        <p:nvSpPr>
          <p:cNvPr id="5" name="备注占位符 2"/>
          <p:cNvSpPr>
            <a:spLocks noGrp="1"/>
          </p:cNvSpPr>
          <p:nvPr>
            <p:ph type="body" idx="3"/>
          </p:nvPr>
        </p:nvSpPr>
        <p:spPr>
          <a:xfrm>
            <a:off x="685800" y="4343400"/>
            <a:ext cx="5486400" cy="4114800"/>
          </a:xfrm>
        </p:spPr>
        <p:txBody>
          <a:bodyPr/>
          <a:lstStyle/>
          <a:p>
            <a:endParaRPr lang="zh-CN" altLang="en-US"/>
          </a:p>
        </p:txBody>
      </p:sp>
    </p:spTree>
    <p:extLst>
      <p:ext uri="{BB962C8B-B14F-4D97-AF65-F5344CB8AC3E}">
        <p14:creationId xmlns:p14="http://schemas.microsoft.com/office/powerpoint/2010/main" val="110331677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5" name="Rectangle 2"/>
          <p:cNvSpPr>
            <a:spLocks noGrp="1" noRot="1" noChangeAspect="1" noChangeArrowheads="1" noTextEdit="1"/>
          </p:cNvSpPr>
          <p:nvPr>
            <p:ph type="sldImg"/>
          </p:nvPr>
        </p:nvSpPr>
        <p:spPr>
          <a:xfrm>
            <a:off x="1143000" y="744538"/>
            <a:ext cx="4572000" cy="3430587"/>
          </a:xfrm>
          <a:ln/>
        </p:spPr>
      </p:sp>
      <p:sp>
        <p:nvSpPr>
          <p:cNvPr id="5" name="备注占位符 2"/>
          <p:cNvSpPr>
            <a:spLocks noGrp="1"/>
          </p:cNvSpPr>
          <p:nvPr>
            <p:ph type="body" idx="3"/>
          </p:nvPr>
        </p:nvSpPr>
        <p:spPr>
          <a:xfrm>
            <a:off x="685800" y="4343400"/>
            <a:ext cx="5486400" cy="4114800"/>
          </a:xfrm>
        </p:spPr>
        <p:txBody>
          <a:bodyPr/>
          <a:lstStyle/>
          <a:p>
            <a:endParaRPr lang="zh-CN" altLang="en-US"/>
          </a:p>
        </p:txBody>
      </p:sp>
    </p:spTree>
    <p:extLst>
      <p:ext uri="{BB962C8B-B14F-4D97-AF65-F5344CB8AC3E}">
        <p14:creationId xmlns:p14="http://schemas.microsoft.com/office/powerpoint/2010/main" val="372892024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5" name="Rectangle 2"/>
          <p:cNvSpPr>
            <a:spLocks noGrp="1" noRot="1" noChangeAspect="1" noChangeArrowheads="1" noTextEdit="1"/>
          </p:cNvSpPr>
          <p:nvPr>
            <p:ph type="sldImg"/>
          </p:nvPr>
        </p:nvSpPr>
        <p:spPr>
          <a:xfrm>
            <a:off x="1143000" y="744538"/>
            <a:ext cx="4572000" cy="3430587"/>
          </a:xfrm>
          <a:ln/>
        </p:spPr>
      </p:sp>
      <p:sp>
        <p:nvSpPr>
          <p:cNvPr id="5" name="备注占位符 2"/>
          <p:cNvSpPr>
            <a:spLocks noGrp="1"/>
          </p:cNvSpPr>
          <p:nvPr>
            <p:ph type="body" idx="3"/>
          </p:nvPr>
        </p:nvSpPr>
        <p:spPr>
          <a:xfrm>
            <a:off x="685800" y="4343400"/>
            <a:ext cx="5486400" cy="4114800"/>
          </a:xfrm>
        </p:spPr>
        <p:txBody>
          <a:bodyPr/>
          <a:lstStyle/>
          <a:p>
            <a:endParaRPr lang="zh-CN" altLang="en-US"/>
          </a:p>
        </p:txBody>
      </p:sp>
    </p:spTree>
    <p:extLst>
      <p:ext uri="{BB962C8B-B14F-4D97-AF65-F5344CB8AC3E}">
        <p14:creationId xmlns:p14="http://schemas.microsoft.com/office/powerpoint/2010/main" val="429473951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5" name="Rectangle 2"/>
          <p:cNvSpPr>
            <a:spLocks noGrp="1" noRot="1" noChangeAspect="1" noChangeArrowheads="1" noTextEdit="1"/>
          </p:cNvSpPr>
          <p:nvPr>
            <p:ph type="sldImg"/>
          </p:nvPr>
        </p:nvSpPr>
        <p:spPr>
          <a:xfrm>
            <a:off x="1143000" y="744538"/>
            <a:ext cx="4572000" cy="3430587"/>
          </a:xfrm>
          <a:ln/>
        </p:spPr>
      </p:sp>
      <p:sp>
        <p:nvSpPr>
          <p:cNvPr id="5" name="备注占位符 2"/>
          <p:cNvSpPr>
            <a:spLocks noGrp="1"/>
          </p:cNvSpPr>
          <p:nvPr>
            <p:ph type="body" idx="3"/>
          </p:nvPr>
        </p:nvSpPr>
        <p:spPr>
          <a:xfrm>
            <a:off x="685800" y="4343400"/>
            <a:ext cx="5486400" cy="4114800"/>
          </a:xfrm>
        </p:spPr>
        <p:txBody>
          <a:bodyPr/>
          <a:lstStyle/>
          <a:p>
            <a:endParaRPr lang="zh-CN" altLang="en-US"/>
          </a:p>
        </p:txBody>
      </p:sp>
    </p:spTree>
    <p:extLst>
      <p:ext uri="{BB962C8B-B14F-4D97-AF65-F5344CB8AC3E}">
        <p14:creationId xmlns:p14="http://schemas.microsoft.com/office/powerpoint/2010/main" val="200969690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5" name="Rectangle 2"/>
          <p:cNvSpPr>
            <a:spLocks noGrp="1" noRot="1" noChangeAspect="1" noChangeArrowheads="1" noTextEdit="1"/>
          </p:cNvSpPr>
          <p:nvPr>
            <p:ph type="sldImg"/>
          </p:nvPr>
        </p:nvSpPr>
        <p:spPr>
          <a:xfrm>
            <a:off x="1143000" y="744538"/>
            <a:ext cx="4572000" cy="3430587"/>
          </a:xfrm>
          <a:ln/>
        </p:spPr>
      </p:sp>
      <p:sp>
        <p:nvSpPr>
          <p:cNvPr id="5" name="备注占位符 2"/>
          <p:cNvSpPr>
            <a:spLocks noGrp="1"/>
          </p:cNvSpPr>
          <p:nvPr>
            <p:ph type="body" idx="3"/>
          </p:nvPr>
        </p:nvSpPr>
        <p:spPr>
          <a:xfrm>
            <a:off x="685800" y="4343400"/>
            <a:ext cx="5486400" cy="4114800"/>
          </a:xfrm>
        </p:spPr>
        <p:txBody>
          <a:bodyPr/>
          <a:lstStyle/>
          <a:p>
            <a:endParaRPr lang="zh-CN" altLang="en-US"/>
          </a:p>
        </p:txBody>
      </p:sp>
    </p:spTree>
    <p:extLst>
      <p:ext uri="{BB962C8B-B14F-4D97-AF65-F5344CB8AC3E}">
        <p14:creationId xmlns:p14="http://schemas.microsoft.com/office/powerpoint/2010/main" val="253422171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5" name="Rectangle 2"/>
          <p:cNvSpPr>
            <a:spLocks noGrp="1" noRot="1" noChangeAspect="1" noChangeArrowheads="1" noTextEdit="1"/>
          </p:cNvSpPr>
          <p:nvPr>
            <p:ph type="sldImg"/>
          </p:nvPr>
        </p:nvSpPr>
        <p:spPr>
          <a:xfrm>
            <a:off x="1143000" y="744538"/>
            <a:ext cx="4572000" cy="3430587"/>
          </a:xfrm>
          <a:ln/>
        </p:spPr>
      </p:sp>
      <p:sp>
        <p:nvSpPr>
          <p:cNvPr id="5" name="备注占位符 2"/>
          <p:cNvSpPr>
            <a:spLocks noGrp="1"/>
          </p:cNvSpPr>
          <p:nvPr>
            <p:ph type="body" idx="3"/>
          </p:nvPr>
        </p:nvSpPr>
        <p:spPr>
          <a:xfrm>
            <a:off x="685800" y="4343400"/>
            <a:ext cx="5486400" cy="4114800"/>
          </a:xfrm>
        </p:spPr>
        <p:txBody>
          <a:bodyPr/>
          <a:lstStyle/>
          <a:p>
            <a:endParaRPr lang="zh-CN" altLang="en-US"/>
          </a:p>
        </p:txBody>
      </p:sp>
    </p:spTree>
    <p:extLst>
      <p:ext uri="{BB962C8B-B14F-4D97-AF65-F5344CB8AC3E}">
        <p14:creationId xmlns:p14="http://schemas.microsoft.com/office/powerpoint/2010/main" val="49101743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5" name="Rectangle 2"/>
          <p:cNvSpPr>
            <a:spLocks noGrp="1" noRot="1" noChangeAspect="1" noChangeArrowheads="1" noTextEdit="1"/>
          </p:cNvSpPr>
          <p:nvPr>
            <p:ph type="sldImg"/>
          </p:nvPr>
        </p:nvSpPr>
        <p:spPr>
          <a:xfrm>
            <a:off x="1143000" y="744538"/>
            <a:ext cx="4572000" cy="3430587"/>
          </a:xfrm>
          <a:ln/>
        </p:spPr>
      </p:sp>
      <p:sp>
        <p:nvSpPr>
          <p:cNvPr id="5" name="备注占位符 2"/>
          <p:cNvSpPr>
            <a:spLocks noGrp="1"/>
          </p:cNvSpPr>
          <p:nvPr>
            <p:ph type="body" idx="3"/>
          </p:nvPr>
        </p:nvSpPr>
        <p:spPr>
          <a:xfrm>
            <a:off x="685800" y="4343400"/>
            <a:ext cx="5486400" cy="4114800"/>
          </a:xfrm>
        </p:spPr>
        <p:txBody>
          <a:bodyPr/>
          <a:lstStyle/>
          <a:p>
            <a:endParaRPr lang="zh-CN" altLang="en-US"/>
          </a:p>
        </p:txBody>
      </p:sp>
    </p:spTree>
    <p:extLst>
      <p:ext uri="{BB962C8B-B14F-4D97-AF65-F5344CB8AC3E}">
        <p14:creationId xmlns:p14="http://schemas.microsoft.com/office/powerpoint/2010/main" val="33811102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pPr>
              <a:lnSpc>
                <a:spcPct val="125000"/>
              </a:lnSpc>
            </a:pPr>
            <a:endParaRPr lang="en-US" altLang="zh-CN" sz="1100" dirty="0">
              <a:latin typeface="华文细黑" panose="02010600040101010101" pitchFamily="2" charset="-122"/>
              <a:ea typeface="华文细黑" panose="02010600040101010101" pitchFamily="2" charset="-122"/>
            </a:endParaRPr>
          </a:p>
        </p:txBody>
      </p:sp>
    </p:spTree>
    <p:extLst>
      <p:ext uri="{BB962C8B-B14F-4D97-AF65-F5344CB8AC3E}">
        <p14:creationId xmlns:p14="http://schemas.microsoft.com/office/powerpoint/2010/main" val="138118397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5" name="Rectangle 2"/>
          <p:cNvSpPr>
            <a:spLocks noGrp="1" noRot="1" noChangeAspect="1" noChangeArrowheads="1" noTextEdit="1"/>
          </p:cNvSpPr>
          <p:nvPr>
            <p:ph type="sldImg"/>
          </p:nvPr>
        </p:nvSpPr>
        <p:spPr>
          <a:xfrm>
            <a:off x="1143000" y="744538"/>
            <a:ext cx="4572000" cy="3430587"/>
          </a:xfrm>
          <a:ln/>
        </p:spPr>
      </p:sp>
      <p:sp>
        <p:nvSpPr>
          <p:cNvPr id="5" name="备注占位符 2"/>
          <p:cNvSpPr>
            <a:spLocks noGrp="1"/>
          </p:cNvSpPr>
          <p:nvPr>
            <p:ph type="body" idx="3"/>
          </p:nvPr>
        </p:nvSpPr>
        <p:spPr>
          <a:xfrm>
            <a:off x="685800" y="4343400"/>
            <a:ext cx="5486400" cy="4114800"/>
          </a:xfrm>
        </p:spPr>
        <p:txBody>
          <a:bodyPr/>
          <a:lstStyle/>
          <a:p>
            <a:endParaRPr lang="zh-CN" altLang="en-US"/>
          </a:p>
        </p:txBody>
      </p:sp>
    </p:spTree>
    <p:extLst>
      <p:ext uri="{BB962C8B-B14F-4D97-AF65-F5344CB8AC3E}">
        <p14:creationId xmlns:p14="http://schemas.microsoft.com/office/powerpoint/2010/main" val="48747085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5" name="Rectangle 2"/>
          <p:cNvSpPr>
            <a:spLocks noGrp="1" noRot="1" noChangeAspect="1" noChangeArrowheads="1" noTextEdit="1"/>
          </p:cNvSpPr>
          <p:nvPr>
            <p:ph type="sldImg"/>
          </p:nvPr>
        </p:nvSpPr>
        <p:spPr>
          <a:xfrm>
            <a:off x="1143000" y="744538"/>
            <a:ext cx="4572000" cy="3430587"/>
          </a:xfrm>
          <a:ln/>
        </p:spPr>
      </p:sp>
      <p:sp>
        <p:nvSpPr>
          <p:cNvPr id="5" name="备注占位符 2"/>
          <p:cNvSpPr>
            <a:spLocks noGrp="1"/>
          </p:cNvSpPr>
          <p:nvPr>
            <p:ph type="body" idx="3"/>
          </p:nvPr>
        </p:nvSpPr>
        <p:spPr>
          <a:xfrm>
            <a:off x="685800" y="4343400"/>
            <a:ext cx="5486400" cy="4114800"/>
          </a:xfrm>
        </p:spPr>
        <p:txBody>
          <a:bodyPr/>
          <a:lstStyle/>
          <a:p>
            <a:endParaRPr lang="zh-CN" altLang="en-US"/>
          </a:p>
        </p:txBody>
      </p:sp>
    </p:spTree>
    <p:extLst>
      <p:ext uri="{BB962C8B-B14F-4D97-AF65-F5344CB8AC3E}">
        <p14:creationId xmlns:p14="http://schemas.microsoft.com/office/powerpoint/2010/main" val="112031156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5" name="Rectangle 2"/>
          <p:cNvSpPr>
            <a:spLocks noGrp="1" noRot="1" noChangeAspect="1" noChangeArrowheads="1" noTextEdit="1"/>
          </p:cNvSpPr>
          <p:nvPr>
            <p:ph type="sldImg"/>
          </p:nvPr>
        </p:nvSpPr>
        <p:spPr>
          <a:xfrm>
            <a:off x="1143000" y="744538"/>
            <a:ext cx="4572000" cy="3430587"/>
          </a:xfrm>
          <a:ln/>
        </p:spPr>
      </p:sp>
      <p:sp>
        <p:nvSpPr>
          <p:cNvPr id="5" name="备注占位符 2"/>
          <p:cNvSpPr>
            <a:spLocks noGrp="1"/>
          </p:cNvSpPr>
          <p:nvPr>
            <p:ph type="body" idx="3"/>
          </p:nvPr>
        </p:nvSpPr>
        <p:spPr>
          <a:xfrm>
            <a:off x="685800" y="4343400"/>
            <a:ext cx="5486400" cy="4114800"/>
          </a:xfrm>
        </p:spPr>
        <p:txBody>
          <a:bodyPr/>
          <a:lstStyle/>
          <a:p>
            <a:endParaRPr lang="zh-CN" altLang="en-US"/>
          </a:p>
        </p:txBody>
      </p:sp>
    </p:spTree>
    <p:extLst>
      <p:ext uri="{BB962C8B-B14F-4D97-AF65-F5344CB8AC3E}">
        <p14:creationId xmlns:p14="http://schemas.microsoft.com/office/powerpoint/2010/main" val="71683568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42916341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pPr>
              <a:lnSpc>
                <a:spcPct val="140000"/>
              </a:lnSpc>
            </a:pPr>
            <a:r>
              <a:rPr lang="zh-CN" altLang="en-US" sz="1100" dirty="0">
                <a:latin typeface="华文细黑" panose="02010600040101010101" pitchFamily="2" charset="-122"/>
                <a:ea typeface="华文细黑" panose="02010600040101010101" pitchFamily="2" charset="-122"/>
              </a:rPr>
              <a:t>精益</a:t>
            </a:r>
            <a:r>
              <a:rPr lang="en-US" altLang="zh-CN" sz="1100" dirty="0">
                <a:latin typeface="华文细黑" panose="02010600040101010101" pitchFamily="2" charset="-122"/>
                <a:ea typeface="华文细黑" panose="02010600040101010101" pitchFamily="2" charset="-122"/>
              </a:rPr>
              <a:t>7</a:t>
            </a:r>
            <a:r>
              <a:rPr lang="zh-CN" altLang="en-US" sz="1100" dirty="0">
                <a:latin typeface="华文细黑" panose="02010600040101010101" pitchFamily="2" charset="-122"/>
                <a:ea typeface="华文细黑" panose="02010600040101010101" pitchFamily="2" charset="-122"/>
              </a:rPr>
              <a:t>大浪费：缺陷、过度生产（未被用户使用的特性）、运输（文档知识的传递）、等待（远离客户而导致无法及时反馈决策）、库存（半成品）、移动（在任务间频繁切换）、过度作业（不必要的流程环节和动作）</a:t>
            </a:r>
            <a:endParaRPr lang="en-US" altLang="zh-CN" sz="1100" dirty="0">
              <a:latin typeface="华文细黑" panose="02010600040101010101" pitchFamily="2" charset="-122"/>
              <a:ea typeface="华文细黑" panose="02010600040101010101" pitchFamily="2" charset="-122"/>
            </a:endParaRPr>
          </a:p>
        </p:txBody>
      </p:sp>
    </p:spTree>
    <p:extLst>
      <p:ext uri="{BB962C8B-B14F-4D97-AF65-F5344CB8AC3E}">
        <p14:creationId xmlns:p14="http://schemas.microsoft.com/office/powerpoint/2010/main" val="349790146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68673402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13712115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06573485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67524432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6275905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3200">
                <a:solidFill>
                  <a:srgbClr val="990000"/>
                </a:solidFill>
                <a:latin typeface="FrutigerNext LT Medium" pitchFamily="34" charset="0"/>
                <a:ea typeface="黑体" panose="02010609060101010101" pitchFamily="49" charset="-122"/>
              </a:defRPr>
            </a:lvl1pPr>
            <a:lvl2pPr marL="742950" indent="-285750" eaLnBrk="0" hangingPunct="0">
              <a:defRPr sz="3200">
                <a:solidFill>
                  <a:srgbClr val="990000"/>
                </a:solidFill>
                <a:latin typeface="FrutigerNext LT Medium" pitchFamily="34" charset="0"/>
                <a:ea typeface="黑体" panose="02010609060101010101" pitchFamily="49" charset="-122"/>
              </a:defRPr>
            </a:lvl2pPr>
            <a:lvl3pPr marL="1143000" indent="-228600" eaLnBrk="0" hangingPunct="0">
              <a:defRPr sz="3200">
                <a:solidFill>
                  <a:srgbClr val="990000"/>
                </a:solidFill>
                <a:latin typeface="FrutigerNext LT Medium" pitchFamily="34" charset="0"/>
                <a:ea typeface="黑体" panose="02010609060101010101" pitchFamily="49" charset="-122"/>
              </a:defRPr>
            </a:lvl3pPr>
            <a:lvl4pPr marL="1600200" indent="-228600" eaLnBrk="0" hangingPunct="0">
              <a:defRPr sz="3200">
                <a:solidFill>
                  <a:srgbClr val="990000"/>
                </a:solidFill>
                <a:latin typeface="FrutigerNext LT Medium" pitchFamily="34" charset="0"/>
                <a:ea typeface="黑体" panose="02010609060101010101" pitchFamily="49" charset="-122"/>
              </a:defRPr>
            </a:lvl4pPr>
            <a:lvl5pPr marL="2057400" indent="-228600" eaLnBrk="0" hangingPunct="0">
              <a:defRPr sz="3200">
                <a:solidFill>
                  <a:srgbClr val="990000"/>
                </a:solidFill>
                <a:latin typeface="FrutigerNext LT Medium" pitchFamily="34" charset="0"/>
                <a:ea typeface="黑体" panose="02010609060101010101" pitchFamily="49" charset="-122"/>
              </a:defRPr>
            </a:lvl5pPr>
            <a:lvl6pPr marL="25146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fld id="{266BFD6F-3364-40CB-AFC2-E7FCA168BBC4}" type="slidenum">
              <a:rPr lang="zh-CN" altLang="en-US" sz="1200">
                <a:solidFill>
                  <a:schemeClr val="tx1"/>
                </a:solidFill>
                <a:latin typeface="Arial" panose="020B0604020202020204" pitchFamily="34" charset="0"/>
                <a:ea typeface="MS PGothic" panose="020B0600070205080204" pitchFamily="34" charset="-128"/>
              </a:rPr>
              <a:pPr/>
              <a:t>6</a:t>
            </a:fld>
            <a:endParaRPr lang="en-US" altLang="zh-CN" sz="1200">
              <a:solidFill>
                <a:schemeClr val="tx1"/>
              </a:solidFill>
              <a:latin typeface="Arial" panose="020B0604020202020204" pitchFamily="34" charset="0"/>
              <a:ea typeface="MS PGothic" panose="020B0600070205080204" pitchFamily="34" charset="-128"/>
            </a:endParaRPr>
          </a:p>
        </p:txBody>
      </p:sp>
      <p:sp>
        <p:nvSpPr>
          <p:cNvPr id="111619" name="Rectangle 7"/>
          <p:cNvSpPr txBox="1">
            <a:spLocks noGrp="1" noChangeArrowheads="1"/>
          </p:cNvSpPr>
          <p:nvPr/>
        </p:nvSpPr>
        <p:spPr bwMode="auto">
          <a:xfrm>
            <a:off x="3849688" y="9428163"/>
            <a:ext cx="2946400" cy="496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eaLnBrk="0" hangingPunct="0">
              <a:defRPr sz="3200">
                <a:solidFill>
                  <a:srgbClr val="990000"/>
                </a:solidFill>
                <a:latin typeface="FrutigerNext LT Medium" pitchFamily="34" charset="0"/>
                <a:ea typeface="黑体" panose="02010609060101010101" pitchFamily="49" charset="-122"/>
              </a:defRPr>
            </a:lvl1pPr>
            <a:lvl2pPr marL="742950" indent="-285750" eaLnBrk="0" hangingPunct="0">
              <a:defRPr sz="3200">
                <a:solidFill>
                  <a:srgbClr val="990000"/>
                </a:solidFill>
                <a:latin typeface="FrutigerNext LT Medium" pitchFamily="34" charset="0"/>
                <a:ea typeface="黑体" panose="02010609060101010101" pitchFamily="49" charset="-122"/>
              </a:defRPr>
            </a:lvl2pPr>
            <a:lvl3pPr marL="1143000" indent="-228600" eaLnBrk="0" hangingPunct="0">
              <a:defRPr sz="3200">
                <a:solidFill>
                  <a:srgbClr val="990000"/>
                </a:solidFill>
                <a:latin typeface="FrutigerNext LT Medium" pitchFamily="34" charset="0"/>
                <a:ea typeface="黑体" panose="02010609060101010101" pitchFamily="49" charset="-122"/>
              </a:defRPr>
            </a:lvl3pPr>
            <a:lvl4pPr marL="1600200" indent="-228600" eaLnBrk="0" hangingPunct="0">
              <a:defRPr sz="3200">
                <a:solidFill>
                  <a:srgbClr val="990000"/>
                </a:solidFill>
                <a:latin typeface="FrutigerNext LT Medium" pitchFamily="34" charset="0"/>
                <a:ea typeface="黑体" panose="02010609060101010101" pitchFamily="49" charset="-122"/>
              </a:defRPr>
            </a:lvl4pPr>
            <a:lvl5pPr marL="2057400" indent="-228600" eaLnBrk="0" hangingPunct="0">
              <a:defRPr sz="3200">
                <a:solidFill>
                  <a:srgbClr val="990000"/>
                </a:solidFill>
                <a:latin typeface="FrutigerNext LT Medium" pitchFamily="34" charset="0"/>
                <a:ea typeface="黑体" panose="02010609060101010101" pitchFamily="49" charset="-122"/>
              </a:defRPr>
            </a:lvl5pPr>
            <a:lvl6pPr marL="25146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algn="r" eaLnBrk="1" hangingPunct="1"/>
            <a:fld id="{2EB5D029-E19B-4389-AD9B-1CBBE9563F63}" type="slidenum">
              <a:rPr lang="en-US" altLang="zh-CN" sz="1200">
                <a:solidFill>
                  <a:schemeClr val="tx1"/>
                </a:solidFill>
                <a:latin typeface="Arial" panose="020B0604020202020204" pitchFamily="34" charset="0"/>
                <a:ea typeface="宋体" panose="02010600030101010101" pitchFamily="2" charset="-122"/>
              </a:rPr>
              <a:pPr algn="r" eaLnBrk="1" hangingPunct="1"/>
              <a:t>6</a:t>
            </a:fld>
            <a:endParaRPr lang="en-US" altLang="zh-CN" sz="1200">
              <a:solidFill>
                <a:schemeClr val="tx1"/>
              </a:solidFill>
              <a:latin typeface="Arial" panose="020B0604020202020204" pitchFamily="34" charset="0"/>
              <a:ea typeface="宋体" panose="02010600030101010101" pitchFamily="2" charset="-122"/>
            </a:endParaRPr>
          </a:p>
        </p:txBody>
      </p:sp>
      <p:sp>
        <p:nvSpPr>
          <p:cNvPr id="111620" name="Rectangle 7"/>
          <p:cNvSpPr txBox="1">
            <a:spLocks noGrp="1" noChangeArrowheads="1"/>
          </p:cNvSpPr>
          <p:nvPr/>
        </p:nvSpPr>
        <p:spPr bwMode="auto">
          <a:xfrm>
            <a:off x="3851275" y="9429750"/>
            <a:ext cx="2946400" cy="496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eaLnBrk="0" hangingPunct="0">
              <a:defRPr sz="3200">
                <a:solidFill>
                  <a:srgbClr val="990000"/>
                </a:solidFill>
                <a:latin typeface="FrutigerNext LT Medium" pitchFamily="34" charset="0"/>
                <a:ea typeface="黑体" panose="02010609060101010101" pitchFamily="49" charset="-122"/>
              </a:defRPr>
            </a:lvl1pPr>
            <a:lvl2pPr marL="742950" indent="-285750" eaLnBrk="0" hangingPunct="0">
              <a:defRPr sz="3200">
                <a:solidFill>
                  <a:srgbClr val="990000"/>
                </a:solidFill>
                <a:latin typeface="FrutigerNext LT Medium" pitchFamily="34" charset="0"/>
                <a:ea typeface="黑体" panose="02010609060101010101" pitchFamily="49" charset="-122"/>
              </a:defRPr>
            </a:lvl2pPr>
            <a:lvl3pPr marL="1143000" indent="-228600" eaLnBrk="0" hangingPunct="0">
              <a:defRPr sz="3200">
                <a:solidFill>
                  <a:srgbClr val="990000"/>
                </a:solidFill>
                <a:latin typeface="FrutigerNext LT Medium" pitchFamily="34" charset="0"/>
                <a:ea typeface="黑体" panose="02010609060101010101" pitchFamily="49" charset="-122"/>
              </a:defRPr>
            </a:lvl3pPr>
            <a:lvl4pPr marL="1600200" indent="-228600" eaLnBrk="0" hangingPunct="0">
              <a:defRPr sz="3200">
                <a:solidFill>
                  <a:srgbClr val="990000"/>
                </a:solidFill>
                <a:latin typeface="FrutigerNext LT Medium" pitchFamily="34" charset="0"/>
                <a:ea typeface="黑体" panose="02010609060101010101" pitchFamily="49" charset="-122"/>
              </a:defRPr>
            </a:lvl4pPr>
            <a:lvl5pPr marL="2057400" indent="-228600" eaLnBrk="0" hangingPunct="0">
              <a:defRPr sz="3200">
                <a:solidFill>
                  <a:srgbClr val="990000"/>
                </a:solidFill>
                <a:latin typeface="FrutigerNext LT Medium" pitchFamily="34" charset="0"/>
                <a:ea typeface="黑体" panose="02010609060101010101" pitchFamily="49" charset="-122"/>
              </a:defRPr>
            </a:lvl5pPr>
            <a:lvl6pPr marL="25146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algn="r" eaLnBrk="1" hangingPunct="1"/>
            <a:fld id="{B0769D52-685F-4890-8524-8B283ACFA888}" type="slidenum">
              <a:rPr lang="en-US" altLang="zh-CN" sz="1200">
                <a:solidFill>
                  <a:schemeClr val="tx1"/>
                </a:solidFill>
                <a:latin typeface="Arial" panose="020B0604020202020204" pitchFamily="34" charset="0"/>
                <a:ea typeface="MS PGothic" panose="020B0600070205080204" pitchFamily="34" charset="-128"/>
              </a:rPr>
              <a:pPr algn="r" eaLnBrk="1" hangingPunct="1"/>
              <a:t>6</a:t>
            </a:fld>
            <a:endParaRPr lang="en-US" altLang="zh-CN" sz="1200">
              <a:solidFill>
                <a:schemeClr val="tx1"/>
              </a:solidFill>
              <a:latin typeface="Arial" panose="020B0604020202020204" pitchFamily="34" charset="0"/>
              <a:ea typeface="MS PGothic" panose="020B0600070205080204" pitchFamily="34" charset="-128"/>
            </a:endParaRPr>
          </a:p>
        </p:txBody>
      </p:sp>
      <p:sp>
        <p:nvSpPr>
          <p:cNvPr id="111621" name="Rectangle 2"/>
          <p:cNvSpPr>
            <a:spLocks noGrp="1" noRot="1" noChangeAspect="1" noChangeArrowheads="1" noTextEdit="1"/>
          </p:cNvSpPr>
          <p:nvPr>
            <p:ph type="sldImg"/>
          </p:nvPr>
        </p:nvSpPr>
        <p:spPr>
          <a:xfrm>
            <a:off x="917575" y="744538"/>
            <a:ext cx="4962525" cy="3722687"/>
          </a:xfrm>
          <a:ln/>
        </p:spPr>
      </p:sp>
      <p:sp>
        <p:nvSpPr>
          <p:cNvPr id="111622"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zh-CN" altLang="zh-CN"/>
          </a:p>
        </p:txBody>
      </p:sp>
    </p:spTree>
    <p:extLst>
      <p:ext uri="{BB962C8B-B14F-4D97-AF65-F5344CB8AC3E}">
        <p14:creationId xmlns:p14="http://schemas.microsoft.com/office/powerpoint/2010/main" val="121729950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47925318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04269263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32792458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29398903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39774340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95291601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4337892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13225711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25386981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61751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3200">
                <a:solidFill>
                  <a:srgbClr val="990000"/>
                </a:solidFill>
                <a:latin typeface="FrutigerNext LT Medium" pitchFamily="34" charset="0"/>
                <a:ea typeface="黑体" panose="02010609060101010101" pitchFamily="49" charset="-122"/>
              </a:defRPr>
            </a:lvl1pPr>
            <a:lvl2pPr marL="742950" indent="-285750" eaLnBrk="0" hangingPunct="0">
              <a:defRPr sz="3200">
                <a:solidFill>
                  <a:srgbClr val="990000"/>
                </a:solidFill>
                <a:latin typeface="FrutigerNext LT Medium" pitchFamily="34" charset="0"/>
                <a:ea typeface="黑体" panose="02010609060101010101" pitchFamily="49" charset="-122"/>
              </a:defRPr>
            </a:lvl2pPr>
            <a:lvl3pPr marL="1143000" indent="-228600" eaLnBrk="0" hangingPunct="0">
              <a:defRPr sz="3200">
                <a:solidFill>
                  <a:srgbClr val="990000"/>
                </a:solidFill>
                <a:latin typeface="FrutigerNext LT Medium" pitchFamily="34" charset="0"/>
                <a:ea typeface="黑体" panose="02010609060101010101" pitchFamily="49" charset="-122"/>
              </a:defRPr>
            </a:lvl3pPr>
            <a:lvl4pPr marL="1600200" indent="-228600" eaLnBrk="0" hangingPunct="0">
              <a:defRPr sz="3200">
                <a:solidFill>
                  <a:srgbClr val="990000"/>
                </a:solidFill>
                <a:latin typeface="FrutigerNext LT Medium" pitchFamily="34" charset="0"/>
                <a:ea typeface="黑体" panose="02010609060101010101" pitchFamily="49" charset="-122"/>
              </a:defRPr>
            </a:lvl4pPr>
            <a:lvl5pPr marL="2057400" indent="-228600" eaLnBrk="0" hangingPunct="0">
              <a:defRPr sz="3200">
                <a:solidFill>
                  <a:srgbClr val="990000"/>
                </a:solidFill>
                <a:latin typeface="FrutigerNext LT Medium" pitchFamily="34" charset="0"/>
                <a:ea typeface="黑体" panose="02010609060101010101" pitchFamily="49" charset="-122"/>
              </a:defRPr>
            </a:lvl5pPr>
            <a:lvl6pPr marL="25146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fld id="{266BFD6F-3364-40CB-AFC2-E7FCA168BBC4}" type="slidenum">
              <a:rPr lang="zh-CN" altLang="en-US" sz="1200">
                <a:solidFill>
                  <a:schemeClr val="tx1"/>
                </a:solidFill>
                <a:latin typeface="Arial" panose="020B0604020202020204" pitchFamily="34" charset="0"/>
                <a:ea typeface="MS PGothic" panose="020B0600070205080204" pitchFamily="34" charset="-128"/>
              </a:rPr>
              <a:pPr/>
              <a:t>7</a:t>
            </a:fld>
            <a:endParaRPr lang="en-US" altLang="zh-CN" sz="1200">
              <a:solidFill>
                <a:schemeClr val="tx1"/>
              </a:solidFill>
              <a:latin typeface="Arial" panose="020B0604020202020204" pitchFamily="34" charset="0"/>
              <a:ea typeface="MS PGothic" panose="020B0600070205080204" pitchFamily="34" charset="-128"/>
            </a:endParaRPr>
          </a:p>
        </p:txBody>
      </p:sp>
      <p:sp>
        <p:nvSpPr>
          <p:cNvPr id="111619" name="Rectangle 7"/>
          <p:cNvSpPr txBox="1">
            <a:spLocks noGrp="1" noChangeArrowheads="1"/>
          </p:cNvSpPr>
          <p:nvPr/>
        </p:nvSpPr>
        <p:spPr bwMode="auto">
          <a:xfrm>
            <a:off x="3849688" y="9428163"/>
            <a:ext cx="2946400" cy="496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eaLnBrk="0" hangingPunct="0">
              <a:defRPr sz="3200">
                <a:solidFill>
                  <a:srgbClr val="990000"/>
                </a:solidFill>
                <a:latin typeface="FrutigerNext LT Medium" pitchFamily="34" charset="0"/>
                <a:ea typeface="黑体" panose="02010609060101010101" pitchFamily="49" charset="-122"/>
              </a:defRPr>
            </a:lvl1pPr>
            <a:lvl2pPr marL="742950" indent="-285750" eaLnBrk="0" hangingPunct="0">
              <a:defRPr sz="3200">
                <a:solidFill>
                  <a:srgbClr val="990000"/>
                </a:solidFill>
                <a:latin typeface="FrutigerNext LT Medium" pitchFamily="34" charset="0"/>
                <a:ea typeface="黑体" panose="02010609060101010101" pitchFamily="49" charset="-122"/>
              </a:defRPr>
            </a:lvl2pPr>
            <a:lvl3pPr marL="1143000" indent="-228600" eaLnBrk="0" hangingPunct="0">
              <a:defRPr sz="3200">
                <a:solidFill>
                  <a:srgbClr val="990000"/>
                </a:solidFill>
                <a:latin typeface="FrutigerNext LT Medium" pitchFamily="34" charset="0"/>
                <a:ea typeface="黑体" panose="02010609060101010101" pitchFamily="49" charset="-122"/>
              </a:defRPr>
            </a:lvl3pPr>
            <a:lvl4pPr marL="1600200" indent="-228600" eaLnBrk="0" hangingPunct="0">
              <a:defRPr sz="3200">
                <a:solidFill>
                  <a:srgbClr val="990000"/>
                </a:solidFill>
                <a:latin typeface="FrutigerNext LT Medium" pitchFamily="34" charset="0"/>
                <a:ea typeface="黑体" panose="02010609060101010101" pitchFamily="49" charset="-122"/>
              </a:defRPr>
            </a:lvl4pPr>
            <a:lvl5pPr marL="2057400" indent="-228600" eaLnBrk="0" hangingPunct="0">
              <a:defRPr sz="3200">
                <a:solidFill>
                  <a:srgbClr val="990000"/>
                </a:solidFill>
                <a:latin typeface="FrutigerNext LT Medium" pitchFamily="34" charset="0"/>
                <a:ea typeface="黑体" panose="02010609060101010101" pitchFamily="49" charset="-122"/>
              </a:defRPr>
            </a:lvl5pPr>
            <a:lvl6pPr marL="25146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algn="r" eaLnBrk="1" hangingPunct="1"/>
            <a:fld id="{2EB5D029-E19B-4389-AD9B-1CBBE9563F63}" type="slidenum">
              <a:rPr lang="en-US" altLang="zh-CN" sz="1200">
                <a:solidFill>
                  <a:schemeClr val="tx1"/>
                </a:solidFill>
                <a:latin typeface="Arial" panose="020B0604020202020204" pitchFamily="34" charset="0"/>
                <a:ea typeface="宋体" panose="02010600030101010101" pitchFamily="2" charset="-122"/>
              </a:rPr>
              <a:pPr algn="r" eaLnBrk="1" hangingPunct="1"/>
              <a:t>7</a:t>
            </a:fld>
            <a:endParaRPr lang="en-US" altLang="zh-CN" sz="1200">
              <a:solidFill>
                <a:schemeClr val="tx1"/>
              </a:solidFill>
              <a:latin typeface="Arial" panose="020B0604020202020204" pitchFamily="34" charset="0"/>
              <a:ea typeface="宋体" panose="02010600030101010101" pitchFamily="2" charset="-122"/>
            </a:endParaRPr>
          </a:p>
        </p:txBody>
      </p:sp>
      <p:sp>
        <p:nvSpPr>
          <p:cNvPr id="111620" name="Rectangle 7"/>
          <p:cNvSpPr txBox="1">
            <a:spLocks noGrp="1" noChangeArrowheads="1"/>
          </p:cNvSpPr>
          <p:nvPr/>
        </p:nvSpPr>
        <p:spPr bwMode="auto">
          <a:xfrm>
            <a:off x="3851275" y="9429750"/>
            <a:ext cx="2946400" cy="496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eaLnBrk="0" hangingPunct="0">
              <a:defRPr sz="3200">
                <a:solidFill>
                  <a:srgbClr val="990000"/>
                </a:solidFill>
                <a:latin typeface="FrutigerNext LT Medium" pitchFamily="34" charset="0"/>
                <a:ea typeface="黑体" panose="02010609060101010101" pitchFamily="49" charset="-122"/>
              </a:defRPr>
            </a:lvl1pPr>
            <a:lvl2pPr marL="742950" indent="-285750" eaLnBrk="0" hangingPunct="0">
              <a:defRPr sz="3200">
                <a:solidFill>
                  <a:srgbClr val="990000"/>
                </a:solidFill>
                <a:latin typeface="FrutigerNext LT Medium" pitchFamily="34" charset="0"/>
                <a:ea typeface="黑体" panose="02010609060101010101" pitchFamily="49" charset="-122"/>
              </a:defRPr>
            </a:lvl2pPr>
            <a:lvl3pPr marL="1143000" indent="-228600" eaLnBrk="0" hangingPunct="0">
              <a:defRPr sz="3200">
                <a:solidFill>
                  <a:srgbClr val="990000"/>
                </a:solidFill>
                <a:latin typeface="FrutigerNext LT Medium" pitchFamily="34" charset="0"/>
                <a:ea typeface="黑体" panose="02010609060101010101" pitchFamily="49" charset="-122"/>
              </a:defRPr>
            </a:lvl3pPr>
            <a:lvl4pPr marL="1600200" indent="-228600" eaLnBrk="0" hangingPunct="0">
              <a:defRPr sz="3200">
                <a:solidFill>
                  <a:srgbClr val="990000"/>
                </a:solidFill>
                <a:latin typeface="FrutigerNext LT Medium" pitchFamily="34" charset="0"/>
                <a:ea typeface="黑体" panose="02010609060101010101" pitchFamily="49" charset="-122"/>
              </a:defRPr>
            </a:lvl4pPr>
            <a:lvl5pPr marL="2057400" indent="-228600" eaLnBrk="0" hangingPunct="0">
              <a:defRPr sz="3200">
                <a:solidFill>
                  <a:srgbClr val="990000"/>
                </a:solidFill>
                <a:latin typeface="FrutigerNext LT Medium" pitchFamily="34" charset="0"/>
                <a:ea typeface="黑体" panose="02010609060101010101" pitchFamily="49" charset="-122"/>
              </a:defRPr>
            </a:lvl5pPr>
            <a:lvl6pPr marL="25146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algn="r" eaLnBrk="1" hangingPunct="1"/>
            <a:fld id="{B0769D52-685F-4890-8524-8B283ACFA888}" type="slidenum">
              <a:rPr lang="en-US" altLang="zh-CN" sz="1200">
                <a:solidFill>
                  <a:schemeClr val="tx1"/>
                </a:solidFill>
                <a:latin typeface="Arial" panose="020B0604020202020204" pitchFamily="34" charset="0"/>
                <a:ea typeface="MS PGothic" panose="020B0600070205080204" pitchFamily="34" charset="-128"/>
              </a:rPr>
              <a:pPr algn="r" eaLnBrk="1" hangingPunct="1"/>
              <a:t>7</a:t>
            </a:fld>
            <a:endParaRPr lang="en-US" altLang="zh-CN" sz="1200">
              <a:solidFill>
                <a:schemeClr val="tx1"/>
              </a:solidFill>
              <a:latin typeface="Arial" panose="020B0604020202020204" pitchFamily="34" charset="0"/>
              <a:ea typeface="MS PGothic" panose="020B0600070205080204" pitchFamily="34" charset="-128"/>
            </a:endParaRPr>
          </a:p>
        </p:txBody>
      </p:sp>
      <p:sp>
        <p:nvSpPr>
          <p:cNvPr id="111621" name="Rectangle 2"/>
          <p:cNvSpPr>
            <a:spLocks noGrp="1" noRot="1" noChangeAspect="1" noChangeArrowheads="1" noTextEdit="1"/>
          </p:cNvSpPr>
          <p:nvPr>
            <p:ph type="sldImg"/>
          </p:nvPr>
        </p:nvSpPr>
        <p:spPr>
          <a:xfrm>
            <a:off x="917575" y="744538"/>
            <a:ext cx="4962525" cy="3722687"/>
          </a:xfrm>
          <a:ln/>
        </p:spPr>
      </p:sp>
      <p:sp>
        <p:nvSpPr>
          <p:cNvPr id="111622"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zh-CN" altLang="zh-CN"/>
          </a:p>
        </p:txBody>
      </p:sp>
    </p:spTree>
    <p:extLst>
      <p:ext uri="{BB962C8B-B14F-4D97-AF65-F5344CB8AC3E}">
        <p14:creationId xmlns:p14="http://schemas.microsoft.com/office/powerpoint/2010/main" val="94440167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54428742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12901588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34701826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44502791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70881065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5011218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71734840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90600" y="768350"/>
            <a:ext cx="4575175" cy="3430588"/>
          </a:xfrm>
        </p:spPr>
      </p:sp>
      <p:sp>
        <p:nvSpPr>
          <p:cNvPr id="3" name="备注占位符 2"/>
          <p:cNvSpPr>
            <a:spLocks noGrp="1"/>
          </p:cNvSpPr>
          <p:nvPr>
            <p:ph type="body" idx="1"/>
          </p:nvPr>
        </p:nvSpPr>
        <p:spPr/>
        <p:txBody>
          <a:bodyPr/>
          <a:lstStyle/>
          <a:p>
            <a:endParaRPr lang="en-US" altLang="zh-CN" dirty="0"/>
          </a:p>
        </p:txBody>
      </p:sp>
    </p:spTree>
    <p:extLst>
      <p:ext uri="{BB962C8B-B14F-4D97-AF65-F5344CB8AC3E}">
        <p14:creationId xmlns:p14="http://schemas.microsoft.com/office/powerpoint/2010/main" val="402796366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81982149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3625036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28360252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10"/>
          </p:nvPr>
        </p:nvSpPr>
        <p:spPr/>
        <p:txBody>
          <a:bodyPr/>
          <a:lstStyle/>
          <a:p>
            <a:pPr>
              <a:defRPr/>
            </a:pPr>
            <a:fld id="{C71919FD-08AE-4BC8-8CB5-B84DA57FDA89}" type="slidenum">
              <a:rPr lang="zh-CN" altLang="en-US" smtClean="0"/>
              <a:pPr>
                <a:defRPr/>
              </a:pPr>
              <a:t>84</a:t>
            </a:fld>
            <a:endParaRPr lang="en-US" altLang="zh-CN"/>
          </a:p>
        </p:txBody>
      </p:sp>
    </p:spTree>
    <p:extLst>
      <p:ext uri="{BB962C8B-B14F-4D97-AF65-F5344CB8AC3E}">
        <p14:creationId xmlns:p14="http://schemas.microsoft.com/office/powerpoint/2010/main" val="384224252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5" name="Rectangle 2"/>
          <p:cNvSpPr>
            <a:spLocks noGrp="1" noRot="1" noChangeAspect="1" noChangeArrowheads="1" noTextEdit="1"/>
          </p:cNvSpPr>
          <p:nvPr>
            <p:ph type="sldImg"/>
          </p:nvPr>
        </p:nvSpPr>
        <p:spPr>
          <a:xfrm>
            <a:off x="1143000" y="744538"/>
            <a:ext cx="4572000" cy="3430587"/>
          </a:xfrm>
          <a:ln/>
        </p:spPr>
      </p:sp>
      <p:sp>
        <p:nvSpPr>
          <p:cNvPr id="7" name="备注占位符 2"/>
          <p:cNvSpPr>
            <a:spLocks noGrp="1"/>
          </p:cNvSpPr>
          <p:nvPr>
            <p:ph type="body" idx="3"/>
          </p:nvPr>
        </p:nvSpPr>
        <p:spPr>
          <a:xfrm>
            <a:off x="685800" y="4343400"/>
            <a:ext cx="5486400" cy="4114800"/>
          </a:xfrm>
        </p:spPr>
        <p:txBody>
          <a:bodyPr/>
          <a:lstStyle/>
          <a:p>
            <a:endParaRPr lang="zh-CN" altLang="en-US"/>
          </a:p>
        </p:txBody>
      </p:sp>
    </p:spTree>
    <p:extLst>
      <p:ext uri="{BB962C8B-B14F-4D97-AF65-F5344CB8AC3E}">
        <p14:creationId xmlns:p14="http://schemas.microsoft.com/office/powerpoint/2010/main" val="2651802178"/>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pPr>
              <a:lnSpc>
                <a:spcPct val="125000"/>
              </a:lnSpc>
            </a:pPr>
            <a:endParaRPr lang="en-US" altLang="zh-CN" sz="1100" dirty="0">
              <a:latin typeface="华文细黑" panose="02010600040101010101" pitchFamily="2" charset="-122"/>
              <a:ea typeface="华文细黑" panose="02010600040101010101" pitchFamily="2" charset="-122"/>
            </a:endParaRPr>
          </a:p>
        </p:txBody>
      </p:sp>
    </p:spTree>
    <p:extLst>
      <p:ext uri="{BB962C8B-B14F-4D97-AF65-F5344CB8AC3E}">
        <p14:creationId xmlns:p14="http://schemas.microsoft.com/office/powerpoint/2010/main" val="1753186498"/>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464813476"/>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3200">
                <a:solidFill>
                  <a:srgbClr val="990000"/>
                </a:solidFill>
                <a:latin typeface="FrutigerNext LT Medium" pitchFamily="34" charset="0"/>
                <a:ea typeface="黑体" panose="02010609060101010101" pitchFamily="49" charset="-122"/>
              </a:defRPr>
            </a:lvl1pPr>
            <a:lvl2pPr marL="742950" indent="-285750" eaLnBrk="0" hangingPunct="0">
              <a:defRPr sz="3200">
                <a:solidFill>
                  <a:srgbClr val="990000"/>
                </a:solidFill>
                <a:latin typeface="FrutigerNext LT Medium" pitchFamily="34" charset="0"/>
                <a:ea typeface="黑体" panose="02010609060101010101" pitchFamily="49" charset="-122"/>
              </a:defRPr>
            </a:lvl2pPr>
            <a:lvl3pPr marL="1143000" indent="-228600" eaLnBrk="0" hangingPunct="0">
              <a:defRPr sz="3200">
                <a:solidFill>
                  <a:srgbClr val="990000"/>
                </a:solidFill>
                <a:latin typeface="FrutigerNext LT Medium" pitchFamily="34" charset="0"/>
                <a:ea typeface="黑体" panose="02010609060101010101" pitchFamily="49" charset="-122"/>
              </a:defRPr>
            </a:lvl3pPr>
            <a:lvl4pPr marL="1600200" indent="-228600" eaLnBrk="0" hangingPunct="0">
              <a:defRPr sz="3200">
                <a:solidFill>
                  <a:srgbClr val="990000"/>
                </a:solidFill>
                <a:latin typeface="FrutigerNext LT Medium" pitchFamily="34" charset="0"/>
                <a:ea typeface="黑体" panose="02010609060101010101" pitchFamily="49" charset="-122"/>
              </a:defRPr>
            </a:lvl4pPr>
            <a:lvl5pPr marL="2057400" indent="-228600" eaLnBrk="0" hangingPunct="0">
              <a:defRPr sz="3200">
                <a:solidFill>
                  <a:srgbClr val="990000"/>
                </a:solidFill>
                <a:latin typeface="FrutigerNext LT Medium" pitchFamily="34" charset="0"/>
                <a:ea typeface="黑体" panose="02010609060101010101" pitchFamily="49" charset="-122"/>
              </a:defRPr>
            </a:lvl5pPr>
            <a:lvl6pPr marL="25146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fld id="{AD78C819-2612-43F4-90C8-6700638A63DC}" type="slidenum">
              <a:rPr lang="zh-CN" altLang="en-US" sz="1200">
                <a:solidFill>
                  <a:schemeClr val="tx1"/>
                </a:solidFill>
                <a:latin typeface="Arial" panose="020B0604020202020204" pitchFamily="34" charset="0"/>
                <a:ea typeface="MS PGothic" panose="020B0600070205080204" pitchFamily="34" charset="-128"/>
              </a:rPr>
              <a:pPr/>
              <a:t>88</a:t>
            </a:fld>
            <a:endParaRPr lang="en-US" altLang="zh-CN" sz="1200">
              <a:solidFill>
                <a:schemeClr val="tx1"/>
              </a:solidFill>
              <a:latin typeface="Arial" panose="020B0604020202020204" pitchFamily="34" charset="0"/>
              <a:ea typeface="MS PGothic" panose="020B0600070205080204" pitchFamily="34" charset="-128"/>
            </a:endParaRPr>
          </a:p>
        </p:txBody>
      </p:sp>
      <p:sp>
        <p:nvSpPr>
          <p:cNvPr id="104451" name="Rectangle 7"/>
          <p:cNvSpPr txBox="1">
            <a:spLocks noGrp="1" noChangeArrowheads="1"/>
          </p:cNvSpPr>
          <p:nvPr/>
        </p:nvSpPr>
        <p:spPr bwMode="auto">
          <a:xfrm>
            <a:off x="3849688" y="9428163"/>
            <a:ext cx="2946400" cy="496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eaLnBrk="0" hangingPunct="0">
              <a:defRPr sz="3200">
                <a:solidFill>
                  <a:srgbClr val="990000"/>
                </a:solidFill>
                <a:latin typeface="FrutigerNext LT Medium" pitchFamily="34" charset="0"/>
                <a:ea typeface="黑体" panose="02010609060101010101" pitchFamily="49" charset="-122"/>
              </a:defRPr>
            </a:lvl1pPr>
            <a:lvl2pPr marL="742950" indent="-285750" eaLnBrk="0" hangingPunct="0">
              <a:defRPr sz="3200">
                <a:solidFill>
                  <a:srgbClr val="990000"/>
                </a:solidFill>
                <a:latin typeface="FrutigerNext LT Medium" pitchFamily="34" charset="0"/>
                <a:ea typeface="黑体" panose="02010609060101010101" pitchFamily="49" charset="-122"/>
              </a:defRPr>
            </a:lvl2pPr>
            <a:lvl3pPr marL="1143000" indent="-228600" eaLnBrk="0" hangingPunct="0">
              <a:defRPr sz="3200">
                <a:solidFill>
                  <a:srgbClr val="990000"/>
                </a:solidFill>
                <a:latin typeface="FrutigerNext LT Medium" pitchFamily="34" charset="0"/>
                <a:ea typeface="黑体" panose="02010609060101010101" pitchFamily="49" charset="-122"/>
              </a:defRPr>
            </a:lvl3pPr>
            <a:lvl4pPr marL="1600200" indent="-228600" eaLnBrk="0" hangingPunct="0">
              <a:defRPr sz="3200">
                <a:solidFill>
                  <a:srgbClr val="990000"/>
                </a:solidFill>
                <a:latin typeface="FrutigerNext LT Medium" pitchFamily="34" charset="0"/>
                <a:ea typeface="黑体" panose="02010609060101010101" pitchFamily="49" charset="-122"/>
              </a:defRPr>
            </a:lvl4pPr>
            <a:lvl5pPr marL="2057400" indent="-228600" eaLnBrk="0" hangingPunct="0">
              <a:defRPr sz="3200">
                <a:solidFill>
                  <a:srgbClr val="990000"/>
                </a:solidFill>
                <a:latin typeface="FrutigerNext LT Medium" pitchFamily="34" charset="0"/>
                <a:ea typeface="黑体" panose="02010609060101010101" pitchFamily="49" charset="-122"/>
              </a:defRPr>
            </a:lvl5pPr>
            <a:lvl6pPr marL="25146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algn="r" eaLnBrk="1" hangingPunct="1"/>
            <a:fld id="{ED912CBB-E089-4B74-A5EE-C3F6DCF57513}" type="slidenum">
              <a:rPr lang="en-US" altLang="zh-CN" sz="1200">
                <a:solidFill>
                  <a:schemeClr val="tx1"/>
                </a:solidFill>
                <a:latin typeface="Arial" panose="020B0604020202020204" pitchFamily="34" charset="0"/>
                <a:ea typeface="宋体" panose="02010600030101010101" pitchFamily="2" charset="-122"/>
              </a:rPr>
              <a:pPr algn="r" eaLnBrk="1" hangingPunct="1"/>
              <a:t>88</a:t>
            </a:fld>
            <a:endParaRPr lang="en-US" altLang="zh-CN" sz="1200">
              <a:solidFill>
                <a:schemeClr val="tx1"/>
              </a:solidFill>
              <a:latin typeface="Arial" panose="020B0604020202020204" pitchFamily="34" charset="0"/>
              <a:ea typeface="宋体" panose="02010600030101010101" pitchFamily="2" charset="-122"/>
            </a:endParaRPr>
          </a:p>
        </p:txBody>
      </p:sp>
      <p:sp>
        <p:nvSpPr>
          <p:cNvPr id="104452" name="Rectangle 7"/>
          <p:cNvSpPr txBox="1">
            <a:spLocks noGrp="1" noChangeArrowheads="1"/>
          </p:cNvSpPr>
          <p:nvPr/>
        </p:nvSpPr>
        <p:spPr bwMode="auto">
          <a:xfrm>
            <a:off x="3851275" y="9429750"/>
            <a:ext cx="2946400" cy="496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eaLnBrk="0" hangingPunct="0">
              <a:defRPr sz="3200">
                <a:solidFill>
                  <a:srgbClr val="990000"/>
                </a:solidFill>
                <a:latin typeface="FrutigerNext LT Medium" pitchFamily="34" charset="0"/>
                <a:ea typeface="黑体" panose="02010609060101010101" pitchFamily="49" charset="-122"/>
              </a:defRPr>
            </a:lvl1pPr>
            <a:lvl2pPr marL="742950" indent="-285750" eaLnBrk="0" hangingPunct="0">
              <a:defRPr sz="3200">
                <a:solidFill>
                  <a:srgbClr val="990000"/>
                </a:solidFill>
                <a:latin typeface="FrutigerNext LT Medium" pitchFamily="34" charset="0"/>
                <a:ea typeface="黑体" panose="02010609060101010101" pitchFamily="49" charset="-122"/>
              </a:defRPr>
            </a:lvl2pPr>
            <a:lvl3pPr marL="1143000" indent="-228600" eaLnBrk="0" hangingPunct="0">
              <a:defRPr sz="3200">
                <a:solidFill>
                  <a:srgbClr val="990000"/>
                </a:solidFill>
                <a:latin typeface="FrutigerNext LT Medium" pitchFamily="34" charset="0"/>
                <a:ea typeface="黑体" panose="02010609060101010101" pitchFamily="49" charset="-122"/>
              </a:defRPr>
            </a:lvl3pPr>
            <a:lvl4pPr marL="1600200" indent="-228600" eaLnBrk="0" hangingPunct="0">
              <a:defRPr sz="3200">
                <a:solidFill>
                  <a:srgbClr val="990000"/>
                </a:solidFill>
                <a:latin typeface="FrutigerNext LT Medium" pitchFamily="34" charset="0"/>
                <a:ea typeface="黑体" panose="02010609060101010101" pitchFamily="49" charset="-122"/>
              </a:defRPr>
            </a:lvl4pPr>
            <a:lvl5pPr marL="2057400" indent="-228600" eaLnBrk="0" hangingPunct="0">
              <a:defRPr sz="3200">
                <a:solidFill>
                  <a:srgbClr val="990000"/>
                </a:solidFill>
                <a:latin typeface="FrutigerNext LT Medium" pitchFamily="34" charset="0"/>
                <a:ea typeface="黑体" panose="02010609060101010101" pitchFamily="49" charset="-122"/>
              </a:defRPr>
            </a:lvl5pPr>
            <a:lvl6pPr marL="25146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algn="r"/>
            <a:fld id="{38D89A67-8300-4075-977B-34E14C8133A8}" type="slidenum">
              <a:rPr lang="en-US" altLang="zh-CN" sz="1200">
                <a:solidFill>
                  <a:schemeClr val="tx1"/>
                </a:solidFill>
                <a:latin typeface="Arial" panose="020B0604020202020204" pitchFamily="34" charset="0"/>
                <a:ea typeface="MS PGothic" panose="020B0600070205080204" pitchFamily="34" charset="-128"/>
              </a:rPr>
              <a:pPr algn="r"/>
              <a:t>88</a:t>
            </a:fld>
            <a:endParaRPr lang="en-US" altLang="zh-CN" sz="1200">
              <a:solidFill>
                <a:schemeClr val="tx1"/>
              </a:solidFill>
              <a:latin typeface="Arial" panose="020B0604020202020204" pitchFamily="34" charset="0"/>
              <a:ea typeface="MS PGothic" panose="020B0600070205080204" pitchFamily="34" charset="-128"/>
            </a:endParaRPr>
          </a:p>
        </p:txBody>
      </p:sp>
      <p:sp>
        <p:nvSpPr>
          <p:cNvPr id="104453" name="Rectangle 2"/>
          <p:cNvSpPr>
            <a:spLocks noGrp="1" noRot="1" noChangeAspect="1" noChangeArrowheads="1" noTextEdit="1"/>
          </p:cNvSpPr>
          <p:nvPr>
            <p:ph type="sldImg"/>
          </p:nvPr>
        </p:nvSpPr>
        <p:spPr>
          <a:xfrm>
            <a:off x="917575" y="744538"/>
            <a:ext cx="4962525" cy="3722687"/>
          </a:xfrm>
          <a:ln/>
        </p:spPr>
      </p:sp>
      <p:sp>
        <p:nvSpPr>
          <p:cNvPr id="104454"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zh-CN" altLang="zh-CN"/>
          </a:p>
        </p:txBody>
      </p:sp>
    </p:spTree>
    <p:extLst>
      <p:ext uri="{BB962C8B-B14F-4D97-AF65-F5344CB8AC3E}">
        <p14:creationId xmlns:p14="http://schemas.microsoft.com/office/powerpoint/2010/main" val="860847928"/>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3200">
                <a:solidFill>
                  <a:srgbClr val="990000"/>
                </a:solidFill>
                <a:latin typeface="FrutigerNext LT Medium" pitchFamily="34" charset="0"/>
                <a:ea typeface="黑体" panose="02010609060101010101" pitchFamily="49" charset="-122"/>
              </a:defRPr>
            </a:lvl1pPr>
            <a:lvl2pPr marL="742950" indent="-285750" eaLnBrk="0" hangingPunct="0">
              <a:defRPr sz="3200">
                <a:solidFill>
                  <a:srgbClr val="990000"/>
                </a:solidFill>
                <a:latin typeface="FrutigerNext LT Medium" pitchFamily="34" charset="0"/>
                <a:ea typeface="黑体" panose="02010609060101010101" pitchFamily="49" charset="-122"/>
              </a:defRPr>
            </a:lvl2pPr>
            <a:lvl3pPr marL="1143000" indent="-228600" eaLnBrk="0" hangingPunct="0">
              <a:defRPr sz="3200">
                <a:solidFill>
                  <a:srgbClr val="990000"/>
                </a:solidFill>
                <a:latin typeface="FrutigerNext LT Medium" pitchFamily="34" charset="0"/>
                <a:ea typeface="黑体" panose="02010609060101010101" pitchFamily="49" charset="-122"/>
              </a:defRPr>
            </a:lvl3pPr>
            <a:lvl4pPr marL="1600200" indent="-228600" eaLnBrk="0" hangingPunct="0">
              <a:defRPr sz="3200">
                <a:solidFill>
                  <a:srgbClr val="990000"/>
                </a:solidFill>
                <a:latin typeface="FrutigerNext LT Medium" pitchFamily="34" charset="0"/>
                <a:ea typeface="黑体" panose="02010609060101010101" pitchFamily="49" charset="-122"/>
              </a:defRPr>
            </a:lvl4pPr>
            <a:lvl5pPr marL="2057400" indent="-228600" eaLnBrk="0" hangingPunct="0">
              <a:defRPr sz="3200">
                <a:solidFill>
                  <a:srgbClr val="990000"/>
                </a:solidFill>
                <a:latin typeface="FrutigerNext LT Medium" pitchFamily="34" charset="0"/>
                <a:ea typeface="黑体" panose="02010609060101010101" pitchFamily="49" charset="-122"/>
              </a:defRPr>
            </a:lvl5pPr>
            <a:lvl6pPr marL="25146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fld id="{AD78C819-2612-43F4-90C8-6700638A63DC}" type="slidenum">
              <a:rPr lang="zh-CN" altLang="en-US" sz="1200">
                <a:solidFill>
                  <a:schemeClr val="tx1"/>
                </a:solidFill>
                <a:latin typeface="Arial" panose="020B0604020202020204" pitchFamily="34" charset="0"/>
                <a:ea typeface="MS PGothic" panose="020B0600070205080204" pitchFamily="34" charset="-128"/>
              </a:rPr>
              <a:pPr/>
              <a:t>89</a:t>
            </a:fld>
            <a:endParaRPr lang="en-US" altLang="zh-CN" sz="1200">
              <a:solidFill>
                <a:schemeClr val="tx1"/>
              </a:solidFill>
              <a:latin typeface="Arial" panose="020B0604020202020204" pitchFamily="34" charset="0"/>
              <a:ea typeface="MS PGothic" panose="020B0600070205080204" pitchFamily="34" charset="-128"/>
            </a:endParaRPr>
          </a:p>
        </p:txBody>
      </p:sp>
      <p:sp>
        <p:nvSpPr>
          <p:cNvPr id="104451" name="Rectangle 7"/>
          <p:cNvSpPr txBox="1">
            <a:spLocks noGrp="1" noChangeArrowheads="1"/>
          </p:cNvSpPr>
          <p:nvPr/>
        </p:nvSpPr>
        <p:spPr bwMode="auto">
          <a:xfrm>
            <a:off x="3849688" y="9428163"/>
            <a:ext cx="2946400" cy="496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eaLnBrk="0" hangingPunct="0">
              <a:defRPr sz="3200">
                <a:solidFill>
                  <a:srgbClr val="990000"/>
                </a:solidFill>
                <a:latin typeface="FrutigerNext LT Medium" pitchFamily="34" charset="0"/>
                <a:ea typeface="黑体" panose="02010609060101010101" pitchFamily="49" charset="-122"/>
              </a:defRPr>
            </a:lvl1pPr>
            <a:lvl2pPr marL="742950" indent="-285750" eaLnBrk="0" hangingPunct="0">
              <a:defRPr sz="3200">
                <a:solidFill>
                  <a:srgbClr val="990000"/>
                </a:solidFill>
                <a:latin typeface="FrutigerNext LT Medium" pitchFamily="34" charset="0"/>
                <a:ea typeface="黑体" panose="02010609060101010101" pitchFamily="49" charset="-122"/>
              </a:defRPr>
            </a:lvl2pPr>
            <a:lvl3pPr marL="1143000" indent="-228600" eaLnBrk="0" hangingPunct="0">
              <a:defRPr sz="3200">
                <a:solidFill>
                  <a:srgbClr val="990000"/>
                </a:solidFill>
                <a:latin typeface="FrutigerNext LT Medium" pitchFamily="34" charset="0"/>
                <a:ea typeface="黑体" panose="02010609060101010101" pitchFamily="49" charset="-122"/>
              </a:defRPr>
            </a:lvl3pPr>
            <a:lvl4pPr marL="1600200" indent="-228600" eaLnBrk="0" hangingPunct="0">
              <a:defRPr sz="3200">
                <a:solidFill>
                  <a:srgbClr val="990000"/>
                </a:solidFill>
                <a:latin typeface="FrutigerNext LT Medium" pitchFamily="34" charset="0"/>
                <a:ea typeface="黑体" panose="02010609060101010101" pitchFamily="49" charset="-122"/>
              </a:defRPr>
            </a:lvl4pPr>
            <a:lvl5pPr marL="2057400" indent="-228600" eaLnBrk="0" hangingPunct="0">
              <a:defRPr sz="3200">
                <a:solidFill>
                  <a:srgbClr val="990000"/>
                </a:solidFill>
                <a:latin typeface="FrutigerNext LT Medium" pitchFamily="34" charset="0"/>
                <a:ea typeface="黑体" panose="02010609060101010101" pitchFamily="49" charset="-122"/>
              </a:defRPr>
            </a:lvl5pPr>
            <a:lvl6pPr marL="25146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algn="r" eaLnBrk="1" hangingPunct="1"/>
            <a:fld id="{ED912CBB-E089-4B74-A5EE-C3F6DCF57513}" type="slidenum">
              <a:rPr lang="en-US" altLang="zh-CN" sz="1200">
                <a:solidFill>
                  <a:schemeClr val="tx1"/>
                </a:solidFill>
                <a:latin typeface="Arial" panose="020B0604020202020204" pitchFamily="34" charset="0"/>
                <a:ea typeface="宋体" panose="02010600030101010101" pitchFamily="2" charset="-122"/>
              </a:rPr>
              <a:pPr algn="r" eaLnBrk="1" hangingPunct="1"/>
              <a:t>89</a:t>
            </a:fld>
            <a:endParaRPr lang="en-US" altLang="zh-CN" sz="1200">
              <a:solidFill>
                <a:schemeClr val="tx1"/>
              </a:solidFill>
              <a:latin typeface="Arial" panose="020B0604020202020204" pitchFamily="34" charset="0"/>
              <a:ea typeface="宋体" panose="02010600030101010101" pitchFamily="2" charset="-122"/>
            </a:endParaRPr>
          </a:p>
        </p:txBody>
      </p:sp>
      <p:sp>
        <p:nvSpPr>
          <p:cNvPr id="104452" name="Rectangle 7"/>
          <p:cNvSpPr txBox="1">
            <a:spLocks noGrp="1" noChangeArrowheads="1"/>
          </p:cNvSpPr>
          <p:nvPr/>
        </p:nvSpPr>
        <p:spPr bwMode="auto">
          <a:xfrm>
            <a:off x="3851275" y="9429750"/>
            <a:ext cx="2946400" cy="496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eaLnBrk="0" hangingPunct="0">
              <a:defRPr sz="3200">
                <a:solidFill>
                  <a:srgbClr val="990000"/>
                </a:solidFill>
                <a:latin typeface="FrutigerNext LT Medium" pitchFamily="34" charset="0"/>
                <a:ea typeface="黑体" panose="02010609060101010101" pitchFamily="49" charset="-122"/>
              </a:defRPr>
            </a:lvl1pPr>
            <a:lvl2pPr marL="742950" indent="-285750" eaLnBrk="0" hangingPunct="0">
              <a:defRPr sz="3200">
                <a:solidFill>
                  <a:srgbClr val="990000"/>
                </a:solidFill>
                <a:latin typeface="FrutigerNext LT Medium" pitchFamily="34" charset="0"/>
                <a:ea typeface="黑体" panose="02010609060101010101" pitchFamily="49" charset="-122"/>
              </a:defRPr>
            </a:lvl2pPr>
            <a:lvl3pPr marL="1143000" indent="-228600" eaLnBrk="0" hangingPunct="0">
              <a:defRPr sz="3200">
                <a:solidFill>
                  <a:srgbClr val="990000"/>
                </a:solidFill>
                <a:latin typeface="FrutigerNext LT Medium" pitchFamily="34" charset="0"/>
                <a:ea typeface="黑体" panose="02010609060101010101" pitchFamily="49" charset="-122"/>
              </a:defRPr>
            </a:lvl3pPr>
            <a:lvl4pPr marL="1600200" indent="-228600" eaLnBrk="0" hangingPunct="0">
              <a:defRPr sz="3200">
                <a:solidFill>
                  <a:srgbClr val="990000"/>
                </a:solidFill>
                <a:latin typeface="FrutigerNext LT Medium" pitchFamily="34" charset="0"/>
                <a:ea typeface="黑体" panose="02010609060101010101" pitchFamily="49" charset="-122"/>
              </a:defRPr>
            </a:lvl4pPr>
            <a:lvl5pPr marL="2057400" indent="-228600" eaLnBrk="0" hangingPunct="0">
              <a:defRPr sz="3200">
                <a:solidFill>
                  <a:srgbClr val="990000"/>
                </a:solidFill>
                <a:latin typeface="FrutigerNext LT Medium" pitchFamily="34" charset="0"/>
                <a:ea typeface="黑体" panose="02010609060101010101" pitchFamily="49" charset="-122"/>
              </a:defRPr>
            </a:lvl5pPr>
            <a:lvl6pPr marL="25146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algn="r"/>
            <a:fld id="{38D89A67-8300-4075-977B-34E14C8133A8}" type="slidenum">
              <a:rPr lang="en-US" altLang="zh-CN" sz="1200">
                <a:solidFill>
                  <a:schemeClr val="tx1"/>
                </a:solidFill>
                <a:latin typeface="Arial" panose="020B0604020202020204" pitchFamily="34" charset="0"/>
                <a:ea typeface="MS PGothic" panose="020B0600070205080204" pitchFamily="34" charset="-128"/>
              </a:rPr>
              <a:pPr algn="r"/>
              <a:t>89</a:t>
            </a:fld>
            <a:endParaRPr lang="en-US" altLang="zh-CN" sz="1200">
              <a:solidFill>
                <a:schemeClr val="tx1"/>
              </a:solidFill>
              <a:latin typeface="Arial" panose="020B0604020202020204" pitchFamily="34" charset="0"/>
              <a:ea typeface="MS PGothic" panose="020B0600070205080204" pitchFamily="34" charset="-128"/>
            </a:endParaRPr>
          </a:p>
        </p:txBody>
      </p:sp>
      <p:sp>
        <p:nvSpPr>
          <p:cNvPr id="104453" name="Rectangle 2"/>
          <p:cNvSpPr>
            <a:spLocks noGrp="1" noRot="1" noChangeAspect="1" noChangeArrowheads="1" noTextEdit="1"/>
          </p:cNvSpPr>
          <p:nvPr>
            <p:ph type="sldImg"/>
          </p:nvPr>
        </p:nvSpPr>
        <p:spPr>
          <a:xfrm>
            <a:off x="917575" y="744538"/>
            <a:ext cx="4962525" cy="3722687"/>
          </a:xfrm>
          <a:ln/>
        </p:spPr>
      </p:sp>
      <p:sp>
        <p:nvSpPr>
          <p:cNvPr id="104454"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zh-CN" altLang="zh-CN"/>
          </a:p>
        </p:txBody>
      </p:sp>
    </p:spTree>
    <p:extLst>
      <p:ext uri="{BB962C8B-B14F-4D97-AF65-F5344CB8AC3E}">
        <p14:creationId xmlns:p14="http://schemas.microsoft.com/office/powerpoint/2010/main" val="3409099690"/>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3200">
                <a:solidFill>
                  <a:srgbClr val="990000"/>
                </a:solidFill>
                <a:latin typeface="FrutigerNext LT Medium" pitchFamily="34" charset="0"/>
                <a:ea typeface="黑体" panose="02010609060101010101" pitchFamily="49" charset="-122"/>
              </a:defRPr>
            </a:lvl1pPr>
            <a:lvl2pPr marL="742950" indent="-285750" eaLnBrk="0" hangingPunct="0">
              <a:defRPr sz="3200">
                <a:solidFill>
                  <a:srgbClr val="990000"/>
                </a:solidFill>
                <a:latin typeface="FrutigerNext LT Medium" pitchFamily="34" charset="0"/>
                <a:ea typeface="黑体" panose="02010609060101010101" pitchFamily="49" charset="-122"/>
              </a:defRPr>
            </a:lvl2pPr>
            <a:lvl3pPr marL="1143000" indent="-228600" eaLnBrk="0" hangingPunct="0">
              <a:defRPr sz="3200">
                <a:solidFill>
                  <a:srgbClr val="990000"/>
                </a:solidFill>
                <a:latin typeface="FrutigerNext LT Medium" pitchFamily="34" charset="0"/>
                <a:ea typeface="黑体" panose="02010609060101010101" pitchFamily="49" charset="-122"/>
              </a:defRPr>
            </a:lvl3pPr>
            <a:lvl4pPr marL="1600200" indent="-228600" eaLnBrk="0" hangingPunct="0">
              <a:defRPr sz="3200">
                <a:solidFill>
                  <a:srgbClr val="990000"/>
                </a:solidFill>
                <a:latin typeface="FrutigerNext LT Medium" pitchFamily="34" charset="0"/>
                <a:ea typeface="黑体" panose="02010609060101010101" pitchFamily="49" charset="-122"/>
              </a:defRPr>
            </a:lvl4pPr>
            <a:lvl5pPr marL="2057400" indent="-228600" eaLnBrk="0" hangingPunct="0">
              <a:defRPr sz="3200">
                <a:solidFill>
                  <a:srgbClr val="990000"/>
                </a:solidFill>
                <a:latin typeface="FrutigerNext LT Medium" pitchFamily="34" charset="0"/>
                <a:ea typeface="黑体" panose="02010609060101010101" pitchFamily="49" charset="-122"/>
              </a:defRPr>
            </a:lvl5pPr>
            <a:lvl6pPr marL="25146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fld id="{AD78C819-2612-43F4-90C8-6700638A63DC}" type="slidenum">
              <a:rPr lang="zh-CN" altLang="en-US" sz="1200">
                <a:solidFill>
                  <a:schemeClr val="tx1"/>
                </a:solidFill>
                <a:latin typeface="Arial" panose="020B0604020202020204" pitchFamily="34" charset="0"/>
                <a:ea typeface="MS PGothic" panose="020B0600070205080204" pitchFamily="34" charset="-128"/>
              </a:rPr>
              <a:pPr/>
              <a:t>90</a:t>
            </a:fld>
            <a:endParaRPr lang="en-US" altLang="zh-CN" sz="1200">
              <a:solidFill>
                <a:schemeClr val="tx1"/>
              </a:solidFill>
              <a:latin typeface="Arial" panose="020B0604020202020204" pitchFamily="34" charset="0"/>
              <a:ea typeface="MS PGothic" panose="020B0600070205080204" pitchFamily="34" charset="-128"/>
            </a:endParaRPr>
          </a:p>
        </p:txBody>
      </p:sp>
      <p:sp>
        <p:nvSpPr>
          <p:cNvPr id="104451" name="Rectangle 7"/>
          <p:cNvSpPr txBox="1">
            <a:spLocks noGrp="1" noChangeArrowheads="1"/>
          </p:cNvSpPr>
          <p:nvPr/>
        </p:nvSpPr>
        <p:spPr bwMode="auto">
          <a:xfrm>
            <a:off x="3849688" y="9428163"/>
            <a:ext cx="2946400" cy="496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eaLnBrk="0" hangingPunct="0">
              <a:defRPr sz="3200">
                <a:solidFill>
                  <a:srgbClr val="990000"/>
                </a:solidFill>
                <a:latin typeface="FrutigerNext LT Medium" pitchFamily="34" charset="0"/>
                <a:ea typeface="黑体" panose="02010609060101010101" pitchFamily="49" charset="-122"/>
              </a:defRPr>
            </a:lvl1pPr>
            <a:lvl2pPr marL="742950" indent="-285750" eaLnBrk="0" hangingPunct="0">
              <a:defRPr sz="3200">
                <a:solidFill>
                  <a:srgbClr val="990000"/>
                </a:solidFill>
                <a:latin typeface="FrutigerNext LT Medium" pitchFamily="34" charset="0"/>
                <a:ea typeface="黑体" panose="02010609060101010101" pitchFamily="49" charset="-122"/>
              </a:defRPr>
            </a:lvl2pPr>
            <a:lvl3pPr marL="1143000" indent="-228600" eaLnBrk="0" hangingPunct="0">
              <a:defRPr sz="3200">
                <a:solidFill>
                  <a:srgbClr val="990000"/>
                </a:solidFill>
                <a:latin typeface="FrutigerNext LT Medium" pitchFamily="34" charset="0"/>
                <a:ea typeface="黑体" panose="02010609060101010101" pitchFamily="49" charset="-122"/>
              </a:defRPr>
            </a:lvl3pPr>
            <a:lvl4pPr marL="1600200" indent="-228600" eaLnBrk="0" hangingPunct="0">
              <a:defRPr sz="3200">
                <a:solidFill>
                  <a:srgbClr val="990000"/>
                </a:solidFill>
                <a:latin typeface="FrutigerNext LT Medium" pitchFamily="34" charset="0"/>
                <a:ea typeface="黑体" panose="02010609060101010101" pitchFamily="49" charset="-122"/>
              </a:defRPr>
            </a:lvl4pPr>
            <a:lvl5pPr marL="2057400" indent="-228600" eaLnBrk="0" hangingPunct="0">
              <a:defRPr sz="3200">
                <a:solidFill>
                  <a:srgbClr val="990000"/>
                </a:solidFill>
                <a:latin typeface="FrutigerNext LT Medium" pitchFamily="34" charset="0"/>
                <a:ea typeface="黑体" panose="02010609060101010101" pitchFamily="49" charset="-122"/>
              </a:defRPr>
            </a:lvl5pPr>
            <a:lvl6pPr marL="25146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algn="r" eaLnBrk="1" hangingPunct="1"/>
            <a:fld id="{ED912CBB-E089-4B74-A5EE-C3F6DCF57513}" type="slidenum">
              <a:rPr lang="en-US" altLang="zh-CN" sz="1200">
                <a:solidFill>
                  <a:schemeClr val="tx1"/>
                </a:solidFill>
                <a:latin typeface="Arial" panose="020B0604020202020204" pitchFamily="34" charset="0"/>
                <a:ea typeface="宋体" panose="02010600030101010101" pitchFamily="2" charset="-122"/>
              </a:rPr>
              <a:pPr algn="r" eaLnBrk="1" hangingPunct="1"/>
              <a:t>90</a:t>
            </a:fld>
            <a:endParaRPr lang="en-US" altLang="zh-CN" sz="1200">
              <a:solidFill>
                <a:schemeClr val="tx1"/>
              </a:solidFill>
              <a:latin typeface="Arial" panose="020B0604020202020204" pitchFamily="34" charset="0"/>
              <a:ea typeface="宋体" panose="02010600030101010101" pitchFamily="2" charset="-122"/>
            </a:endParaRPr>
          </a:p>
        </p:txBody>
      </p:sp>
      <p:sp>
        <p:nvSpPr>
          <p:cNvPr id="104452" name="Rectangle 7"/>
          <p:cNvSpPr txBox="1">
            <a:spLocks noGrp="1" noChangeArrowheads="1"/>
          </p:cNvSpPr>
          <p:nvPr/>
        </p:nvSpPr>
        <p:spPr bwMode="auto">
          <a:xfrm>
            <a:off x="3851275" y="9429750"/>
            <a:ext cx="2946400" cy="496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eaLnBrk="0" hangingPunct="0">
              <a:defRPr sz="3200">
                <a:solidFill>
                  <a:srgbClr val="990000"/>
                </a:solidFill>
                <a:latin typeface="FrutigerNext LT Medium" pitchFamily="34" charset="0"/>
                <a:ea typeface="黑体" panose="02010609060101010101" pitchFamily="49" charset="-122"/>
              </a:defRPr>
            </a:lvl1pPr>
            <a:lvl2pPr marL="742950" indent="-285750" eaLnBrk="0" hangingPunct="0">
              <a:defRPr sz="3200">
                <a:solidFill>
                  <a:srgbClr val="990000"/>
                </a:solidFill>
                <a:latin typeface="FrutigerNext LT Medium" pitchFamily="34" charset="0"/>
                <a:ea typeface="黑体" panose="02010609060101010101" pitchFamily="49" charset="-122"/>
              </a:defRPr>
            </a:lvl2pPr>
            <a:lvl3pPr marL="1143000" indent="-228600" eaLnBrk="0" hangingPunct="0">
              <a:defRPr sz="3200">
                <a:solidFill>
                  <a:srgbClr val="990000"/>
                </a:solidFill>
                <a:latin typeface="FrutigerNext LT Medium" pitchFamily="34" charset="0"/>
                <a:ea typeface="黑体" panose="02010609060101010101" pitchFamily="49" charset="-122"/>
              </a:defRPr>
            </a:lvl3pPr>
            <a:lvl4pPr marL="1600200" indent="-228600" eaLnBrk="0" hangingPunct="0">
              <a:defRPr sz="3200">
                <a:solidFill>
                  <a:srgbClr val="990000"/>
                </a:solidFill>
                <a:latin typeface="FrutigerNext LT Medium" pitchFamily="34" charset="0"/>
                <a:ea typeface="黑体" panose="02010609060101010101" pitchFamily="49" charset="-122"/>
              </a:defRPr>
            </a:lvl4pPr>
            <a:lvl5pPr marL="2057400" indent="-228600" eaLnBrk="0" hangingPunct="0">
              <a:defRPr sz="3200">
                <a:solidFill>
                  <a:srgbClr val="990000"/>
                </a:solidFill>
                <a:latin typeface="FrutigerNext LT Medium" pitchFamily="34" charset="0"/>
                <a:ea typeface="黑体" panose="02010609060101010101" pitchFamily="49" charset="-122"/>
              </a:defRPr>
            </a:lvl5pPr>
            <a:lvl6pPr marL="25146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algn="r"/>
            <a:fld id="{38D89A67-8300-4075-977B-34E14C8133A8}" type="slidenum">
              <a:rPr lang="en-US" altLang="zh-CN" sz="1200">
                <a:solidFill>
                  <a:schemeClr val="tx1"/>
                </a:solidFill>
                <a:latin typeface="Arial" panose="020B0604020202020204" pitchFamily="34" charset="0"/>
                <a:ea typeface="MS PGothic" panose="020B0600070205080204" pitchFamily="34" charset="-128"/>
              </a:rPr>
              <a:pPr algn="r"/>
              <a:t>90</a:t>
            </a:fld>
            <a:endParaRPr lang="en-US" altLang="zh-CN" sz="1200">
              <a:solidFill>
                <a:schemeClr val="tx1"/>
              </a:solidFill>
              <a:latin typeface="Arial" panose="020B0604020202020204" pitchFamily="34" charset="0"/>
              <a:ea typeface="MS PGothic" panose="020B0600070205080204" pitchFamily="34" charset="-128"/>
            </a:endParaRPr>
          </a:p>
        </p:txBody>
      </p:sp>
      <p:sp>
        <p:nvSpPr>
          <p:cNvPr id="104453" name="Rectangle 2"/>
          <p:cNvSpPr>
            <a:spLocks noGrp="1" noRot="1" noChangeAspect="1" noChangeArrowheads="1" noTextEdit="1"/>
          </p:cNvSpPr>
          <p:nvPr>
            <p:ph type="sldImg"/>
          </p:nvPr>
        </p:nvSpPr>
        <p:spPr>
          <a:xfrm>
            <a:off x="917575" y="744538"/>
            <a:ext cx="4962525" cy="3722687"/>
          </a:xfrm>
          <a:ln/>
        </p:spPr>
      </p:sp>
      <p:sp>
        <p:nvSpPr>
          <p:cNvPr id="104454"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zh-CN" altLang="zh-CN"/>
          </a:p>
        </p:txBody>
      </p:sp>
    </p:spTree>
    <p:extLst>
      <p:ext uri="{BB962C8B-B14F-4D97-AF65-F5344CB8AC3E}">
        <p14:creationId xmlns:p14="http://schemas.microsoft.com/office/powerpoint/2010/main" val="2019216141"/>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10"/>
          </p:nvPr>
        </p:nvSpPr>
        <p:spPr/>
        <p:txBody>
          <a:bodyPr/>
          <a:lstStyle/>
          <a:p>
            <a:pPr>
              <a:defRPr/>
            </a:pPr>
            <a:fld id="{C71919FD-08AE-4BC8-8CB5-B84DA57FDA89}" type="slidenum">
              <a:rPr lang="zh-CN" altLang="en-US" smtClean="0"/>
              <a:pPr>
                <a:defRPr/>
              </a:pPr>
              <a:t>91</a:t>
            </a:fld>
            <a:endParaRPr lang="en-US" altLang="zh-CN"/>
          </a:p>
        </p:txBody>
      </p:sp>
    </p:spTree>
    <p:extLst>
      <p:ext uri="{BB962C8B-B14F-4D97-AF65-F5344CB8AC3E}">
        <p14:creationId xmlns:p14="http://schemas.microsoft.com/office/powerpoint/2010/main" val="2087295254"/>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10"/>
          </p:nvPr>
        </p:nvSpPr>
        <p:spPr/>
        <p:txBody>
          <a:bodyPr/>
          <a:lstStyle/>
          <a:p>
            <a:pPr>
              <a:defRPr/>
            </a:pPr>
            <a:fld id="{C71919FD-08AE-4BC8-8CB5-B84DA57FDA89}" type="slidenum">
              <a:rPr lang="zh-CN" altLang="en-US" smtClean="0"/>
              <a:pPr>
                <a:defRPr/>
              </a:pPr>
              <a:t>92</a:t>
            </a:fld>
            <a:endParaRPr lang="en-US" altLang="zh-CN"/>
          </a:p>
        </p:txBody>
      </p:sp>
    </p:spTree>
    <p:extLst>
      <p:ext uri="{BB962C8B-B14F-4D97-AF65-F5344CB8AC3E}">
        <p14:creationId xmlns:p14="http://schemas.microsoft.com/office/powerpoint/2010/main" val="1505765562"/>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71919FD-08AE-4BC8-8CB5-B84DA57FDA89}" type="slidenum">
              <a:rPr lang="zh-CN" altLang="en-US" smtClean="0"/>
              <a:pPr>
                <a:defRPr/>
              </a:pPr>
              <a:t>93</a:t>
            </a:fld>
            <a:endParaRPr lang="en-US" altLang="zh-CN"/>
          </a:p>
        </p:txBody>
      </p:sp>
    </p:spTree>
    <p:extLst>
      <p:ext uri="{BB962C8B-B14F-4D97-AF65-F5344CB8AC3E}">
        <p14:creationId xmlns:p14="http://schemas.microsoft.com/office/powerpoint/2010/main" val="18059454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21" name="Rectangle 2"/>
          <p:cNvSpPr>
            <a:spLocks noGrp="1" noRot="1" noChangeAspect="1" noChangeArrowheads="1" noTextEdit="1"/>
          </p:cNvSpPr>
          <p:nvPr>
            <p:ph type="sldImg"/>
          </p:nvPr>
        </p:nvSpPr>
        <p:spPr>
          <a:xfrm>
            <a:off x="1143000" y="744538"/>
            <a:ext cx="4572000" cy="3430587"/>
          </a:xfrm>
          <a:ln/>
        </p:spPr>
      </p:sp>
      <p:sp>
        <p:nvSpPr>
          <p:cNvPr id="11162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extLst>
      <p:ext uri="{BB962C8B-B14F-4D97-AF65-F5344CB8AC3E}">
        <p14:creationId xmlns:p14="http://schemas.microsoft.com/office/powerpoint/2010/main" val="4138563820"/>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10"/>
          </p:nvPr>
        </p:nvSpPr>
        <p:spPr/>
        <p:txBody>
          <a:bodyPr/>
          <a:lstStyle/>
          <a:p>
            <a:pPr>
              <a:defRPr/>
            </a:pPr>
            <a:fld id="{C71919FD-08AE-4BC8-8CB5-B84DA57FDA89}" type="slidenum">
              <a:rPr lang="zh-CN" altLang="en-US" smtClean="0"/>
              <a:pPr>
                <a:defRPr/>
              </a:pPr>
              <a:t>94</a:t>
            </a:fld>
            <a:endParaRPr lang="en-US" altLang="zh-CN"/>
          </a:p>
        </p:txBody>
      </p:sp>
    </p:spTree>
    <p:extLst>
      <p:ext uri="{BB962C8B-B14F-4D97-AF65-F5344CB8AC3E}">
        <p14:creationId xmlns:p14="http://schemas.microsoft.com/office/powerpoint/2010/main" val="3597791560"/>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10"/>
          </p:nvPr>
        </p:nvSpPr>
        <p:spPr/>
        <p:txBody>
          <a:bodyPr/>
          <a:lstStyle/>
          <a:p>
            <a:pPr>
              <a:defRPr/>
            </a:pPr>
            <a:fld id="{C71919FD-08AE-4BC8-8CB5-B84DA57FDA89}" type="slidenum">
              <a:rPr lang="zh-CN" altLang="en-US" smtClean="0"/>
              <a:pPr>
                <a:defRPr/>
              </a:pPr>
              <a:t>95</a:t>
            </a:fld>
            <a:endParaRPr lang="en-US" altLang="zh-CN"/>
          </a:p>
        </p:txBody>
      </p:sp>
    </p:spTree>
    <p:extLst>
      <p:ext uri="{BB962C8B-B14F-4D97-AF65-F5344CB8AC3E}">
        <p14:creationId xmlns:p14="http://schemas.microsoft.com/office/powerpoint/2010/main" val="3713781689"/>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10"/>
          </p:nvPr>
        </p:nvSpPr>
        <p:spPr/>
        <p:txBody>
          <a:bodyPr/>
          <a:lstStyle/>
          <a:p>
            <a:pPr>
              <a:defRPr/>
            </a:pPr>
            <a:fld id="{C71919FD-08AE-4BC8-8CB5-B84DA57FDA89}" type="slidenum">
              <a:rPr lang="zh-CN" altLang="en-US" smtClean="0"/>
              <a:pPr>
                <a:defRPr/>
              </a:pPr>
              <a:t>96</a:t>
            </a:fld>
            <a:endParaRPr lang="en-US" altLang="zh-CN"/>
          </a:p>
        </p:txBody>
      </p:sp>
    </p:spTree>
    <p:extLst>
      <p:ext uri="{BB962C8B-B14F-4D97-AF65-F5344CB8AC3E}">
        <p14:creationId xmlns:p14="http://schemas.microsoft.com/office/powerpoint/2010/main" val="849589270"/>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10"/>
          </p:nvPr>
        </p:nvSpPr>
        <p:spPr/>
        <p:txBody>
          <a:bodyPr/>
          <a:lstStyle/>
          <a:p>
            <a:pPr>
              <a:defRPr/>
            </a:pPr>
            <a:fld id="{C71919FD-08AE-4BC8-8CB5-B84DA57FDA89}" type="slidenum">
              <a:rPr lang="zh-CN" altLang="en-US" smtClean="0"/>
              <a:pPr>
                <a:defRPr/>
              </a:pPr>
              <a:t>97</a:t>
            </a:fld>
            <a:endParaRPr lang="en-US" altLang="zh-CN"/>
          </a:p>
        </p:txBody>
      </p:sp>
    </p:spTree>
    <p:extLst>
      <p:ext uri="{BB962C8B-B14F-4D97-AF65-F5344CB8AC3E}">
        <p14:creationId xmlns:p14="http://schemas.microsoft.com/office/powerpoint/2010/main" val="1637131603"/>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10"/>
          </p:nvPr>
        </p:nvSpPr>
        <p:spPr/>
        <p:txBody>
          <a:bodyPr/>
          <a:lstStyle/>
          <a:p>
            <a:pPr>
              <a:defRPr/>
            </a:pPr>
            <a:fld id="{C71919FD-08AE-4BC8-8CB5-B84DA57FDA89}" type="slidenum">
              <a:rPr lang="zh-CN" altLang="en-US" smtClean="0"/>
              <a:pPr>
                <a:defRPr/>
              </a:pPr>
              <a:t>98</a:t>
            </a:fld>
            <a:endParaRPr lang="en-US" altLang="zh-CN"/>
          </a:p>
        </p:txBody>
      </p:sp>
    </p:spTree>
    <p:extLst>
      <p:ext uri="{BB962C8B-B14F-4D97-AF65-F5344CB8AC3E}">
        <p14:creationId xmlns:p14="http://schemas.microsoft.com/office/powerpoint/2010/main" val="2137329566"/>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10"/>
          </p:nvPr>
        </p:nvSpPr>
        <p:spPr/>
        <p:txBody>
          <a:bodyPr/>
          <a:lstStyle/>
          <a:p>
            <a:pPr>
              <a:defRPr/>
            </a:pPr>
            <a:fld id="{C71919FD-08AE-4BC8-8CB5-B84DA57FDA89}" type="slidenum">
              <a:rPr lang="zh-CN" altLang="en-US" smtClean="0"/>
              <a:pPr>
                <a:defRPr/>
              </a:pPr>
              <a:t>99</a:t>
            </a:fld>
            <a:endParaRPr lang="en-US" altLang="zh-CN"/>
          </a:p>
        </p:txBody>
      </p:sp>
    </p:spTree>
    <p:extLst>
      <p:ext uri="{BB962C8B-B14F-4D97-AF65-F5344CB8AC3E}">
        <p14:creationId xmlns:p14="http://schemas.microsoft.com/office/powerpoint/2010/main" val="1316509601"/>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10"/>
          </p:nvPr>
        </p:nvSpPr>
        <p:spPr/>
        <p:txBody>
          <a:bodyPr/>
          <a:lstStyle/>
          <a:p>
            <a:pPr>
              <a:defRPr/>
            </a:pPr>
            <a:fld id="{C71919FD-08AE-4BC8-8CB5-B84DA57FDA89}" type="slidenum">
              <a:rPr lang="zh-CN" altLang="en-US" smtClean="0"/>
              <a:pPr>
                <a:defRPr/>
              </a:pPr>
              <a:t>100</a:t>
            </a:fld>
            <a:endParaRPr lang="en-US" altLang="zh-CN"/>
          </a:p>
        </p:txBody>
      </p:sp>
    </p:spTree>
    <p:extLst>
      <p:ext uri="{BB962C8B-B14F-4D97-AF65-F5344CB8AC3E}">
        <p14:creationId xmlns:p14="http://schemas.microsoft.com/office/powerpoint/2010/main" val="4184182637"/>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10"/>
          </p:nvPr>
        </p:nvSpPr>
        <p:spPr/>
        <p:txBody>
          <a:bodyPr/>
          <a:lstStyle/>
          <a:p>
            <a:pPr>
              <a:defRPr/>
            </a:pPr>
            <a:fld id="{C71919FD-08AE-4BC8-8CB5-B84DA57FDA89}" type="slidenum">
              <a:rPr lang="zh-CN" altLang="en-US" smtClean="0"/>
              <a:pPr>
                <a:defRPr/>
              </a:pPr>
              <a:t>101</a:t>
            </a:fld>
            <a:endParaRPr lang="en-US" altLang="zh-CN"/>
          </a:p>
        </p:txBody>
      </p:sp>
    </p:spTree>
    <p:extLst>
      <p:ext uri="{BB962C8B-B14F-4D97-AF65-F5344CB8AC3E}">
        <p14:creationId xmlns:p14="http://schemas.microsoft.com/office/powerpoint/2010/main" val="3476073319"/>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10"/>
          </p:nvPr>
        </p:nvSpPr>
        <p:spPr/>
        <p:txBody>
          <a:bodyPr/>
          <a:lstStyle/>
          <a:p>
            <a:pPr>
              <a:defRPr/>
            </a:pPr>
            <a:fld id="{C71919FD-08AE-4BC8-8CB5-B84DA57FDA89}" type="slidenum">
              <a:rPr lang="zh-CN" altLang="en-US" smtClean="0"/>
              <a:pPr>
                <a:defRPr/>
              </a:pPr>
              <a:t>102</a:t>
            </a:fld>
            <a:endParaRPr lang="en-US" altLang="zh-CN"/>
          </a:p>
        </p:txBody>
      </p:sp>
    </p:spTree>
    <p:extLst>
      <p:ext uri="{BB962C8B-B14F-4D97-AF65-F5344CB8AC3E}">
        <p14:creationId xmlns:p14="http://schemas.microsoft.com/office/powerpoint/2010/main" val="3991577539"/>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10"/>
          </p:nvPr>
        </p:nvSpPr>
        <p:spPr/>
        <p:txBody>
          <a:bodyPr/>
          <a:lstStyle/>
          <a:p>
            <a:pPr>
              <a:defRPr/>
            </a:pPr>
            <a:fld id="{C71919FD-08AE-4BC8-8CB5-B84DA57FDA89}" type="slidenum">
              <a:rPr lang="zh-CN" altLang="en-US" smtClean="0"/>
              <a:pPr>
                <a:defRPr/>
              </a:pPr>
              <a:t>103</a:t>
            </a:fld>
            <a:endParaRPr lang="en-US" altLang="zh-CN"/>
          </a:p>
        </p:txBody>
      </p:sp>
    </p:spTree>
    <p:extLst>
      <p:ext uri="{BB962C8B-B14F-4D97-AF65-F5344CB8AC3E}">
        <p14:creationId xmlns:p14="http://schemas.microsoft.com/office/powerpoint/2010/main" val="17596619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修订记录">
    <p:spTree>
      <p:nvGrpSpPr>
        <p:cNvPr id="1" name=""/>
        <p:cNvGrpSpPr/>
        <p:nvPr/>
      </p:nvGrpSpPr>
      <p:grpSpPr>
        <a:xfrm>
          <a:off x="0" y="0"/>
          <a:ext cx="0" cy="0"/>
          <a:chOff x="0" y="0"/>
          <a:chExt cx="0" cy="0"/>
        </a:xfrm>
      </p:grpSpPr>
      <p:graphicFrame>
        <p:nvGraphicFramePr>
          <p:cNvPr id="17" name="Group 3"/>
          <p:cNvGraphicFramePr>
            <a:graphicFrameLocks noGrp="1"/>
          </p:cNvGraphicFramePr>
          <p:nvPr userDrawn="1"/>
        </p:nvGraphicFramePr>
        <p:xfrm>
          <a:off x="652463" y="1417639"/>
          <a:ext cx="7866062" cy="1082675"/>
        </p:xfrm>
        <a:graphic>
          <a:graphicData uri="http://schemas.openxmlformats.org/drawingml/2006/table">
            <a:tbl>
              <a:tblPr/>
              <a:tblGrid>
                <a:gridCol w="1573212">
                  <a:extLst>
                    <a:ext uri="{9D8B030D-6E8A-4147-A177-3AD203B41FA5}">
                      <a16:colId xmlns:a16="http://schemas.microsoft.com/office/drawing/2014/main" val="20000"/>
                    </a:ext>
                  </a:extLst>
                </a:gridCol>
                <a:gridCol w="1752600">
                  <a:extLst>
                    <a:ext uri="{9D8B030D-6E8A-4147-A177-3AD203B41FA5}">
                      <a16:colId xmlns:a16="http://schemas.microsoft.com/office/drawing/2014/main" val="20001"/>
                    </a:ext>
                  </a:extLst>
                </a:gridCol>
                <a:gridCol w="1889125">
                  <a:extLst>
                    <a:ext uri="{9D8B030D-6E8A-4147-A177-3AD203B41FA5}">
                      <a16:colId xmlns:a16="http://schemas.microsoft.com/office/drawing/2014/main" val="20002"/>
                    </a:ext>
                  </a:extLst>
                </a:gridCol>
                <a:gridCol w="2651125">
                  <a:extLst>
                    <a:ext uri="{9D8B030D-6E8A-4147-A177-3AD203B41FA5}">
                      <a16:colId xmlns:a16="http://schemas.microsoft.com/office/drawing/2014/main" val="20003"/>
                    </a:ext>
                  </a:extLst>
                </a:gridCol>
              </a:tblGrid>
              <a:tr h="577850">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r>
                        <a:rPr kumimoji="1" lang="zh-CN" altLang="en-US" sz="1800" b="1" i="0" u="none" strike="noStrike" cap="none" normalizeH="0" baseline="0" dirty="0">
                          <a:ln>
                            <a:noFill/>
                          </a:ln>
                          <a:solidFill>
                            <a:schemeClr val="tx1"/>
                          </a:solidFill>
                          <a:effectLst/>
                          <a:latin typeface="FrutigerNext LT Regular" pitchFamily="34" charset="0"/>
                          <a:ea typeface="华文细黑" pitchFamily="2" charset="-122"/>
                        </a:rPr>
                        <a:t>课程编码</a:t>
                      </a:r>
                    </a:p>
                  </a:txBody>
                  <a:tcPr marL="77024" marR="77024" marT="40053" marB="40053"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r>
                        <a:rPr kumimoji="1" lang="zh-CN" altLang="en-US" sz="1800" b="1" i="0" u="none" strike="noStrike" cap="none" normalizeH="0" baseline="0" dirty="0">
                          <a:ln>
                            <a:noFill/>
                          </a:ln>
                          <a:solidFill>
                            <a:schemeClr val="tx1"/>
                          </a:solidFill>
                          <a:effectLst/>
                          <a:latin typeface="FrutigerNext LT Regular" pitchFamily="34" charset="0"/>
                          <a:ea typeface="华文细黑" pitchFamily="2" charset="-122"/>
                        </a:rPr>
                        <a:t>适用产品</a:t>
                      </a:r>
                    </a:p>
                  </a:txBody>
                  <a:tcPr marL="77024" marR="77024" marT="40053" marB="4005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r>
                        <a:rPr kumimoji="1" lang="zh-CN" altLang="en-US" sz="1800" b="1" i="0" u="none" strike="noStrike" cap="none" normalizeH="0" baseline="0" dirty="0">
                          <a:ln>
                            <a:noFill/>
                          </a:ln>
                          <a:solidFill>
                            <a:schemeClr val="tx1"/>
                          </a:solidFill>
                          <a:effectLst/>
                          <a:latin typeface="FrutigerNext LT Regular" pitchFamily="34" charset="0"/>
                          <a:ea typeface="华文细黑" pitchFamily="2" charset="-122"/>
                        </a:rPr>
                        <a:t>产品版本</a:t>
                      </a:r>
                    </a:p>
                  </a:txBody>
                  <a:tcPr marL="77024" marR="77024" marT="40053" marB="4005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r>
                        <a:rPr kumimoji="1" lang="zh-CN" altLang="en-US" sz="1800" b="1" i="0" u="none" strike="noStrike" cap="none" normalizeH="0" baseline="0" dirty="0">
                          <a:ln>
                            <a:noFill/>
                          </a:ln>
                          <a:solidFill>
                            <a:schemeClr val="tx1"/>
                          </a:solidFill>
                          <a:effectLst/>
                          <a:latin typeface="FrutigerNext LT Regular" pitchFamily="34" charset="0"/>
                          <a:ea typeface="华文细黑" pitchFamily="2" charset="-122"/>
                        </a:rPr>
                        <a:t>课程版本</a:t>
                      </a:r>
                      <a:endParaRPr kumimoji="1" lang="en-US" altLang="zh-CN" sz="1800" b="1" i="0" u="none" strike="noStrike" cap="none" normalizeH="0" baseline="0" dirty="0">
                        <a:ln>
                          <a:noFill/>
                        </a:ln>
                        <a:solidFill>
                          <a:schemeClr val="tx1"/>
                        </a:solidFill>
                        <a:effectLst/>
                        <a:latin typeface="FrutigerNext LT Regular" pitchFamily="34" charset="0"/>
                        <a:ea typeface="华文细黑" pitchFamily="2" charset="-122"/>
                      </a:endParaRPr>
                    </a:p>
                  </a:txBody>
                  <a:tcPr marL="77024" marR="77024" marT="40053" marB="40053"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04825">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en-US" altLang="zh-CN" sz="1600" b="0" i="0" u="none" strike="noStrike" cap="none" normalizeH="0" baseline="0" dirty="0">
                        <a:ln>
                          <a:noFill/>
                        </a:ln>
                        <a:solidFill>
                          <a:schemeClr val="tx1"/>
                        </a:solidFill>
                        <a:effectLst/>
                        <a:latin typeface="FrutigerNext LT Regular" pitchFamily="34" charset="0"/>
                        <a:ea typeface="华文细黑" pitchFamily="2" charset="-122"/>
                      </a:endParaRPr>
                    </a:p>
                  </a:txBody>
                  <a:tcPr marL="78258" marR="78258" marT="39127" marB="391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en-US" altLang="zh-CN" sz="1600" b="0" i="0" u="none" strike="noStrike" cap="none" normalizeH="0" baseline="0" dirty="0">
                        <a:ln>
                          <a:noFill/>
                        </a:ln>
                        <a:solidFill>
                          <a:schemeClr val="tx1"/>
                        </a:solidFill>
                        <a:effectLst/>
                        <a:latin typeface="FrutigerNext LT Regular" pitchFamily="34" charset="0"/>
                        <a:ea typeface="华文细黑" pitchFamily="2" charset="-122"/>
                      </a:endParaRPr>
                    </a:p>
                  </a:txBody>
                  <a:tcPr marL="78258" marR="78258"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en-US" altLang="zh-CN" sz="1600" b="0" i="0" u="none" strike="noStrike" cap="none" normalizeH="0" baseline="0" dirty="0">
                        <a:ln>
                          <a:noFill/>
                        </a:ln>
                        <a:solidFill>
                          <a:schemeClr val="tx1"/>
                        </a:solidFill>
                        <a:effectLst/>
                        <a:latin typeface="FrutigerNext LT Regular" pitchFamily="34" charset="0"/>
                        <a:ea typeface="华文细黑" pitchFamily="2" charset="-122"/>
                      </a:endParaRPr>
                    </a:p>
                  </a:txBody>
                  <a:tcPr marL="78258" marR="78258"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en-US" altLang="zh-CN" sz="1600" b="0" i="0" u="none" strike="noStrike" cap="none" normalizeH="0" baseline="0" dirty="0">
                        <a:ln>
                          <a:noFill/>
                        </a:ln>
                        <a:solidFill>
                          <a:schemeClr val="tx1"/>
                        </a:solidFill>
                        <a:effectLst/>
                        <a:latin typeface="FrutigerNext LT Regular" pitchFamily="34" charset="0"/>
                        <a:ea typeface="华文细黑" pitchFamily="2" charset="-122"/>
                      </a:endParaRPr>
                    </a:p>
                  </a:txBody>
                  <a:tcPr marL="78258" marR="78258" marT="39127" marB="391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graphicFrame>
        <p:nvGraphicFramePr>
          <p:cNvPr id="18" name="Group 21"/>
          <p:cNvGraphicFramePr>
            <a:graphicFrameLocks noGrp="1"/>
          </p:cNvGraphicFramePr>
          <p:nvPr userDrawn="1"/>
        </p:nvGraphicFramePr>
        <p:xfrm>
          <a:off x="623889" y="2940052"/>
          <a:ext cx="7894637" cy="3038475"/>
        </p:xfrm>
        <a:graphic>
          <a:graphicData uri="http://schemas.openxmlformats.org/drawingml/2006/table">
            <a:tbl>
              <a:tblPr/>
              <a:tblGrid>
                <a:gridCol w="1573212">
                  <a:extLst>
                    <a:ext uri="{9D8B030D-6E8A-4147-A177-3AD203B41FA5}">
                      <a16:colId xmlns:a16="http://schemas.microsoft.com/office/drawing/2014/main" val="20000"/>
                    </a:ext>
                  </a:extLst>
                </a:gridCol>
                <a:gridCol w="1752600">
                  <a:extLst>
                    <a:ext uri="{9D8B030D-6E8A-4147-A177-3AD203B41FA5}">
                      <a16:colId xmlns:a16="http://schemas.microsoft.com/office/drawing/2014/main" val="20001"/>
                    </a:ext>
                  </a:extLst>
                </a:gridCol>
                <a:gridCol w="1889125">
                  <a:extLst>
                    <a:ext uri="{9D8B030D-6E8A-4147-A177-3AD203B41FA5}">
                      <a16:colId xmlns:a16="http://schemas.microsoft.com/office/drawing/2014/main" val="20002"/>
                    </a:ext>
                  </a:extLst>
                </a:gridCol>
                <a:gridCol w="2679700">
                  <a:extLst>
                    <a:ext uri="{9D8B030D-6E8A-4147-A177-3AD203B41FA5}">
                      <a16:colId xmlns:a16="http://schemas.microsoft.com/office/drawing/2014/main" val="20003"/>
                    </a:ext>
                  </a:extLst>
                </a:gridCol>
              </a:tblGrid>
              <a:tr h="577850">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r>
                        <a:rPr kumimoji="1" lang="zh-CN" altLang="en-US" sz="1800" b="1" i="0" u="none" strike="noStrike" cap="none" normalizeH="0" baseline="0" dirty="0">
                          <a:ln>
                            <a:noFill/>
                          </a:ln>
                          <a:solidFill>
                            <a:schemeClr val="tx1"/>
                          </a:solidFill>
                          <a:effectLst/>
                          <a:latin typeface="FrutigerNext LT Regular" pitchFamily="34" charset="0"/>
                          <a:ea typeface="华文细黑" pitchFamily="2" charset="-122"/>
                        </a:rPr>
                        <a:t>作者</a:t>
                      </a:r>
                      <a:r>
                        <a:rPr kumimoji="1" lang="en-US" altLang="zh-CN" sz="1800" b="1" i="0" u="none" strike="noStrike" cap="none" normalizeH="0" baseline="0" dirty="0">
                          <a:ln>
                            <a:noFill/>
                          </a:ln>
                          <a:solidFill>
                            <a:schemeClr val="tx1"/>
                          </a:solidFill>
                          <a:effectLst/>
                          <a:latin typeface="FrutigerNext LT Regular" pitchFamily="34" charset="0"/>
                          <a:ea typeface="华文细黑" pitchFamily="2" charset="-122"/>
                        </a:rPr>
                        <a:t>/</a:t>
                      </a:r>
                      <a:r>
                        <a:rPr kumimoji="1" lang="zh-CN" altLang="en-US" sz="1800" b="1" i="0" u="none" strike="noStrike" cap="none" normalizeH="0" baseline="0" dirty="0">
                          <a:ln>
                            <a:noFill/>
                          </a:ln>
                          <a:solidFill>
                            <a:schemeClr val="tx1"/>
                          </a:solidFill>
                          <a:effectLst/>
                          <a:latin typeface="FrutigerNext LT Regular" pitchFamily="34" charset="0"/>
                          <a:ea typeface="华文细黑" pitchFamily="2" charset="-122"/>
                        </a:rPr>
                        <a:t>工号</a:t>
                      </a:r>
                    </a:p>
                  </a:txBody>
                  <a:tcPr marL="77024" marR="77024" marT="40053" marB="40053"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r>
                        <a:rPr kumimoji="1" lang="zh-CN" altLang="en-US" sz="1800" b="1" i="0" u="none" strike="noStrike" cap="none" normalizeH="0" baseline="0" dirty="0">
                          <a:ln>
                            <a:noFill/>
                          </a:ln>
                          <a:solidFill>
                            <a:schemeClr val="tx1"/>
                          </a:solidFill>
                          <a:effectLst/>
                          <a:latin typeface="FrutigerNext LT Regular" pitchFamily="34" charset="0"/>
                          <a:ea typeface="华文细黑" pitchFamily="2" charset="-122"/>
                        </a:rPr>
                        <a:t>时间</a:t>
                      </a:r>
                    </a:p>
                  </a:txBody>
                  <a:tcPr marL="77024" marR="77024" marT="40053" marB="4005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r>
                        <a:rPr kumimoji="1" lang="zh-CN" altLang="en-US" sz="1800" b="1" i="0" u="none" strike="noStrike" cap="none" normalizeH="0" baseline="0" dirty="0">
                          <a:ln>
                            <a:noFill/>
                          </a:ln>
                          <a:solidFill>
                            <a:schemeClr val="tx1"/>
                          </a:solidFill>
                          <a:effectLst/>
                          <a:latin typeface="FrutigerNext LT Regular" pitchFamily="34" charset="0"/>
                          <a:ea typeface="华文细黑" pitchFamily="2" charset="-122"/>
                        </a:rPr>
                        <a:t>审核人</a:t>
                      </a:r>
                      <a:r>
                        <a:rPr kumimoji="1" lang="en-US" altLang="zh-CN" sz="1800" b="1" i="0" u="none" strike="noStrike" cap="none" normalizeH="0" baseline="0" dirty="0">
                          <a:ln>
                            <a:noFill/>
                          </a:ln>
                          <a:solidFill>
                            <a:schemeClr val="tx1"/>
                          </a:solidFill>
                          <a:effectLst/>
                          <a:latin typeface="FrutigerNext LT Regular" pitchFamily="34" charset="0"/>
                          <a:ea typeface="华文细黑" pitchFamily="2" charset="-122"/>
                        </a:rPr>
                        <a:t>/</a:t>
                      </a:r>
                      <a:r>
                        <a:rPr kumimoji="1" lang="zh-CN" altLang="en-US" sz="1800" b="1" i="0" u="none" strike="noStrike" cap="none" normalizeH="0" baseline="0" dirty="0">
                          <a:ln>
                            <a:noFill/>
                          </a:ln>
                          <a:solidFill>
                            <a:schemeClr val="tx1"/>
                          </a:solidFill>
                          <a:effectLst/>
                          <a:latin typeface="FrutigerNext LT Regular" pitchFamily="34" charset="0"/>
                          <a:ea typeface="华文细黑" pitchFamily="2" charset="-122"/>
                        </a:rPr>
                        <a:t>工号</a:t>
                      </a:r>
                    </a:p>
                  </a:txBody>
                  <a:tcPr marL="77024" marR="77024" marT="40053" marB="4005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r>
                        <a:rPr kumimoji="1" lang="zh-CN" altLang="zh-CN" sz="1800" b="1" i="0" u="none" strike="noStrike" cap="none" normalizeH="0" baseline="0" dirty="0">
                          <a:ln>
                            <a:noFill/>
                          </a:ln>
                          <a:solidFill>
                            <a:schemeClr val="tx1"/>
                          </a:solidFill>
                          <a:effectLst/>
                          <a:latin typeface="FrutigerNext LT Regular" pitchFamily="34" charset="0"/>
                          <a:ea typeface="华文细黑" pitchFamily="2" charset="-122"/>
                        </a:rPr>
                        <a:t>开发类型（新开发/优化）</a:t>
                      </a:r>
                      <a:endParaRPr kumimoji="1" lang="zh-CN" altLang="en-US" sz="1800" b="1" i="0" u="none" strike="noStrike" cap="none" normalizeH="0" baseline="0" dirty="0">
                        <a:ln>
                          <a:noFill/>
                        </a:ln>
                        <a:solidFill>
                          <a:schemeClr val="tx1"/>
                        </a:solidFill>
                        <a:effectLst/>
                        <a:latin typeface="FrutigerNext LT Regular" pitchFamily="34" charset="0"/>
                        <a:ea typeface="华文细黑" pitchFamily="2" charset="-122"/>
                      </a:endParaRPr>
                    </a:p>
                  </a:txBody>
                  <a:tcPr marL="77024" marR="77024" marT="40053" marB="40053"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04825">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en-US" altLang="zh-CN" sz="1600" b="0" i="0" u="none" strike="noStrike" cap="none" normalizeH="0" baseline="0" dirty="0">
                        <a:ln>
                          <a:noFill/>
                        </a:ln>
                        <a:solidFill>
                          <a:schemeClr val="tx1"/>
                        </a:solidFill>
                        <a:effectLst/>
                        <a:latin typeface="FrutigerNext LT Regular" pitchFamily="34" charset="0"/>
                        <a:ea typeface="华文细黑" pitchFamily="2" charset="-122"/>
                      </a:endParaRPr>
                    </a:p>
                  </a:txBody>
                  <a:tcPr marL="78258" marR="78258" marT="39127" marB="391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en-US" altLang="zh-CN" sz="1600" b="0" i="0" u="none" strike="noStrike" cap="none" normalizeH="0" baseline="0" dirty="0">
                        <a:ln>
                          <a:noFill/>
                        </a:ln>
                        <a:solidFill>
                          <a:schemeClr val="tx1"/>
                        </a:solidFill>
                        <a:effectLst/>
                        <a:latin typeface="FrutigerNext LT Regular" pitchFamily="34" charset="0"/>
                        <a:ea typeface="华文细黑" pitchFamily="2" charset="-122"/>
                      </a:endParaRPr>
                    </a:p>
                  </a:txBody>
                  <a:tcPr marL="78258" marR="78258"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en-US" altLang="zh-CN" sz="1600" b="0" i="0" u="none" strike="noStrike" cap="none" normalizeH="0" baseline="0" dirty="0">
                        <a:ln>
                          <a:noFill/>
                        </a:ln>
                        <a:solidFill>
                          <a:schemeClr val="tx1"/>
                        </a:solidFill>
                        <a:effectLst/>
                        <a:latin typeface="FrutigerNext LT Regular" pitchFamily="34" charset="0"/>
                        <a:ea typeface="华文细黑" pitchFamily="2" charset="-122"/>
                      </a:endParaRPr>
                    </a:p>
                  </a:txBody>
                  <a:tcPr marL="78258" marR="78258"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en-US" altLang="zh-CN" sz="1600" b="0" i="0" u="none" strike="noStrike" cap="none" normalizeH="0" baseline="0" dirty="0">
                        <a:ln>
                          <a:noFill/>
                        </a:ln>
                        <a:solidFill>
                          <a:schemeClr val="tx1"/>
                        </a:solidFill>
                        <a:effectLst/>
                        <a:latin typeface="FrutigerNext LT Regular" pitchFamily="34" charset="0"/>
                        <a:ea typeface="华文细黑" pitchFamily="2" charset="-122"/>
                      </a:endParaRPr>
                    </a:p>
                  </a:txBody>
                  <a:tcPr marL="78258" marR="78258" marT="39127" marB="391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88950">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FrutigerNext LT Regular" pitchFamily="34" charset="0"/>
                        <a:ea typeface="华文细黑" pitchFamily="2" charset="-122"/>
                      </a:endParaRPr>
                    </a:p>
                  </a:txBody>
                  <a:tcPr marL="78258" marR="78258" marT="39127" marB="391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FrutigerNext LT Regular" pitchFamily="34" charset="0"/>
                        <a:ea typeface="华文细黑" pitchFamily="2" charset="-122"/>
                      </a:endParaRPr>
                    </a:p>
                  </a:txBody>
                  <a:tcPr marL="78258" marR="78258"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FrutigerNext LT Regular" pitchFamily="34" charset="0"/>
                        <a:ea typeface="华文细黑" pitchFamily="2" charset="-122"/>
                      </a:endParaRPr>
                    </a:p>
                  </a:txBody>
                  <a:tcPr marL="78258" marR="78258"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FrutigerNext LT Regular" pitchFamily="34" charset="0"/>
                        <a:ea typeface="华文细黑" pitchFamily="2" charset="-122"/>
                      </a:endParaRPr>
                    </a:p>
                  </a:txBody>
                  <a:tcPr marL="78258" marR="78258" marT="39127" marB="391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88950">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FrutigerNext LT Regular" pitchFamily="34" charset="0"/>
                        <a:ea typeface="华文细黑" pitchFamily="2" charset="-122"/>
                      </a:endParaRPr>
                    </a:p>
                  </a:txBody>
                  <a:tcPr marL="78258" marR="78258" marT="39127" marB="391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FrutigerNext LT Regular" pitchFamily="34" charset="0"/>
                        <a:ea typeface="华文细黑" pitchFamily="2" charset="-122"/>
                      </a:endParaRPr>
                    </a:p>
                  </a:txBody>
                  <a:tcPr marL="78258" marR="78258"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FrutigerNext LT Regular" pitchFamily="34" charset="0"/>
                        <a:ea typeface="华文细黑" pitchFamily="2" charset="-122"/>
                      </a:endParaRPr>
                    </a:p>
                  </a:txBody>
                  <a:tcPr marL="78258" marR="78258"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FrutigerNext LT Regular" pitchFamily="34" charset="0"/>
                        <a:ea typeface="华文细黑" pitchFamily="2" charset="-122"/>
                      </a:endParaRPr>
                    </a:p>
                  </a:txBody>
                  <a:tcPr marL="78258" marR="78258" marT="39127" marB="391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88950">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a:ln>
                          <a:noFill/>
                        </a:ln>
                        <a:solidFill>
                          <a:schemeClr val="tx1"/>
                        </a:solidFill>
                        <a:effectLst/>
                        <a:latin typeface="FrutigerNext LT Regular" pitchFamily="34" charset="0"/>
                        <a:ea typeface="华文细黑" pitchFamily="2" charset="-122"/>
                      </a:endParaRPr>
                    </a:p>
                  </a:txBody>
                  <a:tcPr marL="78258" marR="78258" marT="39127" marB="391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FrutigerNext LT Regular" pitchFamily="34" charset="0"/>
                        <a:ea typeface="华文细黑" pitchFamily="2" charset="-122"/>
                      </a:endParaRPr>
                    </a:p>
                  </a:txBody>
                  <a:tcPr marL="78258" marR="78258"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FrutigerNext LT Regular" pitchFamily="34" charset="0"/>
                        <a:ea typeface="华文细黑" pitchFamily="2" charset="-122"/>
                      </a:endParaRPr>
                    </a:p>
                  </a:txBody>
                  <a:tcPr marL="78258" marR="78258"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a:ln>
                          <a:noFill/>
                        </a:ln>
                        <a:solidFill>
                          <a:schemeClr val="tx1"/>
                        </a:solidFill>
                        <a:effectLst/>
                        <a:latin typeface="FrutigerNext LT Regular" pitchFamily="34" charset="0"/>
                        <a:ea typeface="华文细黑" pitchFamily="2" charset="-122"/>
                      </a:endParaRPr>
                    </a:p>
                  </a:txBody>
                  <a:tcPr marL="78258" marR="78258" marT="39127" marB="391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88950">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FrutigerNext LT Regular" pitchFamily="34" charset="0"/>
                        <a:ea typeface="华文细黑" pitchFamily="2" charset="-122"/>
                      </a:endParaRPr>
                    </a:p>
                  </a:txBody>
                  <a:tcPr marL="78258" marR="78258" marT="39127" marB="391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a:ln>
                          <a:noFill/>
                        </a:ln>
                        <a:solidFill>
                          <a:schemeClr val="tx1"/>
                        </a:solidFill>
                        <a:effectLst/>
                        <a:latin typeface="FrutigerNext LT Regular" pitchFamily="34" charset="0"/>
                        <a:ea typeface="华文细黑" pitchFamily="2" charset="-122"/>
                      </a:endParaRPr>
                    </a:p>
                  </a:txBody>
                  <a:tcPr marL="78258" marR="78258"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FrutigerNext LT Regular" pitchFamily="34" charset="0"/>
                        <a:ea typeface="华文细黑" pitchFamily="2" charset="-122"/>
                      </a:endParaRPr>
                    </a:p>
                  </a:txBody>
                  <a:tcPr marL="78258" marR="78258"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FrutigerNext LT Regular" pitchFamily="34" charset="0"/>
                        <a:ea typeface="华文细黑" pitchFamily="2" charset="-122"/>
                      </a:endParaRPr>
                    </a:p>
                  </a:txBody>
                  <a:tcPr marL="78258" marR="78258" marT="39127" marB="391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sp>
        <p:nvSpPr>
          <p:cNvPr id="35" name="文本占位符 7"/>
          <p:cNvSpPr>
            <a:spLocks noGrp="1"/>
          </p:cNvSpPr>
          <p:nvPr>
            <p:ph type="body" sz="quarter" idx="17" hasCustomPrompt="1"/>
          </p:nvPr>
        </p:nvSpPr>
        <p:spPr>
          <a:xfrm>
            <a:off x="647564" y="1988842"/>
            <a:ext cx="1584176" cy="504887"/>
          </a:xfrm>
          <a:prstGeom prst="rect">
            <a:avLst/>
          </a:prstGeom>
        </p:spPr>
        <p:txBody>
          <a:bodyPr anchor="ctr"/>
          <a:lstStyle>
            <a:lvl1pPr algn="ctr">
              <a:lnSpc>
                <a:spcPct val="100000"/>
              </a:lnSpc>
              <a:buNone/>
              <a:defRPr sz="1200"/>
            </a:lvl1pPr>
          </a:lstStyle>
          <a:p>
            <a:pPr lvl="0"/>
            <a:r>
              <a:rPr lang="zh-CN" altLang="en-US" dirty="0"/>
              <a:t>课程编码</a:t>
            </a:r>
          </a:p>
        </p:txBody>
      </p:sp>
      <p:sp>
        <p:nvSpPr>
          <p:cNvPr id="36" name="文本占位符 7"/>
          <p:cNvSpPr>
            <a:spLocks noGrp="1"/>
          </p:cNvSpPr>
          <p:nvPr>
            <p:ph type="body" sz="quarter" idx="18" hasCustomPrompt="1"/>
          </p:nvPr>
        </p:nvSpPr>
        <p:spPr>
          <a:xfrm>
            <a:off x="2231740" y="1988842"/>
            <a:ext cx="1728192" cy="504887"/>
          </a:xfrm>
          <a:prstGeom prst="rect">
            <a:avLst/>
          </a:prstGeom>
        </p:spPr>
        <p:txBody>
          <a:bodyPr anchor="ctr"/>
          <a:lstStyle>
            <a:lvl1pPr algn="ctr">
              <a:lnSpc>
                <a:spcPct val="100000"/>
              </a:lnSpc>
              <a:buNone/>
              <a:defRPr sz="1200"/>
            </a:lvl1pPr>
          </a:lstStyle>
          <a:p>
            <a:pPr lvl="0"/>
            <a:r>
              <a:rPr lang="zh-CN" altLang="en-US" dirty="0"/>
              <a:t>适用的产品</a:t>
            </a:r>
          </a:p>
        </p:txBody>
      </p:sp>
      <p:sp>
        <p:nvSpPr>
          <p:cNvPr id="37" name="文本占位符 7"/>
          <p:cNvSpPr>
            <a:spLocks noGrp="1"/>
          </p:cNvSpPr>
          <p:nvPr>
            <p:ph type="body" sz="quarter" idx="19" hasCustomPrompt="1"/>
          </p:nvPr>
        </p:nvSpPr>
        <p:spPr>
          <a:xfrm>
            <a:off x="3995936" y="1988842"/>
            <a:ext cx="1908212" cy="504887"/>
          </a:xfrm>
          <a:prstGeom prst="rect">
            <a:avLst/>
          </a:prstGeom>
        </p:spPr>
        <p:txBody>
          <a:bodyPr anchor="ctr"/>
          <a:lstStyle>
            <a:lvl1pPr algn="ctr">
              <a:lnSpc>
                <a:spcPct val="100000"/>
              </a:lnSpc>
              <a:buNone/>
              <a:defRPr sz="1200"/>
            </a:lvl1pPr>
          </a:lstStyle>
          <a:p>
            <a:pPr lvl="0"/>
            <a:r>
              <a:rPr lang="en-US" altLang="zh-CN" dirty="0"/>
              <a:t>X.X</a:t>
            </a:r>
            <a:endParaRPr lang="zh-CN" altLang="en-US" dirty="0"/>
          </a:p>
        </p:txBody>
      </p:sp>
      <p:sp>
        <p:nvSpPr>
          <p:cNvPr id="38" name="文本占位符 7"/>
          <p:cNvSpPr>
            <a:spLocks noGrp="1"/>
          </p:cNvSpPr>
          <p:nvPr>
            <p:ph type="body" sz="quarter" idx="20" hasCustomPrompt="1"/>
          </p:nvPr>
        </p:nvSpPr>
        <p:spPr>
          <a:xfrm>
            <a:off x="5904148" y="1988842"/>
            <a:ext cx="2628292" cy="504887"/>
          </a:xfrm>
          <a:prstGeom prst="rect">
            <a:avLst/>
          </a:prstGeom>
        </p:spPr>
        <p:txBody>
          <a:bodyPr anchor="ctr"/>
          <a:lstStyle>
            <a:lvl1pPr algn="ctr">
              <a:lnSpc>
                <a:spcPct val="100000"/>
              </a:lnSpc>
              <a:buNone/>
              <a:defRPr sz="1200"/>
            </a:lvl1pPr>
          </a:lstStyle>
          <a:p>
            <a:pPr lvl="0"/>
            <a:r>
              <a:rPr lang="en-US" altLang="zh-CN" dirty="0"/>
              <a:t>X.X</a:t>
            </a:r>
            <a:endParaRPr lang="zh-CN" altLang="en-US" dirty="0"/>
          </a:p>
        </p:txBody>
      </p:sp>
      <p:sp>
        <p:nvSpPr>
          <p:cNvPr id="43" name="文本占位符 7"/>
          <p:cNvSpPr>
            <a:spLocks noGrp="1"/>
          </p:cNvSpPr>
          <p:nvPr>
            <p:ph type="body" sz="quarter" idx="13" hasCustomPrompt="1"/>
          </p:nvPr>
        </p:nvSpPr>
        <p:spPr>
          <a:xfrm>
            <a:off x="611561" y="3500178"/>
            <a:ext cx="1584176" cy="504887"/>
          </a:xfrm>
          <a:prstGeom prst="rect">
            <a:avLst/>
          </a:prstGeom>
        </p:spPr>
        <p:txBody>
          <a:bodyPr anchor="ctr"/>
          <a:lstStyle>
            <a:lvl1pPr algn="ctr">
              <a:lnSpc>
                <a:spcPct val="100000"/>
              </a:lnSpc>
              <a:buNone/>
              <a:defRPr sz="1200"/>
            </a:lvl1pPr>
          </a:lstStyle>
          <a:p>
            <a:pPr lvl="0"/>
            <a:r>
              <a:rPr lang="zh-CN" altLang="en-US" dirty="0"/>
              <a:t>姓名</a:t>
            </a:r>
            <a:r>
              <a:rPr lang="en-US" altLang="zh-CN" dirty="0"/>
              <a:t>/</a:t>
            </a:r>
            <a:r>
              <a:rPr lang="zh-CN" altLang="en-US" dirty="0"/>
              <a:t>工号</a:t>
            </a:r>
          </a:p>
        </p:txBody>
      </p:sp>
      <p:sp>
        <p:nvSpPr>
          <p:cNvPr id="44" name="文本占位符 7"/>
          <p:cNvSpPr>
            <a:spLocks noGrp="1"/>
          </p:cNvSpPr>
          <p:nvPr>
            <p:ph type="body" sz="quarter" idx="14" hasCustomPrompt="1"/>
          </p:nvPr>
        </p:nvSpPr>
        <p:spPr>
          <a:xfrm>
            <a:off x="2195736" y="3500178"/>
            <a:ext cx="1728192" cy="504887"/>
          </a:xfrm>
          <a:prstGeom prst="rect">
            <a:avLst/>
          </a:prstGeom>
        </p:spPr>
        <p:txBody>
          <a:bodyPr anchor="ctr"/>
          <a:lstStyle>
            <a:lvl1pPr algn="ctr">
              <a:lnSpc>
                <a:spcPct val="100000"/>
              </a:lnSpc>
              <a:buNone/>
              <a:defRPr sz="1200"/>
            </a:lvl1pPr>
          </a:lstStyle>
          <a:p>
            <a:pPr lvl="0"/>
            <a:r>
              <a:rPr lang="en-US" altLang="zh-CN" dirty="0"/>
              <a:t>2015.01.25</a:t>
            </a:r>
            <a:endParaRPr lang="zh-CN" altLang="en-US" dirty="0"/>
          </a:p>
        </p:txBody>
      </p:sp>
      <p:sp>
        <p:nvSpPr>
          <p:cNvPr id="45" name="文本占位符 7"/>
          <p:cNvSpPr>
            <a:spLocks noGrp="1"/>
          </p:cNvSpPr>
          <p:nvPr>
            <p:ph type="body" sz="quarter" idx="15" hasCustomPrompt="1"/>
          </p:nvPr>
        </p:nvSpPr>
        <p:spPr>
          <a:xfrm>
            <a:off x="3959932" y="3500178"/>
            <a:ext cx="1908212" cy="504887"/>
          </a:xfrm>
          <a:prstGeom prst="rect">
            <a:avLst/>
          </a:prstGeom>
        </p:spPr>
        <p:txBody>
          <a:bodyPr anchor="ctr"/>
          <a:lstStyle>
            <a:lvl1pPr algn="ctr">
              <a:lnSpc>
                <a:spcPct val="100000"/>
              </a:lnSpc>
              <a:buNone/>
              <a:defRPr sz="1200"/>
            </a:lvl1pPr>
          </a:lstStyle>
          <a:p>
            <a:pPr lvl="0"/>
            <a:r>
              <a:rPr lang="zh-CN" altLang="en-US" dirty="0"/>
              <a:t>姓名</a:t>
            </a:r>
            <a:r>
              <a:rPr lang="en-US" altLang="zh-CN" dirty="0"/>
              <a:t>/</a:t>
            </a:r>
            <a:r>
              <a:rPr lang="zh-CN" altLang="en-US" dirty="0"/>
              <a:t>工号</a:t>
            </a:r>
          </a:p>
        </p:txBody>
      </p:sp>
      <p:sp>
        <p:nvSpPr>
          <p:cNvPr id="46" name="文本占位符 7"/>
          <p:cNvSpPr>
            <a:spLocks noGrp="1"/>
          </p:cNvSpPr>
          <p:nvPr>
            <p:ph type="body" sz="quarter" idx="16" hasCustomPrompt="1"/>
          </p:nvPr>
        </p:nvSpPr>
        <p:spPr>
          <a:xfrm>
            <a:off x="5832140" y="3500178"/>
            <a:ext cx="2628292" cy="504887"/>
          </a:xfrm>
          <a:prstGeom prst="rect">
            <a:avLst/>
          </a:prstGeom>
        </p:spPr>
        <p:txBody>
          <a:bodyPr anchor="ctr"/>
          <a:lstStyle>
            <a:lvl1pPr algn="ctr">
              <a:lnSpc>
                <a:spcPct val="100000"/>
              </a:lnSpc>
              <a:buNone/>
              <a:defRPr sz="1200"/>
            </a:lvl1pPr>
          </a:lstStyle>
          <a:p>
            <a:pPr lvl="0"/>
            <a:r>
              <a:rPr lang="zh-CN" altLang="en-US" dirty="0"/>
              <a:t>类型</a:t>
            </a:r>
          </a:p>
        </p:txBody>
      </p:sp>
      <p:sp>
        <p:nvSpPr>
          <p:cNvPr id="47" name="文本占位符 7"/>
          <p:cNvSpPr>
            <a:spLocks noGrp="1"/>
          </p:cNvSpPr>
          <p:nvPr>
            <p:ph type="body" sz="quarter" idx="21" hasCustomPrompt="1"/>
          </p:nvPr>
        </p:nvSpPr>
        <p:spPr>
          <a:xfrm>
            <a:off x="611561" y="4005066"/>
            <a:ext cx="1584176" cy="504887"/>
          </a:xfrm>
          <a:prstGeom prst="rect">
            <a:avLst/>
          </a:prstGeom>
        </p:spPr>
        <p:txBody>
          <a:bodyPr anchor="ctr"/>
          <a:lstStyle>
            <a:lvl1pPr algn="ctr">
              <a:buNone/>
              <a:defRPr sz="1200"/>
            </a:lvl1pPr>
          </a:lstStyle>
          <a:p>
            <a:pPr lvl="0"/>
            <a:r>
              <a:rPr lang="en-US" altLang="zh-CN" dirty="0"/>
              <a:t> </a:t>
            </a:r>
            <a:endParaRPr lang="zh-CN" altLang="en-US" dirty="0"/>
          </a:p>
        </p:txBody>
      </p:sp>
      <p:sp>
        <p:nvSpPr>
          <p:cNvPr id="48" name="文本占位符 7"/>
          <p:cNvSpPr>
            <a:spLocks noGrp="1"/>
          </p:cNvSpPr>
          <p:nvPr>
            <p:ph type="body" sz="quarter" idx="22" hasCustomPrompt="1"/>
          </p:nvPr>
        </p:nvSpPr>
        <p:spPr>
          <a:xfrm>
            <a:off x="2195736" y="4005066"/>
            <a:ext cx="1728192" cy="504887"/>
          </a:xfrm>
          <a:prstGeom prst="rect">
            <a:avLst/>
          </a:prstGeom>
        </p:spPr>
        <p:txBody>
          <a:bodyPr anchor="ctr"/>
          <a:lstStyle>
            <a:lvl1pPr algn="ctr">
              <a:buNone/>
              <a:defRPr sz="1200"/>
            </a:lvl1pPr>
          </a:lstStyle>
          <a:p>
            <a:pPr lvl="0"/>
            <a:r>
              <a:rPr lang="en-US" altLang="zh-CN" dirty="0"/>
              <a:t> </a:t>
            </a:r>
            <a:endParaRPr lang="zh-CN" altLang="en-US" dirty="0"/>
          </a:p>
        </p:txBody>
      </p:sp>
      <p:sp>
        <p:nvSpPr>
          <p:cNvPr id="49" name="文本占位符 7"/>
          <p:cNvSpPr>
            <a:spLocks noGrp="1"/>
          </p:cNvSpPr>
          <p:nvPr>
            <p:ph type="body" sz="quarter" idx="23" hasCustomPrompt="1"/>
          </p:nvPr>
        </p:nvSpPr>
        <p:spPr>
          <a:xfrm>
            <a:off x="3959932" y="4005066"/>
            <a:ext cx="1908212" cy="504887"/>
          </a:xfrm>
          <a:prstGeom prst="rect">
            <a:avLst/>
          </a:prstGeom>
        </p:spPr>
        <p:txBody>
          <a:bodyPr anchor="ctr"/>
          <a:lstStyle>
            <a:lvl1pPr algn="ctr">
              <a:buNone/>
              <a:defRPr sz="1200"/>
            </a:lvl1pPr>
          </a:lstStyle>
          <a:p>
            <a:pPr lvl="0"/>
            <a:r>
              <a:rPr lang="en-US" altLang="zh-CN" dirty="0"/>
              <a:t> </a:t>
            </a:r>
            <a:endParaRPr lang="zh-CN" altLang="en-US" dirty="0"/>
          </a:p>
        </p:txBody>
      </p:sp>
      <p:sp>
        <p:nvSpPr>
          <p:cNvPr id="50" name="文本占位符 7"/>
          <p:cNvSpPr>
            <a:spLocks noGrp="1"/>
          </p:cNvSpPr>
          <p:nvPr>
            <p:ph type="body" sz="quarter" idx="24" hasCustomPrompt="1"/>
          </p:nvPr>
        </p:nvSpPr>
        <p:spPr>
          <a:xfrm>
            <a:off x="5832140" y="4005066"/>
            <a:ext cx="2628292" cy="504887"/>
          </a:xfrm>
          <a:prstGeom prst="rect">
            <a:avLst/>
          </a:prstGeom>
        </p:spPr>
        <p:txBody>
          <a:bodyPr anchor="ctr"/>
          <a:lstStyle>
            <a:lvl1pPr algn="ctr">
              <a:buNone/>
              <a:defRPr sz="1200"/>
            </a:lvl1pPr>
          </a:lstStyle>
          <a:p>
            <a:pPr lvl="0"/>
            <a:r>
              <a:rPr lang="zh-CN" altLang="en-US" dirty="0"/>
              <a:t> </a:t>
            </a:r>
          </a:p>
        </p:txBody>
      </p:sp>
      <p:sp>
        <p:nvSpPr>
          <p:cNvPr id="51" name="文本占位符 7"/>
          <p:cNvSpPr>
            <a:spLocks noGrp="1"/>
          </p:cNvSpPr>
          <p:nvPr>
            <p:ph type="body" sz="quarter" idx="25" hasCustomPrompt="1"/>
          </p:nvPr>
        </p:nvSpPr>
        <p:spPr>
          <a:xfrm>
            <a:off x="611561" y="4473118"/>
            <a:ext cx="1584176" cy="504887"/>
          </a:xfrm>
          <a:prstGeom prst="rect">
            <a:avLst/>
          </a:prstGeom>
        </p:spPr>
        <p:txBody>
          <a:bodyPr anchor="ctr"/>
          <a:lstStyle>
            <a:lvl1pPr algn="ctr">
              <a:buNone/>
              <a:defRPr sz="1200"/>
            </a:lvl1pPr>
          </a:lstStyle>
          <a:p>
            <a:pPr lvl="0"/>
            <a:r>
              <a:rPr lang="en-US" altLang="zh-CN" dirty="0"/>
              <a:t> </a:t>
            </a:r>
            <a:endParaRPr lang="zh-CN" altLang="en-US" dirty="0"/>
          </a:p>
        </p:txBody>
      </p:sp>
      <p:sp>
        <p:nvSpPr>
          <p:cNvPr id="52" name="文本占位符 7"/>
          <p:cNvSpPr>
            <a:spLocks noGrp="1"/>
          </p:cNvSpPr>
          <p:nvPr>
            <p:ph type="body" sz="quarter" idx="26" hasCustomPrompt="1"/>
          </p:nvPr>
        </p:nvSpPr>
        <p:spPr>
          <a:xfrm>
            <a:off x="2195736" y="4473118"/>
            <a:ext cx="1728192" cy="504887"/>
          </a:xfrm>
          <a:prstGeom prst="rect">
            <a:avLst/>
          </a:prstGeom>
        </p:spPr>
        <p:txBody>
          <a:bodyPr anchor="ctr"/>
          <a:lstStyle>
            <a:lvl1pPr algn="ctr">
              <a:buNone/>
              <a:defRPr sz="1200"/>
            </a:lvl1pPr>
          </a:lstStyle>
          <a:p>
            <a:pPr lvl="0"/>
            <a:r>
              <a:rPr lang="en-US" altLang="zh-CN" dirty="0"/>
              <a:t> </a:t>
            </a:r>
            <a:endParaRPr lang="zh-CN" altLang="en-US" dirty="0"/>
          </a:p>
        </p:txBody>
      </p:sp>
      <p:sp>
        <p:nvSpPr>
          <p:cNvPr id="53" name="文本占位符 7"/>
          <p:cNvSpPr>
            <a:spLocks noGrp="1"/>
          </p:cNvSpPr>
          <p:nvPr>
            <p:ph type="body" sz="quarter" idx="27" hasCustomPrompt="1"/>
          </p:nvPr>
        </p:nvSpPr>
        <p:spPr>
          <a:xfrm>
            <a:off x="3959932" y="4473118"/>
            <a:ext cx="1908212" cy="504887"/>
          </a:xfrm>
          <a:prstGeom prst="rect">
            <a:avLst/>
          </a:prstGeom>
        </p:spPr>
        <p:txBody>
          <a:bodyPr anchor="ctr"/>
          <a:lstStyle>
            <a:lvl1pPr algn="ctr">
              <a:buNone/>
              <a:defRPr sz="1200"/>
            </a:lvl1pPr>
          </a:lstStyle>
          <a:p>
            <a:pPr lvl="0"/>
            <a:r>
              <a:rPr lang="en-US" altLang="zh-CN" dirty="0"/>
              <a:t> </a:t>
            </a:r>
            <a:endParaRPr lang="zh-CN" altLang="en-US" dirty="0"/>
          </a:p>
        </p:txBody>
      </p:sp>
      <p:sp>
        <p:nvSpPr>
          <p:cNvPr id="54" name="文本占位符 7"/>
          <p:cNvSpPr>
            <a:spLocks noGrp="1"/>
          </p:cNvSpPr>
          <p:nvPr>
            <p:ph type="body" sz="quarter" idx="28" hasCustomPrompt="1"/>
          </p:nvPr>
        </p:nvSpPr>
        <p:spPr>
          <a:xfrm>
            <a:off x="5832140" y="4473118"/>
            <a:ext cx="2628292" cy="504887"/>
          </a:xfrm>
          <a:prstGeom prst="rect">
            <a:avLst/>
          </a:prstGeom>
        </p:spPr>
        <p:txBody>
          <a:bodyPr anchor="ctr"/>
          <a:lstStyle>
            <a:lvl1pPr algn="ctr">
              <a:buNone/>
              <a:defRPr sz="1200"/>
            </a:lvl1pPr>
          </a:lstStyle>
          <a:p>
            <a:pPr lvl="0"/>
            <a:r>
              <a:rPr lang="zh-CN" altLang="en-US" dirty="0"/>
              <a:t> </a:t>
            </a:r>
          </a:p>
        </p:txBody>
      </p:sp>
      <p:sp>
        <p:nvSpPr>
          <p:cNvPr id="55" name="文本占位符 7"/>
          <p:cNvSpPr>
            <a:spLocks noGrp="1"/>
          </p:cNvSpPr>
          <p:nvPr>
            <p:ph type="body" sz="quarter" idx="29" hasCustomPrompt="1"/>
          </p:nvPr>
        </p:nvSpPr>
        <p:spPr>
          <a:xfrm>
            <a:off x="611561" y="5013178"/>
            <a:ext cx="1584176" cy="504887"/>
          </a:xfrm>
          <a:prstGeom prst="rect">
            <a:avLst/>
          </a:prstGeom>
        </p:spPr>
        <p:txBody>
          <a:bodyPr anchor="ctr"/>
          <a:lstStyle>
            <a:lvl1pPr algn="ctr">
              <a:buNone/>
              <a:defRPr sz="1200"/>
            </a:lvl1pPr>
          </a:lstStyle>
          <a:p>
            <a:pPr lvl="0"/>
            <a:r>
              <a:rPr lang="en-US" altLang="zh-CN" dirty="0"/>
              <a:t> </a:t>
            </a:r>
            <a:endParaRPr lang="zh-CN" altLang="en-US" dirty="0"/>
          </a:p>
        </p:txBody>
      </p:sp>
      <p:sp>
        <p:nvSpPr>
          <p:cNvPr id="56" name="文本占位符 7"/>
          <p:cNvSpPr>
            <a:spLocks noGrp="1"/>
          </p:cNvSpPr>
          <p:nvPr>
            <p:ph type="body" sz="quarter" idx="30" hasCustomPrompt="1"/>
          </p:nvPr>
        </p:nvSpPr>
        <p:spPr>
          <a:xfrm>
            <a:off x="2195736" y="5013178"/>
            <a:ext cx="1728192" cy="504887"/>
          </a:xfrm>
          <a:prstGeom prst="rect">
            <a:avLst/>
          </a:prstGeom>
        </p:spPr>
        <p:txBody>
          <a:bodyPr anchor="ctr"/>
          <a:lstStyle>
            <a:lvl1pPr algn="ctr">
              <a:buNone/>
              <a:defRPr sz="1200"/>
            </a:lvl1pPr>
          </a:lstStyle>
          <a:p>
            <a:pPr lvl="0"/>
            <a:r>
              <a:rPr lang="en-US" altLang="zh-CN" dirty="0"/>
              <a:t> </a:t>
            </a:r>
            <a:endParaRPr lang="zh-CN" altLang="en-US" dirty="0"/>
          </a:p>
        </p:txBody>
      </p:sp>
      <p:sp>
        <p:nvSpPr>
          <p:cNvPr id="57" name="文本占位符 7"/>
          <p:cNvSpPr>
            <a:spLocks noGrp="1"/>
          </p:cNvSpPr>
          <p:nvPr>
            <p:ph type="body" sz="quarter" idx="31" hasCustomPrompt="1"/>
          </p:nvPr>
        </p:nvSpPr>
        <p:spPr>
          <a:xfrm>
            <a:off x="3959932" y="5013178"/>
            <a:ext cx="1908212" cy="504887"/>
          </a:xfrm>
          <a:prstGeom prst="rect">
            <a:avLst/>
          </a:prstGeom>
        </p:spPr>
        <p:txBody>
          <a:bodyPr anchor="ctr"/>
          <a:lstStyle>
            <a:lvl1pPr algn="ctr">
              <a:buNone/>
              <a:defRPr sz="1200"/>
            </a:lvl1pPr>
          </a:lstStyle>
          <a:p>
            <a:pPr lvl="0"/>
            <a:r>
              <a:rPr lang="en-US" altLang="zh-CN" dirty="0"/>
              <a:t> </a:t>
            </a:r>
            <a:endParaRPr lang="zh-CN" altLang="en-US" dirty="0"/>
          </a:p>
        </p:txBody>
      </p:sp>
      <p:sp>
        <p:nvSpPr>
          <p:cNvPr id="58" name="文本占位符 7"/>
          <p:cNvSpPr>
            <a:spLocks noGrp="1"/>
          </p:cNvSpPr>
          <p:nvPr>
            <p:ph type="body" sz="quarter" idx="32" hasCustomPrompt="1"/>
          </p:nvPr>
        </p:nvSpPr>
        <p:spPr>
          <a:xfrm>
            <a:off x="5832140" y="5013178"/>
            <a:ext cx="2628292" cy="504887"/>
          </a:xfrm>
          <a:prstGeom prst="rect">
            <a:avLst/>
          </a:prstGeom>
        </p:spPr>
        <p:txBody>
          <a:bodyPr anchor="ctr"/>
          <a:lstStyle>
            <a:lvl1pPr algn="ctr">
              <a:buNone/>
              <a:defRPr sz="1200"/>
            </a:lvl1pPr>
          </a:lstStyle>
          <a:p>
            <a:pPr lvl="0"/>
            <a:r>
              <a:rPr lang="zh-CN" altLang="en-US" dirty="0"/>
              <a:t> </a:t>
            </a:r>
          </a:p>
        </p:txBody>
      </p:sp>
      <p:sp>
        <p:nvSpPr>
          <p:cNvPr id="59" name="文本占位符 7"/>
          <p:cNvSpPr>
            <a:spLocks noGrp="1"/>
          </p:cNvSpPr>
          <p:nvPr>
            <p:ph type="body" sz="quarter" idx="33" hasCustomPrompt="1"/>
          </p:nvPr>
        </p:nvSpPr>
        <p:spPr>
          <a:xfrm>
            <a:off x="611561" y="5481230"/>
            <a:ext cx="1584176" cy="504887"/>
          </a:xfrm>
          <a:prstGeom prst="rect">
            <a:avLst/>
          </a:prstGeom>
        </p:spPr>
        <p:txBody>
          <a:bodyPr anchor="ctr"/>
          <a:lstStyle>
            <a:lvl1pPr algn="ctr">
              <a:buNone/>
              <a:defRPr sz="1200"/>
            </a:lvl1pPr>
          </a:lstStyle>
          <a:p>
            <a:pPr lvl="0"/>
            <a:r>
              <a:rPr lang="en-US" altLang="zh-CN" dirty="0"/>
              <a:t> </a:t>
            </a:r>
            <a:endParaRPr lang="zh-CN" altLang="en-US" dirty="0"/>
          </a:p>
        </p:txBody>
      </p:sp>
      <p:sp>
        <p:nvSpPr>
          <p:cNvPr id="60" name="文本占位符 7"/>
          <p:cNvSpPr>
            <a:spLocks noGrp="1"/>
          </p:cNvSpPr>
          <p:nvPr>
            <p:ph type="body" sz="quarter" idx="34" hasCustomPrompt="1"/>
          </p:nvPr>
        </p:nvSpPr>
        <p:spPr>
          <a:xfrm>
            <a:off x="2195736" y="5481230"/>
            <a:ext cx="1728192" cy="504887"/>
          </a:xfrm>
          <a:prstGeom prst="rect">
            <a:avLst/>
          </a:prstGeom>
        </p:spPr>
        <p:txBody>
          <a:bodyPr anchor="ctr"/>
          <a:lstStyle>
            <a:lvl1pPr algn="ctr">
              <a:buNone/>
              <a:defRPr sz="1200"/>
            </a:lvl1pPr>
          </a:lstStyle>
          <a:p>
            <a:pPr lvl="0"/>
            <a:r>
              <a:rPr lang="en-US" altLang="zh-CN" dirty="0"/>
              <a:t> </a:t>
            </a:r>
            <a:endParaRPr lang="zh-CN" altLang="en-US" dirty="0"/>
          </a:p>
        </p:txBody>
      </p:sp>
      <p:sp>
        <p:nvSpPr>
          <p:cNvPr id="61" name="文本占位符 7"/>
          <p:cNvSpPr>
            <a:spLocks noGrp="1"/>
          </p:cNvSpPr>
          <p:nvPr>
            <p:ph type="body" sz="quarter" idx="35" hasCustomPrompt="1"/>
          </p:nvPr>
        </p:nvSpPr>
        <p:spPr>
          <a:xfrm>
            <a:off x="3959932" y="5481230"/>
            <a:ext cx="1908212" cy="504887"/>
          </a:xfrm>
          <a:prstGeom prst="rect">
            <a:avLst/>
          </a:prstGeom>
        </p:spPr>
        <p:txBody>
          <a:bodyPr anchor="ctr"/>
          <a:lstStyle>
            <a:lvl1pPr algn="ctr">
              <a:buNone/>
              <a:defRPr sz="1200"/>
            </a:lvl1pPr>
          </a:lstStyle>
          <a:p>
            <a:pPr lvl="0"/>
            <a:r>
              <a:rPr lang="en-US" altLang="zh-CN" dirty="0"/>
              <a:t> </a:t>
            </a:r>
            <a:endParaRPr lang="zh-CN" altLang="en-US" dirty="0"/>
          </a:p>
        </p:txBody>
      </p:sp>
      <p:sp>
        <p:nvSpPr>
          <p:cNvPr id="62" name="文本占位符 7"/>
          <p:cNvSpPr>
            <a:spLocks noGrp="1"/>
          </p:cNvSpPr>
          <p:nvPr>
            <p:ph type="body" sz="quarter" idx="36" hasCustomPrompt="1"/>
          </p:nvPr>
        </p:nvSpPr>
        <p:spPr>
          <a:xfrm>
            <a:off x="5832140" y="5481230"/>
            <a:ext cx="2628292" cy="504887"/>
          </a:xfrm>
          <a:prstGeom prst="rect">
            <a:avLst/>
          </a:prstGeom>
        </p:spPr>
        <p:txBody>
          <a:bodyPr anchor="ctr"/>
          <a:lstStyle>
            <a:lvl1pPr algn="ctr">
              <a:buNone/>
              <a:defRPr sz="1200"/>
            </a:lvl1pPr>
          </a:lstStyle>
          <a:p>
            <a:pPr lvl="0"/>
            <a:r>
              <a:rPr lang="zh-CN" altLang="en-US" dirty="0"/>
              <a:t> </a:t>
            </a:r>
          </a:p>
        </p:txBody>
      </p:sp>
      <p:sp>
        <p:nvSpPr>
          <p:cNvPr id="63" name="Rectangle 2"/>
          <p:cNvSpPr>
            <a:spLocks noChangeArrowheads="1"/>
          </p:cNvSpPr>
          <p:nvPr userDrawn="1"/>
        </p:nvSpPr>
        <p:spPr bwMode="auto">
          <a:xfrm>
            <a:off x="714376" y="519115"/>
            <a:ext cx="7051675" cy="479425"/>
          </a:xfrm>
          <a:prstGeom prst="rect">
            <a:avLst/>
          </a:prstGeom>
          <a:noFill/>
          <a:ln w="9525">
            <a:noFill/>
            <a:miter lim="800000"/>
            <a:headEnd/>
            <a:tailEnd/>
          </a:ln>
        </p:spPr>
        <p:txBody>
          <a:bodyPr lIns="58678" tIns="29338" rIns="58678" bIns="29338" anchor="ctr"/>
          <a:lstStyle/>
          <a:p>
            <a:pPr defTabSz="601106" fontAlgn="base"/>
            <a:r>
              <a:rPr lang="zh-CN" altLang="en-US" sz="2624" dirty="0">
                <a:solidFill>
                  <a:srgbClr val="990000"/>
                </a:solidFill>
                <a:latin typeface="FrutigerNext LT Medium" pitchFamily="34" charset="0"/>
                <a:ea typeface="黑体" pitchFamily="2" charset="-122"/>
              </a:rPr>
              <a:t>修订记录</a:t>
            </a:r>
          </a:p>
        </p:txBody>
      </p:sp>
      <p:sp>
        <p:nvSpPr>
          <p:cNvPr id="64" name="Text Box 58"/>
          <p:cNvSpPr txBox="1">
            <a:spLocks noChangeArrowheads="1"/>
          </p:cNvSpPr>
          <p:nvPr userDrawn="1"/>
        </p:nvSpPr>
        <p:spPr bwMode="auto">
          <a:xfrm>
            <a:off x="6059488" y="360364"/>
            <a:ext cx="2873375" cy="553870"/>
          </a:xfrm>
          <a:prstGeom prst="rect">
            <a:avLst/>
          </a:prstGeom>
          <a:noFill/>
          <a:ln w="9525" algn="ctr">
            <a:noFill/>
            <a:miter lim="800000"/>
            <a:headEnd/>
            <a:tailEnd/>
          </a:ln>
        </p:spPr>
        <p:txBody>
          <a:bodyPr>
            <a:spAutoFit/>
          </a:bodyPr>
          <a:lstStyle/>
          <a:p>
            <a:pPr>
              <a:spcBef>
                <a:spcPct val="50000"/>
              </a:spcBef>
            </a:pPr>
            <a:r>
              <a:rPr lang="zh-CN" altLang="en-US" sz="2999" i="1" dirty="0">
                <a:solidFill>
                  <a:srgbClr val="4D4D4D"/>
                </a:solidFill>
                <a:latin typeface="Arial" charset="0"/>
              </a:rPr>
              <a:t>本页不打印</a:t>
            </a:r>
          </a:p>
        </p:txBody>
      </p:sp>
      <p:sp>
        <p:nvSpPr>
          <p:cNvPr id="31" name="文本占位符 7"/>
          <p:cNvSpPr>
            <a:spLocks noGrp="1"/>
          </p:cNvSpPr>
          <p:nvPr>
            <p:ph type="body" sz="quarter" idx="37" hasCustomPrompt="1"/>
          </p:nvPr>
        </p:nvSpPr>
        <p:spPr>
          <a:xfrm>
            <a:off x="611561" y="4040239"/>
            <a:ext cx="1584176" cy="504887"/>
          </a:xfrm>
          <a:prstGeom prst="rect">
            <a:avLst/>
          </a:prstGeom>
        </p:spPr>
        <p:txBody>
          <a:bodyPr anchor="ctr"/>
          <a:lstStyle>
            <a:lvl1pPr algn="ctr">
              <a:lnSpc>
                <a:spcPct val="100000"/>
              </a:lnSpc>
              <a:buNone/>
              <a:defRPr sz="1200"/>
            </a:lvl1pPr>
          </a:lstStyle>
          <a:p>
            <a:pPr lvl="0"/>
            <a:r>
              <a:rPr lang="zh-CN" altLang="en-US" dirty="0"/>
              <a:t>姓名</a:t>
            </a:r>
            <a:r>
              <a:rPr lang="en-US" altLang="zh-CN" dirty="0"/>
              <a:t>/</a:t>
            </a:r>
            <a:r>
              <a:rPr lang="zh-CN" altLang="en-US" dirty="0"/>
              <a:t>工号</a:t>
            </a:r>
          </a:p>
        </p:txBody>
      </p:sp>
      <p:sp>
        <p:nvSpPr>
          <p:cNvPr id="32" name="文本占位符 7"/>
          <p:cNvSpPr>
            <a:spLocks noGrp="1"/>
          </p:cNvSpPr>
          <p:nvPr>
            <p:ph type="body" sz="quarter" idx="38" hasCustomPrompt="1"/>
          </p:nvPr>
        </p:nvSpPr>
        <p:spPr>
          <a:xfrm>
            <a:off x="2195736" y="4005066"/>
            <a:ext cx="1728192" cy="504887"/>
          </a:xfrm>
          <a:prstGeom prst="rect">
            <a:avLst/>
          </a:prstGeom>
        </p:spPr>
        <p:txBody>
          <a:bodyPr anchor="ctr"/>
          <a:lstStyle>
            <a:lvl1pPr algn="ctr">
              <a:lnSpc>
                <a:spcPct val="100000"/>
              </a:lnSpc>
              <a:buNone/>
              <a:defRPr sz="1200"/>
            </a:lvl1pPr>
          </a:lstStyle>
          <a:p>
            <a:pPr lvl="0"/>
            <a:r>
              <a:rPr lang="en-US" altLang="zh-CN" dirty="0"/>
              <a:t>2015.01.25</a:t>
            </a:r>
            <a:endParaRPr lang="zh-CN" altLang="en-US" dirty="0"/>
          </a:p>
        </p:txBody>
      </p:sp>
      <p:sp>
        <p:nvSpPr>
          <p:cNvPr id="33" name="文本占位符 7"/>
          <p:cNvSpPr>
            <a:spLocks noGrp="1"/>
          </p:cNvSpPr>
          <p:nvPr>
            <p:ph type="body" sz="quarter" idx="39" hasCustomPrompt="1"/>
          </p:nvPr>
        </p:nvSpPr>
        <p:spPr>
          <a:xfrm>
            <a:off x="3959932" y="4041070"/>
            <a:ext cx="1908212" cy="504887"/>
          </a:xfrm>
          <a:prstGeom prst="rect">
            <a:avLst/>
          </a:prstGeom>
        </p:spPr>
        <p:txBody>
          <a:bodyPr anchor="ctr"/>
          <a:lstStyle>
            <a:lvl1pPr algn="ctr">
              <a:lnSpc>
                <a:spcPct val="100000"/>
              </a:lnSpc>
              <a:buNone/>
              <a:defRPr sz="1200"/>
            </a:lvl1pPr>
          </a:lstStyle>
          <a:p>
            <a:pPr lvl="0"/>
            <a:r>
              <a:rPr lang="zh-CN" altLang="en-US" dirty="0"/>
              <a:t>姓名</a:t>
            </a:r>
            <a:r>
              <a:rPr lang="en-US" altLang="zh-CN" dirty="0"/>
              <a:t>/</a:t>
            </a:r>
            <a:r>
              <a:rPr lang="zh-CN" altLang="en-US" dirty="0"/>
              <a:t>工号</a:t>
            </a:r>
          </a:p>
        </p:txBody>
      </p:sp>
      <p:sp>
        <p:nvSpPr>
          <p:cNvPr id="34" name="文本占位符 7"/>
          <p:cNvSpPr>
            <a:spLocks noGrp="1"/>
          </p:cNvSpPr>
          <p:nvPr>
            <p:ph type="body" sz="quarter" idx="40" hasCustomPrompt="1"/>
          </p:nvPr>
        </p:nvSpPr>
        <p:spPr>
          <a:xfrm>
            <a:off x="5832140" y="4041070"/>
            <a:ext cx="2628292" cy="504887"/>
          </a:xfrm>
          <a:prstGeom prst="rect">
            <a:avLst/>
          </a:prstGeom>
        </p:spPr>
        <p:txBody>
          <a:bodyPr anchor="ctr"/>
          <a:lstStyle>
            <a:lvl1pPr algn="ctr">
              <a:lnSpc>
                <a:spcPct val="100000"/>
              </a:lnSpc>
              <a:buNone/>
              <a:defRPr sz="1200"/>
            </a:lvl1pPr>
          </a:lstStyle>
          <a:p>
            <a:pPr lvl="0"/>
            <a:r>
              <a:rPr lang="zh-CN" altLang="en-US" dirty="0"/>
              <a:t>类型</a:t>
            </a:r>
          </a:p>
        </p:txBody>
      </p:sp>
    </p:spTree>
    <p:extLst>
      <p:ext uri="{BB962C8B-B14F-4D97-AF65-F5344CB8AC3E}">
        <p14:creationId xmlns:p14="http://schemas.microsoft.com/office/powerpoint/2010/main" val="7258928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9#全白背景">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24036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0#思考题">
    <p:spTree>
      <p:nvGrpSpPr>
        <p:cNvPr id="1" name=""/>
        <p:cNvGrpSpPr/>
        <p:nvPr/>
      </p:nvGrpSpPr>
      <p:grpSpPr>
        <a:xfrm>
          <a:off x="0" y="0"/>
          <a:ext cx="0" cy="0"/>
          <a:chOff x="0" y="0"/>
          <a:chExt cx="0" cy="0"/>
        </a:xfrm>
      </p:grpSpPr>
      <p:pic>
        <p:nvPicPr>
          <p:cNvPr id="3" name="Picture 4" descr="问题 copy"/>
          <p:cNvPicPr>
            <a:picLocks noChangeAspect="1" noChangeArrowheads="1"/>
          </p:cNvPicPr>
          <p:nvPr userDrawn="1"/>
        </p:nvPicPr>
        <p:blipFill>
          <a:blip r:embed="rId2" cstate="print"/>
          <a:srcRect/>
          <a:stretch>
            <a:fillRect/>
          </a:stretch>
        </p:blipFill>
        <p:spPr bwMode="auto">
          <a:xfrm>
            <a:off x="751694" y="507209"/>
            <a:ext cx="615950" cy="617537"/>
          </a:xfrm>
          <a:prstGeom prst="rect">
            <a:avLst/>
          </a:prstGeom>
          <a:noFill/>
          <a:ln w="9525">
            <a:noFill/>
            <a:miter lim="800000"/>
            <a:headEnd/>
            <a:tailEnd/>
          </a:ln>
        </p:spPr>
      </p:pic>
      <p:sp>
        <p:nvSpPr>
          <p:cNvPr id="4" name="文本占位符 6"/>
          <p:cNvSpPr>
            <a:spLocks noGrp="1"/>
          </p:cNvSpPr>
          <p:nvPr>
            <p:ph type="body" sz="quarter" idx="10" hasCustomPrompt="1"/>
          </p:nvPr>
        </p:nvSpPr>
        <p:spPr>
          <a:xfrm>
            <a:off x="684214" y="1376363"/>
            <a:ext cx="7920037" cy="3924300"/>
          </a:xfrm>
        </p:spPr>
        <p:txBody>
          <a:bodyPr/>
          <a:lstStyle>
            <a:lvl1pPr marL="342809" marR="0" indent="-342809" algn="l" defTabSz="601106" rtl="0" eaLnBrk="0" fontAlgn="base" latinLnBrk="0" hangingPunct="0">
              <a:lnSpc>
                <a:spcPct val="140000"/>
              </a:lnSpc>
              <a:spcBef>
                <a:spcPct val="30000"/>
              </a:spcBef>
              <a:spcAft>
                <a:spcPct val="0"/>
              </a:spcAft>
              <a:buClr>
                <a:srgbClr val="808080"/>
              </a:buClr>
              <a:buSzPct val="100000"/>
              <a:buFont typeface="+mj-lt"/>
              <a:buAutoNum type="arabicPeriod"/>
              <a:tabLst/>
              <a:defRPr sz="1500"/>
            </a:lvl1pPr>
            <a:lvl2pPr marL="643956" indent="-342809">
              <a:buSzPct val="100000"/>
              <a:buFont typeface="+mj-lt"/>
              <a:buAutoNum type="alphaUcPeriod"/>
              <a:defRPr sz="1350"/>
            </a:lvl2pPr>
            <a:lvl3pPr>
              <a:defRPr/>
            </a:lvl3pPr>
            <a:lvl5pPr>
              <a:buNone/>
              <a:defRPr/>
            </a:lvl5pPr>
          </a:lstStyle>
          <a:p>
            <a:r>
              <a:rPr lang="zh-CN" altLang="en-US" dirty="0"/>
              <a:t>此版式用于思考题</a:t>
            </a:r>
            <a:r>
              <a:rPr lang="en-US" altLang="zh-CN" dirty="0"/>
              <a:t>-201501</a:t>
            </a:r>
            <a:r>
              <a:rPr lang="zh-CN" altLang="en-US" dirty="0"/>
              <a:t>具体格式（序号格式需以模板展示）</a:t>
            </a:r>
            <a:endParaRPr lang="en-US" altLang="zh-CN" dirty="0"/>
          </a:p>
          <a:p>
            <a:pPr lvl="1"/>
            <a:endParaRPr lang="en-US" altLang="zh-CN" dirty="0"/>
          </a:p>
          <a:p>
            <a:pPr lvl="1"/>
            <a:endParaRPr lang="zh-CN" altLang="en-US" dirty="0"/>
          </a:p>
          <a:p>
            <a:pPr marL="457200" indent="-457200">
              <a:buSzPct val="100000"/>
              <a:buFont typeface="+mj-lt"/>
              <a:buAutoNum type="arabicPeriod"/>
            </a:pPr>
            <a:endParaRPr lang="en-US" altLang="zh-CN" dirty="0"/>
          </a:p>
          <a:p>
            <a:endParaRPr lang="zh-CN" altLang="en-US" dirty="0"/>
          </a:p>
        </p:txBody>
      </p:sp>
      <p:sp>
        <p:nvSpPr>
          <p:cNvPr id="5" name="TextBox 4"/>
          <p:cNvSpPr txBox="1"/>
          <p:nvPr userDrawn="1"/>
        </p:nvSpPr>
        <p:spPr bwMode="auto">
          <a:xfrm>
            <a:off x="1331640" y="548682"/>
            <a:ext cx="2052228" cy="479521"/>
          </a:xfrm>
          <a:prstGeom prst="rect">
            <a:avLst/>
          </a:prstGeom>
          <a:noFill/>
          <a:ln w="9525">
            <a:noFill/>
            <a:miter lim="800000"/>
            <a:headEnd/>
            <a:tailEnd/>
          </a:ln>
        </p:spPr>
        <p:txBody>
          <a:bodyPr wrap="square" lIns="74965" tIns="37480" rIns="74965" bIns="37480" rtlCol="0">
            <a:spAutoFit/>
          </a:bodyPr>
          <a:lstStyle/>
          <a:p>
            <a:pPr algn="l" defTabSz="751036" eaLnBrk="0" hangingPunct="0"/>
            <a:r>
              <a:rPr lang="zh-CN" altLang="en-US" sz="2624" dirty="0">
                <a:solidFill>
                  <a:srgbClr val="990000"/>
                </a:solidFill>
                <a:latin typeface="+mj-ea"/>
                <a:ea typeface="+mj-ea"/>
                <a:cs typeface="Arial" pitchFamily="34" charset="0"/>
              </a:rPr>
              <a:t>思考题</a:t>
            </a:r>
          </a:p>
        </p:txBody>
      </p:sp>
    </p:spTree>
    <p:extLst>
      <p:ext uri="{BB962C8B-B14F-4D97-AF65-F5344CB8AC3E}">
        <p14:creationId xmlns:p14="http://schemas.microsoft.com/office/powerpoint/2010/main" val="352948464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1#本节小结（可选）">
    <p:spTree>
      <p:nvGrpSpPr>
        <p:cNvPr id="1" name=""/>
        <p:cNvGrpSpPr/>
        <p:nvPr/>
      </p:nvGrpSpPr>
      <p:grpSpPr>
        <a:xfrm>
          <a:off x="0" y="0"/>
          <a:ext cx="0" cy="0"/>
          <a:chOff x="0" y="0"/>
          <a:chExt cx="0" cy="0"/>
        </a:xfrm>
      </p:grpSpPr>
      <p:sp>
        <p:nvSpPr>
          <p:cNvPr id="8" name="文本占位符 6"/>
          <p:cNvSpPr>
            <a:spLocks noGrp="1"/>
          </p:cNvSpPr>
          <p:nvPr>
            <p:ph type="body" sz="quarter" idx="10" hasCustomPrompt="1"/>
          </p:nvPr>
        </p:nvSpPr>
        <p:spPr>
          <a:xfrm>
            <a:off x="684214" y="1376363"/>
            <a:ext cx="7920037" cy="3924300"/>
          </a:xfrm>
        </p:spPr>
        <p:txBody>
          <a:bodyPr/>
          <a:lstStyle>
            <a:lvl1pPr>
              <a:defRPr/>
            </a:lvl1pPr>
            <a:lvl5pPr>
              <a:buNone/>
              <a:defRPr/>
            </a:lvl5pPr>
          </a:lstStyle>
          <a:p>
            <a:r>
              <a:rPr lang="zh-CN" altLang="en-US" dirty="0"/>
              <a:t>此版式用于每一节的总结</a:t>
            </a:r>
            <a:r>
              <a:rPr lang="en-US" altLang="zh-CN" dirty="0"/>
              <a:t>-201501</a:t>
            </a:r>
            <a:endParaRPr lang="zh-CN" altLang="en-US" dirty="0"/>
          </a:p>
        </p:txBody>
      </p:sp>
      <p:sp>
        <p:nvSpPr>
          <p:cNvPr id="5" name="TextBox 4"/>
          <p:cNvSpPr txBox="1"/>
          <p:nvPr userDrawn="1"/>
        </p:nvSpPr>
        <p:spPr bwMode="auto">
          <a:xfrm>
            <a:off x="1331640" y="548682"/>
            <a:ext cx="2052228" cy="479521"/>
          </a:xfrm>
          <a:prstGeom prst="rect">
            <a:avLst/>
          </a:prstGeom>
          <a:noFill/>
          <a:ln w="9525">
            <a:noFill/>
            <a:miter lim="800000"/>
            <a:headEnd/>
            <a:tailEnd/>
          </a:ln>
        </p:spPr>
        <p:txBody>
          <a:bodyPr wrap="square" lIns="74965" tIns="37480" rIns="74965" bIns="37480" rtlCol="0">
            <a:spAutoFit/>
          </a:bodyPr>
          <a:lstStyle/>
          <a:p>
            <a:pPr algn="l" defTabSz="751036" eaLnBrk="0" hangingPunct="0"/>
            <a:r>
              <a:rPr lang="zh-CN" altLang="en-US" sz="2624" dirty="0">
                <a:solidFill>
                  <a:srgbClr val="990000"/>
                </a:solidFill>
                <a:latin typeface="+mj-ea"/>
                <a:ea typeface="+mj-ea"/>
                <a:cs typeface="Arial" pitchFamily="34" charset="0"/>
              </a:rPr>
              <a:t>本节小结</a:t>
            </a:r>
          </a:p>
        </p:txBody>
      </p:sp>
      <p:pic>
        <p:nvPicPr>
          <p:cNvPr id="4" name="Picture 8" descr="总结 copy"/>
          <p:cNvPicPr>
            <a:picLocks noChangeAspect="1" noChangeArrowheads="1"/>
          </p:cNvPicPr>
          <p:nvPr userDrawn="1"/>
        </p:nvPicPr>
        <p:blipFill>
          <a:blip r:embed="rId2" cstate="print"/>
          <a:srcRect/>
          <a:stretch>
            <a:fillRect/>
          </a:stretch>
        </p:blipFill>
        <p:spPr bwMode="auto">
          <a:xfrm>
            <a:off x="750106" y="509590"/>
            <a:ext cx="617538" cy="617537"/>
          </a:xfrm>
          <a:prstGeom prst="rect">
            <a:avLst/>
          </a:prstGeom>
          <a:noFill/>
          <a:ln w="9525">
            <a:noFill/>
            <a:miter lim="800000"/>
            <a:headEnd/>
            <a:tailEnd/>
          </a:ln>
        </p:spPr>
      </p:pic>
    </p:spTree>
    <p:extLst>
      <p:ext uri="{BB962C8B-B14F-4D97-AF65-F5344CB8AC3E}">
        <p14:creationId xmlns:p14="http://schemas.microsoft.com/office/powerpoint/2010/main" val="185785616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2#本章总结">
    <p:spTree>
      <p:nvGrpSpPr>
        <p:cNvPr id="1" name=""/>
        <p:cNvGrpSpPr/>
        <p:nvPr/>
      </p:nvGrpSpPr>
      <p:grpSpPr>
        <a:xfrm>
          <a:off x="0" y="0"/>
          <a:ext cx="0" cy="0"/>
          <a:chOff x="0" y="0"/>
          <a:chExt cx="0" cy="0"/>
        </a:xfrm>
      </p:grpSpPr>
      <p:pic>
        <p:nvPicPr>
          <p:cNvPr id="5" name="Picture 8" descr="总结 copy"/>
          <p:cNvPicPr>
            <a:picLocks noChangeAspect="1" noChangeArrowheads="1"/>
          </p:cNvPicPr>
          <p:nvPr userDrawn="1"/>
        </p:nvPicPr>
        <p:blipFill>
          <a:blip r:embed="rId2" cstate="print"/>
          <a:srcRect/>
          <a:stretch>
            <a:fillRect/>
          </a:stretch>
        </p:blipFill>
        <p:spPr bwMode="auto">
          <a:xfrm>
            <a:off x="750106" y="509590"/>
            <a:ext cx="617538" cy="617537"/>
          </a:xfrm>
          <a:prstGeom prst="rect">
            <a:avLst/>
          </a:prstGeom>
          <a:noFill/>
          <a:ln w="9525">
            <a:noFill/>
            <a:miter lim="800000"/>
            <a:headEnd/>
            <a:tailEnd/>
          </a:ln>
        </p:spPr>
      </p:pic>
      <p:sp>
        <p:nvSpPr>
          <p:cNvPr id="9" name="TextBox 8"/>
          <p:cNvSpPr txBox="1"/>
          <p:nvPr userDrawn="1"/>
        </p:nvSpPr>
        <p:spPr bwMode="auto">
          <a:xfrm>
            <a:off x="1331640" y="548682"/>
            <a:ext cx="2052228" cy="479521"/>
          </a:xfrm>
          <a:prstGeom prst="rect">
            <a:avLst/>
          </a:prstGeom>
          <a:noFill/>
          <a:ln w="9525">
            <a:noFill/>
            <a:miter lim="800000"/>
            <a:headEnd/>
            <a:tailEnd/>
          </a:ln>
        </p:spPr>
        <p:txBody>
          <a:bodyPr wrap="square" lIns="74965" tIns="37480" rIns="74965" bIns="37480" rtlCol="0">
            <a:spAutoFit/>
          </a:bodyPr>
          <a:lstStyle/>
          <a:p>
            <a:pPr algn="l" defTabSz="751036" eaLnBrk="0" hangingPunct="0"/>
            <a:r>
              <a:rPr lang="zh-CN" altLang="en-US" sz="2624" dirty="0">
                <a:solidFill>
                  <a:srgbClr val="990000"/>
                </a:solidFill>
                <a:latin typeface="+mj-ea"/>
                <a:ea typeface="+mj-ea"/>
                <a:cs typeface="Arial" pitchFamily="34" charset="0"/>
              </a:rPr>
              <a:t>本章总结</a:t>
            </a:r>
          </a:p>
        </p:txBody>
      </p:sp>
      <p:sp>
        <p:nvSpPr>
          <p:cNvPr id="7" name="内容占位符 6"/>
          <p:cNvSpPr>
            <a:spLocks noGrp="1"/>
          </p:cNvSpPr>
          <p:nvPr>
            <p:ph sz="quarter" idx="10"/>
          </p:nvPr>
        </p:nvSpPr>
        <p:spPr>
          <a:xfrm>
            <a:off x="684214" y="1376365"/>
            <a:ext cx="7920037" cy="388937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72958726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3#更多信息">
    <p:spTree>
      <p:nvGrpSpPr>
        <p:cNvPr id="1" name=""/>
        <p:cNvGrpSpPr/>
        <p:nvPr/>
      </p:nvGrpSpPr>
      <p:grpSpPr>
        <a:xfrm>
          <a:off x="0" y="0"/>
          <a:ext cx="0" cy="0"/>
          <a:chOff x="0" y="0"/>
          <a:chExt cx="0" cy="0"/>
        </a:xfrm>
      </p:grpSpPr>
      <p:sp>
        <p:nvSpPr>
          <p:cNvPr id="6" name="TextBox 5"/>
          <p:cNvSpPr txBox="1"/>
          <p:nvPr userDrawn="1"/>
        </p:nvSpPr>
        <p:spPr bwMode="auto">
          <a:xfrm>
            <a:off x="1331640" y="548682"/>
            <a:ext cx="2052228" cy="479521"/>
          </a:xfrm>
          <a:prstGeom prst="rect">
            <a:avLst/>
          </a:prstGeom>
          <a:noFill/>
          <a:ln w="9525">
            <a:noFill/>
            <a:miter lim="800000"/>
            <a:headEnd/>
            <a:tailEnd/>
          </a:ln>
        </p:spPr>
        <p:txBody>
          <a:bodyPr wrap="square" lIns="74965" tIns="37480" rIns="74965" bIns="37480" rtlCol="0">
            <a:spAutoFit/>
          </a:bodyPr>
          <a:lstStyle/>
          <a:p>
            <a:pPr algn="l" defTabSz="751036" eaLnBrk="0" hangingPunct="0"/>
            <a:r>
              <a:rPr lang="zh-CN" altLang="en-US" sz="2624" dirty="0">
                <a:solidFill>
                  <a:srgbClr val="990000"/>
                </a:solidFill>
                <a:latin typeface="+mj-ea"/>
                <a:ea typeface="+mj-ea"/>
                <a:cs typeface="Arial" pitchFamily="34" charset="0"/>
              </a:rPr>
              <a:t>更多信息</a:t>
            </a:r>
          </a:p>
        </p:txBody>
      </p:sp>
      <p:pic>
        <p:nvPicPr>
          <p:cNvPr id="5" name="Picture 19" descr="前言 copy"/>
          <p:cNvPicPr preferRelativeResize="0">
            <a:picLocks noChangeAspect="1" noChangeArrowheads="1"/>
          </p:cNvPicPr>
          <p:nvPr userDrawn="1"/>
        </p:nvPicPr>
        <p:blipFill>
          <a:blip r:embed="rId2" cstate="print"/>
          <a:srcRect/>
          <a:stretch>
            <a:fillRect/>
          </a:stretch>
        </p:blipFill>
        <p:spPr bwMode="auto">
          <a:xfrm>
            <a:off x="745344" y="512678"/>
            <a:ext cx="622300" cy="623887"/>
          </a:xfrm>
          <a:prstGeom prst="rect">
            <a:avLst/>
          </a:prstGeom>
          <a:noFill/>
          <a:ln w="9525">
            <a:noFill/>
            <a:miter lim="800000"/>
            <a:headEnd/>
            <a:tailEnd/>
          </a:ln>
        </p:spPr>
      </p:pic>
      <p:sp>
        <p:nvSpPr>
          <p:cNvPr id="9" name="文本占位符 6"/>
          <p:cNvSpPr>
            <a:spLocks noGrp="1"/>
          </p:cNvSpPr>
          <p:nvPr>
            <p:ph type="body" sz="quarter" idx="10" hasCustomPrompt="1"/>
          </p:nvPr>
        </p:nvSpPr>
        <p:spPr>
          <a:xfrm>
            <a:off x="684214" y="1376363"/>
            <a:ext cx="7920037" cy="3924300"/>
          </a:xfrm>
        </p:spPr>
        <p:txBody>
          <a:bodyPr/>
          <a:lstStyle>
            <a:lvl1pPr>
              <a:defRPr/>
            </a:lvl1pPr>
            <a:lvl5pPr>
              <a:buNone/>
              <a:defRPr/>
            </a:lvl5pPr>
          </a:lstStyle>
          <a:p>
            <a:r>
              <a:rPr lang="zh-CN" altLang="en-US" dirty="0"/>
              <a:t>此版式用于提供给学员更多学习信息。</a:t>
            </a:r>
          </a:p>
        </p:txBody>
      </p:sp>
    </p:spTree>
    <p:extLst>
      <p:ext uri="{BB962C8B-B14F-4D97-AF65-F5344CB8AC3E}">
        <p14:creationId xmlns:p14="http://schemas.microsoft.com/office/powerpoint/2010/main" val="374438273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4#学习推荐">
    <p:spTree>
      <p:nvGrpSpPr>
        <p:cNvPr id="1" name=""/>
        <p:cNvGrpSpPr/>
        <p:nvPr/>
      </p:nvGrpSpPr>
      <p:grpSpPr>
        <a:xfrm>
          <a:off x="0" y="0"/>
          <a:ext cx="0" cy="0"/>
          <a:chOff x="0" y="0"/>
          <a:chExt cx="0" cy="0"/>
        </a:xfrm>
      </p:grpSpPr>
      <p:pic>
        <p:nvPicPr>
          <p:cNvPr id="3" name="Picture 19" descr="前言 copy"/>
          <p:cNvPicPr preferRelativeResize="0">
            <a:picLocks noChangeAspect="1" noChangeArrowheads="1"/>
          </p:cNvPicPr>
          <p:nvPr userDrawn="1"/>
        </p:nvPicPr>
        <p:blipFill>
          <a:blip r:embed="rId2" cstate="print"/>
          <a:srcRect/>
          <a:stretch>
            <a:fillRect/>
          </a:stretch>
        </p:blipFill>
        <p:spPr bwMode="auto">
          <a:xfrm>
            <a:off x="745344" y="512678"/>
            <a:ext cx="622300" cy="623887"/>
          </a:xfrm>
          <a:prstGeom prst="rect">
            <a:avLst/>
          </a:prstGeom>
          <a:noFill/>
          <a:ln w="9525">
            <a:noFill/>
            <a:miter lim="800000"/>
            <a:headEnd/>
            <a:tailEnd/>
          </a:ln>
        </p:spPr>
      </p:pic>
      <p:sp>
        <p:nvSpPr>
          <p:cNvPr id="4" name="TextBox 3"/>
          <p:cNvSpPr txBox="1"/>
          <p:nvPr userDrawn="1"/>
        </p:nvSpPr>
        <p:spPr bwMode="auto">
          <a:xfrm>
            <a:off x="1331640" y="548682"/>
            <a:ext cx="2052228" cy="479521"/>
          </a:xfrm>
          <a:prstGeom prst="rect">
            <a:avLst/>
          </a:prstGeom>
          <a:noFill/>
          <a:ln w="9525">
            <a:noFill/>
            <a:miter lim="800000"/>
            <a:headEnd/>
            <a:tailEnd/>
          </a:ln>
        </p:spPr>
        <p:txBody>
          <a:bodyPr wrap="square" lIns="74965" tIns="37480" rIns="74965" bIns="37480" rtlCol="0">
            <a:spAutoFit/>
          </a:bodyPr>
          <a:lstStyle/>
          <a:p>
            <a:pPr algn="l" defTabSz="751036" eaLnBrk="0" hangingPunct="0"/>
            <a:r>
              <a:rPr lang="zh-CN" altLang="en-US" sz="2624" dirty="0">
                <a:solidFill>
                  <a:srgbClr val="990000"/>
                </a:solidFill>
                <a:latin typeface="+mj-ea"/>
                <a:ea typeface="+mj-ea"/>
                <a:cs typeface="Arial" pitchFamily="34" charset="0"/>
              </a:rPr>
              <a:t>学习推荐</a:t>
            </a:r>
          </a:p>
        </p:txBody>
      </p:sp>
      <p:sp>
        <p:nvSpPr>
          <p:cNvPr id="6" name="文本占位符 6"/>
          <p:cNvSpPr>
            <a:spLocks noGrp="1"/>
          </p:cNvSpPr>
          <p:nvPr>
            <p:ph type="body" sz="quarter" idx="10"/>
          </p:nvPr>
        </p:nvSpPr>
        <p:spPr>
          <a:xfrm>
            <a:off x="684214" y="1376363"/>
            <a:ext cx="7920037" cy="3924300"/>
          </a:xfrm>
        </p:spPr>
        <p:txBody>
          <a:bodyPr/>
          <a:lstStyle/>
          <a:p>
            <a:endParaRPr lang="zh-CN" altLang="en-US" dirty="0"/>
          </a:p>
        </p:txBody>
      </p:sp>
    </p:spTree>
    <p:extLst>
      <p:ext uri="{BB962C8B-B14F-4D97-AF65-F5344CB8AC3E}">
        <p14:creationId xmlns:p14="http://schemas.microsoft.com/office/powerpoint/2010/main" val="261320667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755650" y="325440"/>
            <a:ext cx="7632700" cy="871537"/>
          </a:xfrm>
          <a:prstGeom prst="rect">
            <a:avLst/>
          </a:prstGeom>
        </p:spPr>
        <p:txBody>
          <a:bodyPr/>
          <a:lstStyle>
            <a:lvl1pPr>
              <a:defRPr/>
            </a:lvl1pPr>
          </a:lstStyle>
          <a:p>
            <a:r>
              <a:rPr lang="zh-CN" altLang="en-US" dirty="0"/>
              <a:t>单击此处编辑母版标题样式</a:t>
            </a:r>
          </a:p>
        </p:txBody>
      </p:sp>
      <p:sp>
        <p:nvSpPr>
          <p:cNvPr id="3" name="内容占位符 2"/>
          <p:cNvSpPr>
            <a:spLocks noGrp="1"/>
          </p:cNvSpPr>
          <p:nvPr>
            <p:ph idx="1"/>
          </p:nvPr>
        </p:nvSpPr>
        <p:spPr>
          <a:xfrm>
            <a:off x="755650" y="1628777"/>
            <a:ext cx="7632700" cy="4194175"/>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8915243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488311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68806555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0" y="3"/>
            <a:ext cx="9144000" cy="871537"/>
          </a:xfrm>
          <a:prstGeom prst="rect">
            <a:avLst/>
          </a:prstGeom>
        </p:spPr>
        <p:txBody>
          <a:bodyPr/>
          <a:lstStyle/>
          <a:p>
            <a:r>
              <a:rPr lang="zh-CN" altLang="en-US" dirty="0"/>
              <a:t>单击此处编辑母版标题样式</a:t>
            </a:r>
          </a:p>
        </p:txBody>
      </p:sp>
    </p:spTree>
    <p:extLst>
      <p:ext uri="{BB962C8B-B14F-4D97-AF65-F5344CB8AC3E}">
        <p14:creationId xmlns:p14="http://schemas.microsoft.com/office/powerpoint/2010/main" val="4127726862"/>
      </p:ext>
    </p:extLst>
  </p:cSld>
  <p:clrMapOvr>
    <a:masterClrMapping/>
  </p:clrMapOvr>
  <p:transition advClick="0" advTm="8000">
    <p:fade thruBlk="1"/>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2#总标题">
    <p:spTree>
      <p:nvGrpSpPr>
        <p:cNvPr id="1" name=""/>
        <p:cNvGrpSpPr/>
        <p:nvPr/>
      </p:nvGrpSpPr>
      <p:grpSpPr>
        <a:xfrm>
          <a:off x="0" y="0"/>
          <a:ext cx="0" cy="0"/>
          <a:chOff x="0" y="0"/>
          <a:chExt cx="0" cy="0"/>
        </a:xfrm>
      </p:grpSpPr>
      <p:pic>
        <p:nvPicPr>
          <p:cNvPr id="3" name="Picture 46" descr="Logo"/>
          <p:cNvPicPr>
            <a:picLocks noChangeAspect="1" noChangeArrowheads="1"/>
          </p:cNvPicPr>
          <p:nvPr/>
        </p:nvPicPr>
        <p:blipFill>
          <a:blip r:embed="rId2" cstate="print"/>
          <a:srcRect/>
          <a:stretch>
            <a:fillRect/>
          </a:stretch>
        </p:blipFill>
        <p:spPr bwMode="auto">
          <a:xfrm>
            <a:off x="7508875" y="5578475"/>
            <a:ext cx="820738" cy="820738"/>
          </a:xfrm>
          <a:prstGeom prst="rect">
            <a:avLst/>
          </a:prstGeom>
          <a:noFill/>
          <a:ln w="9525">
            <a:noFill/>
            <a:miter lim="800000"/>
            <a:headEnd/>
            <a:tailEnd/>
          </a:ln>
        </p:spPr>
      </p:pic>
      <p:pic>
        <p:nvPicPr>
          <p:cNvPr id="4" name="Picture 47" descr="2"/>
          <p:cNvPicPr>
            <a:picLocks noChangeAspect="1" noChangeArrowheads="1"/>
          </p:cNvPicPr>
          <p:nvPr/>
        </p:nvPicPr>
        <p:blipFill>
          <a:blip r:embed="rId3" cstate="print"/>
          <a:srcRect/>
          <a:stretch>
            <a:fillRect/>
          </a:stretch>
        </p:blipFill>
        <p:spPr bwMode="auto">
          <a:xfrm>
            <a:off x="0" y="782638"/>
            <a:ext cx="9144000" cy="3810000"/>
          </a:xfrm>
          <a:prstGeom prst="rect">
            <a:avLst/>
          </a:prstGeom>
          <a:noFill/>
          <a:ln w="9525">
            <a:noFill/>
            <a:miter lim="800000"/>
            <a:headEnd/>
            <a:tailEnd/>
          </a:ln>
        </p:spPr>
      </p:pic>
      <p:sp>
        <p:nvSpPr>
          <p:cNvPr id="5" name="Text Box 48"/>
          <p:cNvSpPr txBox="1">
            <a:spLocks noChangeArrowheads="1"/>
          </p:cNvSpPr>
          <p:nvPr/>
        </p:nvSpPr>
        <p:spPr bwMode="auto">
          <a:xfrm>
            <a:off x="7224714" y="4094163"/>
            <a:ext cx="1002965" cy="199158"/>
          </a:xfrm>
          <a:prstGeom prst="rect">
            <a:avLst/>
          </a:prstGeom>
          <a:noFill/>
          <a:ln w="9525">
            <a:noFill/>
            <a:miter lim="800000"/>
            <a:headEnd/>
            <a:tailEnd/>
          </a:ln>
        </p:spPr>
        <p:txBody>
          <a:bodyPr wrap="none" lIns="60070" tIns="30036" rIns="60070" bIns="30036">
            <a:spAutoFit/>
          </a:bodyPr>
          <a:lstStyle/>
          <a:p>
            <a:pPr defTabSz="601106" eaLnBrk="0" fontAlgn="base" hangingPunct="0">
              <a:defRPr/>
            </a:pPr>
            <a:r>
              <a:rPr lang="en-US" altLang="zh-CN" sz="900" dirty="0">
                <a:solidFill>
                  <a:schemeClr val="bg1"/>
                </a:solidFill>
                <a:ea typeface="MS PGothic" pitchFamily="34" charset="-128"/>
              </a:rPr>
              <a:t>www.huawei.com</a:t>
            </a:r>
          </a:p>
        </p:txBody>
      </p:sp>
      <p:sp>
        <p:nvSpPr>
          <p:cNvPr id="1414185" name="Rectangle 41"/>
          <p:cNvSpPr>
            <a:spLocks noGrp="1" noChangeArrowheads="1"/>
          </p:cNvSpPr>
          <p:nvPr>
            <p:ph type="ctrTitle" sz="quarter"/>
          </p:nvPr>
        </p:nvSpPr>
        <p:spPr>
          <a:xfrm>
            <a:off x="755650" y="1419227"/>
            <a:ext cx="6012594" cy="1470025"/>
          </a:xfrm>
          <a:ln algn="ctr"/>
        </p:spPr>
        <p:txBody>
          <a:bodyPr lIns="87802" tIns="43901" rIns="87802" bIns="43901"/>
          <a:lstStyle>
            <a:lvl1pPr defTabSz="588012" eaLnBrk="0" hangingPunct="0">
              <a:defRPr sz="3224">
                <a:solidFill>
                  <a:schemeClr val="bg1"/>
                </a:solidFill>
              </a:defRPr>
            </a:lvl1pPr>
          </a:lstStyle>
          <a:p>
            <a:r>
              <a:rPr lang="zh-CN" altLang="en-US" dirty="0"/>
              <a:t>单击此处编辑母版标题样式</a:t>
            </a:r>
          </a:p>
        </p:txBody>
      </p:sp>
      <p:sp>
        <p:nvSpPr>
          <p:cNvPr id="7" name="Rectangle 14"/>
          <p:cNvSpPr>
            <a:spLocks noChangeArrowheads="1"/>
          </p:cNvSpPr>
          <p:nvPr userDrawn="1"/>
        </p:nvSpPr>
        <p:spPr bwMode="auto">
          <a:xfrm>
            <a:off x="655638" y="6207125"/>
            <a:ext cx="2506561" cy="245314"/>
          </a:xfrm>
          <a:prstGeom prst="rect">
            <a:avLst/>
          </a:prstGeom>
          <a:noFill/>
          <a:ln w="9525" algn="ctr">
            <a:noFill/>
            <a:miter lim="800000"/>
            <a:headEnd/>
            <a:tailEnd/>
          </a:ln>
          <a:effectLst/>
        </p:spPr>
        <p:txBody>
          <a:bodyPr wrap="none" lIns="60060" tIns="30031" rIns="60060" bIns="30031">
            <a:spAutoFit/>
          </a:bodyPr>
          <a:lstStyle/>
          <a:p>
            <a:pPr defTabSz="601106" fontAlgn="base">
              <a:defRPr/>
            </a:pPr>
            <a:r>
              <a:rPr lang="zh-CN" altLang="en-US" sz="1200" b="0" i="0" kern="1200" dirty="0">
                <a:solidFill>
                  <a:schemeClr val="tx1"/>
                </a:solidFill>
                <a:latin typeface="+mn-lt"/>
                <a:ea typeface="+mn-ea"/>
                <a:cs typeface="+mn-cs"/>
              </a:rPr>
              <a:t>版权所有</a:t>
            </a:r>
            <a:r>
              <a:rPr lang="en-US" altLang="zh-CN" sz="1200" b="0" i="0" dirty="0">
                <a:latin typeface="+mn-lt"/>
                <a:ea typeface="+mn-ea"/>
              </a:rPr>
              <a:t>©</a:t>
            </a:r>
            <a:r>
              <a:rPr lang="en-US" altLang="zh-CN" sz="1200" b="0" dirty="0">
                <a:latin typeface="+mn-lt"/>
                <a:ea typeface="+mn-ea"/>
              </a:rPr>
              <a:t> </a:t>
            </a:r>
            <a:r>
              <a:rPr lang="en-US" altLang="zh-CN" sz="1200" b="0" i="0" kern="1200" dirty="0">
                <a:solidFill>
                  <a:schemeClr val="tx1"/>
                </a:solidFill>
                <a:latin typeface="+mn-lt"/>
                <a:ea typeface="+mn-ea"/>
                <a:cs typeface="+mn-cs"/>
              </a:rPr>
              <a:t>2017 </a:t>
            </a:r>
            <a:r>
              <a:rPr lang="zh-CN" altLang="en-US" sz="1200" b="0" i="0" kern="1200" dirty="0">
                <a:solidFill>
                  <a:schemeClr val="tx1"/>
                </a:solidFill>
                <a:latin typeface="+mn-lt"/>
                <a:ea typeface="+mn-ea"/>
                <a:cs typeface="+mn-cs"/>
              </a:rPr>
              <a:t>华为技术有限公司</a:t>
            </a:r>
            <a:endParaRPr lang="en-US" altLang="zh-CN" sz="1200" b="0" i="0" kern="1200" dirty="0">
              <a:solidFill>
                <a:schemeClr val="tx1"/>
              </a:solidFill>
              <a:latin typeface="+mn-lt"/>
              <a:ea typeface="+mn-ea"/>
              <a:cs typeface="+mn-cs"/>
            </a:endParaRPr>
          </a:p>
        </p:txBody>
      </p:sp>
    </p:spTree>
    <p:extLst>
      <p:ext uri="{BB962C8B-B14F-4D97-AF65-F5344CB8AC3E}">
        <p14:creationId xmlns:p14="http://schemas.microsoft.com/office/powerpoint/2010/main" val="298562053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_仅标题">
    <p:spTree>
      <p:nvGrpSpPr>
        <p:cNvPr id="1" name=""/>
        <p:cNvGrpSpPr/>
        <p:nvPr/>
      </p:nvGrpSpPr>
      <p:grpSpPr>
        <a:xfrm>
          <a:off x="0" y="0"/>
          <a:ext cx="0" cy="0"/>
          <a:chOff x="0" y="0"/>
          <a:chExt cx="0" cy="0"/>
        </a:xfrm>
      </p:grpSpPr>
      <p:sp>
        <p:nvSpPr>
          <p:cNvPr id="2" name="标题 1"/>
          <p:cNvSpPr>
            <a:spLocks noGrp="1"/>
          </p:cNvSpPr>
          <p:nvPr>
            <p:ph type="title"/>
          </p:nvPr>
        </p:nvSpPr>
        <p:spPr>
          <a:xfrm>
            <a:off x="376140" y="160338"/>
            <a:ext cx="8622642" cy="792162"/>
          </a:xfrm>
          <a:prstGeom prst="rect">
            <a:avLst/>
          </a:prstGeom>
        </p:spPr>
        <p:txBody>
          <a:bodyPr/>
          <a:lstStyle>
            <a:lvl1pPr>
              <a:defRPr>
                <a:latin typeface="黑体" pitchFamily="49" charset="-122"/>
                <a:ea typeface="黑体" pitchFamily="49" charset="-122"/>
              </a:defRPr>
            </a:lvl1pPr>
          </a:lstStyle>
          <a:p>
            <a:r>
              <a:rPr lang="zh-CN" altLang="en-US" dirty="0"/>
              <a:t>单击此处编辑母版标题样式</a:t>
            </a:r>
          </a:p>
        </p:txBody>
      </p:sp>
      <p:sp>
        <p:nvSpPr>
          <p:cNvPr id="4" name="内容占位符 2"/>
          <p:cNvSpPr>
            <a:spLocks noGrp="1"/>
          </p:cNvSpPr>
          <p:nvPr>
            <p:ph idx="1"/>
          </p:nvPr>
        </p:nvSpPr>
        <p:spPr>
          <a:xfrm>
            <a:off x="390423" y="1104904"/>
            <a:ext cx="8608358" cy="5021269"/>
          </a:xfrm>
          <a:prstGeom prst="rect">
            <a:avLst/>
          </a:prstGeom>
        </p:spPr>
        <p:txBody>
          <a:bodyPr/>
          <a:lstStyle>
            <a:lvl1pPr>
              <a:lnSpc>
                <a:spcPct val="130000"/>
              </a:lnSpc>
              <a:buFont typeface="Wingdings" pitchFamily="2" charset="2"/>
              <a:buChar char="Ø"/>
              <a:defRPr>
                <a:latin typeface="+mn-lt"/>
                <a:ea typeface="华文细黑" pitchFamily="2" charset="-122"/>
              </a:defRPr>
            </a:lvl1pPr>
            <a:lvl2pPr>
              <a:lnSpc>
                <a:spcPct val="130000"/>
              </a:lnSpc>
              <a:buFont typeface="Wingdings" pitchFamily="2" charset="2"/>
              <a:buChar char="p"/>
              <a:defRPr>
                <a:latin typeface="+mn-lt"/>
                <a:ea typeface="华文细黑" pitchFamily="2" charset="-122"/>
              </a:defRPr>
            </a:lvl2pPr>
            <a:lvl3pPr>
              <a:lnSpc>
                <a:spcPct val="130000"/>
              </a:lnSpc>
              <a:buFont typeface="Wingdings" pitchFamily="2" charset="2"/>
              <a:buChar char="ü"/>
              <a:defRPr>
                <a:latin typeface="+mn-lt"/>
                <a:ea typeface="华文细黑" pitchFamily="2" charset="-122"/>
              </a:defRPr>
            </a:lvl3pPr>
            <a:lvl4pPr>
              <a:lnSpc>
                <a:spcPct val="130000"/>
              </a:lnSpc>
              <a:defRPr>
                <a:latin typeface="+mn-lt"/>
                <a:ea typeface="华文细黑" pitchFamily="2" charset="-122"/>
              </a:defRPr>
            </a:lvl4pPr>
            <a:lvl5pPr>
              <a:lnSpc>
                <a:spcPct val="130000"/>
              </a:lnSpc>
              <a:defRPr>
                <a:latin typeface="+mn-lt"/>
                <a:ea typeface="华文细黑" pitchFamily="2"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2355837390"/>
      </p:ext>
    </p:extLst>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_空白">
    <p:spTree>
      <p:nvGrpSpPr>
        <p:cNvPr id="1" name=""/>
        <p:cNvGrpSpPr/>
        <p:nvPr/>
      </p:nvGrpSpPr>
      <p:grpSpPr>
        <a:xfrm>
          <a:off x="0" y="0"/>
          <a:ext cx="0" cy="0"/>
          <a:chOff x="0" y="0"/>
          <a:chExt cx="0" cy="0"/>
        </a:xfrm>
      </p:grpSpPr>
      <p:sp>
        <p:nvSpPr>
          <p:cNvPr id="5" name="标题 1"/>
          <p:cNvSpPr>
            <a:spLocks noGrp="1"/>
          </p:cNvSpPr>
          <p:nvPr>
            <p:ph type="title"/>
          </p:nvPr>
        </p:nvSpPr>
        <p:spPr bwMode="auto">
          <a:xfrm>
            <a:off x="691454" y="242028"/>
            <a:ext cx="8229838" cy="13316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oAutofit/>
          </a:bodyPr>
          <a:lstStyle>
            <a:lvl1pPr algn="l" rtl="0" eaLnBrk="1" fontAlgn="base" hangingPunct="1">
              <a:lnSpc>
                <a:spcPts val="2998"/>
              </a:lnSpc>
              <a:spcBef>
                <a:spcPct val="0"/>
              </a:spcBef>
              <a:spcAft>
                <a:spcPct val="0"/>
              </a:spcAft>
              <a:defRPr lang="zh-CN" altLang="en-US" sz="2399" b="1" kern="1200" noProof="0" dirty="0">
                <a:solidFill>
                  <a:schemeClr val="tx2"/>
                </a:solidFill>
                <a:latin typeface="微软雅黑" pitchFamily="34" charset="-122"/>
                <a:ea typeface="微软雅黑" pitchFamily="34" charset="-122"/>
                <a:cs typeface="Arial" pitchFamily="34" charset="0"/>
              </a:defRPr>
            </a:lvl1pPr>
          </a:lstStyle>
          <a:p>
            <a:pPr marL="0" marR="0" lvl="0" indent="0" algn="l" defTabSz="685314" eaLnBrk="1" fontAlgn="auto" latinLnBrk="0" hangingPunct="1">
              <a:lnSpc>
                <a:spcPct val="100000"/>
              </a:lnSpc>
              <a:spcBef>
                <a:spcPts val="0"/>
              </a:spcBef>
              <a:spcAft>
                <a:spcPts val="0"/>
              </a:spcAft>
              <a:buClrTx/>
              <a:buSzTx/>
              <a:buFontTx/>
              <a:buNone/>
              <a:tabLst/>
              <a:defRPr/>
            </a:pPr>
            <a:r>
              <a:rPr kumimoji="0" lang="zh-CN" altLang="en-US" sz="2474" b="1" i="0" u="none" strike="noStrike" kern="0" cap="none" spc="0" normalizeH="0" baseline="0" noProof="0" dirty="0">
                <a:ln>
                  <a:noFill/>
                </a:ln>
                <a:solidFill>
                  <a:sysClr val="windowText" lastClr="000000"/>
                </a:solidFill>
                <a:effectLst/>
                <a:uLnTx/>
                <a:uFillTx/>
                <a:latin typeface="微软雅黑" pitchFamily="34" charset="-122"/>
                <a:ea typeface="微软雅黑" pitchFamily="34" charset="-122"/>
              </a:rPr>
              <a:t>单击此处编辑母版标题样式</a:t>
            </a:r>
          </a:p>
        </p:txBody>
      </p:sp>
      <p:sp>
        <p:nvSpPr>
          <p:cNvPr id="10" name="Rectangle 5"/>
          <p:cNvSpPr>
            <a:spLocks noChangeArrowheads="1"/>
          </p:cNvSpPr>
          <p:nvPr userDrawn="1"/>
        </p:nvSpPr>
        <p:spPr bwMode="auto">
          <a:xfrm>
            <a:off x="4709684" y="6520541"/>
            <a:ext cx="1352197" cy="2764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l" defTabSz="685314" eaLnBrk="0" hangingPunct="0">
              <a:lnSpc>
                <a:spcPct val="85000"/>
              </a:lnSpc>
            </a:pPr>
            <a:r>
              <a:rPr lang="de-DE" altLang="zh-CN" sz="900" b="0" dirty="0">
                <a:solidFill>
                  <a:srgbClr val="FFFFFF">
                    <a:lumMod val="85000"/>
                  </a:srgbClr>
                </a:solidFill>
                <a:latin typeface="微软雅黑" pitchFamily="34" charset="-122"/>
                <a:ea typeface="微软雅黑" pitchFamily="34" charset="-122"/>
              </a:rPr>
              <a:t> </a:t>
            </a:r>
            <a:fld id="{A4C34F22-587E-473D-9099-376F4F013A30}" type="slidenum">
              <a:rPr lang="de-DE" altLang="zh-CN" sz="900" b="0">
                <a:solidFill>
                  <a:srgbClr val="FFFFFF">
                    <a:lumMod val="85000"/>
                  </a:srgbClr>
                </a:solidFill>
                <a:latin typeface="微软雅黑" pitchFamily="34" charset="-122"/>
                <a:ea typeface="微软雅黑" pitchFamily="34" charset="-122"/>
              </a:rPr>
              <a:pPr algn="l" defTabSz="685314" eaLnBrk="0" hangingPunct="0">
                <a:lnSpc>
                  <a:spcPct val="85000"/>
                </a:lnSpc>
              </a:pPr>
              <a:t>‹#›</a:t>
            </a:fld>
            <a:endParaRPr lang="en-GB" altLang="zh-CN" sz="900" b="0" dirty="0">
              <a:solidFill>
                <a:srgbClr val="FFFFFF">
                  <a:lumMod val="85000"/>
                </a:srgbClr>
              </a:solidFill>
              <a:latin typeface="微软雅黑" pitchFamily="34" charset="-122"/>
              <a:ea typeface="微软雅黑" pitchFamily="34" charset="-122"/>
            </a:endParaRPr>
          </a:p>
        </p:txBody>
      </p:sp>
      <p:sp>
        <p:nvSpPr>
          <p:cNvPr id="11" name="Rectangle 21"/>
          <p:cNvSpPr>
            <a:spLocks noChangeArrowheads="1"/>
          </p:cNvSpPr>
          <p:nvPr userDrawn="1"/>
        </p:nvSpPr>
        <p:spPr bwMode="auto">
          <a:xfrm>
            <a:off x="4379480" y="6478337"/>
            <a:ext cx="395328" cy="138499"/>
          </a:xfrm>
          <a:prstGeom prst="rect">
            <a:avLst/>
          </a:prstGeom>
          <a:noFill/>
          <a:ln w="9525" algn="ctr">
            <a:noFill/>
            <a:miter lim="800000"/>
            <a:headEnd/>
            <a:tailEnd/>
          </a:ln>
          <a:effectLst/>
        </p:spPr>
        <p:txBody>
          <a:bodyPr wrap="none" lIns="60021" tIns="0" rIns="60021" bIns="0">
            <a:spAutoFit/>
          </a:bodyPr>
          <a:lstStyle/>
          <a:p>
            <a:pPr algn="l" defTabSz="600841" eaLnBrk="0" hangingPunct="0">
              <a:defRPr/>
            </a:pPr>
            <a:r>
              <a:rPr lang="en-US" altLang="zh-CN" sz="900" b="0" dirty="0">
                <a:solidFill>
                  <a:srgbClr val="FFFFFF">
                    <a:lumMod val="85000"/>
                  </a:srgbClr>
                </a:solidFill>
                <a:latin typeface="微软雅黑" pitchFamily="34" charset="-122"/>
                <a:ea typeface="微软雅黑" pitchFamily="34" charset="-122"/>
              </a:rPr>
              <a:t>Page</a:t>
            </a:r>
          </a:p>
        </p:txBody>
      </p:sp>
    </p:spTree>
    <p:extLst>
      <p:ext uri="{BB962C8B-B14F-4D97-AF65-F5344CB8AC3E}">
        <p14:creationId xmlns:p14="http://schemas.microsoft.com/office/powerpoint/2010/main" val="2581058219"/>
      </p:ext>
    </p:extLst>
  </p:cSld>
  <p:clrMapOvr>
    <a:masterClrMapping/>
  </p:clrMapOvr>
  <p:transition advClick="0" advTm="8000">
    <p:fade thruBlk="1"/>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5#谢谢">
    <p:spTree>
      <p:nvGrpSpPr>
        <p:cNvPr id="1" name=""/>
        <p:cNvGrpSpPr/>
        <p:nvPr/>
      </p:nvGrpSpPr>
      <p:grpSpPr>
        <a:xfrm>
          <a:off x="0" y="0"/>
          <a:ext cx="0" cy="0"/>
          <a:chOff x="0" y="0"/>
          <a:chExt cx="0" cy="0"/>
        </a:xfrm>
      </p:grpSpPr>
      <p:sp>
        <p:nvSpPr>
          <p:cNvPr id="4" name="Text Box 8"/>
          <p:cNvSpPr txBox="1">
            <a:spLocks noChangeArrowheads="1"/>
          </p:cNvSpPr>
          <p:nvPr userDrawn="1"/>
        </p:nvSpPr>
        <p:spPr bwMode="auto">
          <a:xfrm>
            <a:off x="3967092" y="2503487"/>
            <a:ext cx="1209816" cy="710065"/>
          </a:xfrm>
          <a:prstGeom prst="rect">
            <a:avLst/>
          </a:prstGeom>
          <a:noFill/>
          <a:ln w="9525">
            <a:noFill/>
            <a:miter lim="800000"/>
            <a:headEnd/>
            <a:tailEnd/>
          </a:ln>
        </p:spPr>
        <p:txBody>
          <a:bodyPr wrap="none" lIns="78358" tIns="39179" rIns="78358" bIns="39179">
            <a:spAutoFit/>
          </a:bodyPr>
          <a:lstStyle/>
          <a:p>
            <a:pPr defTabSz="784225" eaLnBrk="0" fontAlgn="base" hangingPunct="0">
              <a:buSzPct val="100000"/>
              <a:defRPr/>
            </a:pPr>
            <a:r>
              <a:rPr lang="zh-CN" altLang="en-US" sz="4100" b="0" dirty="0">
                <a:solidFill>
                  <a:srgbClr val="990000"/>
                </a:solidFill>
                <a:latin typeface="Arial" charset="0"/>
                <a:ea typeface="华文细黑" pitchFamily="2" charset="-122"/>
                <a:sym typeface="FrutigerNext LT Regular" pitchFamily="34" charset="0"/>
              </a:rPr>
              <a:t>谢谢</a:t>
            </a:r>
            <a:endParaRPr lang="zh-CN" altLang="zh-CN" sz="4100" b="0" dirty="0">
              <a:solidFill>
                <a:srgbClr val="990000"/>
              </a:solidFill>
              <a:latin typeface="Arial" charset="0"/>
              <a:ea typeface="华文细黑" pitchFamily="2" charset="-122"/>
              <a:sym typeface="FrutigerNext LT Regular" pitchFamily="34" charset="0"/>
            </a:endParaRPr>
          </a:p>
        </p:txBody>
      </p:sp>
    </p:spTree>
    <p:extLst>
      <p:ext uri="{BB962C8B-B14F-4D97-AF65-F5344CB8AC3E}">
        <p14:creationId xmlns:p14="http://schemas.microsoft.com/office/powerpoint/2010/main" val="180828086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修订记录">
    <p:spTree>
      <p:nvGrpSpPr>
        <p:cNvPr id="1" name=""/>
        <p:cNvGrpSpPr/>
        <p:nvPr/>
      </p:nvGrpSpPr>
      <p:grpSpPr>
        <a:xfrm>
          <a:off x="0" y="0"/>
          <a:ext cx="0" cy="0"/>
          <a:chOff x="0" y="0"/>
          <a:chExt cx="0" cy="0"/>
        </a:xfrm>
      </p:grpSpPr>
      <p:graphicFrame>
        <p:nvGraphicFramePr>
          <p:cNvPr id="17" name="Group 3"/>
          <p:cNvGraphicFramePr>
            <a:graphicFrameLocks noGrp="1"/>
          </p:cNvGraphicFramePr>
          <p:nvPr userDrawn="1"/>
        </p:nvGraphicFramePr>
        <p:xfrm>
          <a:off x="652463" y="1417638"/>
          <a:ext cx="7866062" cy="1082675"/>
        </p:xfrm>
        <a:graphic>
          <a:graphicData uri="http://schemas.openxmlformats.org/drawingml/2006/table">
            <a:tbl>
              <a:tblPr/>
              <a:tblGrid>
                <a:gridCol w="1573212">
                  <a:extLst>
                    <a:ext uri="{9D8B030D-6E8A-4147-A177-3AD203B41FA5}">
                      <a16:colId xmlns:a16="http://schemas.microsoft.com/office/drawing/2014/main" val="20000"/>
                    </a:ext>
                  </a:extLst>
                </a:gridCol>
                <a:gridCol w="1752600">
                  <a:extLst>
                    <a:ext uri="{9D8B030D-6E8A-4147-A177-3AD203B41FA5}">
                      <a16:colId xmlns:a16="http://schemas.microsoft.com/office/drawing/2014/main" val="20001"/>
                    </a:ext>
                  </a:extLst>
                </a:gridCol>
                <a:gridCol w="1889125">
                  <a:extLst>
                    <a:ext uri="{9D8B030D-6E8A-4147-A177-3AD203B41FA5}">
                      <a16:colId xmlns:a16="http://schemas.microsoft.com/office/drawing/2014/main" val="20002"/>
                    </a:ext>
                  </a:extLst>
                </a:gridCol>
                <a:gridCol w="2651125">
                  <a:extLst>
                    <a:ext uri="{9D8B030D-6E8A-4147-A177-3AD203B41FA5}">
                      <a16:colId xmlns:a16="http://schemas.microsoft.com/office/drawing/2014/main" val="20003"/>
                    </a:ext>
                  </a:extLst>
                </a:gridCol>
              </a:tblGrid>
              <a:tr h="577850">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r>
                        <a:rPr kumimoji="1" lang="zh-CN" altLang="en-US" sz="1800" b="1" i="0" u="none" strike="noStrike" cap="none" normalizeH="0" baseline="0" dirty="0">
                          <a:ln>
                            <a:noFill/>
                          </a:ln>
                          <a:solidFill>
                            <a:schemeClr val="tx1"/>
                          </a:solidFill>
                          <a:effectLst/>
                          <a:latin typeface="FrutigerNext LT Regular" pitchFamily="34" charset="0"/>
                          <a:ea typeface="华文细黑" pitchFamily="2" charset="-122"/>
                        </a:rPr>
                        <a:t>课程编码</a:t>
                      </a:r>
                    </a:p>
                  </a:txBody>
                  <a:tcPr marL="77024" marR="77024" marT="40053" marB="40053"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r>
                        <a:rPr kumimoji="1" lang="zh-CN" altLang="en-US" sz="1800" b="1" i="0" u="none" strike="noStrike" cap="none" normalizeH="0" baseline="0" dirty="0">
                          <a:ln>
                            <a:noFill/>
                          </a:ln>
                          <a:solidFill>
                            <a:schemeClr val="tx1"/>
                          </a:solidFill>
                          <a:effectLst/>
                          <a:latin typeface="FrutigerNext LT Regular" pitchFamily="34" charset="0"/>
                          <a:ea typeface="华文细黑" pitchFamily="2" charset="-122"/>
                        </a:rPr>
                        <a:t>适用产品</a:t>
                      </a:r>
                    </a:p>
                  </a:txBody>
                  <a:tcPr marL="77024" marR="77024" marT="40053" marB="4005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r>
                        <a:rPr kumimoji="1" lang="zh-CN" altLang="en-US" sz="1800" b="1" i="0" u="none" strike="noStrike" cap="none" normalizeH="0" baseline="0" dirty="0">
                          <a:ln>
                            <a:noFill/>
                          </a:ln>
                          <a:solidFill>
                            <a:schemeClr val="tx1"/>
                          </a:solidFill>
                          <a:effectLst/>
                          <a:latin typeface="FrutigerNext LT Regular" pitchFamily="34" charset="0"/>
                          <a:ea typeface="华文细黑" pitchFamily="2" charset="-122"/>
                        </a:rPr>
                        <a:t>产品版本</a:t>
                      </a:r>
                    </a:p>
                  </a:txBody>
                  <a:tcPr marL="77024" marR="77024" marT="40053" marB="4005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r>
                        <a:rPr kumimoji="1" lang="zh-CN" altLang="en-US" sz="1800" b="1" i="0" u="none" strike="noStrike" cap="none" normalizeH="0" baseline="0" dirty="0">
                          <a:ln>
                            <a:noFill/>
                          </a:ln>
                          <a:solidFill>
                            <a:schemeClr val="tx1"/>
                          </a:solidFill>
                          <a:effectLst/>
                          <a:latin typeface="FrutigerNext LT Regular" pitchFamily="34" charset="0"/>
                          <a:ea typeface="华文细黑" pitchFamily="2" charset="-122"/>
                        </a:rPr>
                        <a:t>课程版本</a:t>
                      </a:r>
                      <a:endParaRPr kumimoji="1" lang="en-US" altLang="zh-CN" sz="1800" b="1" i="0" u="none" strike="noStrike" cap="none" normalizeH="0" baseline="0" dirty="0">
                        <a:ln>
                          <a:noFill/>
                        </a:ln>
                        <a:solidFill>
                          <a:schemeClr val="tx1"/>
                        </a:solidFill>
                        <a:effectLst/>
                        <a:latin typeface="FrutigerNext LT Regular" pitchFamily="34" charset="0"/>
                        <a:ea typeface="华文细黑" pitchFamily="2" charset="-122"/>
                      </a:endParaRPr>
                    </a:p>
                  </a:txBody>
                  <a:tcPr marL="77024" marR="77024" marT="40053" marB="40053"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04825">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en-US" altLang="zh-CN" sz="1600" b="0" i="0" u="none" strike="noStrike" cap="none" normalizeH="0" baseline="0" dirty="0">
                        <a:ln>
                          <a:noFill/>
                        </a:ln>
                        <a:solidFill>
                          <a:schemeClr val="tx1"/>
                        </a:solidFill>
                        <a:effectLst/>
                        <a:latin typeface="FrutigerNext LT Regular" pitchFamily="34" charset="0"/>
                        <a:ea typeface="华文细黑" pitchFamily="2" charset="-122"/>
                      </a:endParaRPr>
                    </a:p>
                  </a:txBody>
                  <a:tcPr marL="78258" marR="78258" marT="39127" marB="391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en-US" altLang="zh-CN" sz="1600" b="0" i="0" u="none" strike="noStrike" cap="none" normalizeH="0" baseline="0" dirty="0">
                        <a:ln>
                          <a:noFill/>
                        </a:ln>
                        <a:solidFill>
                          <a:schemeClr val="tx1"/>
                        </a:solidFill>
                        <a:effectLst/>
                        <a:latin typeface="FrutigerNext LT Regular" pitchFamily="34" charset="0"/>
                        <a:ea typeface="华文细黑" pitchFamily="2" charset="-122"/>
                      </a:endParaRPr>
                    </a:p>
                  </a:txBody>
                  <a:tcPr marL="78258" marR="78258"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en-US" altLang="zh-CN" sz="1600" b="0" i="0" u="none" strike="noStrike" cap="none" normalizeH="0" baseline="0" dirty="0">
                        <a:ln>
                          <a:noFill/>
                        </a:ln>
                        <a:solidFill>
                          <a:schemeClr val="tx1"/>
                        </a:solidFill>
                        <a:effectLst/>
                        <a:latin typeface="FrutigerNext LT Regular" pitchFamily="34" charset="0"/>
                        <a:ea typeface="华文细黑" pitchFamily="2" charset="-122"/>
                      </a:endParaRPr>
                    </a:p>
                  </a:txBody>
                  <a:tcPr marL="78258" marR="78258"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en-US" altLang="zh-CN" sz="1600" b="0" i="0" u="none" strike="noStrike" cap="none" normalizeH="0" baseline="0" dirty="0">
                        <a:ln>
                          <a:noFill/>
                        </a:ln>
                        <a:solidFill>
                          <a:schemeClr val="tx1"/>
                        </a:solidFill>
                        <a:effectLst/>
                        <a:latin typeface="FrutigerNext LT Regular" pitchFamily="34" charset="0"/>
                        <a:ea typeface="华文细黑" pitchFamily="2" charset="-122"/>
                      </a:endParaRPr>
                    </a:p>
                  </a:txBody>
                  <a:tcPr marL="78258" marR="78258" marT="39127" marB="391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graphicFrame>
        <p:nvGraphicFramePr>
          <p:cNvPr id="18" name="Group 21"/>
          <p:cNvGraphicFramePr>
            <a:graphicFrameLocks noGrp="1"/>
          </p:cNvGraphicFramePr>
          <p:nvPr userDrawn="1"/>
        </p:nvGraphicFramePr>
        <p:xfrm>
          <a:off x="623888" y="2940050"/>
          <a:ext cx="7894637" cy="3038475"/>
        </p:xfrm>
        <a:graphic>
          <a:graphicData uri="http://schemas.openxmlformats.org/drawingml/2006/table">
            <a:tbl>
              <a:tblPr/>
              <a:tblGrid>
                <a:gridCol w="1573212">
                  <a:extLst>
                    <a:ext uri="{9D8B030D-6E8A-4147-A177-3AD203B41FA5}">
                      <a16:colId xmlns:a16="http://schemas.microsoft.com/office/drawing/2014/main" val="20000"/>
                    </a:ext>
                  </a:extLst>
                </a:gridCol>
                <a:gridCol w="1752600">
                  <a:extLst>
                    <a:ext uri="{9D8B030D-6E8A-4147-A177-3AD203B41FA5}">
                      <a16:colId xmlns:a16="http://schemas.microsoft.com/office/drawing/2014/main" val="20001"/>
                    </a:ext>
                  </a:extLst>
                </a:gridCol>
                <a:gridCol w="1889125">
                  <a:extLst>
                    <a:ext uri="{9D8B030D-6E8A-4147-A177-3AD203B41FA5}">
                      <a16:colId xmlns:a16="http://schemas.microsoft.com/office/drawing/2014/main" val="20002"/>
                    </a:ext>
                  </a:extLst>
                </a:gridCol>
                <a:gridCol w="2679700">
                  <a:extLst>
                    <a:ext uri="{9D8B030D-6E8A-4147-A177-3AD203B41FA5}">
                      <a16:colId xmlns:a16="http://schemas.microsoft.com/office/drawing/2014/main" val="20003"/>
                    </a:ext>
                  </a:extLst>
                </a:gridCol>
              </a:tblGrid>
              <a:tr h="577850">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r>
                        <a:rPr kumimoji="1" lang="zh-CN" altLang="en-US" sz="1800" b="1" i="0" u="none" strike="noStrike" cap="none" normalizeH="0" baseline="0" dirty="0">
                          <a:ln>
                            <a:noFill/>
                          </a:ln>
                          <a:solidFill>
                            <a:schemeClr val="tx1"/>
                          </a:solidFill>
                          <a:effectLst/>
                          <a:latin typeface="FrutigerNext LT Regular" pitchFamily="34" charset="0"/>
                          <a:ea typeface="华文细黑" pitchFamily="2" charset="-122"/>
                        </a:rPr>
                        <a:t>作者</a:t>
                      </a:r>
                      <a:r>
                        <a:rPr kumimoji="1" lang="en-US" altLang="zh-CN" sz="1800" b="1" i="0" u="none" strike="noStrike" cap="none" normalizeH="0" baseline="0" dirty="0">
                          <a:ln>
                            <a:noFill/>
                          </a:ln>
                          <a:solidFill>
                            <a:schemeClr val="tx1"/>
                          </a:solidFill>
                          <a:effectLst/>
                          <a:latin typeface="FrutigerNext LT Regular" pitchFamily="34" charset="0"/>
                          <a:ea typeface="华文细黑" pitchFamily="2" charset="-122"/>
                        </a:rPr>
                        <a:t>/</a:t>
                      </a:r>
                      <a:r>
                        <a:rPr kumimoji="1" lang="zh-CN" altLang="en-US" sz="1800" b="1" i="0" u="none" strike="noStrike" cap="none" normalizeH="0" baseline="0" dirty="0">
                          <a:ln>
                            <a:noFill/>
                          </a:ln>
                          <a:solidFill>
                            <a:schemeClr val="tx1"/>
                          </a:solidFill>
                          <a:effectLst/>
                          <a:latin typeface="FrutigerNext LT Regular" pitchFamily="34" charset="0"/>
                          <a:ea typeface="华文细黑" pitchFamily="2" charset="-122"/>
                        </a:rPr>
                        <a:t>工号</a:t>
                      </a:r>
                    </a:p>
                  </a:txBody>
                  <a:tcPr marL="77024" marR="77024" marT="40053" marB="40053"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r>
                        <a:rPr kumimoji="1" lang="zh-CN" altLang="en-US" sz="1800" b="1" i="0" u="none" strike="noStrike" cap="none" normalizeH="0" baseline="0" dirty="0">
                          <a:ln>
                            <a:noFill/>
                          </a:ln>
                          <a:solidFill>
                            <a:schemeClr val="tx1"/>
                          </a:solidFill>
                          <a:effectLst/>
                          <a:latin typeface="FrutigerNext LT Regular" pitchFamily="34" charset="0"/>
                          <a:ea typeface="华文细黑" pitchFamily="2" charset="-122"/>
                        </a:rPr>
                        <a:t>时间</a:t>
                      </a:r>
                    </a:p>
                  </a:txBody>
                  <a:tcPr marL="77024" marR="77024" marT="40053" marB="4005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r>
                        <a:rPr kumimoji="1" lang="zh-CN" altLang="en-US" sz="1800" b="1" i="0" u="none" strike="noStrike" cap="none" normalizeH="0" baseline="0" dirty="0">
                          <a:ln>
                            <a:noFill/>
                          </a:ln>
                          <a:solidFill>
                            <a:schemeClr val="tx1"/>
                          </a:solidFill>
                          <a:effectLst/>
                          <a:latin typeface="FrutigerNext LT Regular" pitchFamily="34" charset="0"/>
                          <a:ea typeface="华文细黑" pitchFamily="2" charset="-122"/>
                        </a:rPr>
                        <a:t>审核人</a:t>
                      </a:r>
                      <a:r>
                        <a:rPr kumimoji="1" lang="en-US" altLang="zh-CN" sz="1800" b="1" i="0" u="none" strike="noStrike" cap="none" normalizeH="0" baseline="0" dirty="0">
                          <a:ln>
                            <a:noFill/>
                          </a:ln>
                          <a:solidFill>
                            <a:schemeClr val="tx1"/>
                          </a:solidFill>
                          <a:effectLst/>
                          <a:latin typeface="FrutigerNext LT Regular" pitchFamily="34" charset="0"/>
                          <a:ea typeface="华文细黑" pitchFamily="2" charset="-122"/>
                        </a:rPr>
                        <a:t>/</a:t>
                      </a:r>
                      <a:r>
                        <a:rPr kumimoji="1" lang="zh-CN" altLang="en-US" sz="1800" b="1" i="0" u="none" strike="noStrike" cap="none" normalizeH="0" baseline="0" dirty="0">
                          <a:ln>
                            <a:noFill/>
                          </a:ln>
                          <a:solidFill>
                            <a:schemeClr val="tx1"/>
                          </a:solidFill>
                          <a:effectLst/>
                          <a:latin typeface="FrutigerNext LT Regular" pitchFamily="34" charset="0"/>
                          <a:ea typeface="华文细黑" pitchFamily="2" charset="-122"/>
                        </a:rPr>
                        <a:t>工号</a:t>
                      </a:r>
                    </a:p>
                  </a:txBody>
                  <a:tcPr marL="77024" marR="77024" marT="40053" marB="4005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r>
                        <a:rPr kumimoji="1" lang="zh-CN" altLang="zh-CN" sz="1800" b="1" i="0" u="none" strike="noStrike" cap="none" normalizeH="0" baseline="0" dirty="0">
                          <a:ln>
                            <a:noFill/>
                          </a:ln>
                          <a:solidFill>
                            <a:schemeClr val="tx1"/>
                          </a:solidFill>
                          <a:effectLst/>
                          <a:latin typeface="FrutigerNext LT Regular" pitchFamily="34" charset="0"/>
                          <a:ea typeface="华文细黑" pitchFamily="2" charset="-122"/>
                        </a:rPr>
                        <a:t>开发类型（新开发/优化）</a:t>
                      </a:r>
                      <a:endParaRPr kumimoji="1" lang="zh-CN" altLang="en-US" sz="1800" b="1" i="0" u="none" strike="noStrike" cap="none" normalizeH="0" baseline="0" dirty="0">
                        <a:ln>
                          <a:noFill/>
                        </a:ln>
                        <a:solidFill>
                          <a:schemeClr val="tx1"/>
                        </a:solidFill>
                        <a:effectLst/>
                        <a:latin typeface="FrutigerNext LT Regular" pitchFamily="34" charset="0"/>
                        <a:ea typeface="华文细黑" pitchFamily="2" charset="-122"/>
                      </a:endParaRPr>
                    </a:p>
                  </a:txBody>
                  <a:tcPr marL="77024" marR="77024" marT="40053" marB="40053"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04825">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en-US" altLang="zh-CN" sz="1600" b="0" i="0" u="none" strike="noStrike" cap="none" normalizeH="0" baseline="0" dirty="0">
                        <a:ln>
                          <a:noFill/>
                        </a:ln>
                        <a:solidFill>
                          <a:schemeClr val="tx1"/>
                        </a:solidFill>
                        <a:effectLst/>
                        <a:latin typeface="FrutigerNext LT Regular" pitchFamily="34" charset="0"/>
                        <a:ea typeface="华文细黑" pitchFamily="2" charset="-122"/>
                      </a:endParaRPr>
                    </a:p>
                  </a:txBody>
                  <a:tcPr marL="78258" marR="78258" marT="39127" marB="391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en-US" altLang="zh-CN" sz="1600" b="0" i="0" u="none" strike="noStrike" cap="none" normalizeH="0" baseline="0" dirty="0">
                        <a:ln>
                          <a:noFill/>
                        </a:ln>
                        <a:solidFill>
                          <a:schemeClr val="tx1"/>
                        </a:solidFill>
                        <a:effectLst/>
                        <a:latin typeface="FrutigerNext LT Regular" pitchFamily="34" charset="0"/>
                        <a:ea typeface="华文细黑" pitchFamily="2" charset="-122"/>
                      </a:endParaRPr>
                    </a:p>
                  </a:txBody>
                  <a:tcPr marL="78258" marR="78258"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en-US" altLang="zh-CN" sz="1600" b="0" i="0" u="none" strike="noStrike" cap="none" normalizeH="0" baseline="0" dirty="0">
                        <a:ln>
                          <a:noFill/>
                        </a:ln>
                        <a:solidFill>
                          <a:schemeClr val="tx1"/>
                        </a:solidFill>
                        <a:effectLst/>
                        <a:latin typeface="FrutigerNext LT Regular" pitchFamily="34" charset="0"/>
                        <a:ea typeface="华文细黑" pitchFamily="2" charset="-122"/>
                      </a:endParaRPr>
                    </a:p>
                  </a:txBody>
                  <a:tcPr marL="78258" marR="78258"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en-US" altLang="zh-CN" sz="1600" b="0" i="0" u="none" strike="noStrike" cap="none" normalizeH="0" baseline="0" dirty="0">
                        <a:ln>
                          <a:noFill/>
                        </a:ln>
                        <a:solidFill>
                          <a:schemeClr val="tx1"/>
                        </a:solidFill>
                        <a:effectLst/>
                        <a:latin typeface="FrutigerNext LT Regular" pitchFamily="34" charset="0"/>
                        <a:ea typeface="华文细黑" pitchFamily="2" charset="-122"/>
                      </a:endParaRPr>
                    </a:p>
                  </a:txBody>
                  <a:tcPr marL="78258" marR="78258" marT="39127" marB="391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88950">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FrutigerNext LT Regular" pitchFamily="34" charset="0"/>
                        <a:ea typeface="华文细黑" pitchFamily="2" charset="-122"/>
                      </a:endParaRPr>
                    </a:p>
                  </a:txBody>
                  <a:tcPr marL="78258" marR="78258" marT="39127" marB="391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FrutigerNext LT Regular" pitchFamily="34" charset="0"/>
                        <a:ea typeface="华文细黑" pitchFamily="2" charset="-122"/>
                      </a:endParaRPr>
                    </a:p>
                  </a:txBody>
                  <a:tcPr marL="78258" marR="78258"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FrutigerNext LT Regular" pitchFamily="34" charset="0"/>
                        <a:ea typeface="华文细黑" pitchFamily="2" charset="-122"/>
                      </a:endParaRPr>
                    </a:p>
                  </a:txBody>
                  <a:tcPr marL="78258" marR="78258"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FrutigerNext LT Regular" pitchFamily="34" charset="0"/>
                        <a:ea typeface="华文细黑" pitchFamily="2" charset="-122"/>
                      </a:endParaRPr>
                    </a:p>
                  </a:txBody>
                  <a:tcPr marL="78258" marR="78258" marT="39127" marB="391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88950">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FrutigerNext LT Regular" pitchFamily="34" charset="0"/>
                        <a:ea typeface="华文细黑" pitchFamily="2" charset="-122"/>
                      </a:endParaRPr>
                    </a:p>
                  </a:txBody>
                  <a:tcPr marL="78258" marR="78258" marT="39127" marB="391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FrutigerNext LT Regular" pitchFamily="34" charset="0"/>
                        <a:ea typeface="华文细黑" pitchFamily="2" charset="-122"/>
                      </a:endParaRPr>
                    </a:p>
                  </a:txBody>
                  <a:tcPr marL="78258" marR="78258"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FrutigerNext LT Regular" pitchFamily="34" charset="0"/>
                        <a:ea typeface="华文细黑" pitchFamily="2" charset="-122"/>
                      </a:endParaRPr>
                    </a:p>
                  </a:txBody>
                  <a:tcPr marL="78258" marR="78258"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FrutigerNext LT Regular" pitchFamily="34" charset="0"/>
                        <a:ea typeface="华文细黑" pitchFamily="2" charset="-122"/>
                      </a:endParaRPr>
                    </a:p>
                  </a:txBody>
                  <a:tcPr marL="78258" marR="78258" marT="39127" marB="391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88950">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a:ln>
                          <a:noFill/>
                        </a:ln>
                        <a:solidFill>
                          <a:schemeClr val="tx1"/>
                        </a:solidFill>
                        <a:effectLst/>
                        <a:latin typeface="FrutigerNext LT Regular" pitchFamily="34" charset="0"/>
                        <a:ea typeface="华文细黑" pitchFamily="2" charset="-122"/>
                      </a:endParaRPr>
                    </a:p>
                  </a:txBody>
                  <a:tcPr marL="78258" marR="78258" marT="39127" marB="391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FrutigerNext LT Regular" pitchFamily="34" charset="0"/>
                        <a:ea typeface="华文细黑" pitchFamily="2" charset="-122"/>
                      </a:endParaRPr>
                    </a:p>
                  </a:txBody>
                  <a:tcPr marL="78258" marR="78258"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FrutigerNext LT Regular" pitchFamily="34" charset="0"/>
                        <a:ea typeface="华文细黑" pitchFamily="2" charset="-122"/>
                      </a:endParaRPr>
                    </a:p>
                  </a:txBody>
                  <a:tcPr marL="78258" marR="78258"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a:ln>
                          <a:noFill/>
                        </a:ln>
                        <a:solidFill>
                          <a:schemeClr val="tx1"/>
                        </a:solidFill>
                        <a:effectLst/>
                        <a:latin typeface="FrutigerNext LT Regular" pitchFamily="34" charset="0"/>
                        <a:ea typeface="华文细黑" pitchFamily="2" charset="-122"/>
                      </a:endParaRPr>
                    </a:p>
                  </a:txBody>
                  <a:tcPr marL="78258" marR="78258" marT="39127" marB="391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88950">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FrutigerNext LT Regular" pitchFamily="34" charset="0"/>
                        <a:ea typeface="华文细黑" pitchFamily="2" charset="-122"/>
                      </a:endParaRPr>
                    </a:p>
                  </a:txBody>
                  <a:tcPr marL="78258" marR="78258" marT="39127" marB="391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a:ln>
                          <a:noFill/>
                        </a:ln>
                        <a:solidFill>
                          <a:schemeClr val="tx1"/>
                        </a:solidFill>
                        <a:effectLst/>
                        <a:latin typeface="FrutigerNext LT Regular" pitchFamily="34" charset="0"/>
                        <a:ea typeface="华文细黑" pitchFamily="2" charset="-122"/>
                      </a:endParaRPr>
                    </a:p>
                  </a:txBody>
                  <a:tcPr marL="78258" marR="78258"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FrutigerNext LT Regular" pitchFamily="34" charset="0"/>
                        <a:ea typeface="华文细黑" pitchFamily="2" charset="-122"/>
                      </a:endParaRPr>
                    </a:p>
                  </a:txBody>
                  <a:tcPr marL="78258" marR="78258"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FrutigerNext LT Regular" pitchFamily="34" charset="0"/>
                        <a:ea typeface="华文细黑" pitchFamily="2" charset="-122"/>
                      </a:endParaRPr>
                    </a:p>
                  </a:txBody>
                  <a:tcPr marL="78258" marR="78258" marT="39127" marB="391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sp>
        <p:nvSpPr>
          <p:cNvPr id="35" name="文本占位符 7"/>
          <p:cNvSpPr>
            <a:spLocks noGrp="1"/>
          </p:cNvSpPr>
          <p:nvPr>
            <p:ph type="body" sz="quarter" idx="17" hasCustomPrompt="1"/>
          </p:nvPr>
        </p:nvSpPr>
        <p:spPr>
          <a:xfrm>
            <a:off x="647564" y="1988840"/>
            <a:ext cx="1584176" cy="504887"/>
          </a:xfrm>
          <a:prstGeom prst="rect">
            <a:avLst/>
          </a:prstGeom>
        </p:spPr>
        <p:txBody>
          <a:bodyPr anchor="ctr"/>
          <a:lstStyle>
            <a:lvl1pPr algn="ctr">
              <a:lnSpc>
                <a:spcPct val="100000"/>
              </a:lnSpc>
              <a:buNone/>
              <a:defRPr sz="1600"/>
            </a:lvl1pPr>
          </a:lstStyle>
          <a:p>
            <a:pPr lvl="0"/>
            <a:r>
              <a:rPr lang="zh-CN" altLang="en-US" dirty="0"/>
              <a:t>课程编码</a:t>
            </a:r>
          </a:p>
        </p:txBody>
      </p:sp>
      <p:sp>
        <p:nvSpPr>
          <p:cNvPr id="36" name="文本占位符 7"/>
          <p:cNvSpPr>
            <a:spLocks noGrp="1"/>
          </p:cNvSpPr>
          <p:nvPr>
            <p:ph type="body" sz="quarter" idx="18" hasCustomPrompt="1"/>
          </p:nvPr>
        </p:nvSpPr>
        <p:spPr>
          <a:xfrm>
            <a:off x="2231740" y="1988840"/>
            <a:ext cx="1728192" cy="504887"/>
          </a:xfrm>
          <a:prstGeom prst="rect">
            <a:avLst/>
          </a:prstGeom>
        </p:spPr>
        <p:txBody>
          <a:bodyPr anchor="ctr"/>
          <a:lstStyle>
            <a:lvl1pPr algn="ctr">
              <a:lnSpc>
                <a:spcPct val="100000"/>
              </a:lnSpc>
              <a:buNone/>
              <a:defRPr sz="1600"/>
            </a:lvl1pPr>
          </a:lstStyle>
          <a:p>
            <a:pPr lvl="0"/>
            <a:r>
              <a:rPr lang="zh-CN" altLang="en-US" dirty="0"/>
              <a:t>适用的产品</a:t>
            </a:r>
          </a:p>
        </p:txBody>
      </p:sp>
      <p:sp>
        <p:nvSpPr>
          <p:cNvPr id="37" name="文本占位符 7"/>
          <p:cNvSpPr>
            <a:spLocks noGrp="1"/>
          </p:cNvSpPr>
          <p:nvPr>
            <p:ph type="body" sz="quarter" idx="19" hasCustomPrompt="1"/>
          </p:nvPr>
        </p:nvSpPr>
        <p:spPr>
          <a:xfrm>
            <a:off x="3995936" y="1988840"/>
            <a:ext cx="1908212" cy="504887"/>
          </a:xfrm>
          <a:prstGeom prst="rect">
            <a:avLst/>
          </a:prstGeom>
        </p:spPr>
        <p:txBody>
          <a:bodyPr anchor="ctr"/>
          <a:lstStyle>
            <a:lvl1pPr algn="ctr">
              <a:lnSpc>
                <a:spcPct val="100000"/>
              </a:lnSpc>
              <a:buNone/>
              <a:defRPr sz="1600"/>
            </a:lvl1pPr>
          </a:lstStyle>
          <a:p>
            <a:pPr lvl="0"/>
            <a:r>
              <a:rPr lang="en-US" altLang="zh-CN" dirty="0"/>
              <a:t>X.X</a:t>
            </a:r>
            <a:endParaRPr lang="zh-CN" altLang="en-US" dirty="0"/>
          </a:p>
        </p:txBody>
      </p:sp>
      <p:sp>
        <p:nvSpPr>
          <p:cNvPr id="38" name="文本占位符 7"/>
          <p:cNvSpPr>
            <a:spLocks noGrp="1"/>
          </p:cNvSpPr>
          <p:nvPr>
            <p:ph type="body" sz="quarter" idx="20" hasCustomPrompt="1"/>
          </p:nvPr>
        </p:nvSpPr>
        <p:spPr>
          <a:xfrm>
            <a:off x="5904148" y="1988840"/>
            <a:ext cx="2628292" cy="504887"/>
          </a:xfrm>
          <a:prstGeom prst="rect">
            <a:avLst/>
          </a:prstGeom>
        </p:spPr>
        <p:txBody>
          <a:bodyPr anchor="ctr"/>
          <a:lstStyle>
            <a:lvl1pPr algn="ctr">
              <a:lnSpc>
                <a:spcPct val="100000"/>
              </a:lnSpc>
              <a:buNone/>
              <a:defRPr sz="1600"/>
            </a:lvl1pPr>
          </a:lstStyle>
          <a:p>
            <a:pPr lvl="0"/>
            <a:r>
              <a:rPr lang="en-US" altLang="zh-CN" dirty="0"/>
              <a:t>X.X</a:t>
            </a:r>
            <a:endParaRPr lang="zh-CN" altLang="en-US" dirty="0"/>
          </a:p>
        </p:txBody>
      </p:sp>
      <p:sp>
        <p:nvSpPr>
          <p:cNvPr id="43" name="文本占位符 7"/>
          <p:cNvSpPr>
            <a:spLocks noGrp="1"/>
          </p:cNvSpPr>
          <p:nvPr>
            <p:ph type="body" sz="quarter" idx="13" hasCustomPrompt="1"/>
          </p:nvPr>
        </p:nvSpPr>
        <p:spPr>
          <a:xfrm>
            <a:off x="611560" y="3500177"/>
            <a:ext cx="1584176" cy="504887"/>
          </a:xfrm>
          <a:prstGeom prst="rect">
            <a:avLst/>
          </a:prstGeom>
        </p:spPr>
        <p:txBody>
          <a:bodyPr anchor="ctr"/>
          <a:lstStyle>
            <a:lvl1pPr algn="ctr">
              <a:lnSpc>
                <a:spcPct val="100000"/>
              </a:lnSpc>
              <a:buNone/>
              <a:defRPr sz="1600"/>
            </a:lvl1pPr>
          </a:lstStyle>
          <a:p>
            <a:pPr lvl="0"/>
            <a:r>
              <a:rPr lang="zh-CN" altLang="en-US" dirty="0"/>
              <a:t>姓名</a:t>
            </a:r>
            <a:r>
              <a:rPr lang="en-US" altLang="zh-CN" dirty="0"/>
              <a:t>/</a:t>
            </a:r>
            <a:r>
              <a:rPr lang="zh-CN" altLang="en-US" dirty="0"/>
              <a:t>工号</a:t>
            </a:r>
          </a:p>
        </p:txBody>
      </p:sp>
      <p:sp>
        <p:nvSpPr>
          <p:cNvPr id="44" name="文本占位符 7"/>
          <p:cNvSpPr>
            <a:spLocks noGrp="1"/>
          </p:cNvSpPr>
          <p:nvPr>
            <p:ph type="body" sz="quarter" idx="14" hasCustomPrompt="1"/>
          </p:nvPr>
        </p:nvSpPr>
        <p:spPr>
          <a:xfrm>
            <a:off x="2195736" y="3500177"/>
            <a:ext cx="1728192" cy="504887"/>
          </a:xfrm>
          <a:prstGeom prst="rect">
            <a:avLst/>
          </a:prstGeom>
        </p:spPr>
        <p:txBody>
          <a:bodyPr anchor="ctr"/>
          <a:lstStyle>
            <a:lvl1pPr algn="ctr">
              <a:lnSpc>
                <a:spcPct val="100000"/>
              </a:lnSpc>
              <a:buNone/>
              <a:defRPr sz="1600"/>
            </a:lvl1pPr>
          </a:lstStyle>
          <a:p>
            <a:pPr lvl="0"/>
            <a:r>
              <a:rPr lang="en-US" altLang="zh-CN" dirty="0"/>
              <a:t>2015.01.25</a:t>
            </a:r>
            <a:endParaRPr lang="zh-CN" altLang="en-US" dirty="0"/>
          </a:p>
        </p:txBody>
      </p:sp>
      <p:sp>
        <p:nvSpPr>
          <p:cNvPr id="45" name="文本占位符 7"/>
          <p:cNvSpPr>
            <a:spLocks noGrp="1"/>
          </p:cNvSpPr>
          <p:nvPr>
            <p:ph type="body" sz="quarter" idx="15" hasCustomPrompt="1"/>
          </p:nvPr>
        </p:nvSpPr>
        <p:spPr>
          <a:xfrm>
            <a:off x="3959932" y="3500177"/>
            <a:ext cx="1908212" cy="504887"/>
          </a:xfrm>
          <a:prstGeom prst="rect">
            <a:avLst/>
          </a:prstGeom>
        </p:spPr>
        <p:txBody>
          <a:bodyPr anchor="ctr"/>
          <a:lstStyle>
            <a:lvl1pPr algn="ctr">
              <a:lnSpc>
                <a:spcPct val="100000"/>
              </a:lnSpc>
              <a:buNone/>
              <a:defRPr sz="1600"/>
            </a:lvl1pPr>
          </a:lstStyle>
          <a:p>
            <a:pPr lvl="0"/>
            <a:r>
              <a:rPr lang="zh-CN" altLang="en-US" dirty="0"/>
              <a:t>姓名</a:t>
            </a:r>
            <a:r>
              <a:rPr lang="en-US" altLang="zh-CN" dirty="0"/>
              <a:t>/</a:t>
            </a:r>
            <a:r>
              <a:rPr lang="zh-CN" altLang="en-US" dirty="0"/>
              <a:t>工号</a:t>
            </a:r>
          </a:p>
        </p:txBody>
      </p:sp>
      <p:sp>
        <p:nvSpPr>
          <p:cNvPr id="46" name="文本占位符 7"/>
          <p:cNvSpPr>
            <a:spLocks noGrp="1"/>
          </p:cNvSpPr>
          <p:nvPr>
            <p:ph type="body" sz="quarter" idx="16" hasCustomPrompt="1"/>
          </p:nvPr>
        </p:nvSpPr>
        <p:spPr>
          <a:xfrm>
            <a:off x="5832140" y="3500177"/>
            <a:ext cx="2628292" cy="504887"/>
          </a:xfrm>
          <a:prstGeom prst="rect">
            <a:avLst/>
          </a:prstGeom>
        </p:spPr>
        <p:txBody>
          <a:bodyPr anchor="ctr"/>
          <a:lstStyle>
            <a:lvl1pPr algn="ctr">
              <a:lnSpc>
                <a:spcPct val="100000"/>
              </a:lnSpc>
              <a:buNone/>
              <a:defRPr sz="1600"/>
            </a:lvl1pPr>
          </a:lstStyle>
          <a:p>
            <a:pPr lvl="0"/>
            <a:r>
              <a:rPr lang="zh-CN" altLang="en-US" dirty="0"/>
              <a:t>类型</a:t>
            </a:r>
          </a:p>
        </p:txBody>
      </p:sp>
      <p:sp>
        <p:nvSpPr>
          <p:cNvPr id="47" name="文本占位符 7"/>
          <p:cNvSpPr>
            <a:spLocks noGrp="1"/>
          </p:cNvSpPr>
          <p:nvPr>
            <p:ph type="body" sz="quarter" idx="21" hasCustomPrompt="1"/>
          </p:nvPr>
        </p:nvSpPr>
        <p:spPr>
          <a:xfrm>
            <a:off x="611560" y="4005064"/>
            <a:ext cx="1584176" cy="504887"/>
          </a:xfrm>
          <a:prstGeom prst="rect">
            <a:avLst/>
          </a:prstGeom>
        </p:spPr>
        <p:txBody>
          <a:bodyPr anchor="ctr"/>
          <a:lstStyle>
            <a:lvl1pPr algn="ctr">
              <a:buNone/>
              <a:defRPr sz="1600"/>
            </a:lvl1pPr>
          </a:lstStyle>
          <a:p>
            <a:pPr lvl="0"/>
            <a:r>
              <a:rPr lang="en-US" altLang="zh-CN" dirty="0"/>
              <a:t> </a:t>
            </a:r>
            <a:endParaRPr lang="zh-CN" altLang="en-US" dirty="0"/>
          </a:p>
        </p:txBody>
      </p:sp>
      <p:sp>
        <p:nvSpPr>
          <p:cNvPr id="48" name="文本占位符 7"/>
          <p:cNvSpPr>
            <a:spLocks noGrp="1"/>
          </p:cNvSpPr>
          <p:nvPr>
            <p:ph type="body" sz="quarter" idx="22" hasCustomPrompt="1"/>
          </p:nvPr>
        </p:nvSpPr>
        <p:spPr>
          <a:xfrm>
            <a:off x="2195736" y="4005064"/>
            <a:ext cx="1728192" cy="504887"/>
          </a:xfrm>
          <a:prstGeom prst="rect">
            <a:avLst/>
          </a:prstGeom>
        </p:spPr>
        <p:txBody>
          <a:bodyPr anchor="ctr"/>
          <a:lstStyle>
            <a:lvl1pPr algn="ctr">
              <a:buNone/>
              <a:defRPr sz="1600"/>
            </a:lvl1pPr>
          </a:lstStyle>
          <a:p>
            <a:pPr lvl="0"/>
            <a:r>
              <a:rPr lang="en-US" altLang="zh-CN" dirty="0"/>
              <a:t> </a:t>
            </a:r>
            <a:endParaRPr lang="zh-CN" altLang="en-US" dirty="0"/>
          </a:p>
        </p:txBody>
      </p:sp>
      <p:sp>
        <p:nvSpPr>
          <p:cNvPr id="49" name="文本占位符 7"/>
          <p:cNvSpPr>
            <a:spLocks noGrp="1"/>
          </p:cNvSpPr>
          <p:nvPr>
            <p:ph type="body" sz="quarter" idx="23" hasCustomPrompt="1"/>
          </p:nvPr>
        </p:nvSpPr>
        <p:spPr>
          <a:xfrm>
            <a:off x="3959932" y="4005064"/>
            <a:ext cx="1908212" cy="504887"/>
          </a:xfrm>
          <a:prstGeom prst="rect">
            <a:avLst/>
          </a:prstGeom>
        </p:spPr>
        <p:txBody>
          <a:bodyPr anchor="ctr"/>
          <a:lstStyle>
            <a:lvl1pPr algn="ctr">
              <a:buNone/>
              <a:defRPr sz="1600"/>
            </a:lvl1pPr>
          </a:lstStyle>
          <a:p>
            <a:pPr lvl="0"/>
            <a:r>
              <a:rPr lang="en-US" altLang="zh-CN" dirty="0"/>
              <a:t> </a:t>
            </a:r>
            <a:endParaRPr lang="zh-CN" altLang="en-US" dirty="0"/>
          </a:p>
        </p:txBody>
      </p:sp>
      <p:sp>
        <p:nvSpPr>
          <p:cNvPr id="50" name="文本占位符 7"/>
          <p:cNvSpPr>
            <a:spLocks noGrp="1"/>
          </p:cNvSpPr>
          <p:nvPr>
            <p:ph type="body" sz="quarter" idx="24" hasCustomPrompt="1"/>
          </p:nvPr>
        </p:nvSpPr>
        <p:spPr>
          <a:xfrm>
            <a:off x="5832140" y="4005064"/>
            <a:ext cx="2628292" cy="504887"/>
          </a:xfrm>
          <a:prstGeom prst="rect">
            <a:avLst/>
          </a:prstGeom>
        </p:spPr>
        <p:txBody>
          <a:bodyPr anchor="ctr"/>
          <a:lstStyle>
            <a:lvl1pPr algn="ctr">
              <a:buNone/>
              <a:defRPr sz="1600"/>
            </a:lvl1pPr>
          </a:lstStyle>
          <a:p>
            <a:pPr lvl="0"/>
            <a:r>
              <a:rPr lang="zh-CN" altLang="en-US" dirty="0"/>
              <a:t> </a:t>
            </a:r>
          </a:p>
        </p:txBody>
      </p:sp>
      <p:sp>
        <p:nvSpPr>
          <p:cNvPr id="51" name="文本占位符 7"/>
          <p:cNvSpPr>
            <a:spLocks noGrp="1"/>
          </p:cNvSpPr>
          <p:nvPr>
            <p:ph type="body" sz="quarter" idx="25" hasCustomPrompt="1"/>
          </p:nvPr>
        </p:nvSpPr>
        <p:spPr>
          <a:xfrm>
            <a:off x="611560" y="4473116"/>
            <a:ext cx="1584176" cy="504887"/>
          </a:xfrm>
          <a:prstGeom prst="rect">
            <a:avLst/>
          </a:prstGeom>
        </p:spPr>
        <p:txBody>
          <a:bodyPr anchor="ctr"/>
          <a:lstStyle>
            <a:lvl1pPr algn="ctr">
              <a:buNone/>
              <a:defRPr sz="1600"/>
            </a:lvl1pPr>
          </a:lstStyle>
          <a:p>
            <a:pPr lvl="0"/>
            <a:r>
              <a:rPr lang="en-US" altLang="zh-CN" dirty="0"/>
              <a:t> </a:t>
            </a:r>
            <a:endParaRPr lang="zh-CN" altLang="en-US" dirty="0"/>
          </a:p>
        </p:txBody>
      </p:sp>
      <p:sp>
        <p:nvSpPr>
          <p:cNvPr id="52" name="文本占位符 7"/>
          <p:cNvSpPr>
            <a:spLocks noGrp="1"/>
          </p:cNvSpPr>
          <p:nvPr>
            <p:ph type="body" sz="quarter" idx="26" hasCustomPrompt="1"/>
          </p:nvPr>
        </p:nvSpPr>
        <p:spPr>
          <a:xfrm>
            <a:off x="2195736" y="4473116"/>
            <a:ext cx="1728192" cy="504887"/>
          </a:xfrm>
          <a:prstGeom prst="rect">
            <a:avLst/>
          </a:prstGeom>
        </p:spPr>
        <p:txBody>
          <a:bodyPr anchor="ctr"/>
          <a:lstStyle>
            <a:lvl1pPr algn="ctr">
              <a:buNone/>
              <a:defRPr sz="1600"/>
            </a:lvl1pPr>
          </a:lstStyle>
          <a:p>
            <a:pPr lvl="0"/>
            <a:r>
              <a:rPr lang="en-US" altLang="zh-CN" dirty="0"/>
              <a:t> </a:t>
            </a:r>
            <a:endParaRPr lang="zh-CN" altLang="en-US" dirty="0"/>
          </a:p>
        </p:txBody>
      </p:sp>
      <p:sp>
        <p:nvSpPr>
          <p:cNvPr id="53" name="文本占位符 7"/>
          <p:cNvSpPr>
            <a:spLocks noGrp="1"/>
          </p:cNvSpPr>
          <p:nvPr>
            <p:ph type="body" sz="quarter" idx="27" hasCustomPrompt="1"/>
          </p:nvPr>
        </p:nvSpPr>
        <p:spPr>
          <a:xfrm>
            <a:off x="3959932" y="4473116"/>
            <a:ext cx="1908212" cy="504887"/>
          </a:xfrm>
          <a:prstGeom prst="rect">
            <a:avLst/>
          </a:prstGeom>
        </p:spPr>
        <p:txBody>
          <a:bodyPr anchor="ctr"/>
          <a:lstStyle>
            <a:lvl1pPr algn="ctr">
              <a:buNone/>
              <a:defRPr sz="1600"/>
            </a:lvl1pPr>
          </a:lstStyle>
          <a:p>
            <a:pPr lvl="0"/>
            <a:r>
              <a:rPr lang="en-US" altLang="zh-CN" dirty="0"/>
              <a:t> </a:t>
            </a:r>
            <a:endParaRPr lang="zh-CN" altLang="en-US" dirty="0"/>
          </a:p>
        </p:txBody>
      </p:sp>
      <p:sp>
        <p:nvSpPr>
          <p:cNvPr id="54" name="文本占位符 7"/>
          <p:cNvSpPr>
            <a:spLocks noGrp="1"/>
          </p:cNvSpPr>
          <p:nvPr>
            <p:ph type="body" sz="quarter" idx="28" hasCustomPrompt="1"/>
          </p:nvPr>
        </p:nvSpPr>
        <p:spPr>
          <a:xfrm>
            <a:off x="5832140" y="4473116"/>
            <a:ext cx="2628292" cy="504887"/>
          </a:xfrm>
          <a:prstGeom prst="rect">
            <a:avLst/>
          </a:prstGeom>
        </p:spPr>
        <p:txBody>
          <a:bodyPr anchor="ctr"/>
          <a:lstStyle>
            <a:lvl1pPr algn="ctr">
              <a:buNone/>
              <a:defRPr sz="1600"/>
            </a:lvl1pPr>
          </a:lstStyle>
          <a:p>
            <a:pPr lvl="0"/>
            <a:r>
              <a:rPr lang="zh-CN" altLang="en-US" dirty="0"/>
              <a:t> </a:t>
            </a:r>
          </a:p>
        </p:txBody>
      </p:sp>
      <p:sp>
        <p:nvSpPr>
          <p:cNvPr id="55" name="文本占位符 7"/>
          <p:cNvSpPr>
            <a:spLocks noGrp="1"/>
          </p:cNvSpPr>
          <p:nvPr>
            <p:ph type="body" sz="quarter" idx="29" hasCustomPrompt="1"/>
          </p:nvPr>
        </p:nvSpPr>
        <p:spPr>
          <a:xfrm>
            <a:off x="611560" y="5013176"/>
            <a:ext cx="1584176" cy="504887"/>
          </a:xfrm>
          <a:prstGeom prst="rect">
            <a:avLst/>
          </a:prstGeom>
        </p:spPr>
        <p:txBody>
          <a:bodyPr anchor="ctr"/>
          <a:lstStyle>
            <a:lvl1pPr algn="ctr">
              <a:buNone/>
              <a:defRPr sz="1600"/>
            </a:lvl1pPr>
          </a:lstStyle>
          <a:p>
            <a:pPr lvl="0"/>
            <a:r>
              <a:rPr lang="en-US" altLang="zh-CN" dirty="0"/>
              <a:t> </a:t>
            </a:r>
            <a:endParaRPr lang="zh-CN" altLang="en-US" dirty="0"/>
          </a:p>
        </p:txBody>
      </p:sp>
      <p:sp>
        <p:nvSpPr>
          <p:cNvPr id="56" name="文本占位符 7"/>
          <p:cNvSpPr>
            <a:spLocks noGrp="1"/>
          </p:cNvSpPr>
          <p:nvPr>
            <p:ph type="body" sz="quarter" idx="30" hasCustomPrompt="1"/>
          </p:nvPr>
        </p:nvSpPr>
        <p:spPr>
          <a:xfrm>
            <a:off x="2195736" y="5013176"/>
            <a:ext cx="1728192" cy="504887"/>
          </a:xfrm>
          <a:prstGeom prst="rect">
            <a:avLst/>
          </a:prstGeom>
        </p:spPr>
        <p:txBody>
          <a:bodyPr anchor="ctr"/>
          <a:lstStyle>
            <a:lvl1pPr algn="ctr">
              <a:buNone/>
              <a:defRPr sz="1600"/>
            </a:lvl1pPr>
          </a:lstStyle>
          <a:p>
            <a:pPr lvl="0"/>
            <a:r>
              <a:rPr lang="en-US" altLang="zh-CN" dirty="0"/>
              <a:t> </a:t>
            </a:r>
            <a:endParaRPr lang="zh-CN" altLang="en-US" dirty="0"/>
          </a:p>
        </p:txBody>
      </p:sp>
      <p:sp>
        <p:nvSpPr>
          <p:cNvPr id="57" name="文本占位符 7"/>
          <p:cNvSpPr>
            <a:spLocks noGrp="1"/>
          </p:cNvSpPr>
          <p:nvPr>
            <p:ph type="body" sz="quarter" idx="31" hasCustomPrompt="1"/>
          </p:nvPr>
        </p:nvSpPr>
        <p:spPr>
          <a:xfrm>
            <a:off x="3959932" y="5013176"/>
            <a:ext cx="1908212" cy="504887"/>
          </a:xfrm>
          <a:prstGeom prst="rect">
            <a:avLst/>
          </a:prstGeom>
        </p:spPr>
        <p:txBody>
          <a:bodyPr anchor="ctr"/>
          <a:lstStyle>
            <a:lvl1pPr algn="ctr">
              <a:buNone/>
              <a:defRPr sz="1600"/>
            </a:lvl1pPr>
          </a:lstStyle>
          <a:p>
            <a:pPr lvl="0"/>
            <a:r>
              <a:rPr lang="en-US" altLang="zh-CN" dirty="0"/>
              <a:t> </a:t>
            </a:r>
            <a:endParaRPr lang="zh-CN" altLang="en-US" dirty="0"/>
          </a:p>
        </p:txBody>
      </p:sp>
      <p:sp>
        <p:nvSpPr>
          <p:cNvPr id="58" name="文本占位符 7"/>
          <p:cNvSpPr>
            <a:spLocks noGrp="1"/>
          </p:cNvSpPr>
          <p:nvPr>
            <p:ph type="body" sz="quarter" idx="32" hasCustomPrompt="1"/>
          </p:nvPr>
        </p:nvSpPr>
        <p:spPr>
          <a:xfrm>
            <a:off x="5832140" y="5013176"/>
            <a:ext cx="2628292" cy="504887"/>
          </a:xfrm>
          <a:prstGeom prst="rect">
            <a:avLst/>
          </a:prstGeom>
        </p:spPr>
        <p:txBody>
          <a:bodyPr anchor="ctr"/>
          <a:lstStyle>
            <a:lvl1pPr algn="ctr">
              <a:buNone/>
              <a:defRPr sz="1600"/>
            </a:lvl1pPr>
          </a:lstStyle>
          <a:p>
            <a:pPr lvl="0"/>
            <a:r>
              <a:rPr lang="zh-CN" altLang="en-US" dirty="0"/>
              <a:t> </a:t>
            </a:r>
          </a:p>
        </p:txBody>
      </p:sp>
      <p:sp>
        <p:nvSpPr>
          <p:cNvPr id="59" name="文本占位符 7"/>
          <p:cNvSpPr>
            <a:spLocks noGrp="1"/>
          </p:cNvSpPr>
          <p:nvPr>
            <p:ph type="body" sz="quarter" idx="33" hasCustomPrompt="1"/>
          </p:nvPr>
        </p:nvSpPr>
        <p:spPr>
          <a:xfrm>
            <a:off x="611560" y="5481228"/>
            <a:ext cx="1584176" cy="504887"/>
          </a:xfrm>
          <a:prstGeom prst="rect">
            <a:avLst/>
          </a:prstGeom>
        </p:spPr>
        <p:txBody>
          <a:bodyPr anchor="ctr"/>
          <a:lstStyle>
            <a:lvl1pPr algn="ctr">
              <a:buNone/>
              <a:defRPr sz="1600"/>
            </a:lvl1pPr>
          </a:lstStyle>
          <a:p>
            <a:pPr lvl="0"/>
            <a:r>
              <a:rPr lang="en-US" altLang="zh-CN" dirty="0"/>
              <a:t> </a:t>
            </a:r>
            <a:endParaRPr lang="zh-CN" altLang="en-US" dirty="0"/>
          </a:p>
        </p:txBody>
      </p:sp>
      <p:sp>
        <p:nvSpPr>
          <p:cNvPr id="60" name="文本占位符 7"/>
          <p:cNvSpPr>
            <a:spLocks noGrp="1"/>
          </p:cNvSpPr>
          <p:nvPr>
            <p:ph type="body" sz="quarter" idx="34" hasCustomPrompt="1"/>
          </p:nvPr>
        </p:nvSpPr>
        <p:spPr>
          <a:xfrm>
            <a:off x="2195736" y="5481228"/>
            <a:ext cx="1728192" cy="504887"/>
          </a:xfrm>
          <a:prstGeom prst="rect">
            <a:avLst/>
          </a:prstGeom>
        </p:spPr>
        <p:txBody>
          <a:bodyPr anchor="ctr"/>
          <a:lstStyle>
            <a:lvl1pPr algn="ctr">
              <a:buNone/>
              <a:defRPr sz="1600"/>
            </a:lvl1pPr>
          </a:lstStyle>
          <a:p>
            <a:pPr lvl="0"/>
            <a:r>
              <a:rPr lang="en-US" altLang="zh-CN" dirty="0"/>
              <a:t> </a:t>
            </a:r>
            <a:endParaRPr lang="zh-CN" altLang="en-US" dirty="0"/>
          </a:p>
        </p:txBody>
      </p:sp>
      <p:sp>
        <p:nvSpPr>
          <p:cNvPr id="61" name="文本占位符 7"/>
          <p:cNvSpPr>
            <a:spLocks noGrp="1"/>
          </p:cNvSpPr>
          <p:nvPr>
            <p:ph type="body" sz="quarter" idx="35" hasCustomPrompt="1"/>
          </p:nvPr>
        </p:nvSpPr>
        <p:spPr>
          <a:xfrm>
            <a:off x="3959932" y="5481228"/>
            <a:ext cx="1908212" cy="504887"/>
          </a:xfrm>
          <a:prstGeom prst="rect">
            <a:avLst/>
          </a:prstGeom>
        </p:spPr>
        <p:txBody>
          <a:bodyPr anchor="ctr"/>
          <a:lstStyle>
            <a:lvl1pPr algn="ctr">
              <a:buNone/>
              <a:defRPr sz="1600"/>
            </a:lvl1pPr>
          </a:lstStyle>
          <a:p>
            <a:pPr lvl="0"/>
            <a:r>
              <a:rPr lang="en-US" altLang="zh-CN" dirty="0"/>
              <a:t> </a:t>
            </a:r>
            <a:endParaRPr lang="zh-CN" altLang="en-US" dirty="0"/>
          </a:p>
        </p:txBody>
      </p:sp>
      <p:sp>
        <p:nvSpPr>
          <p:cNvPr id="62" name="文本占位符 7"/>
          <p:cNvSpPr>
            <a:spLocks noGrp="1"/>
          </p:cNvSpPr>
          <p:nvPr>
            <p:ph type="body" sz="quarter" idx="36" hasCustomPrompt="1"/>
          </p:nvPr>
        </p:nvSpPr>
        <p:spPr>
          <a:xfrm>
            <a:off x="5832140" y="5481228"/>
            <a:ext cx="2628292" cy="504887"/>
          </a:xfrm>
          <a:prstGeom prst="rect">
            <a:avLst/>
          </a:prstGeom>
        </p:spPr>
        <p:txBody>
          <a:bodyPr anchor="ctr"/>
          <a:lstStyle>
            <a:lvl1pPr algn="ctr">
              <a:buNone/>
              <a:defRPr sz="1600"/>
            </a:lvl1pPr>
          </a:lstStyle>
          <a:p>
            <a:pPr lvl="0"/>
            <a:r>
              <a:rPr lang="zh-CN" altLang="en-US" dirty="0"/>
              <a:t> </a:t>
            </a:r>
          </a:p>
        </p:txBody>
      </p:sp>
      <p:sp>
        <p:nvSpPr>
          <p:cNvPr id="63" name="Rectangle 2"/>
          <p:cNvSpPr>
            <a:spLocks noChangeArrowheads="1"/>
          </p:cNvSpPr>
          <p:nvPr userDrawn="1"/>
        </p:nvSpPr>
        <p:spPr bwMode="auto">
          <a:xfrm>
            <a:off x="714375" y="519113"/>
            <a:ext cx="7051675" cy="479425"/>
          </a:xfrm>
          <a:prstGeom prst="rect">
            <a:avLst/>
          </a:prstGeom>
          <a:noFill/>
          <a:ln w="9525">
            <a:noFill/>
            <a:miter lim="800000"/>
            <a:headEnd/>
            <a:tailEnd/>
          </a:ln>
        </p:spPr>
        <p:txBody>
          <a:bodyPr lIns="78258" tIns="39127" rIns="78258" bIns="39127" anchor="ctr"/>
          <a:lstStyle/>
          <a:p>
            <a:pPr defTabSz="801688" fontAlgn="base"/>
            <a:r>
              <a:rPr lang="zh-CN" altLang="en-US" sz="3500" dirty="0">
                <a:solidFill>
                  <a:srgbClr val="990000"/>
                </a:solidFill>
                <a:latin typeface="FrutigerNext LT Medium" pitchFamily="34" charset="0"/>
                <a:ea typeface="黑体" pitchFamily="2" charset="-122"/>
              </a:rPr>
              <a:t>修订记录</a:t>
            </a:r>
          </a:p>
        </p:txBody>
      </p:sp>
      <p:sp>
        <p:nvSpPr>
          <p:cNvPr id="64" name="Text Box 58"/>
          <p:cNvSpPr txBox="1">
            <a:spLocks noChangeArrowheads="1"/>
          </p:cNvSpPr>
          <p:nvPr userDrawn="1"/>
        </p:nvSpPr>
        <p:spPr bwMode="auto">
          <a:xfrm>
            <a:off x="6059488" y="360363"/>
            <a:ext cx="2873375" cy="701675"/>
          </a:xfrm>
          <a:prstGeom prst="rect">
            <a:avLst/>
          </a:prstGeom>
          <a:noFill/>
          <a:ln w="9525" algn="ctr">
            <a:noFill/>
            <a:miter lim="800000"/>
            <a:headEnd/>
            <a:tailEnd/>
          </a:ln>
        </p:spPr>
        <p:txBody>
          <a:bodyPr>
            <a:spAutoFit/>
          </a:bodyPr>
          <a:lstStyle/>
          <a:p>
            <a:pPr>
              <a:spcBef>
                <a:spcPct val="50000"/>
              </a:spcBef>
            </a:pPr>
            <a:r>
              <a:rPr lang="zh-CN" altLang="en-US" sz="4000" i="1" dirty="0">
                <a:solidFill>
                  <a:srgbClr val="4D4D4D"/>
                </a:solidFill>
                <a:latin typeface="Arial" charset="0"/>
              </a:rPr>
              <a:t>本页不打印</a:t>
            </a:r>
          </a:p>
        </p:txBody>
      </p:sp>
      <p:sp>
        <p:nvSpPr>
          <p:cNvPr id="31" name="文本占位符 7"/>
          <p:cNvSpPr>
            <a:spLocks noGrp="1"/>
          </p:cNvSpPr>
          <p:nvPr>
            <p:ph type="body" sz="quarter" idx="37" hasCustomPrompt="1"/>
          </p:nvPr>
        </p:nvSpPr>
        <p:spPr>
          <a:xfrm>
            <a:off x="611560" y="4040237"/>
            <a:ext cx="1584176" cy="504887"/>
          </a:xfrm>
          <a:prstGeom prst="rect">
            <a:avLst/>
          </a:prstGeom>
        </p:spPr>
        <p:txBody>
          <a:bodyPr anchor="ctr"/>
          <a:lstStyle>
            <a:lvl1pPr algn="ctr">
              <a:lnSpc>
                <a:spcPct val="100000"/>
              </a:lnSpc>
              <a:buNone/>
              <a:defRPr sz="1600"/>
            </a:lvl1pPr>
          </a:lstStyle>
          <a:p>
            <a:pPr lvl="0"/>
            <a:r>
              <a:rPr lang="zh-CN" altLang="en-US" dirty="0"/>
              <a:t>姓名</a:t>
            </a:r>
            <a:r>
              <a:rPr lang="en-US" altLang="zh-CN" dirty="0"/>
              <a:t>/</a:t>
            </a:r>
            <a:r>
              <a:rPr lang="zh-CN" altLang="en-US" dirty="0"/>
              <a:t>工号</a:t>
            </a:r>
          </a:p>
        </p:txBody>
      </p:sp>
      <p:sp>
        <p:nvSpPr>
          <p:cNvPr id="32" name="文本占位符 7"/>
          <p:cNvSpPr>
            <a:spLocks noGrp="1"/>
          </p:cNvSpPr>
          <p:nvPr>
            <p:ph type="body" sz="quarter" idx="38" hasCustomPrompt="1"/>
          </p:nvPr>
        </p:nvSpPr>
        <p:spPr>
          <a:xfrm>
            <a:off x="2195736" y="4005064"/>
            <a:ext cx="1728192" cy="504887"/>
          </a:xfrm>
          <a:prstGeom prst="rect">
            <a:avLst/>
          </a:prstGeom>
        </p:spPr>
        <p:txBody>
          <a:bodyPr anchor="ctr"/>
          <a:lstStyle>
            <a:lvl1pPr algn="ctr">
              <a:lnSpc>
                <a:spcPct val="100000"/>
              </a:lnSpc>
              <a:buNone/>
              <a:defRPr sz="1600"/>
            </a:lvl1pPr>
          </a:lstStyle>
          <a:p>
            <a:pPr lvl="0"/>
            <a:r>
              <a:rPr lang="en-US" altLang="zh-CN" dirty="0"/>
              <a:t>2015.01.25</a:t>
            </a:r>
            <a:endParaRPr lang="zh-CN" altLang="en-US" dirty="0"/>
          </a:p>
        </p:txBody>
      </p:sp>
      <p:sp>
        <p:nvSpPr>
          <p:cNvPr id="33" name="文本占位符 7"/>
          <p:cNvSpPr>
            <a:spLocks noGrp="1"/>
          </p:cNvSpPr>
          <p:nvPr>
            <p:ph type="body" sz="quarter" idx="39" hasCustomPrompt="1"/>
          </p:nvPr>
        </p:nvSpPr>
        <p:spPr>
          <a:xfrm>
            <a:off x="3959932" y="4041068"/>
            <a:ext cx="1908212" cy="504887"/>
          </a:xfrm>
          <a:prstGeom prst="rect">
            <a:avLst/>
          </a:prstGeom>
        </p:spPr>
        <p:txBody>
          <a:bodyPr anchor="ctr"/>
          <a:lstStyle>
            <a:lvl1pPr algn="ctr">
              <a:lnSpc>
                <a:spcPct val="100000"/>
              </a:lnSpc>
              <a:buNone/>
              <a:defRPr sz="1600"/>
            </a:lvl1pPr>
          </a:lstStyle>
          <a:p>
            <a:pPr lvl="0"/>
            <a:r>
              <a:rPr lang="zh-CN" altLang="en-US" dirty="0"/>
              <a:t>姓名</a:t>
            </a:r>
            <a:r>
              <a:rPr lang="en-US" altLang="zh-CN" dirty="0"/>
              <a:t>/</a:t>
            </a:r>
            <a:r>
              <a:rPr lang="zh-CN" altLang="en-US" dirty="0"/>
              <a:t>工号</a:t>
            </a:r>
          </a:p>
        </p:txBody>
      </p:sp>
      <p:sp>
        <p:nvSpPr>
          <p:cNvPr id="34" name="文本占位符 7"/>
          <p:cNvSpPr>
            <a:spLocks noGrp="1"/>
          </p:cNvSpPr>
          <p:nvPr>
            <p:ph type="body" sz="quarter" idx="40" hasCustomPrompt="1"/>
          </p:nvPr>
        </p:nvSpPr>
        <p:spPr>
          <a:xfrm>
            <a:off x="5832140" y="4041068"/>
            <a:ext cx="2628292" cy="504887"/>
          </a:xfrm>
          <a:prstGeom prst="rect">
            <a:avLst/>
          </a:prstGeom>
        </p:spPr>
        <p:txBody>
          <a:bodyPr anchor="ctr"/>
          <a:lstStyle>
            <a:lvl1pPr algn="ctr">
              <a:lnSpc>
                <a:spcPct val="100000"/>
              </a:lnSpc>
              <a:buNone/>
              <a:defRPr sz="1600"/>
            </a:lvl1pPr>
          </a:lstStyle>
          <a:p>
            <a:pPr lvl="0"/>
            <a:r>
              <a:rPr lang="zh-CN" altLang="en-US" dirty="0"/>
              <a:t>类型</a:t>
            </a:r>
          </a:p>
        </p:txBody>
      </p:sp>
    </p:spTree>
    <p:extLst>
      <p:ext uri="{BB962C8B-B14F-4D97-AF65-F5344CB8AC3E}">
        <p14:creationId xmlns:p14="http://schemas.microsoft.com/office/powerpoint/2010/main" val="384397881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2#总标题">
    <p:spTree>
      <p:nvGrpSpPr>
        <p:cNvPr id="1" name=""/>
        <p:cNvGrpSpPr/>
        <p:nvPr/>
      </p:nvGrpSpPr>
      <p:grpSpPr>
        <a:xfrm>
          <a:off x="0" y="0"/>
          <a:ext cx="0" cy="0"/>
          <a:chOff x="0" y="0"/>
          <a:chExt cx="0" cy="0"/>
        </a:xfrm>
      </p:grpSpPr>
      <p:pic>
        <p:nvPicPr>
          <p:cNvPr id="3" name="Picture 46" descr="Logo"/>
          <p:cNvPicPr>
            <a:picLocks noChangeAspect="1" noChangeArrowheads="1"/>
          </p:cNvPicPr>
          <p:nvPr/>
        </p:nvPicPr>
        <p:blipFill>
          <a:blip r:embed="rId2" cstate="print"/>
          <a:srcRect/>
          <a:stretch>
            <a:fillRect/>
          </a:stretch>
        </p:blipFill>
        <p:spPr bwMode="auto">
          <a:xfrm>
            <a:off x="7508875" y="5578475"/>
            <a:ext cx="820738" cy="820738"/>
          </a:xfrm>
          <a:prstGeom prst="rect">
            <a:avLst/>
          </a:prstGeom>
          <a:noFill/>
          <a:ln w="9525">
            <a:noFill/>
            <a:miter lim="800000"/>
            <a:headEnd/>
            <a:tailEnd/>
          </a:ln>
        </p:spPr>
      </p:pic>
      <p:pic>
        <p:nvPicPr>
          <p:cNvPr id="4" name="Picture 47" descr="2"/>
          <p:cNvPicPr>
            <a:picLocks noChangeAspect="1" noChangeArrowheads="1"/>
          </p:cNvPicPr>
          <p:nvPr/>
        </p:nvPicPr>
        <p:blipFill>
          <a:blip r:embed="rId3" cstate="print"/>
          <a:srcRect/>
          <a:stretch>
            <a:fillRect/>
          </a:stretch>
        </p:blipFill>
        <p:spPr bwMode="auto">
          <a:xfrm>
            <a:off x="0" y="782638"/>
            <a:ext cx="9144000" cy="3810000"/>
          </a:xfrm>
          <a:prstGeom prst="rect">
            <a:avLst/>
          </a:prstGeom>
          <a:noFill/>
          <a:ln w="9525">
            <a:noFill/>
            <a:miter lim="800000"/>
            <a:headEnd/>
            <a:tailEnd/>
          </a:ln>
        </p:spPr>
      </p:pic>
      <p:sp>
        <p:nvSpPr>
          <p:cNvPr id="5" name="Text Box 48"/>
          <p:cNvSpPr txBox="1">
            <a:spLocks noChangeArrowheads="1"/>
          </p:cNvSpPr>
          <p:nvPr/>
        </p:nvSpPr>
        <p:spPr bwMode="auto">
          <a:xfrm>
            <a:off x="7224713" y="4094163"/>
            <a:ext cx="1333500" cy="261937"/>
          </a:xfrm>
          <a:prstGeom prst="rect">
            <a:avLst/>
          </a:prstGeom>
          <a:noFill/>
          <a:ln w="9525">
            <a:noFill/>
            <a:miter lim="800000"/>
            <a:headEnd/>
            <a:tailEnd/>
          </a:ln>
        </p:spPr>
        <p:txBody>
          <a:bodyPr wrap="none" lIns="80114" tIns="40058" rIns="80114" bIns="40058">
            <a:spAutoFit/>
          </a:bodyPr>
          <a:lstStyle/>
          <a:p>
            <a:pPr defTabSz="801688" eaLnBrk="0" fontAlgn="base" hangingPunct="0">
              <a:defRPr/>
            </a:pPr>
            <a:r>
              <a:rPr lang="en-US" altLang="zh-CN" sz="1200" dirty="0">
                <a:solidFill>
                  <a:schemeClr val="bg1"/>
                </a:solidFill>
                <a:ea typeface="MS PGothic" pitchFamily="34" charset="-128"/>
              </a:rPr>
              <a:t>www.huawei.com</a:t>
            </a:r>
          </a:p>
        </p:txBody>
      </p:sp>
      <p:sp>
        <p:nvSpPr>
          <p:cNvPr id="1414185" name="Rectangle 41"/>
          <p:cNvSpPr>
            <a:spLocks noGrp="1" noChangeArrowheads="1"/>
          </p:cNvSpPr>
          <p:nvPr>
            <p:ph type="ctrTitle" sz="quarter"/>
          </p:nvPr>
        </p:nvSpPr>
        <p:spPr>
          <a:xfrm>
            <a:off x="755650" y="1419225"/>
            <a:ext cx="6012594" cy="1470025"/>
          </a:xfrm>
          <a:ln algn="ctr"/>
        </p:spPr>
        <p:txBody>
          <a:bodyPr lIns="87802" tIns="43901" rIns="87802" bIns="43901"/>
          <a:lstStyle>
            <a:lvl1pPr defTabSz="784225" eaLnBrk="0" hangingPunct="0">
              <a:defRPr sz="4300">
                <a:solidFill>
                  <a:schemeClr val="bg1"/>
                </a:solidFill>
              </a:defRPr>
            </a:lvl1pPr>
          </a:lstStyle>
          <a:p>
            <a:r>
              <a:rPr lang="zh-CN" altLang="en-US" dirty="0"/>
              <a:t>单击此处编辑母版标题样式</a:t>
            </a:r>
          </a:p>
        </p:txBody>
      </p:sp>
      <p:sp>
        <p:nvSpPr>
          <p:cNvPr id="7" name="Rectangle 14"/>
          <p:cNvSpPr>
            <a:spLocks noChangeArrowheads="1"/>
          </p:cNvSpPr>
          <p:nvPr userDrawn="1"/>
        </p:nvSpPr>
        <p:spPr bwMode="auto">
          <a:xfrm>
            <a:off x="655638" y="6207125"/>
            <a:ext cx="2547035" cy="265552"/>
          </a:xfrm>
          <a:prstGeom prst="rect">
            <a:avLst/>
          </a:prstGeom>
          <a:noFill/>
          <a:ln w="9525" algn="ctr">
            <a:noFill/>
            <a:miter lim="800000"/>
            <a:headEnd/>
            <a:tailEnd/>
          </a:ln>
          <a:effectLst/>
        </p:spPr>
        <p:txBody>
          <a:bodyPr wrap="none" lIns="80101" tIns="40052" rIns="80101" bIns="40052">
            <a:spAutoFit/>
          </a:bodyPr>
          <a:lstStyle/>
          <a:p>
            <a:pPr defTabSz="801688" fontAlgn="base">
              <a:defRPr/>
            </a:pPr>
            <a:r>
              <a:rPr lang="zh-CN" altLang="en-US" sz="1200" b="0" i="0" kern="1200" dirty="0">
                <a:solidFill>
                  <a:schemeClr val="tx1"/>
                </a:solidFill>
                <a:latin typeface="+mn-lt"/>
                <a:ea typeface="+mn-ea"/>
                <a:cs typeface="+mn-cs"/>
              </a:rPr>
              <a:t>版权所有</a:t>
            </a:r>
            <a:r>
              <a:rPr lang="en-US" altLang="zh-CN" sz="1200" b="0" i="0" dirty="0">
                <a:latin typeface="+mn-lt"/>
                <a:ea typeface="+mn-ea"/>
              </a:rPr>
              <a:t>©</a:t>
            </a:r>
            <a:r>
              <a:rPr lang="en-US" altLang="zh-CN" sz="1200" b="0" dirty="0">
                <a:latin typeface="+mn-lt"/>
                <a:ea typeface="+mn-ea"/>
              </a:rPr>
              <a:t> </a:t>
            </a:r>
            <a:r>
              <a:rPr lang="en-US" altLang="zh-CN" sz="1200" b="0" i="0" kern="1200" dirty="0">
                <a:solidFill>
                  <a:schemeClr val="tx1"/>
                </a:solidFill>
                <a:latin typeface="+mn-lt"/>
                <a:ea typeface="+mn-ea"/>
                <a:cs typeface="+mn-cs"/>
              </a:rPr>
              <a:t>2017 </a:t>
            </a:r>
            <a:r>
              <a:rPr lang="zh-CN" altLang="en-US" sz="1200" b="0" i="0" kern="1200" dirty="0">
                <a:solidFill>
                  <a:schemeClr val="tx1"/>
                </a:solidFill>
                <a:latin typeface="+mn-lt"/>
                <a:ea typeface="+mn-ea"/>
                <a:cs typeface="+mn-cs"/>
              </a:rPr>
              <a:t>华为技术有限公司</a:t>
            </a:r>
            <a:endParaRPr lang="en-US" altLang="zh-CN" sz="1200" b="0" i="0" kern="1200" dirty="0">
              <a:solidFill>
                <a:schemeClr val="tx1"/>
              </a:solidFill>
              <a:latin typeface="+mn-lt"/>
              <a:ea typeface="+mn-ea"/>
              <a:cs typeface="+mn-cs"/>
            </a:endParaRPr>
          </a:p>
        </p:txBody>
      </p:sp>
    </p:spTree>
    <p:extLst>
      <p:ext uri="{BB962C8B-B14F-4D97-AF65-F5344CB8AC3E}">
        <p14:creationId xmlns:p14="http://schemas.microsoft.com/office/powerpoint/2010/main" val="244275547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前言">
    <p:spTree>
      <p:nvGrpSpPr>
        <p:cNvPr id="1" name=""/>
        <p:cNvGrpSpPr/>
        <p:nvPr/>
      </p:nvGrpSpPr>
      <p:grpSpPr>
        <a:xfrm>
          <a:off x="0" y="0"/>
          <a:ext cx="0" cy="0"/>
          <a:chOff x="0" y="0"/>
          <a:chExt cx="0" cy="0"/>
        </a:xfrm>
      </p:grpSpPr>
      <p:pic>
        <p:nvPicPr>
          <p:cNvPr id="4" name="Picture 4" descr="前言 copy"/>
          <p:cNvPicPr>
            <a:picLocks noChangeAspect="1" noChangeArrowheads="1"/>
          </p:cNvPicPr>
          <p:nvPr userDrawn="1"/>
        </p:nvPicPr>
        <p:blipFill>
          <a:blip r:embed="rId2" cstate="print"/>
          <a:srcRect/>
          <a:stretch>
            <a:fillRect/>
          </a:stretch>
        </p:blipFill>
        <p:spPr bwMode="auto">
          <a:xfrm>
            <a:off x="751694" y="527944"/>
            <a:ext cx="615950" cy="617537"/>
          </a:xfrm>
          <a:prstGeom prst="rect">
            <a:avLst/>
          </a:prstGeom>
          <a:noFill/>
          <a:ln w="9525">
            <a:noFill/>
            <a:miter lim="800000"/>
            <a:headEnd/>
            <a:tailEnd/>
          </a:ln>
        </p:spPr>
      </p:pic>
      <p:sp>
        <p:nvSpPr>
          <p:cNvPr id="8" name="文本占位符 6"/>
          <p:cNvSpPr>
            <a:spLocks noGrp="1"/>
          </p:cNvSpPr>
          <p:nvPr>
            <p:ph type="body" sz="quarter" idx="10" hasCustomPrompt="1"/>
          </p:nvPr>
        </p:nvSpPr>
        <p:spPr>
          <a:xfrm>
            <a:off x="684212" y="1376364"/>
            <a:ext cx="7920037" cy="4032856"/>
          </a:xfrm>
        </p:spPr>
        <p:txBody>
          <a:bodyPr/>
          <a:lstStyle>
            <a:lvl1pPr>
              <a:defRPr/>
            </a:lvl1pPr>
            <a:lvl5pPr>
              <a:buNone/>
              <a:defRPr/>
            </a:lvl5pPr>
          </a:lstStyle>
          <a:p>
            <a:pPr eaLnBrk="1" hangingPunct="1"/>
            <a:r>
              <a:rPr lang="zh-CN" altLang="en-US" dirty="0"/>
              <a:t>本章主要讲述</a:t>
            </a:r>
            <a:r>
              <a:rPr lang="en-US" altLang="zh-CN" dirty="0"/>
              <a:t>...</a:t>
            </a:r>
            <a:endParaRPr lang="zh-CN" altLang="en-US" dirty="0"/>
          </a:p>
        </p:txBody>
      </p:sp>
      <p:sp>
        <p:nvSpPr>
          <p:cNvPr id="11" name="TextBox 10"/>
          <p:cNvSpPr txBox="1"/>
          <p:nvPr userDrawn="1"/>
        </p:nvSpPr>
        <p:spPr bwMode="auto">
          <a:xfrm>
            <a:off x="1331640" y="548680"/>
            <a:ext cx="2052228" cy="639557"/>
          </a:xfrm>
          <a:prstGeom prst="rect">
            <a:avLst/>
          </a:prstGeom>
          <a:noFill/>
          <a:ln w="9525">
            <a:noFill/>
            <a:miter lim="800000"/>
            <a:headEnd/>
            <a:tailEnd/>
          </a:ln>
        </p:spPr>
        <p:txBody>
          <a:bodyPr wrap="square" lIns="99980" tIns="49986" rIns="99980" bIns="49986" rtlCol="0">
            <a:spAutoFit/>
          </a:bodyPr>
          <a:lstStyle/>
          <a:p>
            <a:pPr algn="l" defTabSz="1001649" eaLnBrk="0" hangingPunct="0"/>
            <a:r>
              <a:rPr lang="zh-CN" altLang="en-US" sz="3500" dirty="0">
                <a:solidFill>
                  <a:srgbClr val="990000"/>
                </a:solidFill>
                <a:latin typeface="+mj-ea"/>
                <a:ea typeface="+mj-ea"/>
                <a:cs typeface="Arial" pitchFamily="34" charset="0"/>
              </a:rPr>
              <a:t>前言</a:t>
            </a:r>
          </a:p>
        </p:txBody>
      </p:sp>
    </p:spTree>
    <p:extLst>
      <p:ext uri="{BB962C8B-B14F-4D97-AF65-F5344CB8AC3E}">
        <p14:creationId xmlns:p14="http://schemas.microsoft.com/office/powerpoint/2010/main" val="356001484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4#目标">
    <p:spTree>
      <p:nvGrpSpPr>
        <p:cNvPr id="1" name=""/>
        <p:cNvGrpSpPr/>
        <p:nvPr/>
      </p:nvGrpSpPr>
      <p:grpSpPr>
        <a:xfrm>
          <a:off x="0" y="0"/>
          <a:ext cx="0" cy="0"/>
          <a:chOff x="0" y="0"/>
          <a:chExt cx="0" cy="0"/>
        </a:xfrm>
      </p:grpSpPr>
      <p:sp>
        <p:nvSpPr>
          <p:cNvPr id="3" name="内容占位符 2"/>
          <p:cNvSpPr>
            <a:spLocks noGrp="1"/>
          </p:cNvSpPr>
          <p:nvPr>
            <p:ph idx="1" hasCustomPrompt="1"/>
          </p:nvPr>
        </p:nvSpPr>
        <p:spPr>
          <a:xfrm>
            <a:off x="684213" y="1376363"/>
            <a:ext cx="7897812" cy="4194175"/>
          </a:xfrm>
        </p:spPr>
        <p:txBody>
          <a:bodyPr/>
          <a:lstStyle>
            <a:lvl1pPr marL="301625" marR="0" indent="-301625" algn="l" defTabSz="801688" rtl="0" eaLnBrk="0" fontAlgn="base" latinLnBrk="0" hangingPunct="0">
              <a:lnSpc>
                <a:spcPct val="140000"/>
              </a:lnSpc>
              <a:spcBef>
                <a:spcPct val="30000"/>
              </a:spcBef>
              <a:spcAft>
                <a:spcPct val="0"/>
              </a:spcAft>
              <a:buClr>
                <a:srgbClr val="808080"/>
              </a:buClr>
              <a:buSzPct val="60000"/>
              <a:buFont typeface="Wingdings" pitchFamily="2" charset="2"/>
              <a:buChar char="l"/>
              <a:tabLst/>
              <a:defRPr/>
            </a:lvl1pPr>
          </a:lstStyle>
          <a:p>
            <a:pPr marL="301625" marR="0" lvl="0" indent="-301625" algn="l" defTabSz="801688" rtl="0" eaLnBrk="0" fontAlgn="base" latinLnBrk="0" hangingPunct="0">
              <a:lnSpc>
                <a:spcPct val="140000"/>
              </a:lnSpc>
              <a:spcBef>
                <a:spcPct val="30000"/>
              </a:spcBef>
              <a:spcAft>
                <a:spcPct val="0"/>
              </a:spcAft>
              <a:buClr>
                <a:srgbClr val="808080"/>
              </a:buClr>
              <a:buSzPct val="60000"/>
              <a:buFont typeface="Wingdings" pitchFamily="2" charset="2"/>
              <a:buChar char="l"/>
              <a:tabLst/>
              <a:defRPr/>
            </a:pPr>
            <a:r>
              <a:rPr kumimoji="0" lang="zh-CN" altLang="en-US" sz="2200" b="0" i="0" u="none" strike="noStrike" kern="0" cap="none" spc="0" normalizeH="0" baseline="0" noProof="0" dirty="0">
                <a:ln>
                  <a:noFill/>
                </a:ln>
                <a:solidFill>
                  <a:srgbClr val="000000"/>
                </a:solidFill>
                <a:effectLst/>
                <a:uLnTx/>
                <a:uFillTx/>
                <a:latin typeface="+mn-lt"/>
                <a:ea typeface="+mn-ea"/>
                <a:cs typeface="+mn-cs"/>
              </a:rPr>
              <a:t>学完本课程后，您将能够：</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pic>
        <p:nvPicPr>
          <p:cNvPr id="4" name="Picture 14" descr="目标 copy"/>
          <p:cNvPicPr>
            <a:picLocks noChangeAspect="1" noChangeArrowheads="1"/>
          </p:cNvPicPr>
          <p:nvPr userDrawn="1"/>
        </p:nvPicPr>
        <p:blipFill>
          <a:blip r:embed="rId2" cstate="print"/>
          <a:srcRect/>
          <a:stretch>
            <a:fillRect/>
          </a:stretch>
        </p:blipFill>
        <p:spPr bwMode="auto">
          <a:xfrm>
            <a:off x="755576" y="518172"/>
            <a:ext cx="622300" cy="623888"/>
          </a:xfrm>
          <a:prstGeom prst="rect">
            <a:avLst/>
          </a:prstGeom>
          <a:noFill/>
          <a:ln w="9525">
            <a:noFill/>
            <a:miter lim="800000"/>
            <a:headEnd/>
            <a:tailEnd/>
          </a:ln>
        </p:spPr>
      </p:pic>
      <p:sp>
        <p:nvSpPr>
          <p:cNvPr id="8" name="TextBox 7"/>
          <p:cNvSpPr txBox="1"/>
          <p:nvPr userDrawn="1"/>
        </p:nvSpPr>
        <p:spPr bwMode="auto">
          <a:xfrm>
            <a:off x="1331640" y="548680"/>
            <a:ext cx="2052228" cy="639557"/>
          </a:xfrm>
          <a:prstGeom prst="rect">
            <a:avLst/>
          </a:prstGeom>
          <a:noFill/>
          <a:ln w="9525">
            <a:noFill/>
            <a:miter lim="800000"/>
            <a:headEnd/>
            <a:tailEnd/>
          </a:ln>
        </p:spPr>
        <p:txBody>
          <a:bodyPr wrap="square" lIns="99980" tIns="49986" rIns="99980" bIns="49986" rtlCol="0">
            <a:spAutoFit/>
          </a:bodyPr>
          <a:lstStyle/>
          <a:p>
            <a:pPr algn="l" defTabSz="1001649" eaLnBrk="0" hangingPunct="0"/>
            <a:r>
              <a:rPr lang="zh-CN" altLang="en-US" sz="3500" dirty="0">
                <a:solidFill>
                  <a:srgbClr val="990000"/>
                </a:solidFill>
                <a:latin typeface="+mj-ea"/>
                <a:ea typeface="+mj-ea"/>
                <a:cs typeface="Arial" pitchFamily="34" charset="0"/>
              </a:rPr>
              <a:t>目标</a:t>
            </a:r>
          </a:p>
        </p:txBody>
      </p:sp>
    </p:spTree>
    <p:extLst>
      <p:ext uri="{BB962C8B-B14F-4D97-AF65-F5344CB8AC3E}">
        <p14:creationId xmlns:p14="http://schemas.microsoft.com/office/powerpoint/2010/main" val="73530033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5#目录">
    <p:spTree>
      <p:nvGrpSpPr>
        <p:cNvPr id="1" name=""/>
        <p:cNvGrpSpPr/>
        <p:nvPr/>
      </p:nvGrpSpPr>
      <p:grpSpPr>
        <a:xfrm>
          <a:off x="0" y="0"/>
          <a:ext cx="0" cy="0"/>
          <a:chOff x="0" y="0"/>
          <a:chExt cx="0" cy="0"/>
        </a:xfrm>
      </p:grpSpPr>
      <p:pic>
        <p:nvPicPr>
          <p:cNvPr id="10" name="Picture 18" descr="目录 copy"/>
          <p:cNvPicPr>
            <a:picLocks noChangeAspect="1" noChangeArrowheads="1"/>
          </p:cNvPicPr>
          <p:nvPr userDrawn="1"/>
        </p:nvPicPr>
        <p:blipFill>
          <a:blip r:embed="rId2" cstate="print"/>
          <a:srcRect/>
          <a:stretch>
            <a:fillRect/>
          </a:stretch>
        </p:blipFill>
        <p:spPr bwMode="auto">
          <a:xfrm>
            <a:off x="755712" y="527007"/>
            <a:ext cx="620713" cy="622300"/>
          </a:xfrm>
          <a:prstGeom prst="rect">
            <a:avLst/>
          </a:prstGeom>
          <a:noFill/>
          <a:ln w="9525">
            <a:noFill/>
            <a:miter lim="800000"/>
            <a:headEnd/>
            <a:tailEnd/>
          </a:ln>
        </p:spPr>
      </p:pic>
      <p:sp>
        <p:nvSpPr>
          <p:cNvPr id="8" name="文本占位符 6"/>
          <p:cNvSpPr>
            <a:spLocks noGrp="1"/>
          </p:cNvSpPr>
          <p:nvPr>
            <p:ph type="body" sz="quarter" idx="10" hasCustomPrompt="1"/>
          </p:nvPr>
        </p:nvSpPr>
        <p:spPr>
          <a:xfrm>
            <a:off x="684212" y="1376363"/>
            <a:ext cx="7920038" cy="3924300"/>
          </a:xfrm>
        </p:spPr>
        <p:txBody>
          <a:bodyPr/>
          <a:lstStyle>
            <a:lvl1pPr marL="457200" marR="0" indent="-457200" algn="l" defTabSz="801688" rtl="0" eaLnBrk="0" fontAlgn="base" latinLnBrk="0" hangingPunct="0">
              <a:lnSpc>
                <a:spcPct val="140000"/>
              </a:lnSpc>
              <a:spcBef>
                <a:spcPct val="30000"/>
              </a:spcBef>
              <a:spcAft>
                <a:spcPct val="0"/>
              </a:spcAft>
              <a:buClr>
                <a:schemeClr val="tx1"/>
              </a:buClr>
              <a:buSzPct val="100000"/>
              <a:buFont typeface="+mj-lt"/>
              <a:buAutoNum type="arabicPeriod"/>
              <a:tabLst/>
              <a:defRPr/>
            </a:lvl1pPr>
            <a:lvl2pPr>
              <a:buFont typeface="Wingdings" pitchFamily="2" charset="2"/>
              <a:buChar char="p"/>
              <a:defRPr/>
            </a:lvl2pPr>
            <a:lvl3pPr>
              <a:defRPr/>
            </a:lvl3pPr>
            <a:lvl5pPr>
              <a:buNone/>
              <a:defRPr/>
            </a:lvl5pPr>
          </a:lstStyle>
          <a:p>
            <a:pPr marL="457200" indent="-457200">
              <a:buSzPct val="100000"/>
              <a:buFont typeface="+mj-lt"/>
              <a:buAutoNum type="arabicPeriod"/>
            </a:pPr>
            <a:r>
              <a:rPr lang="zh-CN" altLang="en-US" dirty="0"/>
              <a:t>一级目录一</a:t>
            </a:r>
            <a:endParaRPr lang="en-US" altLang="zh-CN" dirty="0"/>
          </a:p>
          <a:p>
            <a:pPr marL="457200" indent="-457200">
              <a:buSzPct val="100000"/>
              <a:buFont typeface="+mj-lt"/>
              <a:buAutoNum type="arabicPeriod"/>
            </a:pPr>
            <a:r>
              <a:rPr lang="zh-CN" altLang="en-US" dirty="0"/>
              <a:t>一级目录二</a:t>
            </a:r>
            <a:endParaRPr lang="en-US" altLang="zh-CN" dirty="0"/>
          </a:p>
          <a:p>
            <a:pPr marL="457200" indent="-457200">
              <a:buSzPct val="100000"/>
              <a:buFont typeface="+mj-lt"/>
              <a:buAutoNum type="arabicPeriod"/>
            </a:pPr>
            <a:r>
              <a:rPr lang="zh-CN" altLang="en-US" dirty="0"/>
              <a:t>一级目录三</a:t>
            </a:r>
            <a:endParaRPr lang="en-US" altLang="zh-CN" dirty="0"/>
          </a:p>
          <a:p>
            <a:pPr marL="457200" indent="-457200">
              <a:buSzPct val="100000"/>
              <a:buFont typeface="+mj-lt"/>
              <a:buAutoNum type="arabicPeriod"/>
            </a:pPr>
            <a:r>
              <a:rPr lang="zh-CN" altLang="en-US" dirty="0"/>
              <a:t>一级目录四</a:t>
            </a:r>
            <a:endParaRPr lang="en-US" altLang="zh-CN" dirty="0"/>
          </a:p>
          <a:p>
            <a:endParaRPr lang="zh-CN" altLang="en-US" dirty="0"/>
          </a:p>
        </p:txBody>
      </p:sp>
      <p:sp>
        <p:nvSpPr>
          <p:cNvPr id="6" name="TextBox 5"/>
          <p:cNvSpPr txBox="1"/>
          <p:nvPr userDrawn="1"/>
        </p:nvSpPr>
        <p:spPr bwMode="auto">
          <a:xfrm>
            <a:off x="1331640" y="548680"/>
            <a:ext cx="2052228" cy="639557"/>
          </a:xfrm>
          <a:prstGeom prst="rect">
            <a:avLst/>
          </a:prstGeom>
          <a:noFill/>
          <a:ln w="9525">
            <a:noFill/>
            <a:miter lim="800000"/>
            <a:headEnd/>
            <a:tailEnd/>
          </a:ln>
        </p:spPr>
        <p:txBody>
          <a:bodyPr wrap="square" lIns="99980" tIns="49986" rIns="99980" bIns="49986" rtlCol="0">
            <a:spAutoFit/>
          </a:bodyPr>
          <a:lstStyle/>
          <a:p>
            <a:pPr algn="l" defTabSz="1001649" eaLnBrk="0" hangingPunct="0"/>
            <a:r>
              <a:rPr lang="zh-CN" altLang="en-US" sz="3500" dirty="0">
                <a:solidFill>
                  <a:srgbClr val="990000"/>
                </a:solidFill>
                <a:latin typeface="+mj-ea"/>
                <a:ea typeface="+mj-ea"/>
                <a:cs typeface="Arial" pitchFamily="34" charset="0"/>
              </a:rPr>
              <a:t>目录</a:t>
            </a:r>
          </a:p>
        </p:txBody>
      </p:sp>
    </p:spTree>
    <p:extLst>
      <p:ext uri="{BB962C8B-B14F-4D97-AF65-F5344CB8AC3E}">
        <p14:creationId xmlns:p14="http://schemas.microsoft.com/office/powerpoint/2010/main" val="145865297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6#本节概述和学习目标(可选)">
    <p:spTree>
      <p:nvGrpSpPr>
        <p:cNvPr id="1" name=""/>
        <p:cNvGrpSpPr/>
        <p:nvPr/>
      </p:nvGrpSpPr>
      <p:grpSpPr>
        <a:xfrm>
          <a:off x="0" y="0"/>
          <a:ext cx="0" cy="0"/>
          <a:chOff x="0" y="0"/>
          <a:chExt cx="0" cy="0"/>
        </a:xfrm>
      </p:grpSpPr>
      <p:sp>
        <p:nvSpPr>
          <p:cNvPr id="6" name="TextBox 5"/>
          <p:cNvSpPr txBox="1"/>
          <p:nvPr userDrawn="1"/>
        </p:nvSpPr>
        <p:spPr bwMode="auto">
          <a:xfrm>
            <a:off x="1331640" y="548680"/>
            <a:ext cx="4788532" cy="639557"/>
          </a:xfrm>
          <a:prstGeom prst="rect">
            <a:avLst/>
          </a:prstGeom>
          <a:noFill/>
          <a:ln w="9525">
            <a:noFill/>
            <a:miter lim="800000"/>
            <a:headEnd/>
            <a:tailEnd/>
          </a:ln>
        </p:spPr>
        <p:txBody>
          <a:bodyPr wrap="square" lIns="99980" tIns="49986" rIns="99980" bIns="49986" rtlCol="0">
            <a:spAutoFit/>
          </a:bodyPr>
          <a:lstStyle/>
          <a:p>
            <a:pPr algn="l" defTabSz="1001649" eaLnBrk="0" hangingPunct="0"/>
            <a:r>
              <a:rPr lang="zh-CN" altLang="en-US" sz="3500" dirty="0">
                <a:solidFill>
                  <a:srgbClr val="990000"/>
                </a:solidFill>
                <a:latin typeface="+mj-ea"/>
                <a:ea typeface="+mj-ea"/>
                <a:cs typeface="Arial" pitchFamily="34" charset="0"/>
              </a:rPr>
              <a:t>本节概述和学习目标</a:t>
            </a:r>
          </a:p>
        </p:txBody>
      </p:sp>
      <p:sp>
        <p:nvSpPr>
          <p:cNvPr id="7" name="内容占位符 6"/>
          <p:cNvSpPr>
            <a:spLocks noGrp="1"/>
          </p:cNvSpPr>
          <p:nvPr>
            <p:ph sz="quarter" idx="10"/>
          </p:nvPr>
        </p:nvSpPr>
        <p:spPr>
          <a:xfrm>
            <a:off x="684213" y="1376363"/>
            <a:ext cx="7920037" cy="4105275"/>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pic>
        <p:nvPicPr>
          <p:cNvPr id="4" name="Picture 14" descr="目标 copy"/>
          <p:cNvPicPr>
            <a:picLocks noChangeAspect="1" noChangeArrowheads="1"/>
          </p:cNvPicPr>
          <p:nvPr userDrawn="1"/>
        </p:nvPicPr>
        <p:blipFill>
          <a:blip r:embed="rId2" cstate="print"/>
          <a:srcRect/>
          <a:stretch>
            <a:fillRect/>
          </a:stretch>
        </p:blipFill>
        <p:spPr bwMode="auto">
          <a:xfrm>
            <a:off x="755576" y="518172"/>
            <a:ext cx="622300" cy="623888"/>
          </a:xfrm>
          <a:prstGeom prst="rect">
            <a:avLst/>
          </a:prstGeom>
          <a:noFill/>
          <a:ln w="9525">
            <a:noFill/>
            <a:miter lim="800000"/>
            <a:headEnd/>
            <a:tailEnd/>
          </a:ln>
        </p:spPr>
      </p:pic>
    </p:spTree>
    <p:extLst>
      <p:ext uri="{BB962C8B-B14F-4D97-AF65-F5344CB8AC3E}">
        <p14:creationId xmlns:p14="http://schemas.microsoft.com/office/powerpoint/2010/main" val="388166559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84213" y="387350"/>
            <a:ext cx="7713662" cy="868363"/>
          </a:xfrm>
        </p:spPr>
        <p:txBody>
          <a:bodyPr/>
          <a:lstStyle/>
          <a:p>
            <a:r>
              <a:rPr lang="zh-CN" altLang="en-US" dirty="0"/>
              <a:t>单击此处编辑母版标题样式</a:t>
            </a:r>
          </a:p>
        </p:txBody>
      </p:sp>
      <p:sp>
        <p:nvSpPr>
          <p:cNvPr id="3" name="文本占位符 6"/>
          <p:cNvSpPr>
            <a:spLocks noGrp="1"/>
          </p:cNvSpPr>
          <p:nvPr>
            <p:ph type="body" sz="quarter" idx="10" hasCustomPrompt="1"/>
          </p:nvPr>
        </p:nvSpPr>
        <p:spPr>
          <a:xfrm>
            <a:off x="684213" y="1376363"/>
            <a:ext cx="7920037" cy="3924300"/>
          </a:xfrm>
        </p:spPr>
        <p:txBody>
          <a:bodyPr/>
          <a:lstStyle/>
          <a:p>
            <a:r>
              <a:rPr lang="zh-CN" altLang="en-US" dirty="0"/>
              <a:t>单击此处输入文字</a:t>
            </a:r>
          </a:p>
        </p:txBody>
      </p:sp>
    </p:spTree>
    <p:extLst>
      <p:ext uri="{BB962C8B-B14F-4D97-AF65-F5344CB8AC3E}">
        <p14:creationId xmlns:p14="http://schemas.microsoft.com/office/powerpoint/2010/main" val="41125397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前言">
    <p:spTree>
      <p:nvGrpSpPr>
        <p:cNvPr id="1" name=""/>
        <p:cNvGrpSpPr/>
        <p:nvPr/>
      </p:nvGrpSpPr>
      <p:grpSpPr>
        <a:xfrm>
          <a:off x="0" y="0"/>
          <a:ext cx="0" cy="0"/>
          <a:chOff x="0" y="0"/>
          <a:chExt cx="0" cy="0"/>
        </a:xfrm>
      </p:grpSpPr>
      <p:pic>
        <p:nvPicPr>
          <p:cNvPr id="4" name="Picture 4" descr="前言 copy"/>
          <p:cNvPicPr>
            <a:picLocks noChangeAspect="1" noChangeArrowheads="1"/>
          </p:cNvPicPr>
          <p:nvPr userDrawn="1"/>
        </p:nvPicPr>
        <p:blipFill>
          <a:blip r:embed="rId2" cstate="print"/>
          <a:srcRect/>
          <a:stretch>
            <a:fillRect/>
          </a:stretch>
        </p:blipFill>
        <p:spPr bwMode="auto">
          <a:xfrm>
            <a:off x="751694" y="527946"/>
            <a:ext cx="615950" cy="617537"/>
          </a:xfrm>
          <a:prstGeom prst="rect">
            <a:avLst/>
          </a:prstGeom>
          <a:noFill/>
          <a:ln w="9525">
            <a:noFill/>
            <a:miter lim="800000"/>
            <a:headEnd/>
            <a:tailEnd/>
          </a:ln>
        </p:spPr>
      </p:pic>
      <p:sp>
        <p:nvSpPr>
          <p:cNvPr id="8" name="文本占位符 6"/>
          <p:cNvSpPr>
            <a:spLocks noGrp="1"/>
          </p:cNvSpPr>
          <p:nvPr>
            <p:ph type="body" sz="quarter" idx="10" hasCustomPrompt="1"/>
          </p:nvPr>
        </p:nvSpPr>
        <p:spPr>
          <a:xfrm>
            <a:off x="684213" y="1376364"/>
            <a:ext cx="7920037" cy="4032856"/>
          </a:xfrm>
        </p:spPr>
        <p:txBody>
          <a:bodyPr/>
          <a:lstStyle>
            <a:lvl1pPr>
              <a:defRPr sz="2200"/>
            </a:lvl1pPr>
            <a:lvl5pPr>
              <a:buNone/>
              <a:defRPr/>
            </a:lvl5pPr>
          </a:lstStyle>
          <a:p>
            <a:pPr eaLnBrk="1" hangingPunct="1"/>
            <a:r>
              <a:rPr lang="zh-CN" altLang="en-US" dirty="0"/>
              <a:t>本章主要讲述</a:t>
            </a:r>
            <a:r>
              <a:rPr lang="en-US" altLang="zh-CN" dirty="0"/>
              <a:t>...</a:t>
            </a:r>
            <a:endParaRPr lang="zh-CN" altLang="en-US" dirty="0"/>
          </a:p>
        </p:txBody>
      </p:sp>
      <p:sp>
        <p:nvSpPr>
          <p:cNvPr id="11" name="TextBox 10"/>
          <p:cNvSpPr txBox="1"/>
          <p:nvPr userDrawn="1"/>
        </p:nvSpPr>
        <p:spPr bwMode="auto">
          <a:xfrm>
            <a:off x="1331640" y="548682"/>
            <a:ext cx="2052228" cy="479521"/>
          </a:xfrm>
          <a:prstGeom prst="rect">
            <a:avLst/>
          </a:prstGeom>
          <a:noFill/>
          <a:ln w="9525">
            <a:noFill/>
            <a:miter lim="800000"/>
            <a:headEnd/>
            <a:tailEnd/>
          </a:ln>
        </p:spPr>
        <p:txBody>
          <a:bodyPr wrap="square" lIns="74965" tIns="37480" rIns="74965" bIns="37480" rtlCol="0">
            <a:spAutoFit/>
          </a:bodyPr>
          <a:lstStyle/>
          <a:p>
            <a:pPr algn="l" defTabSz="751036" eaLnBrk="0" hangingPunct="0"/>
            <a:r>
              <a:rPr lang="zh-CN" altLang="en-US" sz="2624" dirty="0">
                <a:solidFill>
                  <a:srgbClr val="990000"/>
                </a:solidFill>
                <a:latin typeface="+mj-ea"/>
                <a:ea typeface="+mj-ea"/>
                <a:cs typeface="Arial" pitchFamily="34" charset="0"/>
              </a:rPr>
              <a:t>前言</a:t>
            </a:r>
          </a:p>
        </p:txBody>
      </p:sp>
    </p:spTree>
    <p:extLst>
      <p:ext uri="{BB962C8B-B14F-4D97-AF65-F5344CB8AC3E}">
        <p14:creationId xmlns:p14="http://schemas.microsoft.com/office/powerpoint/2010/main" val="302097976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8#仅标题">
    <p:spTree>
      <p:nvGrpSpPr>
        <p:cNvPr id="1" name=""/>
        <p:cNvGrpSpPr/>
        <p:nvPr/>
      </p:nvGrpSpPr>
      <p:grpSpPr>
        <a:xfrm>
          <a:off x="0" y="0"/>
          <a:ext cx="0" cy="0"/>
          <a:chOff x="0" y="0"/>
          <a:chExt cx="0" cy="0"/>
        </a:xfrm>
      </p:grpSpPr>
      <p:sp>
        <p:nvSpPr>
          <p:cNvPr id="2" name="标题 1"/>
          <p:cNvSpPr>
            <a:spLocks noGrp="1"/>
          </p:cNvSpPr>
          <p:nvPr>
            <p:ph type="title"/>
          </p:nvPr>
        </p:nvSpPr>
        <p:spPr>
          <a:xfrm>
            <a:off x="684213" y="387350"/>
            <a:ext cx="7713662" cy="868363"/>
          </a:xfrm>
        </p:spPr>
        <p:txBody>
          <a:bodyPr/>
          <a:lstStyle/>
          <a:p>
            <a:r>
              <a:rPr lang="zh-CN" altLang="en-US" dirty="0"/>
              <a:t>单击此处编辑母版标题样式</a:t>
            </a:r>
          </a:p>
        </p:txBody>
      </p:sp>
    </p:spTree>
    <p:extLst>
      <p:ext uri="{BB962C8B-B14F-4D97-AF65-F5344CB8AC3E}">
        <p14:creationId xmlns:p14="http://schemas.microsoft.com/office/powerpoint/2010/main" val="193273193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9#全白背景">
    <p:spTree>
      <p:nvGrpSpPr>
        <p:cNvPr id="1" name=""/>
        <p:cNvGrpSpPr/>
        <p:nvPr/>
      </p:nvGrpSpPr>
      <p:grpSpPr>
        <a:xfrm>
          <a:off x="0" y="0"/>
          <a:ext cx="0" cy="0"/>
          <a:chOff x="0" y="0"/>
          <a:chExt cx="0" cy="0"/>
        </a:xfrm>
      </p:grpSpPr>
    </p:spTree>
    <p:extLst>
      <p:ext uri="{BB962C8B-B14F-4D97-AF65-F5344CB8AC3E}">
        <p14:creationId xmlns:p14="http://schemas.microsoft.com/office/powerpoint/2010/main" val="380070485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0#思考题">
    <p:spTree>
      <p:nvGrpSpPr>
        <p:cNvPr id="1" name=""/>
        <p:cNvGrpSpPr/>
        <p:nvPr/>
      </p:nvGrpSpPr>
      <p:grpSpPr>
        <a:xfrm>
          <a:off x="0" y="0"/>
          <a:ext cx="0" cy="0"/>
          <a:chOff x="0" y="0"/>
          <a:chExt cx="0" cy="0"/>
        </a:xfrm>
      </p:grpSpPr>
      <p:pic>
        <p:nvPicPr>
          <p:cNvPr id="3" name="Picture 4" descr="问题 copy"/>
          <p:cNvPicPr>
            <a:picLocks noChangeAspect="1" noChangeArrowheads="1"/>
          </p:cNvPicPr>
          <p:nvPr userDrawn="1"/>
        </p:nvPicPr>
        <p:blipFill>
          <a:blip r:embed="rId2" cstate="print"/>
          <a:srcRect/>
          <a:stretch>
            <a:fillRect/>
          </a:stretch>
        </p:blipFill>
        <p:spPr bwMode="auto">
          <a:xfrm>
            <a:off x="751694" y="507207"/>
            <a:ext cx="615950" cy="617537"/>
          </a:xfrm>
          <a:prstGeom prst="rect">
            <a:avLst/>
          </a:prstGeom>
          <a:noFill/>
          <a:ln w="9525">
            <a:noFill/>
            <a:miter lim="800000"/>
            <a:headEnd/>
            <a:tailEnd/>
          </a:ln>
        </p:spPr>
      </p:pic>
      <p:sp>
        <p:nvSpPr>
          <p:cNvPr id="4" name="文本占位符 6"/>
          <p:cNvSpPr>
            <a:spLocks noGrp="1"/>
          </p:cNvSpPr>
          <p:nvPr>
            <p:ph type="body" sz="quarter" idx="10" hasCustomPrompt="1"/>
          </p:nvPr>
        </p:nvSpPr>
        <p:spPr>
          <a:xfrm>
            <a:off x="684213" y="1376363"/>
            <a:ext cx="7920037" cy="3924300"/>
          </a:xfrm>
        </p:spPr>
        <p:txBody>
          <a:bodyPr/>
          <a:lstStyle>
            <a:lvl1pPr marL="457200" marR="0" indent="-457200" algn="l" defTabSz="801688" rtl="0" eaLnBrk="0" fontAlgn="base" latinLnBrk="0" hangingPunct="0">
              <a:lnSpc>
                <a:spcPct val="140000"/>
              </a:lnSpc>
              <a:spcBef>
                <a:spcPct val="30000"/>
              </a:spcBef>
              <a:spcAft>
                <a:spcPct val="0"/>
              </a:spcAft>
              <a:buClr>
                <a:srgbClr val="808080"/>
              </a:buClr>
              <a:buSzPct val="100000"/>
              <a:buFont typeface="+mj-lt"/>
              <a:buAutoNum type="arabicPeriod"/>
              <a:tabLst/>
              <a:defRPr sz="2000"/>
            </a:lvl1pPr>
            <a:lvl2pPr marL="858837" indent="-457200">
              <a:buSzPct val="100000"/>
              <a:buFont typeface="+mj-lt"/>
              <a:buAutoNum type="alphaUcPeriod"/>
              <a:defRPr sz="1800"/>
            </a:lvl2pPr>
            <a:lvl3pPr>
              <a:defRPr/>
            </a:lvl3pPr>
            <a:lvl5pPr>
              <a:buNone/>
              <a:defRPr/>
            </a:lvl5pPr>
          </a:lstStyle>
          <a:p>
            <a:r>
              <a:rPr lang="zh-CN" altLang="en-US" dirty="0"/>
              <a:t>此版式用于思考题</a:t>
            </a:r>
            <a:r>
              <a:rPr lang="en-US" altLang="zh-CN" dirty="0"/>
              <a:t>-201501</a:t>
            </a:r>
            <a:r>
              <a:rPr lang="zh-CN" altLang="en-US" dirty="0"/>
              <a:t>具体格式（序号格式需以模板展示）</a:t>
            </a:r>
            <a:endParaRPr lang="en-US" altLang="zh-CN" dirty="0"/>
          </a:p>
          <a:p>
            <a:pPr lvl="1"/>
            <a:endParaRPr lang="en-US" altLang="zh-CN" dirty="0"/>
          </a:p>
          <a:p>
            <a:pPr lvl="1"/>
            <a:endParaRPr lang="zh-CN" altLang="en-US" dirty="0"/>
          </a:p>
          <a:p>
            <a:pPr marL="457200" indent="-457200">
              <a:buSzPct val="100000"/>
              <a:buFont typeface="+mj-lt"/>
              <a:buAutoNum type="arabicPeriod"/>
            </a:pPr>
            <a:endParaRPr lang="en-US" altLang="zh-CN" dirty="0"/>
          </a:p>
          <a:p>
            <a:endParaRPr lang="zh-CN" altLang="en-US" dirty="0"/>
          </a:p>
        </p:txBody>
      </p:sp>
      <p:sp>
        <p:nvSpPr>
          <p:cNvPr id="5" name="TextBox 4"/>
          <p:cNvSpPr txBox="1"/>
          <p:nvPr userDrawn="1"/>
        </p:nvSpPr>
        <p:spPr bwMode="auto">
          <a:xfrm>
            <a:off x="1331640" y="548680"/>
            <a:ext cx="2052228" cy="639557"/>
          </a:xfrm>
          <a:prstGeom prst="rect">
            <a:avLst/>
          </a:prstGeom>
          <a:noFill/>
          <a:ln w="9525">
            <a:noFill/>
            <a:miter lim="800000"/>
            <a:headEnd/>
            <a:tailEnd/>
          </a:ln>
        </p:spPr>
        <p:txBody>
          <a:bodyPr wrap="square" lIns="99980" tIns="49986" rIns="99980" bIns="49986" rtlCol="0">
            <a:spAutoFit/>
          </a:bodyPr>
          <a:lstStyle/>
          <a:p>
            <a:pPr algn="l" defTabSz="1001649" eaLnBrk="0" hangingPunct="0"/>
            <a:r>
              <a:rPr lang="zh-CN" altLang="en-US" sz="3500" dirty="0">
                <a:solidFill>
                  <a:srgbClr val="990000"/>
                </a:solidFill>
                <a:latin typeface="+mj-ea"/>
                <a:ea typeface="+mj-ea"/>
                <a:cs typeface="Arial" pitchFamily="34" charset="0"/>
              </a:rPr>
              <a:t>思考题</a:t>
            </a:r>
          </a:p>
        </p:txBody>
      </p:sp>
    </p:spTree>
    <p:extLst>
      <p:ext uri="{BB962C8B-B14F-4D97-AF65-F5344CB8AC3E}">
        <p14:creationId xmlns:p14="http://schemas.microsoft.com/office/powerpoint/2010/main" val="236802040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1#本节小结（可选）">
    <p:spTree>
      <p:nvGrpSpPr>
        <p:cNvPr id="1" name=""/>
        <p:cNvGrpSpPr/>
        <p:nvPr/>
      </p:nvGrpSpPr>
      <p:grpSpPr>
        <a:xfrm>
          <a:off x="0" y="0"/>
          <a:ext cx="0" cy="0"/>
          <a:chOff x="0" y="0"/>
          <a:chExt cx="0" cy="0"/>
        </a:xfrm>
      </p:grpSpPr>
      <p:sp>
        <p:nvSpPr>
          <p:cNvPr id="8" name="文本占位符 6"/>
          <p:cNvSpPr>
            <a:spLocks noGrp="1"/>
          </p:cNvSpPr>
          <p:nvPr>
            <p:ph type="body" sz="quarter" idx="10" hasCustomPrompt="1"/>
          </p:nvPr>
        </p:nvSpPr>
        <p:spPr>
          <a:xfrm>
            <a:off x="684213" y="1376363"/>
            <a:ext cx="7920037" cy="3924300"/>
          </a:xfrm>
        </p:spPr>
        <p:txBody>
          <a:bodyPr/>
          <a:lstStyle>
            <a:lvl1pPr>
              <a:defRPr/>
            </a:lvl1pPr>
            <a:lvl5pPr>
              <a:buNone/>
              <a:defRPr/>
            </a:lvl5pPr>
          </a:lstStyle>
          <a:p>
            <a:r>
              <a:rPr lang="zh-CN" altLang="en-US" dirty="0"/>
              <a:t>此版式用于每一节的总结</a:t>
            </a:r>
            <a:r>
              <a:rPr lang="en-US" altLang="zh-CN" dirty="0"/>
              <a:t>-201501</a:t>
            </a:r>
            <a:endParaRPr lang="zh-CN" altLang="en-US" dirty="0"/>
          </a:p>
        </p:txBody>
      </p:sp>
      <p:sp>
        <p:nvSpPr>
          <p:cNvPr id="5" name="TextBox 4"/>
          <p:cNvSpPr txBox="1"/>
          <p:nvPr userDrawn="1"/>
        </p:nvSpPr>
        <p:spPr bwMode="auto">
          <a:xfrm>
            <a:off x="1331640" y="548680"/>
            <a:ext cx="2052228" cy="639557"/>
          </a:xfrm>
          <a:prstGeom prst="rect">
            <a:avLst/>
          </a:prstGeom>
          <a:noFill/>
          <a:ln w="9525">
            <a:noFill/>
            <a:miter lim="800000"/>
            <a:headEnd/>
            <a:tailEnd/>
          </a:ln>
        </p:spPr>
        <p:txBody>
          <a:bodyPr wrap="square" lIns="99980" tIns="49986" rIns="99980" bIns="49986" rtlCol="0">
            <a:spAutoFit/>
          </a:bodyPr>
          <a:lstStyle/>
          <a:p>
            <a:pPr algn="l" defTabSz="1001649" eaLnBrk="0" hangingPunct="0"/>
            <a:r>
              <a:rPr lang="zh-CN" altLang="en-US" sz="3500" dirty="0">
                <a:solidFill>
                  <a:srgbClr val="990000"/>
                </a:solidFill>
                <a:latin typeface="+mj-ea"/>
                <a:ea typeface="+mj-ea"/>
                <a:cs typeface="Arial" pitchFamily="34" charset="0"/>
              </a:rPr>
              <a:t>本节小结</a:t>
            </a:r>
          </a:p>
        </p:txBody>
      </p:sp>
      <p:pic>
        <p:nvPicPr>
          <p:cNvPr id="4" name="Picture 8" descr="总结 copy"/>
          <p:cNvPicPr>
            <a:picLocks noChangeAspect="1" noChangeArrowheads="1"/>
          </p:cNvPicPr>
          <p:nvPr userDrawn="1"/>
        </p:nvPicPr>
        <p:blipFill>
          <a:blip r:embed="rId2" cstate="print"/>
          <a:srcRect/>
          <a:stretch>
            <a:fillRect/>
          </a:stretch>
        </p:blipFill>
        <p:spPr bwMode="auto">
          <a:xfrm>
            <a:off x="750106" y="509588"/>
            <a:ext cx="617538" cy="617537"/>
          </a:xfrm>
          <a:prstGeom prst="rect">
            <a:avLst/>
          </a:prstGeom>
          <a:noFill/>
          <a:ln w="9525">
            <a:noFill/>
            <a:miter lim="800000"/>
            <a:headEnd/>
            <a:tailEnd/>
          </a:ln>
        </p:spPr>
      </p:pic>
    </p:spTree>
    <p:extLst>
      <p:ext uri="{BB962C8B-B14F-4D97-AF65-F5344CB8AC3E}">
        <p14:creationId xmlns:p14="http://schemas.microsoft.com/office/powerpoint/2010/main" val="357480005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2#本章总结">
    <p:spTree>
      <p:nvGrpSpPr>
        <p:cNvPr id="1" name=""/>
        <p:cNvGrpSpPr/>
        <p:nvPr/>
      </p:nvGrpSpPr>
      <p:grpSpPr>
        <a:xfrm>
          <a:off x="0" y="0"/>
          <a:ext cx="0" cy="0"/>
          <a:chOff x="0" y="0"/>
          <a:chExt cx="0" cy="0"/>
        </a:xfrm>
      </p:grpSpPr>
      <p:pic>
        <p:nvPicPr>
          <p:cNvPr id="5" name="Picture 8" descr="总结 copy"/>
          <p:cNvPicPr>
            <a:picLocks noChangeAspect="1" noChangeArrowheads="1"/>
          </p:cNvPicPr>
          <p:nvPr userDrawn="1"/>
        </p:nvPicPr>
        <p:blipFill>
          <a:blip r:embed="rId2" cstate="print"/>
          <a:srcRect/>
          <a:stretch>
            <a:fillRect/>
          </a:stretch>
        </p:blipFill>
        <p:spPr bwMode="auto">
          <a:xfrm>
            <a:off x="750106" y="509588"/>
            <a:ext cx="617538" cy="617537"/>
          </a:xfrm>
          <a:prstGeom prst="rect">
            <a:avLst/>
          </a:prstGeom>
          <a:noFill/>
          <a:ln w="9525">
            <a:noFill/>
            <a:miter lim="800000"/>
            <a:headEnd/>
            <a:tailEnd/>
          </a:ln>
        </p:spPr>
      </p:pic>
      <p:sp>
        <p:nvSpPr>
          <p:cNvPr id="9" name="TextBox 8"/>
          <p:cNvSpPr txBox="1"/>
          <p:nvPr userDrawn="1"/>
        </p:nvSpPr>
        <p:spPr bwMode="auto">
          <a:xfrm>
            <a:off x="1331640" y="548680"/>
            <a:ext cx="2052228" cy="639557"/>
          </a:xfrm>
          <a:prstGeom prst="rect">
            <a:avLst/>
          </a:prstGeom>
          <a:noFill/>
          <a:ln w="9525">
            <a:noFill/>
            <a:miter lim="800000"/>
            <a:headEnd/>
            <a:tailEnd/>
          </a:ln>
        </p:spPr>
        <p:txBody>
          <a:bodyPr wrap="square" lIns="99980" tIns="49986" rIns="99980" bIns="49986" rtlCol="0">
            <a:spAutoFit/>
          </a:bodyPr>
          <a:lstStyle/>
          <a:p>
            <a:pPr algn="l" defTabSz="1001649" eaLnBrk="0" hangingPunct="0"/>
            <a:r>
              <a:rPr lang="zh-CN" altLang="en-US" sz="3500" dirty="0">
                <a:solidFill>
                  <a:srgbClr val="990000"/>
                </a:solidFill>
                <a:latin typeface="+mj-ea"/>
                <a:ea typeface="+mj-ea"/>
                <a:cs typeface="Arial" pitchFamily="34" charset="0"/>
              </a:rPr>
              <a:t>本章总结</a:t>
            </a:r>
          </a:p>
        </p:txBody>
      </p:sp>
      <p:sp>
        <p:nvSpPr>
          <p:cNvPr id="7" name="内容占位符 6"/>
          <p:cNvSpPr>
            <a:spLocks noGrp="1"/>
          </p:cNvSpPr>
          <p:nvPr>
            <p:ph sz="quarter" idx="10"/>
          </p:nvPr>
        </p:nvSpPr>
        <p:spPr>
          <a:xfrm>
            <a:off x="684213" y="1376363"/>
            <a:ext cx="7920037" cy="388937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40152463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3#更多信息">
    <p:spTree>
      <p:nvGrpSpPr>
        <p:cNvPr id="1" name=""/>
        <p:cNvGrpSpPr/>
        <p:nvPr/>
      </p:nvGrpSpPr>
      <p:grpSpPr>
        <a:xfrm>
          <a:off x="0" y="0"/>
          <a:ext cx="0" cy="0"/>
          <a:chOff x="0" y="0"/>
          <a:chExt cx="0" cy="0"/>
        </a:xfrm>
      </p:grpSpPr>
      <p:sp>
        <p:nvSpPr>
          <p:cNvPr id="6" name="TextBox 5"/>
          <p:cNvSpPr txBox="1"/>
          <p:nvPr userDrawn="1"/>
        </p:nvSpPr>
        <p:spPr bwMode="auto">
          <a:xfrm>
            <a:off x="1331640" y="548680"/>
            <a:ext cx="2052228" cy="639557"/>
          </a:xfrm>
          <a:prstGeom prst="rect">
            <a:avLst/>
          </a:prstGeom>
          <a:noFill/>
          <a:ln w="9525">
            <a:noFill/>
            <a:miter lim="800000"/>
            <a:headEnd/>
            <a:tailEnd/>
          </a:ln>
        </p:spPr>
        <p:txBody>
          <a:bodyPr wrap="square" lIns="99980" tIns="49986" rIns="99980" bIns="49986" rtlCol="0">
            <a:spAutoFit/>
          </a:bodyPr>
          <a:lstStyle/>
          <a:p>
            <a:pPr algn="l" defTabSz="1001649" eaLnBrk="0" hangingPunct="0"/>
            <a:r>
              <a:rPr lang="zh-CN" altLang="en-US" sz="3500" dirty="0">
                <a:solidFill>
                  <a:srgbClr val="990000"/>
                </a:solidFill>
                <a:latin typeface="+mj-ea"/>
                <a:ea typeface="+mj-ea"/>
                <a:cs typeface="Arial" pitchFamily="34" charset="0"/>
              </a:rPr>
              <a:t>更多信息</a:t>
            </a:r>
          </a:p>
        </p:txBody>
      </p:sp>
      <p:pic>
        <p:nvPicPr>
          <p:cNvPr id="5" name="Picture 19" descr="前言 copy"/>
          <p:cNvPicPr preferRelativeResize="0">
            <a:picLocks noChangeAspect="1" noChangeArrowheads="1"/>
          </p:cNvPicPr>
          <p:nvPr userDrawn="1"/>
        </p:nvPicPr>
        <p:blipFill>
          <a:blip r:embed="rId2" cstate="print"/>
          <a:srcRect/>
          <a:stretch>
            <a:fillRect/>
          </a:stretch>
        </p:blipFill>
        <p:spPr bwMode="auto">
          <a:xfrm>
            <a:off x="745344" y="512676"/>
            <a:ext cx="622300" cy="623887"/>
          </a:xfrm>
          <a:prstGeom prst="rect">
            <a:avLst/>
          </a:prstGeom>
          <a:noFill/>
          <a:ln w="9525">
            <a:noFill/>
            <a:miter lim="800000"/>
            <a:headEnd/>
            <a:tailEnd/>
          </a:ln>
        </p:spPr>
      </p:pic>
      <p:sp>
        <p:nvSpPr>
          <p:cNvPr id="9" name="文本占位符 6"/>
          <p:cNvSpPr>
            <a:spLocks noGrp="1"/>
          </p:cNvSpPr>
          <p:nvPr>
            <p:ph type="body" sz="quarter" idx="10" hasCustomPrompt="1"/>
          </p:nvPr>
        </p:nvSpPr>
        <p:spPr>
          <a:xfrm>
            <a:off x="684213" y="1376363"/>
            <a:ext cx="7920037" cy="3924300"/>
          </a:xfrm>
        </p:spPr>
        <p:txBody>
          <a:bodyPr/>
          <a:lstStyle>
            <a:lvl1pPr>
              <a:defRPr/>
            </a:lvl1pPr>
            <a:lvl5pPr>
              <a:buNone/>
              <a:defRPr/>
            </a:lvl5pPr>
          </a:lstStyle>
          <a:p>
            <a:r>
              <a:rPr lang="zh-CN" altLang="en-US" dirty="0"/>
              <a:t>此版式用于提供给学员更多学习信息。</a:t>
            </a:r>
          </a:p>
        </p:txBody>
      </p:sp>
    </p:spTree>
    <p:extLst>
      <p:ext uri="{BB962C8B-B14F-4D97-AF65-F5344CB8AC3E}">
        <p14:creationId xmlns:p14="http://schemas.microsoft.com/office/powerpoint/2010/main" val="271783879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4#学习推荐">
    <p:spTree>
      <p:nvGrpSpPr>
        <p:cNvPr id="1" name=""/>
        <p:cNvGrpSpPr/>
        <p:nvPr/>
      </p:nvGrpSpPr>
      <p:grpSpPr>
        <a:xfrm>
          <a:off x="0" y="0"/>
          <a:ext cx="0" cy="0"/>
          <a:chOff x="0" y="0"/>
          <a:chExt cx="0" cy="0"/>
        </a:xfrm>
      </p:grpSpPr>
      <p:pic>
        <p:nvPicPr>
          <p:cNvPr id="3" name="Picture 19" descr="前言 copy"/>
          <p:cNvPicPr preferRelativeResize="0">
            <a:picLocks noChangeAspect="1" noChangeArrowheads="1"/>
          </p:cNvPicPr>
          <p:nvPr userDrawn="1"/>
        </p:nvPicPr>
        <p:blipFill>
          <a:blip r:embed="rId2" cstate="print"/>
          <a:srcRect/>
          <a:stretch>
            <a:fillRect/>
          </a:stretch>
        </p:blipFill>
        <p:spPr bwMode="auto">
          <a:xfrm>
            <a:off x="745344" y="512676"/>
            <a:ext cx="622300" cy="623887"/>
          </a:xfrm>
          <a:prstGeom prst="rect">
            <a:avLst/>
          </a:prstGeom>
          <a:noFill/>
          <a:ln w="9525">
            <a:noFill/>
            <a:miter lim="800000"/>
            <a:headEnd/>
            <a:tailEnd/>
          </a:ln>
        </p:spPr>
      </p:pic>
      <p:sp>
        <p:nvSpPr>
          <p:cNvPr id="4" name="TextBox 3"/>
          <p:cNvSpPr txBox="1"/>
          <p:nvPr userDrawn="1"/>
        </p:nvSpPr>
        <p:spPr bwMode="auto">
          <a:xfrm>
            <a:off x="1331640" y="548680"/>
            <a:ext cx="2052228" cy="639557"/>
          </a:xfrm>
          <a:prstGeom prst="rect">
            <a:avLst/>
          </a:prstGeom>
          <a:noFill/>
          <a:ln w="9525">
            <a:noFill/>
            <a:miter lim="800000"/>
            <a:headEnd/>
            <a:tailEnd/>
          </a:ln>
        </p:spPr>
        <p:txBody>
          <a:bodyPr wrap="square" lIns="99980" tIns="49986" rIns="99980" bIns="49986" rtlCol="0">
            <a:spAutoFit/>
          </a:bodyPr>
          <a:lstStyle/>
          <a:p>
            <a:pPr algn="l" defTabSz="1001649" eaLnBrk="0" hangingPunct="0"/>
            <a:r>
              <a:rPr lang="zh-CN" altLang="en-US" sz="3500" dirty="0">
                <a:solidFill>
                  <a:srgbClr val="990000"/>
                </a:solidFill>
                <a:latin typeface="+mj-ea"/>
                <a:ea typeface="+mj-ea"/>
                <a:cs typeface="Arial" pitchFamily="34" charset="0"/>
              </a:rPr>
              <a:t>学习推荐</a:t>
            </a:r>
          </a:p>
        </p:txBody>
      </p:sp>
      <p:sp>
        <p:nvSpPr>
          <p:cNvPr id="6" name="文本占位符 6"/>
          <p:cNvSpPr>
            <a:spLocks noGrp="1"/>
          </p:cNvSpPr>
          <p:nvPr>
            <p:ph type="body" sz="quarter" idx="10"/>
          </p:nvPr>
        </p:nvSpPr>
        <p:spPr>
          <a:xfrm>
            <a:off x="684213" y="1376363"/>
            <a:ext cx="7920037" cy="3924300"/>
          </a:xfrm>
        </p:spPr>
        <p:txBody>
          <a:bodyPr/>
          <a:lstStyle/>
          <a:p>
            <a:endParaRPr lang="zh-CN" altLang="en-US" dirty="0"/>
          </a:p>
        </p:txBody>
      </p:sp>
    </p:spTree>
    <p:extLst>
      <p:ext uri="{BB962C8B-B14F-4D97-AF65-F5344CB8AC3E}">
        <p14:creationId xmlns:p14="http://schemas.microsoft.com/office/powerpoint/2010/main" val="194939468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755650" y="325438"/>
            <a:ext cx="7632700" cy="871537"/>
          </a:xfrm>
          <a:prstGeom prst="rect">
            <a:avLst/>
          </a:prstGeom>
        </p:spPr>
        <p:txBody>
          <a:bodyPr/>
          <a:lstStyle>
            <a:lvl1pPr>
              <a:defRPr/>
            </a:lvl1pPr>
          </a:lstStyle>
          <a:p>
            <a:r>
              <a:rPr lang="zh-CN" altLang="en-US" dirty="0"/>
              <a:t>单击此处编辑母版标题样式</a:t>
            </a:r>
          </a:p>
        </p:txBody>
      </p:sp>
      <p:sp>
        <p:nvSpPr>
          <p:cNvPr id="3" name="内容占位符 2"/>
          <p:cNvSpPr>
            <a:spLocks noGrp="1"/>
          </p:cNvSpPr>
          <p:nvPr>
            <p:ph idx="1"/>
          </p:nvPr>
        </p:nvSpPr>
        <p:spPr>
          <a:xfrm>
            <a:off x="755650" y="1628775"/>
            <a:ext cx="7632700" cy="4194175"/>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45834465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5#谢谢">
    <p:spTree>
      <p:nvGrpSpPr>
        <p:cNvPr id="1" name=""/>
        <p:cNvGrpSpPr/>
        <p:nvPr/>
      </p:nvGrpSpPr>
      <p:grpSpPr>
        <a:xfrm>
          <a:off x="0" y="0"/>
          <a:ext cx="0" cy="0"/>
          <a:chOff x="0" y="0"/>
          <a:chExt cx="0" cy="0"/>
        </a:xfrm>
      </p:grpSpPr>
      <p:sp>
        <p:nvSpPr>
          <p:cNvPr id="4" name="Text Box 8"/>
          <p:cNvSpPr txBox="1">
            <a:spLocks noChangeArrowheads="1"/>
          </p:cNvSpPr>
          <p:nvPr userDrawn="1"/>
        </p:nvSpPr>
        <p:spPr bwMode="auto">
          <a:xfrm>
            <a:off x="3967092" y="2503487"/>
            <a:ext cx="1209816" cy="710065"/>
          </a:xfrm>
          <a:prstGeom prst="rect">
            <a:avLst/>
          </a:prstGeom>
          <a:noFill/>
          <a:ln w="9525">
            <a:noFill/>
            <a:miter lim="800000"/>
            <a:headEnd/>
            <a:tailEnd/>
          </a:ln>
        </p:spPr>
        <p:txBody>
          <a:bodyPr wrap="none" lIns="78358" tIns="39179" rIns="78358" bIns="39179">
            <a:spAutoFit/>
          </a:bodyPr>
          <a:lstStyle/>
          <a:p>
            <a:pPr defTabSz="784225" eaLnBrk="0" fontAlgn="base" hangingPunct="0">
              <a:buSzPct val="100000"/>
              <a:defRPr/>
            </a:pPr>
            <a:r>
              <a:rPr lang="zh-CN" altLang="en-US" sz="4100" dirty="0">
                <a:solidFill>
                  <a:srgbClr val="990000"/>
                </a:solidFill>
                <a:latin typeface="Arial" charset="0"/>
                <a:ea typeface="华文细黑" pitchFamily="2" charset="-122"/>
                <a:sym typeface="FrutigerNext LT Regular" pitchFamily="34" charset="0"/>
              </a:rPr>
              <a:t>谢谢</a:t>
            </a:r>
            <a:endParaRPr lang="zh-CN" altLang="zh-CN" sz="4100" dirty="0">
              <a:solidFill>
                <a:srgbClr val="990000"/>
              </a:solidFill>
              <a:latin typeface="Arial" charset="0"/>
              <a:ea typeface="华文细黑" pitchFamily="2" charset="-122"/>
              <a:sym typeface="FrutigerNext LT Regular" pitchFamily="34" charset="0"/>
            </a:endParaRPr>
          </a:p>
        </p:txBody>
      </p:sp>
    </p:spTree>
    <p:extLst>
      <p:ext uri="{BB962C8B-B14F-4D97-AF65-F5344CB8AC3E}">
        <p14:creationId xmlns:p14="http://schemas.microsoft.com/office/powerpoint/2010/main" val="9587883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目标">
    <p:spTree>
      <p:nvGrpSpPr>
        <p:cNvPr id="1" name=""/>
        <p:cNvGrpSpPr/>
        <p:nvPr/>
      </p:nvGrpSpPr>
      <p:grpSpPr>
        <a:xfrm>
          <a:off x="0" y="0"/>
          <a:ext cx="0" cy="0"/>
          <a:chOff x="0" y="0"/>
          <a:chExt cx="0" cy="0"/>
        </a:xfrm>
      </p:grpSpPr>
      <p:sp>
        <p:nvSpPr>
          <p:cNvPr id="3" name="内容占位符 2"/>
          <p:cNvSpPr>
            <a:spLocks noGrp="1"/>
          </p:cNvSpPr>
          <p:nvPr>
            <p:ph idx="1" hasCustomPrompt="1"/>
          </p:nvPr>
        </p:nvSpPr>
        <p:spPr>
          <a:xfrm>
            <a:off x="684213" y="1376365"/>
            <a:ext cx="7897812" cy="4194175"/>
          </a:xfrm>
        </p:spPr>
        <p:txBody>
          <a:bodyPr/>
          <a:lstStyle>
            <a:lvl1pPr marL="301625" marR="0" indent="-301625" algn="l" defTabSz="801688" rtl="0" eaLnBrk="0" fontAlgn="base" latinLnBrk="0" hangingPunct="0">
              <a:lnSpc>
                <a:spcPct val="140000"/>
              </a:lnSpc>
              <a:spcBef>
                <a:spcPct val="30000"/>
              </a:spcBef>
              <a:spcAft>
                <a:spcPct val="0"/>
              </a:spcAft>
              <a:buClr>
                <a:srgbClr val="808080"/>
              </a:buClr>
              <a:buSzPct val="60000"/>
              <a:buFont typeface="Wingdings" pitchFamily="2" charset="2"/>
              <a:buChar char="l"/>
              <a:tabLst/>
              <a:defRPr/>
            </a:lvl1pPr>
          </a:lstStyle>
          <a:p>
            <a:pPr marL="301625" marR="0" lvl="0" indent="-301625" algn="l" defTabSz="801688" rtl="0" eaLnBrk="0" fontAlgn="base" latinLnBrk="0" hangingPunct="0">
              <a:lnSpc>
                <a:spcPct val="140000"/>
              </a:lnSpc>
              <a:spcBef>
                <a:spcPct val="30000"/>
              </a:spcBef>
              <a:spcAft>
                <a:spcPct val="0"/>
              </a:spcAft>
              <a:buClr>
                <a:srgbClr val="808080"/>
              </a:buClr>
              <a:buSzPct val="60000"/>
              <a:buFont typeface="Wingdings" pitchFamily="2" charset="2"/>
              <a:buChar char="l"/>
              <a:tabLst/>
              <a:defRPr/>
            </a:pPr>
            <a:r>
              <a:rPr kumimoji="0" lang="zh-CN" altLang="en-US" sz="2200" b="0" i="0" u="none" strike="noStrike" kern="0" cap="none" spc="0" normalizeH="0" baseline="0" noProof="0" dirty="0">
                <a:ln>
                  <a:noFill/>
                </a:ln>
                <a:solidFill>
                  <a:srgbClr val="000000"/>
                </a:solidFill>
                <a:effectLst/>
                <a:uLnTx/>
                <a:uFillTx/>
                <a:latin typeface="+mn-lt"/>
                <a:ea typeface="+mn-ea"/>
                <a:cs typeface="+mn-cs"/>
              </a:rPr>
              <a:t>学完本课程后，您将能够：</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pic>
        <p:nvPicPr>
          <p:cNvPr id="4" name="Picture 14" descr="目标 copy"/>
          <p:cNvPicPr>
            <a:picLocks noChangeAspect="1" noChangeArrowheads="1"/>
          </p:cNvPicPr>
          <p:nvPr userDrawn="1"/>
        </p:nvPicPr>
        <p:blipFill>
          <a:blip r:embed="rId2" cstate="print"/>
          <a:srcRect/>
          <a:stretch>
            <a:fillRect/>
          </a:stretch>
        </p:blipFill>
        <p:spPr bwMode="auto">
          <a:xfrm>
            <a:off x="755576" y="518172"/>
            <a:ext cx="622300" cy="623888"/>
          </a:xfrm>
          <a:prstGeom prst="rect">
            <a:avLst/>
          </a:prstGeom>
          <a:noFill/>
          <a:ln w="9525">
            <a:noFill/>
            <a:miter lim="800000"/>
            <a:headEnd/>
            <a:tailEnd/>
          </a:ln>
        </p:spPr>
      </p:pic>
      <p:sp>
        <p:nvSpPr>
          <p:cNvPr id="8" name="TextBox 7"/>
          <p:cNvSpPr txBox="1"/>
          <p:nvPr userDrawn="1"/>
        </p:nvSpPr>
        <p:spPr bwMode="auto">
          <a:xfrm>
            <a:off x="1331640" y="548682"/>
            <a:ext cx="2052228" cy="479521"/>
          </a:xfrm>
          <a:prstGeom prst="rect">
            <a:avLst/>
          </a:prstGeom>
          <a:noFill/>
          <a:ln w="9525">
            <a:noFill/>
            <a:miter lim="800000"/>
            <a:headEnd/>
            <a:tailEnd/>
          </a:ln>
        </p:spPr>
        <p:txBody>
          <a:bodyPr wrap="square" lIns="74965" tIns="37480" rIns="74965" bIns="37480" rtlCol="0">
            <a:spAutoFit/>
          </a:bodyPr>
          <a:lstStyle/>
          <a:p>
            <a:pPr algn="l" defTabSz="751036" eaLnBrk="0" hangingPunct="0"/>
            <a:r>
              <a:rPr lang="zh-CN" altLang="en-US" sz="2624" dirty="0">
                <a:solidFill>
                  <a:srgbClr val="990000"/>
                </a:solidFill>
                <a:latin typeface="+mj-ea"/>
                <a:ea typeface="+mj-ea"/>
                <a:cs typeface="Arial" pitchFamily="34" charset="0"/>
              </a:rPr>
              <a:t>目标</a:t>
            </a:r>
          </a:p>
        </p:txBody>
      </p:sp>
    </p:spTree>
    <p:extLst>
      <p:ext uri="{BB962C8B-B14F-4D97-AF65-F5344CB8AC3E}">
        <p14:creationId xmlns:p14="http://schemas.microsoft.com/office/powerpoint/2010/main" val="13934415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目录">
    <p:spTree>
      <p:nvGrpSpPr>
        <p:cNvPr id="1" name=""/>
        <p:cNvGrpSpPr/>
        <p:nvPr/>
      </p:nvGrpSpPr>
      <p:grpSpPr>
        <a:xfrm>
          <a:off x="0" y="0"/>
          <a:ext cx="0" cy="0"/>
          <a:chOff x="0" y="0"/>
          <a:chExt cx="0" cy="0"/>
        </a:xfrm>
      </p:grpSpPr>
      <p:pic>
        <p:nvPicPr>
          <p:cNvPr id="10" name="Picture 18" descr="目录 copy"/>
          <p:cNvPicPr>
            <a:picLocks noChangeAspect="1" noChangeArrowheads="1"/>
          </p:cNvPicPr>
          <p:nvPr userDrawn="1"/>
        </p:nvPicPr>
        <p:blipFill>
          <a:blip r:embed="rId2" cstate="print"/>
          <a:srcRect/>
          <a:stretch>
            <a:fillRect/>
          </a:stretch>
        </p:blipFill>
        <p:spPr bwMode="auto">
          <a:xfrm>
            <a:off x="755713" y="527007"/>
            <a:ext cx="620713" cy="622300"/>
          </a:xfrm>
          <a:prstGeom prst="rect">
            <a:avLst/>
          </a:prstGeom>
          <a:noFill/>
          <a:ln w="9525">
            <a:noFill/>
            <a:miter lim="800000"/>
            <a:headEnd/>
            <a:tailEnd/>
          </a:ln>
        </p:spPr>
      </p:pic>
      <p:sp>
        <p:nvSpPr>
          <p:cNvPr id="8" name="文本占位符 6"/>
          <p:cNvSpPr>
            <a:spLocks noGrp="1"/>
          </p:cNvSpPr>
          <p:nvPr>
            <p:ph type="body" sz="quarter" idx="10" hasCustomPrompt="1"/>
          </p:nvPr>
        </p:nvSpPr>
        <p:spPr>
          <a:xfrm>
            <a:off x="684212" y="1376363"/>
            <a:ext cx="7920038" cy="3924300"/>
          </a:xfrm>
        </p:spPr>
        <p:txBody>
          <a:bodyPr/>
          <a:lstStyle>
            <a:lvl1pPr marL="342809" marR="0" indent="-342809" algn="l" defTabSz="601106" rtl="0" eaLnBrk="0" fontAlgn="base" latinLnBrk="0" hangingPunct="0">
              <a:lnSpc>
                <a:spcPct val="140000"/>
              </a:lnSpc>
              <a:spcBef>
                <a:spcPct val="30000"/>
              </a:spcBef>
              <a:spcAft>
                <a:spcPct val="0"/>
              </a:spcAft>
              <a:buClr>
                <a:schemeClr val="tx1"/>
              </a:buClr>
              <a:buSzPct val="100000"/>
              <a:buFont typeface="+mj-lt"/>
              <a:buAutoNum type="arabicPeriod"/>
              <a:tabLst/>
              <a:defRPr/>
            </a:lvl1pPr>
            <a:lvl2pPr>
              <a:buFont typeface="Wingdings" pitchFamily="2" charset="2"/>
              <a:buChar char="p"/>
              <a:defRPr/>
            </a:lvl2pPr>
            <a:lvl3pPr>
              <a:defRPr/>
            </a:lvl3pPr>
            <a:lvl5pPr>
              <a:buNone/>
              <a:defRPr/>
            </a:lvl5pPr>
          </a:lstStyle>
          <a:p>
            <a:pPr marL="457200" indent="-457200">
              <a:buSzPct val="100000"/>
              <a:buFont typeface="+mj-lt"/>
              <a:buAutoNum type="arabicPeriod"/>
            </a:pPr>
            <a:r>
              <a:rPr lang="zh-CN" altLang="en-US" dirty="0"/>
              <a:t>一级目录一</a:t>
            </a:r>
            <a:endParaRPr lang="en-US" altLang="zh-CN" dirty="0"/>
          </a:p>
          <a:p>
            <a:pPr marL="457200" indent="-457200">
              <a:buSzPct val="100000"/>
              <a:buFont typeface="+mj-lt"/>
              <a:buAutoNum type="arabicPeriod"/>
            </a:pPr>
            <a:r>
              <a:rPr lang="zh-CN" altLang="en-US" dirty="0"/>
              <a:t>一级目录二</a:t>
            </a:r>
            <a:endParaRPr lang="en-US" altLang="zh-CN" dirty="0"/>
          </a:p>
          <a:p>
            <a:pPr marL="457200" indent="-457200">
              <a:buSzPct val="100000"/>
              <a:buFont typeface="+mj-lt"/>
              <a:buAutoNum type="arabicPeriod"/>
            </a:pPr>
            <a:r>
              <a:rPr lang="zh-CN" altLang="en-US" dirty="0"/>
              <a:t>一级目录三</a:t>
            </a:r>
            <a:endParaRPr lang="en-US" altLang="zh-CN" dirty="0"/>
          </a:p>
          <a:p>
            <a:pPr marL="457200" indent="-457200">
              <a:buSzPct val="100000"/>
              <a:buFont typeface="+mj-lt"/>
              <a:buAutoNum type="arabicPeriod"/>
            </a:pPr>
            <a:r>
              <a:rPr lang="zh-CN" altLang="en-US" dirty="0"/>
              <a:t>一级目录四</a:t>
            </a:r>
            <a:endParaRPr lang="en-US" altLang="zh-CN" dirty="0"/>
          </a:p>
          <a:p>
            <a:endParaRPr lang="zh-CN" altLang="en-US" dirty="0"/>
          </a:p>
        </p:txBody>
      </p:sp>
      <p:sp>
        <p:nvSpPr>
          <p:cNvPr id="6" name="TextBox 5"/>
          <p:cNvSpPr txBox="1"/>
          <p:nvPr userDrawn="1"/>
        </p:nvSpPr>
        <p:spPr bwMode="auto">
          <a:xfrm>
            <a:off x="1331640" y="548682"/>
            <a:ext cx="2052228" cy="479521"/>
          </a:xfrm>
          <a:prstGeom prst="rect">
            <a:avLst/>
          </a:prstGeom>
          <a:noFill/>
          <a:ln w="9525">
            <a:noFill/>
            <a:miter lim="800000"/>
            <a:headEnd/>
            <a:tailEnd/>
          </a:ln>
        </p:spPr>
        <p:txBody>
          <a:bodyPr wrap="square" lIns="74965" tIns="37480" rIns="74965" bIns="37480" rtlCol="0">
            <a:spAutoFit/>
          </a:bodyPr>
          <a:lstStyle/>
          <a:p>
            <a:pPr algn="l" defTabSz="751036" eaLnBrk="0" hangingPunct="0"/>
            <a:r>
              <a:rPr lang="zh-CN" altLang="en-US" sz="2624" dirty="0">
                <a:solidFill>
                  <a:srgbClr val="990000"/>
                </a:solidFill>
                <a:latin typeface="+mj-ea"/>
                <a:ea typeface="+mj-ea"/>
                <a:cs typeface="Arial" pitchFamily="34" charset="0"/>
              </a:rPr>
              <a:t>目录</a:t>
            </a:r>
          </a:p>
        </p:txBody>
      </p:sp>
    </p:spTree>
    <p:extLst>
      <p:ext uri="{BB962C8B-B14F-4D97-AF65-F5344CB8AC3E}">
        <p14:creationId xmlns:p14="http://schemas.microsoft.com/office/powerpoint/2010/main" val="14970188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5#目录">
    <p:spTree>
      <p:nvGrpSpPr>
        <p:cNvPr id="1" name=""/>
        <p:cNvGrpSpPr/>
        <p:nvPr/>
      </p:nvGrpSpPr>
      <p:grpSpPr>
        <a:xfrm>
          <a:off x="0" y="0"/>
          <a:ext cx="0" cy="0"/>
          <a:chOff x="0" y="0"/>
          <a:chExt cx="0" cy="0"/>
        </a:xfrm>
      </p:grpSpPr>
      <p:pic>
        <p:nvPicPr>
          <p:cNvPr id="10" name="Picture 18" descr="目录 copy"/>
          <p:cNvPicPr>
            <a:picLocks noChangeAspect="1" noChangeArrowheads="1"/>
          </p:cNvPicPr>
          <p:nvPr userDrawn="1"/>
        </p:nvPicPr>
        <p:blipFill>
          <a:blip r:embed="rId2" cstate="print"/>
          <a:srcRect/>
          <a:stretch>
            <a:fillRect/>
          </a:stretch>
        </p:blipFill>
        <p:spPr bwMode="auto">
          <a:xfrm>
            <a:off x="755712" y="527007"/>
            <a:ext cx="620713" cy="622300"/>
          </a:xfrm>
          <a:prstGeom prst="rect">
            <a:avLst/>
          </a:prstGeom>
          <a:noFill/>
          <a:ln w="9525">
            <a:noFill/>
            <a:miter lim="800000"/>
            <a:headEnd/>
            <a:tailEnd/>
          </a:ln>
        </p:spPr>
      </p:pic>
      <p:sp>
        <p:nvSpPr>
          <p:cNvPr id="8" name="文本占位符 6"/>
          <p:cNvSpPr>
            <a:spLocks noGrp="1"/>
          </p:cNvSpPr>
          <p:nvPr>
            <p:ph type="body" sz="quarter" idx="10" hasCustomPrompt="1"/>
          </p:nvPr>
        </p:nvSpPr>
        <p:spPr>
          <a:xfrm>
            <a:off x="684212" y="1376363"/>
            <a:ext cx="7920038" cy="3924300"/>
          </a:xfrm>
        </p:spPr>
        <p:txBody>
          <a:bodyPr/>
          <a:lstStyle>
            <a:lvl1pPr marL="457200" marR="0" indent="-457200" algn="l" defTabSz="801688" rtl="0" eaLnBrk="0" fontAlgn="base" latinLnBrk="0" hangingPunct="0">
              <a:lnSpc>
                <a:spcPct val="140000"/>
              </a:lnSpc>
              <a:spcBef>
                <a:spcPct val="30000"/>
              </a:spcBef>
              <a:spcAft>
                <a:spcPct val="0"/>
              </a:spcAft>
              <a:buClr>
                <a:schemeClr val="tx1"/>
              </a:buClr>
              <a:buSzPct val="100000"/>
              <a:buFont typeface="+mj-lt"/>
              <a:buAutoNum type="arabicPeriod"/>
              <a:tabLst/>
              <a:defRPr/>
            </a:lvl1pPr>
            <a:lvl2pPr>
              <a:buFont typeface="Wingdings" pitchFamily="2" charset="2"/>
              <a:buChar char="p"/>
              <a:defRPr/>
            </a:lvl2pPr>
            <a:lvl3pPr>
              <a:defRPr/>
            </a:lvl3pPr>
            <a:lvl5pPr>
              <a:buNone/>
              <a:defRPr/>
            </a:lvl5pPr>
          </a:lstStyle>
          <a:p>
            <a:pPr marL="457200" indent="-457200">
              <a:buSzPct val="100000"/>
              <a:buFont typeface="+mj-lt"/>
              <a:buAutoNum type="arabicPeriod"/>
            </a:pPr>
            <a:r>
              <a:rPr lang="zh-CN" altLang="en-US" dirty="0"/>
              <a:t>一级目录一</a:t>
            </a:r>
            <a:endParaRPr lang="en-US" altLang="zh-CN" dirty="0"/>
          </a:p>
          <a:p>
            <a:pPr marL="457200" indent="-457200">
              <a:buSzPct val="100000"/>
              <a:buFont typeface="+mj-lt"/>
              <a:buAutoNum type="arabicPeriod"/>
            </a:pPr>
            <a:r>
              <a:rPr lang="zh-CN" altLang="en-US" dirty="0"/>
              <a:t>一级目录二</a:t>
            </a:r>
            <a:endParaRPr lang="en-US" altLang="zh-CN" dirty="0"/>
          </a:p>
          <a:p>
            <a:pPr marL="457200" indent="-457200">
              <a:buSzPct val="100000"/>
              <a:buFont typeface="+mj-lt"/>
              <a:buAutoNum type="arabicPeriod"/>
            </a:pPr>
            <a:r>
              <a:rPr lang="zh-CN" altLang="en-US" dirty="0"/>
              <a:t>一级目录三</a:t>
            </a:r>
            <a:endParaRPr lang="en-US" altLang="zh-CN" dirty="0"/>
          </a:p>
          <a:p>
            <a:pPr marL="457200" indent="-457200">
              <a:buSzPct val="100000"/>
              <a:buFont typeface="+mj-lt"/>
              <a:buAutoNum type="arabicPeriod"/>
            </a:pPr>
            <a:r>
              <a:rPr lang="zh-CN" altLang="en-US" dirty="0"/>
              <a:t>一级目录四</a:t>
            </a:r>
            <a:endParaRPr lang="en-US" altLang="zh-CN" dirty="0"/>
          </a:p>
          <a:p>
            <a:endParaRPr lang="zh-CN" altLang="en-US" dirty="0"/>
          </a:p>
        </p:txBody>
      </p:sp>
      <p:sp>
        <p:nvSpPr>
          <p:cNvPr id="6" name="TextBox 5"/>
          <p:cNvSpPr txBox="1"/>
          <p:nvPr userDrawn="1"/>
        </p:nvSpPr>
        <p:spPr bwMode="auto">
          <a:xfrm>
            <a:off x="1331640" y="548680"/>
            <a:ext cx="2052228" cy="639557"/>
          </a:xfrm>
          <a:prstGeom prst="rect">
            <a:avLst/>
          </a:prstGeom>
          <a:noFill/>
          <a:ln w="9525">
            <a:noFill/>
            <a:miter lim="800000"/>
            <a:headEnd/>
            <a:tailEnd/>
          </a:ln>
        </p:spPr>
        <p:txBody>
          <a:bodyPr wrap="square" lIns="99980" tIns="49986" rIns="99980" bIns="49986" rtlCol="0">
            <a:spAutoFit/>
          </a:bodyPr>
          <a:lstStyle/>
          <a:p>
            <a:pPr algn="l" defTabSz="1001649" eaLnBrk="0" hangingPunct="0"/>
            <a:r>
              <a:rPr lang="zh-CN" altLang="en-US" sz="3500" dirty="0">
                <a:solidFill>
                  <a:srgbClr val="990000"/>
                </a:solidFill>
                <a:latin typeface="+mj-ea"/>
                <a:ea typeface="+mj-ea"/>
                <a:cs typeface="Arial" pitchFamily="34" charset="0"/>
              </a:rPr>
              <a:t>目录</a:t>
            </a:r>
          </a:p>
        </p:txBody>
      </p:sp>
    </p:spTree>
    <p:extLst>
      <p:ext uri="{BB962C8B-B14F-4D97-AF65-F5344CB8AC3E}">
        <p14:creationId xmlns:p14="http://schemas.microsoft.com/office/powerpoint/2010/main" val="20387157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6#本节概述和学习目标(可选)">
    <p:spTree>
      <p:nvGrpSpPr>
        <p:cNvPr id="1" name=""/>
        <p:cNvGrpSpPr/>
        <p:nvPr/>
      </p:nvGrpSpPr>
      <p:grpSpPr>
        <a:xfrm>
          <a:off x="0" y="0"/>
          <a:ext cx="0" cy="0"/>
          <a:chOff x="0" y="0"/>
          <a:chExt cx="0" cy="0"/>
        </a:xfrm>
      </p:grpSpPr>
      <p:sp>
        <p:nvSpPr>
          <p:cNvPr id="6" name="TextBox 5"/>
          <p:cNvSpPr txBox="1"/>
          <p:nvPr userDrawn="1"/>
        </p:nvSpPr>
        <p:spPr bwMode="auto">
          <a:xfrm>
            <a:off x="1331640" y="548682"/>
            <a:ext cx="4788532" cy="479521"/>
          </a:xfrm>
          <a:prstGeom prst="rect">
            <a:avLst/>
          </a:prstGeom>
          <a:noFill/>
          <a:ln w="9525">
            <a:noFill/>
            <a:miter lim="800000"/>
            <a:headEnd/>
            <a:tailEnd/>
          </a:ln>
        </p:spPr>
        <p:txBody>
          <a:bodyPr wrap="square" lIns="74965" tIns="37480" rIns="74965" bIns="37480" rtlCol="0">
            <a:spAutoFit/>
          </a:bodyPr>
          <a:lstStyle/>
          <a:p>
            <a:pPr algn="l" defTabSz="751036" eaLnBrk="0" hangingPunct="0"/>
            <a:r>
              <a:rPr lang="zh-CN" altLang="en-US" sz="2624" dirty="0">
                <a:solidFill>
                  <a:srgbClr val="990000"/>
                </a:solidFill>
                <a:latin typeface="+mj-ea"/>
                <a:ea typeface="+mj-ea"/>
                <a:cs typeface="Arial" pitchFamily="34" charset="0"/>
              </a:rPr>
              <a:t>本节概述和学习目标</a:t>
            </a:r>
          </a:p>
        </p:txBody>
      </p:sp>
      <p:sp>
        <p:nvSpPr>
          <p:cNvPr id="7" name="内容占位符 6"/>
          <p:cNvSpPr>
            <a:spLocks noGrp="1"/>
          </p:cNvSpPr>
          <p:nvPr>
            <p:ph sz="quarter" idx="10"/>
          </p:nvPr>
        </p:nvSpPr>
        <p:spPr>
          <a:xfrm>
            <a:off x="684214" y="1376365"/>
            <a:ext cx="7920037" cy="4105275"/>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pic>
        <p:nvPicPr>
          <p:cNvPr id="4" name="Picture 14" descr="目标 copy"/>
          <p:cNvPicPr>
            <a:picLocks noChangeAspect="1" noChangeArrowheads="1"/>
          </p:cNvPicPr>
          <p:nvPr userDrawn="1"/>
        </p:nvPicPr>
        <p:blipFill>
          <a:blip r:embed="rId2" cstate="print"/>
          <a:srcRect/>
          <a:stretch>
            <a:fillRect/>
          </a:stretch>
        </p:blipFill>
        <p:spPr bwMode="auto">
          <a:xfrm>
            <a:off x="755576" y="518172"/>
            <a:ext cx="622300" cy="623888"/>
          </a:xfrm>
          <a:prstGeom prst="rect">
            <a:avLst/>
          </a:prstGeom>
          <a:noFill/>
          <a:ln w="9525">
            <a:noFill/>
            <a:miter lim="800000"/>
            <a:headEnd/>
            <a:tailEnd/>
          </a:ln>
        </p:spPr>
      </p:pic>
    </p:spTree>
    <p:extLst>
      <p:ext uri="{BB962C8B-B14F-4D97-AF65-F5344CB8AC3E}">
        <p14:creationId xmlns:p14="http://schemas.microsoft.com/office/powerpoint/2010/main" val="29448715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84214" y="387352"/>
            <a:ext cx="7713662" cy="868363"/>
          </a:xfrm>
        </p:spPr>
        <p:txBody>
          <a:bodyPr/>
          <a:lstStyle/>
          <a:p>
            <a:r>
              <a:rPr lang="zh-CN" altLang="en-US" dirty="0"/>
              <a:t>单击此处编辑母版标题样式</a:t>
            </a:r>
          </a:p>
        </p:txBody>
      </p:sp>
      <p:sp>
        <p:nvSpPr>
          <p:cNvPr id="3" name="文本占位符 6"/>
          <p:cNvSpPr>
            <a:spLocks noGrp="1"/>
          </p:cNvSpPr>
          <p:nvPr>
            <p:ph type="body" sz="quarter" idx="10" hasCustomPrompt="1"/>
          </p:nvPr>
        </p:nvSpPr>
        <p:spPr>
          <a:xfrm>
            <a:off x="684214" y="1376363"/>
            <a:ext cx="7920037" cy="3924300"/>
          </a:xfrm>
        </p:spPr>
        <p:txBody>
          <a:bodyPr/>
          <a:lstStyle/>
          <a:p>
            <a:r>
              <a:rPr lang="zh-CN" altLang="en-US" dirty="0"/>
              <a:t>单击此处输入文字</a:t>
            </a:r>
          </a:p>
        </p:txBody>
      </p:sp>
    </p:spTree>
    <p:extLst>
      <p:ext uri="{BB962C8B-B14F-4D97-AF65-F5344CB8AC3E}">
        <p14:creationId xmlns:p14="http://schemas.microsoft.com/office/powerpoint/2010/main" val="35790328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8#仅标题">
    <p:spTree>
      <p:nvGrpSpPr>
        <p:cNvPr id="1" name=""/>
        <p:cNvGrpSpPr/>
        <p:nvPr/>
      </p:nvGrpSpPr>
      <p:grpSpPr>
        <a:xfrm>
          <a:off x="0" y="0"/>
          <a:ext cx="0" cy="0"/>
          <a:chOff x="0" y="0"/>
          <a:chExt cx="0" cy="0"/>
        </a:xfrm>
      </p:grpSpPr>
      <p:sp>
        <p:nvSpPr>
          <p:cNvPr id="2" name="标题 1"/>
          <p:cNvSpPr>
            <a:spLocks noGrp="1"/>
          </p:cNvSpPr>
          <p:nvPr>
            <p:ph type="title"/>
          </p:nvPr>
        </p:nvSpPr>
        <p:spPr>
          <a:xfrm>
            <a:off x="684214" y="387352"/>
            <a:ext cx="7713662" cy="868363"/>
          </a:xfrm>
        </p:spPr>
        <p:txBody>
          <a:bodyPr/>
          <a:lstStyle/>
          <a:p>
            <a:r>
              <a:rPr lang="zh-CN" altLang="en-US" dirty="0"/>
              <a:t>单击此处编辑母版标题样式</a:t>
            </a:r>
          </a:p>
        </p:txBody>
      </p:sp>
    </p:spTree>
    <p:extLst>
      <p:ext uri="{BB962C8B-B14F-4D97-AF65-F5344CB8AC3E}">
        <p14:creationId xmlns:p14="http://schemas.microsoft.com/office/powerpoint/2010/main" val="7394835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2.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theme" Target="../theme/theme2.xml"/><Relationship Id="rId1" Type="http://schemas.openxmlformats.org/officeDocument/2006/relationships/slideLayout" Target="../slideLayouts/slideLayout2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18" Type="http://schemas.openxmlformats.org/officeDocument/2006/relationships/image" Target="../media/image2.png"/><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17" Type="http://schemas.openxmlformats.org/officeDocument/2006/relationships/image" Target="../media/image1.png"/><Relationship Id="rId2" Type="http://schemas.openxmlformats.org/officeDocument/2006/relationships/slideLayout" Target="../slideLayouts/slideLayout24.xml"/><Relationship Id="rId16" Type="http://schemas.openxmlformats.org/officeDocument/2006/relationships/theme" Target="../theme/theme3.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5" Type="http://schemas.openxmlformats.org/officeDocument/2006/relationships/slideLayout" Target="../slideLayouts/slideLayout3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theme" Target="../theme/theme4.xml"/><Relationship Id="rId1"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7170" name="Picture 2" descr="7"/>
          <p:cNvPicPr>
            <a:picLocks noChangeAspect="1" noChangeArrowheads="1"/>
          </p:cNvPicPr>
          <p:nvPr/>
        </p:nvPicPr>
        <p:blipFill>
          <a:blip r:embed="rId23" cstate="print"/>
          <a:srcRect/>
          <a:stretch>
            <a:fillRect/>
          </a:stretch>
        </p:blipFill>
        <p:spPr bwMode="auto">
          <a:xfrm>
            <a:off x="1" y="6221415"/>
            <a:ext cx="9142413" cy="636587"/>
          </a:xfrm>
          <a:prstGeom prst="rect">
            <a:avLst/>
          </a:prstGeom>
          <a:noFill/>
          <a:ln w="9525">
            <a:noFill/>
            <a:miter lim="800000"/>
            <a:headEnd/>
            <a:tailEnd/>
          </a:ln>
        </p:spPr>
      </p:pic>
      <p:pic>
        <p:nvPicPr>
          <p:cNvPr id="7171" name="Picture 4" descr="8"/>
          <p:cNvPicPr>
            <a:picLocks noChangeAspect="1" noChangeArrowheads="1"/>
          </p:cNvPicPr>
          <p:nvPr/>
        </p:nvPicPr>
        <p:blipFill>
          <a:blip r:embed="rId24" cstate="print"/>
          <a:srcRect/>
          <a:stretch>
            <a:fillRect/>
          </a:stretch>
        </p:blipFill>
        <p:spPr bwMode="auto">
          <a:xfrm>
            <a:off x="7508875" y="6399215"/>
            <a:ext cx="1311275" cy="314325"/>
          </a:xfrm>
          <a:prstGeom prst="rect">
            <a:avLst/>
          </a:prstGeom>
          <a:noFill/>
          <a:ln w="9525">
            <a:noFill/>
            <a:miter lim="800000"/>
            <a:headEnd/>
            <a:tailEnd/>
          </a:ln>
        </p:spPr>
      </p:pic>
      <p:sp>
        <p:nvSpPr>
          <p:cNvPr id="7172" name="Rectangle 6"/>
          <p:cNvSpPr>
            <a:spLocks noGrp="1" noChangeArrowheads="1"/>
          </p:cNvSpPr>
          <p:nvPr>
            <p:ph type="title"/>
          </p:nvPr>
        </p:nvSpPr>
        <p:spPr bwMode="auto">
          <a:xfrm>
            <a:off x="652463" y="387352"/>
            <a:ext cx="7745412" cy="868363"/>
          </a:xfrm>
          <a:prstGeom prst="rect">
            <a:avLst/>
          </a:prstGeom>
          <a:noFill/>
          <a:ln w="9525">
            <a:noFill/>
            <a:miter lim="800000"/>
            <a:headEnd/>
            <a:tailEnd/>
          </a:ln>
        </p:spPr>
        <p:txBody>
          <a:bodyPr vert="horz" wrap="square" lIns="80128" tIns="40064" rIns="80128" bIns="40064" numCol="1" anchor="ctr" anchorCtr="0" compatLnSpc="1">
            <a:prstTxWarp prst="textNoShape">
              <a:avLst/>
            </a:prstTxWarp>
          </a:bodyPr>
          <a:lstStyle/>
          <a:p>
            <a:pPr lvl="0"/>
            <a:r>
              <a:rPr lang="zh-CN" altLang="en-US"/>
              <a:t>单击此处编辑母版标题样式</a:t>
            </a:r>
          </a:p>
        </p:txBody>
      </p:sp>
      <p:sp>
        <p:nvSpPr>
          <p:cNvPr id="7173" name="Rectangle 57"/>
          <p:cNvSpPr>
            <a:spLocks noGrp="1" noChangeArrowheads="1"/>
          </p:cNvSpPr>
          <p:nvPr>
            <p:ph type="body" idx="1"/>
          </p:nvPr>
        </p:nvSpPr>
        <p:spPr bwMode="auto">
          <a:xfrm>
            <a:off x="652463" y="1374777"/>
            <a:ext cx="7929562" cy="4195763"/>
          </a:xfrm>
          <a:prstGeom prst="rect">
            <a:avLst/>
          </a:prstGeom>
          <a:noFill/>
          <a:ln w="9525">
            <a:noFill/>
            <a:miter lim="800000"/>
            <a:headEnd/>
            <a:tailEnd/>
          </a:ln>
        </p:spPr>
        <p:txBody>
          <a:bodyPr vert="horz" wrap="square" lIns="80141" tIns="40071" rIns="80141" bIns="40071" numCol="1" anchor="t" anchorCtr="0" compatLnSpc="1">
            <a:prstTxWarp prst="textNoShape">
              <a:avLst/>
            </a:prstTxWarp>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8" name="Rectangle 69"/>
          <p:cNvSpPr>
            <a:spLocks noChangeArrowheads="1"/>
          </p:cNvSpPr>
          <p:nvPr userDrawn="1"/>
        </p:nvSpPr>
        <p:spPr bwMode="auto">
          <a:xfrm>
            <a:off x="6096001" y="6417332"/>
            <a:ext cx="611812" cy="245314"/>
          </a:xfrm>
          <a:prstGeom prst="rect">
            <a:avLst/>
          </a:prstGeom>
          <a:noFill/>
          <a:ln w="9525" algn="ctr">
            <a:noFill/>
            <a:miter lim="800000"/>
            <a:headEnd/>
            <a:tailEnd/>
          </a:ln>
          <a:effectLst/>
        </p:spPr>
        <p:txBody>
          <a:bodyPr wrap="none" lIns="60060" tIns="30031" rIns="60060" bIns="30031">
            <a:spAutoFit/>
          </a:bodyPr>
          <a:lstStyle/>
          <a:p>
            <a:pPr defTabSz="601106" eaLnBrk="0" fontAlgn="base" hangingPunct="0">
              <a:defRPr/>
            </a:pPr>
            <a:r>
              <a:rPr lang="zh-CN" altLang="en-US" sz="1200" b="0" dirty="0">
                <a:latin typeface="+mn-lt"/>
                <a:ea typeface="+mn-ea"/>
              </a:rPr>
              <a:t>第</a:t>
            </a:r>
            <a:fld id="{2F2CF7F5-F178-4429-B6CA-28062DF31937}" type="slidenum">
              <a:rPr lang="en-US" altLang="zh-CN" sz="1200" b="0" smtClean="0">
                <a:latin typeface="+mn-lt"/>
                <a:ea typeface="+mn-ea"/>
              </a:rPr>
              <a:pPr defTabSz="601106" eaLnBrk="0" fontAlgn="base" hangingPunct="0">
                <a:defRPr/>
              </a:pPr>
              <a:t>‹#›</a:t>
            </a:fld>
            <a:r>
              <a:rPr lang="zh-CN" altLang="en-US" sz="1200" b="0" dirty="0">
                <a:latin typeface="+mn-lt"/>
                <a:ea typeface="+mn-ea"/>
              </a:rPr>
              <a:t>页</a:t>
            </a:r>
            <a:endParaRPr lang="en-US" altLang="zh-CN" sz="1200" b="0" dirty="0">
              <a:latin typeface="+mn-lt"/>
              <a:ea typeface="+mn-ea"/>
            </a:endParaRPr>
          </a:p>
        </p:txBody>
      </p:sp>
      <p:sp>
        <p:nvSpPr>
          <p:cNvPr id="10" name="Rectangle 54"/>
          <p:cNvSpPr>
            <a:spLocks noChangeArrowheads="1"/>
          </p:cNvSpPr>
          <p:nvPr userDrawn="1"/>
        </p:nvSpPr>
        <p:spPr bwMode="auto">
          <a:xfrm>
            <a:off x="647565" y="6409397"/>
            <a:ext cx="2506561" cy="245314"/>
          </a:xfrm>
          <a:prstGeom prst="rect">
            <a:avLst/>
          </a:prstGeom>
          <a:noFill/>
          <a:ln w="9525" algn="ctr">
            <a:noFill/>
            <a:miter lim="800000"/>
            <a:headEnd/>
            <a:tailEnd/>
          </a:ln>
          <a:effectLst/>
        </p:spPr>
        <p:txBody>
          <a:bodyPr wrap="none" lIns="60060" tIns="30031" rIns="60060" bIns="30031">
            <a:spAutoFit/>
          </a:bodyPr>
          <a:lstStyle/>
          <a:p>
            <a:pPr defTabSz="601106" fontAlgn="base">
              <a:defRPr/>
            </a:pPr>
            <a:r>
              <a:rPr lang="zh-CN" altLang="en-US" sz="1200" b="0" i="0" kern="1200" dirty="0">
                <a:solidFill>
                  <a:schemeClr val="tx1"/>
                </a:solidFill>
                <a:latin typeface="+mn-lt"/>
                <a:ea typeface="+mn-ea"/>
                <a:cs typeface="+mn-cs"/>
              </a:rPr>
              <a:t>版权所有</a:t>
            </a:r>
            <a:r>
              <a:rPr lang="en-US" altLang="zh-CN" sz="1200" b="0" i="0" dirty="0">
                <a:latin typeface="+mn-lt"/>
                <a:ea typeface="+mn-ea"/>
              </a:rPr>
              <a:t>©</a:t>
            </a:r>
            <a:r>
              <a:rPr lang="en-US" altLang="zh-CN" sz="1200" b="0" dirty="0">
                <a:latin typeface="+mn-lt"/>
                <a:ea typeface="+mn-ea"/>
              </a:rPr>
              <a:t> </a:t>
            </a:r>
            <a:r>
              <a:rPr lang="en-US" altLang="zh-CN" sz="1200" b="0" i="0" kern="1200" dirty="0">
                <a:solidFill>
                  <a:schemeClr val="tx1"/>
                </a:solidFill>
                <a:latin typeface="+mn-lt"/>
                <a:ea typeface="+mn-ea"/>
                <a:cs typeface="+mn-cs"/>
              </a:rPr>
              <a:t>2017 </a:t>
            </a:r>
            <a:r>
              <a:rPr lang="zh-CN" altLang="en-US" sz="1200" b="0" i="0" kern="1200" dirty="0">
                <a:solidFill>
                  <a:schemeClr val="tx1"/>
                </a:solidFill>
                <a:latin typeface="+mn-lt"/>
                <a:ea typeface="+mn-ea"/>
                <a:cs typeface="+mn-cs"/>
              </a:rPr>
              <a:t>华为技术有限公司</a:t>
            </a:r>
            <a:endParaRPr lang="en-US" altLang="zh-CN" sz="1200" b="0" i="0" kern="1200" dirty="0">
              <a:solidFill>
                <a:schemeClr val="tx1"/>
              </a:solidFill>
              <a:latin typeface="+mn-lt"/>
              <a:ea typeface="+mn-ea"/>
              <a:cs typeface="+mn-cs"/>
            </a:endParaRPr>
          </a:p>
        </p:txBody>
      </p:sp>
      <p:sp>
        <p:nvSpPr>
          <p:cNvPr id="11" name="TextBox 10"/>
          <p:cNvSpPr txBox="1"/>
          <p:nvPr userDrawn="1"/>
        </p:nvSpPr>
        <p:spPr bwMode="auto">
          <a:xfrm>
            <a:off x="-1836712" y="2312876"/>
            <a:ext cx="1800200" cy="908862"/>
          </a:xfrm>
          <a:prstGeom prst="rect">
            <a:avLst/>
          </a:prstGeom>
          <a:noFill/>
          <a:ln w="9525">
            <a:noFill/>
            <a:miter lim="800000"/>
            <a:headEnd/>
            <a:tailEnd/>
          </a:ln>
        </p:spPr>
        <p:txBody>
          <a:bodyPr wrap="square" lIns="74965" tIns="37480" rIns="74965" bIns="37480" rtlCol="0">
            <a:spAutoFit/>
          </a:bodyPr>
          <a:lstStyle/>
          <a:p>
            <a:pPr algn="l" defTabSz="751036" eaLnBrk="0" hangingPunct="0"/>
            <a:r>
              <a:rPr lang="zh-CN" altLang="en-US" sz="1050" dirty="0">
                <a:solidFill>
                  <a:srgbClr val="000000"/>
                </a:solidFill>
                <a:latin typeface="+mn-lt"/>
                <a:ea typeface="+mn-ea"/>
                <a:cs typeface="Arial" pitchFamily="34" charset="0"/>
              </a:rPr>
              <a:t>参考线：</a:t>
            </a:r>
            <a:endParaRPr lang="en-US" altLang="zh-CN" sz="1050" dirty="0">
              <a:solidFill>
                <a:srgbClr val="000000"/>
              </a:solidFill>
              <a:latin typeface="+mn-lt"/>
              <a:ea typeface="+mn-ea"/>
              <a:cs typeface="Arial" pitchFamily="34" charset="0"/>
            </a:endParaRPr>
          </a:p>
          <a:p>
            <a:pPr algn="l" defTabSz="751036" eaLnBrk="0" hangingPunct="0"/>
            <a:r>
              <a:rPr lang="zh-CN" altLang="en-US" sz="1050" dirty="0">
                <a:solidFill>
                  <a:srgbClr val="000000"/>
                </a:solidFill>
                <a:latin typeface="+mn-lt"/>
                <a:ea typeface="+mn-ea"/>
                <a:cs typeface="Arial" pitchFamily="34" charset="0"/>
              </a:rPr>
              <a:t>左：</a:t>
            </a:r>
            <a:r>
              <a:rPr lang="en-US" altLang="zh-CN" sz="1050" dirty="0">
                <a:solidFill>
                  <a:srgbClr val="000000"/>
                </a:solidFill>
                <a:latin typeface="+mn-lt"/>
                <a:ea typeface="+mn-ea"/>
                <a:cs typeface="Arial" pitchFamily="34" charset="0"/>
              </a:rPr>
              <a:t>10.6</a:t>
            </a:r>
          </a:p>
          <a:p>
            <a:pPr algn="l" defTabSz="751036" eaLnBrk="0" hangingPunct="0"/>
            <a:r>
              <a:rPr lang="zh-CN" altLang="en-US" sz="1050" dirty="0">
                <a:solidFill>
                  <a:srgbClr val="000000"/>
                </a:solidFill>
                <a:latin typeface="+mn-lt"/>
                <a:ea typeface="+mn-ea"/>
                <a:cs typeface="Arial" pitchFamily="34" charset="0"/>
              </a:rPr>
              <a:t>右：</a:t>
            </a:r>
            <a:r>
              <a:rPr lang="en-US" altLang="zh-CN" sz="1050" dirty="0">
                <a:solidFill>
                  <a:srgbClr val="000000"/>
                </a:solidFill>
                <a:latin typeface="+mn-lt"/>
                <a:ea typeface="+mn-ea"/>
                <a:cs typeface="Arial" pitchFamily="34" charset="0"/>
              </a:rPr>
              <a:t>11.2</a:t>
            </a:r>
          </a:p>
          <a:p>
            <a:pPr algn="l" defTabSz="751036" eaLnBrk="0" hangingPunct="0"/>
            <a:r>
              <a:rPr lang="zh-CN" altLang="en-US" sz="1050" dirty="0">
                <a:solidFill>
                  <a:srgbClr val="000000"/>
                </a:solidFill>
                <a:latin typeface="+mn-lt"/>
                <a:ea typeface="+mn-ea"/>
                <a:cs typeface="Arial" pitchFamily="34" charset="0"/>
              </a:rPr>
              <a:t>上：</a:t>
            </a:r>
            <a:r>
              <a:rPr lang="en-US" altLang="zh-CN" sz="1050" dirty="0">
                <a:solidFill>
                  <a:srgbClr val="000000"/>
                </a:solidFill>
                <a:latin typeface="+mn-lt"/>
                <a:ea typeface="+mn-ea"/>
                <a:cs typeface="Arial" pitchFamily="34" charset="0"/>
              </a:rPr>
              <a:t>5.7</a:t>
            </a:r>
          </a:p>
          <a:p>
            <a:pPr algn="l" defTabSz="751036" eaLnBrk="0" hangingPunct="0"/>
            <a:r>
              <a:rPr lang="zh-CN" altLang="en-US" sz="1050" dirty="0">
                <a:solidFill>
                  <a:srgbClr val="000000"/>
                </a:solidFill>
                <a:latin typeface="+mn-lt"/>
                <a:ea typeface="+mn-ea"/>
                <a:cs typeface="Arial" pitchFamily="34" charset="0"/>
              </a:rPr>
              <a:t>下：</a:t>
            </a:r>
            <a:r>
              <a:rPr lang="en-US" altLang="zh-CN" sz="1050" dirty="0">
                <a:solidFill>
                  <a:srgbClr val="000000"/>
                </a:solidFill>
                <a:latin typeface="+mn-lt"/>
                <a:ea typeface="+mn-ea"/>
                <a:cs typeface="Arial" pitchFamily="34" charset="0"/>
              </a:rPr>
              <a:t>7.8</a:t>
            </a:r>
            <a:endParaRPr lang="zh-CN" altLang="en-US" sz="1050" dirty="0">
              <a:solidFill>
                <a:srgbClr val="000000"/>
              </a:solidFill>
              <a:latin typeface="+mn-lt"/>
              <a:ea typeface="+mn-ea"/>
              <a:cs typeface="Arial" pitchFamily="34" charset="0"/>
            </a:endParaRPr>
          </a:p>
        </p:txBody>
      </p:sp>
    </p:spTree>
    <p:extLst>
      <p:ext uri="{BB962C8B-B14F-4D97-AF65-F5344CB8AC3E}">
        <p14:creationId xmlns:p14="http://schemas.microsoft.com/office/powerpoint/2010/main" val="557187090"/>
      </p:ext>
    </p:extLst>
  </p:cSld>
  <p:clrMap bg1="lt1" tx1="dk1" bg2="lt2" tx2="dk2" accent1="accent1" accent2="accent2" accent3="accent3" accent4="accent4" accent5="accent5" accent6="accent6" hlink="hlink" folHlink="folHlink"/>
  <p:sldLayoutIdLst>
    <p:sldLayoutId id="2147518900" r:id="rId1"/>
    <p:sldLayoutId id="2147518901" r:id="rId2"/>
    <p:sldLayoutId id="2147518902" r:id="rId3"/>
    <p:sldLayoutId id="2147518903" r:id="rId4"/>
    <p:sldLayoutId id="2147518904" r:id="rId5"/>
    <p:sldLayoutId id="2147518924" r:id="rId6"/>
    <p:sldLayoutId id="2147518905" r:id="rId7"/>
    <p:sldLayoutId id="2147518906" r:id="rId8"/>
    <p:sldLayoutId id="2147518907" r:id="rId9"/>
    <p:sldLayoutId id="2147518908" r:id="rId10"/>
    <p:sldLayoutId id="2147518909" r:id="rId11"/>
    <p:sldLayoutId id="2147518910" r:id="rId12"/>
    <p:sldLayoutId id="2147518911" r:id="rId13"/>
    <p:sldLayoutId id="2147518912" r:id="rId14"/>
    <p:sldLayoutId id="2147518913" r:id="rId15"/>
    <p:sldLayoutId id="2147518914" r:id="rId16"/>
    <p:sldLayoutId id="2147518916" r:id="rId17"/>
    <p:sldLayoutId id="2147518918" r:id="rId18"/>
    <p:sldLayoutId id="2147518919" r:id="rId19"/>
    <p:sldLayoutId id="2147518920" r:id="rId20"/>
    <p:sldLayoutId id="2147518921" r:id="rId21"/>
  </p:sldLayoutIdLst>
  <p:hf hdr="0" ftr="0" dt="0"/>
  <p:txStyles>
    <p:titleStyle>
      <a:lvl1pPr algn="l" defTabSz="601106" rtl="0" eaLnBrk="0" fontAlgn="base" hangingPunct="0">
        <a:spcBef>
          <a:spcPct val="0"/>
        </a:spcBef>
        <a:spcAft>
          <a:spcPct val="0"/>
        </a:spcAft>
        <a:defRPr sz="2624">
          <a:solidFill>
            <a:srgbClr val="990000"/>
          </a:solidFill>
          <a:latin typeface="+mj-lt"/>
          <a:ea typeface="+mj-ea"/>
          <a:cs typeface="+mj-cs"/>
        </a:defRPr>
      </a:lvl1pPr>
      <a:lvl2pPr algn="l" defTabSz="601106" rtl="0" eaLnBrk="0" fontAlgn="base" hangingPunct="0">
        <a:spcBef>
          <a:spcPct val="0"/>
        </a:spcBef>
        <a:spcAft>
          <a:spcPct val="0"/>
        </a:spcAft>
        <a:defRPr sz="2624">
          <a:solidFill>
            <a:srgbClr val="990000"/>
          </a:solidFill>
          <a:latin typeface="FrutigerNext LT Medium" pitchFamily="34" charset="0"/>
          <a:ea typeface="黑体" pitchFamily="2" charset="-122"/>
        </a:defRPr>
      </a:lvl2pPr>
      <a:lvl3pPr algn="l" defTabSz="601106" rtl="0" eaLnBrk="0" fontAlgn="base" hangingPunct="0">
        <a:spcBef>
          <a:spcPct val="0"/>
        </a:spcBef>
        <a:spcAft>
          <a:spcPct val="0"/>
        </a:spcAft>
        <a:defRPr sz="2624">
          <a:solidFill>
            <a:srgbClr val="990000"/>
          </a:solidFill>
          <a:latin typeface="FrutigerNext LT Medium" pitchFamily="34" charset="0"/>
          <a:ea typeface="黑体" pitchFamily="2" charset="-122"/>
        </a:defRPr>
      </a:lvl3pPr>
      <a:lvl4pPr algn="l" defTabSz="601106" rtl="0" eaLnBrk="0" fontAlgn="base" hangingPunct="0">
        <a:spcBef>
          <a:spcPct val="0"/>
        </a:spcBef>
        <a:spcAft>
          <a:spcPct val="0"/>
        </a:spcAft>
        <a:defRPr sz="2624">
          <a:solidFill>
            <a:srgbClr val="990000"/>
          </a:solidFill>
          <a:latin typeface="FrutigerNext LT Medium" pitchFamily="34" charset="0"/>
          <a:ea typeface="黑体" pitchFamily="2" charset="-122"/>
        </a:defRPr>
      </a:lvl4pPr>
      <a:lvl5pPr algn="l" defTabSz="601106" rtl="0" eaLnBrk="0" fontAlgn="base" hangingPunct="0">
        <a:spcBef>
          <a:spcPct val="0"/>
        </a:spcBef>
        <a:spcAft>
          <a:spcPct val="0"/>
        </a:spcAft>
        <a:defRPr sz="2624">
          <a:solidFill>
            <a:srgbClr val="990000"/>
          </a:solidFill>
          <a:latin typeface="FrutigerNext LT Medium" pitchFamily="34" charset="0"/>
          <a:ea typeface="黑体" pitchFamily="2" charset="-122"/>
        </a:defRPr>
      </a:lvl5pPr>
      <a:lvl6pPr marL="342809" algn="l" defTabSz="601106" rtl="0" fontAlgn="base">
        <a:spcBef>
          <a:spcPct val="0"/>
        </a:spcBef>
        <a:spcAft>
          <a:spcPct val="0"/>
        </a:spcAft>
        <a:defRPr sz="2624">
          <a:solidFill>
            <a:srgbClr val="990000"/>
          </a:solidFill>
          <a:latin typeface="FrutigerNext LT Medium" pitchFamily="34" charset="0"/>
          <a:ea typeface="黑体" pitchFamily="2" charset="-122"/>
        </a:defRPr>
      </a:lvl6pPr>
      <a:lvl7pPr marL="685617" algn="l" defTabSz="601106" rtl="0" fontAlgn="base">
        <a:spcBef>
          <a:spcPct val="0"/>
        </a:spcBef>
        <a:spcAft>
          <a:spcPct val="0"/>
        </a:spcAft>
        <a:defRPr sz="2624">
          <a:solidFill>
            <a:srgbClr val="990000"/>
          </a:solidFill>
          <a:latin typeface="FrutigerNext LT Medium" pitchFamily="34" charset="0"/>
          <a:ea typeface="黑体" pitchFamily="2" charset="-122"/>
        </a:defRPr>
      </a:lvl7pPr>
      <a:lvl8pPr marL="1028426" algn="l" defTabSz="601106" rtl="0" fontAlgn="base">
        <a:spcBef>
          <a:spcPct val="0"/>
        </a:spcBef>
        <a:spcAft>
          <a:spcPct val="0"/>
        </a:spcAft>
        <a:defRPr sz="2624">
          <a:solidFill>
            <a:srgbClr val="990000"/>
          </a:solidFill>
          <a:latin typeface="FrutigerNext LT Medium" pitchFamily="34" charset="0"/>
          <a:ea typeface="黑体" pitchFamily="2" charset="-122"/>
        </a:defRPr>
      </a:lvl8pPr>
      <a:lvl9pPr marL="1371234" algn="l" defTabSz="601106" rtl="0" fontAlgn="base">
        <a:spcBef>
          <a:spcPct val="0"/>
        </a:spcBef>
        <a:spcAft>
          <a:spcPct val="0"/>
        </a:spcAft>
        <a:defRPr sz="2624">
          <a:solidFill>
            <a:srgbClr val="990000"/>
          </a:solidFill>
          <a:latin typeface="FrutigerNext LT Medium" pitchFamily="34" charset="0"/>
          <a:ea typeface="黑体" pitchFamily="2" charset="-122"/>
        </a:defRPr>
      </a:lvl9pPr>
    </p:titleStyle>
    <p:bodyStyle>
      <a:lvl1pPr marL="226158" indent="-226158" algn="l" defTabSz="601106" rtl="0" eaLnBrk="0" fontAlgn="base" hangingPunct="1">
        <a:lnSpc>
          <a:spcPct val="140000"/>
        </a:lnSpc>
        <a:spcBef>
          <a:spcPct val="30000"/>
        </a:spcBef>
        <a:spcAft>
          <a:spcPct val="0"/>
        </a:spcAft>
        <a:buClr>
          <a:schemeClr val="bg1">
            <a:lumMod val="50000"/>
          </a:schemeClr>
        </a:buClr>
        <a:buSzPct val="60000"/>
        <a:buFont typeface="Wingdings" pitchFamily="2" charset="2"/>
        <a:buChar char="l"/>
        <a:defRPr sz="1650">
          <a:solidFill>
            <a:schemeClr val="tx1"/>
          </a:solidFill>
          <a:latin typeface="+mn-lt"/>
          <a:ea typeface="+mn-ea"/>
          <a:cs typeface="+mn-cs"/>
        </a:defRPr>
      </a:lvl1pPr>
      <a:lvl2pPr marL="490407" indent="-189259" algn="l" defTabSz="601106" rtl="0" eaLnBrk="0" fontAlgn="base" hangingPunct="1">
        <a:lnSpc>
          <a:spcPct val="140000"/>
        </a:lnSpc>
        <a:spcBef>
          <a:spcPct val="30000"/>
        </a:spcBef>
        <a:spcAft>
          <a:spcPct val="0"/>
        </a:spcAft>
        <a:buClr>
          <a:schemeClr val="tx1"/>
        </a:buClr>
        <a:buSzPct val="50000"/>
        <a:buFont typeface="Wingdings" pitchFamily="2" charset="2"/>
        <a:buChar char="p"/>
        <a:defRPr sz="1500">
          <a:solidFill>
            <a:schemeClr val="tx1"/>
          </a:solidFill>
          <a:latin typeface="+mn-lt"/>
          <a:ea typeface="+mn-ea"/>
        </a:defRPr>
      </a:lvl2pPr>
      <a:lvl3pPr marL="752274" indent="-151169" algn="l" defTabSz="601106" rtl="0" eaLnBrk="0" fontAlgn="base" hangingPunct="1">
        <a:lnSpc>
          <a:spcPct val="140000"/>
        </a:lnSpc>
        <a:spcBef>
          <a:spcPct val="30000"/>
        </a:spcBef>
        <a:spcAft>
          <a:spcPct val="0"/>
        </a:spcAft>
        <a:buSzPct val="50000"/>
        <a:buFont typeface="Wingdings" pitchFamily="2" charset="2"/>
        <a:buChar char="n"/>
        <a:defRPr>
          <a:solidFill>
            <a:schemeClr val="tx1"/>
          </a:solidFill>
          <a:latin typeface="FrutigerNext LT Light" pitchFamily="34" charset="0"/>
          <a:ea typeface="+mn-ea"/>
        </a:defRPr>
      </a:lvl3pPr>
      <a:lvl4pPr marL="1049851" indent="-148789" algn="l" defTabSz="601106" rtl="0" eaLnBrk="0" fontAlgn="base" hangingPunct="1">
        <a:lnSpc>
          <a:spcPct val="140000"/>
        </a:lnSpc>
        <a:spcBef>
          <a:spcPct val="30000"/>
        </a:spcBef>
        <a:spcAft>
          <a:spcPct val="0"/>
        </a:spcAft>
        <a:buChar char="–"/>
        <a:defRPr sz="1200">
          <a:solidFill>
            <a:schemeClr val="tx1"/>
          </a:solidFill>
          <a:latin typeface="+mj-lt"/>
          <a:ea typeface="+mn-ea"/>
        </a:defRPr>
      </a:lvl4pPr>
      <a:lvl5pPr marL="1350999" indent="-151169" algn="l" defTabSz="601106" rtl="0" eaLnBrk="0" fontAlgn="base" hangingPunct="1">
        <a:lnSpc>
          <a:spcPct val="140000"/>
        </a:lnSpc>
        <a:spcBef>
          <a:spcPct val="30000"/>
        </a:spcBef>
        <a:spcAft>
          <a:spcPct val="0"/>
        </a:spcAft>
        <a:buFont typeface="FrutigerNext LT Medium" pitchFamily="34" charset="0"/>
        <a:buChar char="~"/>
        <a:defRPr sz="1200">
          <a:solidFill>
            <a:schemeClr val="tx1"/>
          </a:solidFill>
          <a:latin typeface="+mj-lt"/>
          <a:ea typeface="+mn-ea"/>
        </a:defRPr>
      </a:lvl5pPr>
      <a:lvl6pPr marL="1693808" indent="-151169" algn="l" defTabSz="601106" rtl="0" fontAlgn="base">
        <a:lnSpc>
          <a:spcPct val="140000"/>
        </a:lnSpc>
        <a:spcBef>
          <a:spcPct val="30000"/>
        </a:spcBef>
        <a:spcAft>
          <a:spcPct val="0"/>
        </a:spcAft>
        <a:buFont typeface="FrutigerNext LT Medium" pitchFamily="34" charset="0"/>
        <a:buChar char="~"/>
        <a:defRPr sz="1200">
          <a:solidFill>
            <a:schemeClr val="tx1"/>
          </a:solidFill>
          <a:latin typeface="+mj-lt"/>
          <a:ea typeface="+mn-ea"/>
        </a:defRPr>
      </a:lvl6pPr>
      <a:lvl7pPr marL="2036617" indent="-151169" algn="l" defTabSz="601106" rtl="0" fontAlgn="base">
        <a:lnSpc>
          <a:spcPct val="140000"/>
        </a:lnSpc>
        <a:spcBef>
          <a:spcPct val="30000"/>
        </a:spcBef>
        <a:spcAft>
          <a:spcPct val="0"/>
        </a:spcAft>
        <a:buFont typeface="FrutigerNext LT Medium" pitchFamily="34" charset="0"/>
        <a:buChar char="~"/>
        <a:defRPr sz="1200">
          <a:solidFill>
            <a:schemeClr val="tx1"/>
          </a:solidFill>
          <a:latin typeface="+mj-lt"/>
          <a:ea typeface="+mn-ea"/>
        </a:defRPr>
      </a:lvl7pPr>
      <a:lvl8pPr marL="2379425" indent="-151169" algn="l" defTabSz="601106" rtl="0" fontAlgn="base">
        <a:lnSpc>
          <a:spcPct val="140000"/>
        </a:lnSpc>
        <a:spcBef>
          <a:spcPct val="30000"/>
        </a:spcBef>
        <a:spcAft>
          <a:spcPct val="0"/>
        </a:spcAft>
        <a:buFont typeface="FrutigerNext LT Medium" pitchFamily="34" charset="0"/>
        <a:buChar char="~"/>
        <a:defRPr sz="1200">
          <a:solidFill>
            <a:schemeClr val="tx1"/>
          </a:solidFill>
          <a:latin typeface="+mj-lt"/>
          <a:ea typeface="+mn-ea"/>
        </a:defRPr>
      </a:lvl8pPr>
      <a:lvl9pPr marL="2722234" indent="-151169" algn="l" defTabSz="601106" rtl="0" fontAlgn="base">
        <a:lnSpc>
          <a:spcPct val="140000"/>
        </a:lnSpc>
        <a:spcBef>
          <a:spcPct val="30000"/>
        </a:spcBef>
        <a:spcAft>
          <a:spcPct val="0"/>
        </a:spcAft>
        <a:buFont typeface="FrutigerNext LT Medium" pitchFamily="34" charset="0"/>
        <a:buChar char="~"/>
        <a:defRPr sz="1200">
          <a:solidFill>
            <a:schemeClr val="tx1"/>
          </a:solidFill>
          <a:latin typeface="+mj-lt"/>
          <a:ea typeface="+mn-ea"/>
        </a:defRPr>
      </a:lvl9pPr>
    </p:bodyStyle>
    <p:otherStyle>
      <a:defPPr>
        <a:defRPr lang="zh-CN"/>
      </a:defPPr>
      <a:lvl1pPr marL="0" algn="l" defTabSz="685617" rtl="0" eaLnBrk="1" latinLnBrk="0" hangingPunct="1">
        <a:defRPr sz="1350" kern="1200">
          <a:solidFill>
            <a:schemeClr val="tx1"/>
          </a:solidFill>
          <a:latin typeface="+mn-lt"/>
          <a:ea typeface="+mn-ea"/>
          <a:cs typeface="+mn-cs"/>
        </a:defRPr>
      </a:lvl1pPr>
      <a:lvl2pPr marL="342809" algn="l" defTabSz="685617" rtl="0" eaLnBrk="1" latinLnBrk="0" hangingPunct="1">
        <a:defRPr sz="1350" kern="1200">
          <a:solidFill>
            <a:schemeClr val="tx1"/>
          </a:solidFill>
          <a:latin typeface="+mn-lt"/>
          <a:ea typeface="+mn-ea"/>
          <a:cs typeface="+mn-cs"/>
        </a:defRPr>
      </a:lvl2pPr>
      <a:lvl3pPr marL="685617" algn="l" defTabSz="685617" rtl="0" eaLnBrk="1" latinLnBrk="0" hangingPunct="1">
        <a:defRPr sz="1350" kern="1200">
          <a:solidFill>
            <a:schemeClr val="tx1"/>
          </a:solidFill>
          <a:latin typeface="+mn-lt"/>
          <a:ea typeface="+mn-ea"/>
          <a:cs typeface="+mn-cs"/>
        </a:defRPr>
      </a:lvl3pPr>
      <a:lvl4pPr marL="1028426" algn="l" defTabSz="685617" rtl="0" eaLnBrk="1" latinLnBrk="0" hangingPunct="1">
        <a:defRPr sz="1350" kern="1200">
          <a:solidFill>
            <a:schemeClr val="tx1"/>
          </a:solidFill>
          <a:latin typeface="+mn-lt"/>
          <a:ea typeface="+mn-ea"/>
          <a:cs typeface="+mn-cs"/>
        </a:defRPr>
      </a:lvl4pPr>
      <a:lvl5pPr marL="1371234" algn="l" defTabSz="685617" rtl="0" eaLnBrk="1" latinLnBrk="0" hangingPunct="1">
        <a:defRPr sz="1350" kern="1200">
          <a:solidFill>
            <a:schemeClr val="tx1"/>
          </a:solidFill>
          <a:latin typeface="+mn-lt"/>
          <a:ea typeface="+mn-ea"/>
          <a:cs typeface="+mn-cs"/>
        </a:defRPr>
      </a:lvl5pPr>
      <a:lvl6pPr marL="1714043" algn="l" defTabSz="685617" rtl="0" eaLnBrk="1" latinLnBrk="0" hangingPunct="1">
        <a:defRPr sz="1350" kern="1200">
          <a:solidFill>
            <a:schemeClr val="tx1"/>
          </a:solidFill>
          <a:latin typeface="+mn-lt"/>
          <a:ea typeface="+mn-ea"/>
          <a:cs typeface="+mn-cs"/>
        </a:defRPr>
      </a:lvl6pPr>
      <a:lvl7pPr marL="2056851" algn="l" defTabSz="685617" rtl="0" eaLnBrk="1" latinLnBrk="0" hangingPunct="1">
        <a:defRPr sz="1350" kern="1200">
          <a:solidFill>
            <a:schemeClr val="tx1"/>
          </a:solidFill>
          <a:latin typeface="+mn-lt"/>
          <a:ea typeface="+mn-ea"/>
          <a:cs typeface="+mn-cs"/>
        </a:defRPr>
      </a:lvl7pPr>
      <a:lvl8pPr marL="2399660" algn="l" defTabSz="685617" rtl="0" eaLnBrk="1" latinLnBrk="0" hangingPunct="1">
        <a:defRPr sz="1350" kern="1200">
          <a:solidFill>
            <a:schemeClr val="tx1"/>
          </a:solidFill>
          <a:latin typeface="+mn-lt"/>
          <a:ea typeface="+mn-ea"/>
          <a:cs typeface="+mn-cs"/>
        </a:defRPr>
      </a:lvl8pPr>
      <a:lvl9pPr marL="2742468" algn="l" defTabSz="685617"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050" name="Picture 7" descr="5"/>
          <p:cNvPicPr>
            <a:picLocks noChangeAspect="1" noChangeArrowheads="1"/>
          </p:cNvPicPr>
          <p:nvPr/>
        </p:nvPicPr>
        <p:blipFill>
          <a:blip r:embed="rId3" cstate="print"/>
          <a:srcRect/>
          <a:stretch>
            <a:fillRect/>
          </a:stretch>
        </p:blipFill>
        <p:spPr bwMode="auto">
          <a:xfrm>
            <a:off x="0" y="5943600"/>
            <a:ext cx="9144000" cy="931863"/>
          </a:xfrm>
          <a:prstGeom prst="rect">
            <a:avLst/>
          </a:prstGeom>
          <a:noFill/>
          <a:ln w="9525">
            <a:noFill/>
            <a:miter lim="800000"/>
            <a:headEnd/>
            <a:tailEnd/>
          </a:ln>
        </p:spPr>
      </p:pic>
      <p:sp>
        <p:nvSpPr>
          <p:cNvPr id="1418249" name="Text Box 9"/>
          <p:cNvSpPr txBox="1">
            <a:spLocks noChangeArrowheads="1"/>
          </p:cNvSpPr>
          <p:nvPr/>
        </p:nvSpPr>
        <p:spPr bwMode="auto">
          <a:xfrm>
            <a:off x="3436938" y="3189288"/>
            <a:ext cx="2530475" cy="444500"/>
          </a:xfrm>
          <a:prstGeom prst="rect">
            <a:avLst/>
          </a:prstGeom>
          <a:noFill/>
          <a:ln w="9525">
            <a:noFill/>
            <a:miter lim="800000"/>
            <a:headEnd/>
            <a:tailEnd/>
          </a:ln>
        </p:spPr>
        <p:txBody>
          <a:bodyPr wrap="none" lIns="78358" tIns="39179" rIns="78358" bIns="39179">
            <a:spAutoFit/>
          </a:bodyPr>
          <a:lstStyle/>
          <a:p>
            <a:pPr defTabSz="784225" eaLnBrk="0" hangingPunct="0">
              <a:buSzPct val="100000"/>
              <a:defRPr/>
            </a:pPr>
            <a:r>
              <a:rPr lang="zh-CN" altLang="zh-CN" sz="2400" b="0" dirty="0">
                <a:solidFill>
                  <a:srgbClr val="666666"/>
                </a:solidFill>
                <a:latin typeface="Arial" pitchFamily="34" charset="0"/>
                <a:ea typeface="MS PGothic" pitchFamily="34" charset="-128"/>
                <a:sym typeface="FrutigerNext LT Regular" pitchFamily="34" charset="0"/>
              </a:rPr>
              <a:t>www.huawei.com</a:t>
            </a:r>
          </a:p>
        </p:txBody>
      </p:sp>
    </p:spTree>
    <p:extLst>
      <p:ext uri="{BB962C8B-B14F-4D97-AF65-F5344CB8AC3E}">
        <p14:creationId xmlns:p14="http://schemas.microsoft.com/office/powerpoint/2010/main" val="2780213369"/>
      </p:ext>
    </p:extLst>
  </p:cSld>
  <p:clrMap bg1="lt1" tx1="dk1" bg2="lt2" tx2="dk2" accent1="accent1" accent2="accent2" accent3="accent3" accent4="accent4" accent5="accent5" accent6="accent6" hlink="hlink" folHlink="folHlink"/>
  <p:sldLayoutIdLst>
    <p:sldLayoutId id="2147518923" r:id="rId1"/>
  </p:sldLayoutIdLst>
  <p:txStyles>
    <p:titleStyle>
      <a:lvl1pPr algn="ctr" defTabSz="801688" rtl="0" eaLnBrk="0" fontAlgn="base" hangingPunct="0">
        <a:spcBef>
          <a:spcPct val="0"/>
        </a:spcBef>
        <a:spcAft>
          <a:spcPct val="0"/>
        </a:spcAft>
        <a:defRPr sz="3700" baseline="0">
          <a:solidFill>
            <a:schemeClr val="tx2"/>
          </a:solidFill>
          <a:latin typeface="+mj-lt"/>
          <a:ea typeface="+mj-ea"/>
          <a:cs typeface="+mj-cs"/>
        </a:defRPr>
      </a:lvl1pPr>
      <a:lvl2pPr algn="ctr" defTabSz="801688" rtl="0" eaLnBrk="0" fontAlgn="base" hangingPunct="0">
        <a:spcBef>
          <a:spcPct val="0"/>
        </a:spcBef>
        <a:spcAft>
          <a:spcPct val="0"/>
        </a:spcAft>
        <a:defRPr sz="3700">
          <a:solidFill>
            <a:schemeClr val="tx2"/>
          </a:solidFill>
          <a:latin typeface="Arial" charset="0"/>
          <a:ea typeface="宋体" pitchFamily="2" charset="-122"/>
        </a:defRPr>
      </a:lvl2pPr>
      <a:lvl3pPr algn="ctr" defTabSz="801688" rtl="0" eaLnBrk="0" fontAlgn="base" hangingPunct="0">
        <a:spcBef>
          <a:spcPct val="0"/>
        </a:spcBef>
        <a:spcAft>
          <a:spcPct val="0"/>
        </a:spcAft>
        <a:defRPr sz="3700">
          <a:solidFill>
            <a:schemeClr val="tx2"/>
          </a:solidFill>
          <a:latin typeface="Arial" charset="0"/>
          <a:ea typeface="宋体" pitchFamily="2" charset="-122"/>
        </a:defRPr>
      </a:lvl3pPr>
      <a:lvl4pPr algn="ctr" defTabSz="801688" rtl="0" eaLnBrk="0" fontAlgn="base" hangingPunct="0">
        <a:spcBef>
          <a:spcPct val="0"/>
        </a:spcBef>
        <a:spcAft>
          <a:spcPct val="0"/>
        </a:spcAft>
        <a:defRPr sz="3700">
          <a:solidFill>
            <a:schemeClr val="tx2"/>
          </a:solidFill>
          <a:latin typeface="Arial" charset="0"/>
          <a:ea typeface="宋体" pitchFamily="2" charset="-122"/>
        </a:defRPr>
      </a:lvl4pPr>
      <a:lvl5pPr algn="ctr" defTabSz="801688" rtl="0" eaLnBrk="0" fontAlgn="base" hangingPunct="0">
        <a:spcBef>
          <a:spcPct val="0"/>
        </a:spcBef>
        <a:spcAft>
          <a:spcPct val="0"/>
        </a:spcAft>
        <a:defRPr sz="3700">
          <a:solidFill>
            <a:schemeClr val="tx2"/>
          </a:solidFill>
          <a:latin typeface="Arial" charset="0"/>
          <a:ea typeface="宋体" pitchFamily="2" charset="-122"/>
        </a:defRPr>
      </a:lvl5pPr>
      <a:lvl6pPr marL="457200" algn="ctr" defTabSz="801688" rtl="0" fontAlgn="base">
        <a:spcBef>
          <a:spcPct val="0"/>
        </a:spcBef>
        <a:spcAft>
          <a:spcPct val="0"/>
        </a:spcAft>
        <a:defRPr sz="3700">
          <a:solidFill>
            <a:schemeClr val="tx2"/>
          </a:solidFill>
          <a:latin typeface="Arial" charset="0"/>
          <a:ea typeface="宋体" pitchFamily="2" charset="-122"/>
        </a:defRPr>
      </a:lvl6pPr>
      <a:lvl7pPr marL="914400" algn="ctr" defTabSz="801688" rtl="0" fontAlgn="base">
        <a:spcBef>
          <a:spcPct val="0"/>
        </a:spcBef>
        <a:spcAft>
          <a:spcPct val="0"/>
        </a:spcAft>
        <a:defRPr sz="3700">
          <a:solidFill>
            <a:schemeClr val="tx2"/>
          </a:solidFill>
          <a:latin typeface="Arial" charset="0"/>
          <a:ea typeface="宋体" pitchFamily="2" charset="-122"/>
        </a:defRPr>
      </a:lvl7pPr>
      <a:lvl8pPr marL="1371600" algn="ctr" defTabSz="801688" rtl="0" fontAlgn="base">
        <a:spcBef>
          <a:spcPct val="0"/>
        </a:spcBef>
        <a:spcAft>
          <a:spcPct val="0"/>
        </a:spcAft>
        <a:defRPr sz="3700">
          <a:solidFill>
            <a:schemeClr val="tx2"/>
          </a:solidFill>
          <a:latin typeface="Arial" charset="0"/>
          <a:ea typeface="宋体" pitchFamily="2" charset="-122"/>
        </a:defRPr>
      </a:lvl8pPr>
      <a:lvl9pPr marL="1828800" algn="ctr" defTabSz="801688" rtl="0" fontAlgn="base">
        <a:spcBef>
          <a:spcPct val="0"/>
        </a:spcBef>
        <a:spcAft>
          <a:spcPct val="0"/>
        </a:spcAft>
        <a:defRPr sz="3700">
          <a:solidFill>
            <a:schemeClr val="tx2"/>
          </a:solidFill>
          <a:latin typeface="Arial" charset="0"/>
          <a:ea typeface="宋体" pitchFamily="2" charset="-122"/>
        </a:defRPr>
      </a:lvl9pPr>
    </p:titleStyle>
    <p:bodyStyle>
      <a:lvl1pPr marL="301625" indent="-301625" algn="l" defTabSz="801688" rtl="0" eaLnBrk="0" fontAlgn="base" hangingPunct="0">
        <a:spcBef>
          <a:spcPct val="20000"/>
        </a:spcBef>
        <a:spcAft>
          <a:spcPct val="0"/>
        </a:spcAft>
        <a:buChar char="•"/>
        <a:defRPr sz="2800">
          <a:solidFill>
            <a:schemeClr val="tx1"/>
          </a:solidFill>
          <a:latin typeface="+mn-lt"/>
          <a:ea typeface="+mn-ea"/>
          <a:cs typeface="+mn-cs"/>
        </a:defRPr>
      </a:lvl1pPr>
      <a:lvl2pPr marL="654050" indent="-252413" algn="l" defTabSz="801688" rtl="0" eaLnBrk="0" fontAlgn="base" hangingPunct="0">
        <a:spcBef>
          <a:spcPct val="20000"/>
        </a:spcBef>
        <a:spcAft>
          <a:spcPct val="0"/>
        </a:spcAft>
        <a:buChar char="–"/>
        <a:defRPr sz="2500">
          <a:solidFill>
            <a:schemeClr val="tx1"/>
          </a:solidFill>
          <a:latin typeface="+mn-lt"/>
          <a:ea typeface="+mn-ea"/>
        </a:defRPr>
      </a:lvl2pPr>
      <a:lvl3pPr marL="1003300" indent="-201613" algn="l" defTabSz="801688" rtl="0" eaLnBrk="0" fontAlgn="base" hangingPunct="0">
        <a:spcBef>
          <a:spcPct val="20000"/>
        </a:spcBef>
        <a:spcAft>
          <a:spcPct val="0"/>
        </a:spcAft>
        <a:buChar char="•"/>
        <a:defRPr sz="2200">
          <a:solidFill>
            <a:schemeClr val="tx1"/>
          </a:solidFill>
          <a:latin typeface="+mn-lt"/>
          <a:ea typeface="+mn-ea"/>
        </a:defRPr>
      </a:lvl3pPr>
      <a:lvl4pPr marL="1400175" indent="-198438" algn="l" defTabSz="801688" rtl="0" eaLnBrk="0" fontAlgn="base" hangingPunct="0">
        <a:spcBef>
          <a:spcPct val="20000"/>
        </a:spcBef>
        <a:spcAft>
          <a:spcPct val="0"/>
        </a:spcAft>
        <a:buChar char="–"/>
        <a:defRPr sz="1700">
          <a:solidFill>
            <a:schemeClr val="tx1"/>
          </a:solidFill>
          <a:latin typeface="+mn-lt"/>
          <a:ea typeface="+mn-ea"/>
        </a:defRPr>
      </a:lvl4pPr>
      <a:lvl5pPr marL="1801813" indent="-201613" algn="l" defTabSz="801688" rtl="0" eaLnBrk="0" fontAlgn="base" hangingPunct="0">
        <a:spcBef>
          <a:spcPct val="20000"/>
        </a:spcBef>
        <a:spcAft>
          <a:spcPct val="0"/>
        </a:spcAft>
        <a:buChar char="»"/>
        <a:defRPr sz="1700">
          <a:solidFill>
            <a:schemeClr val="tx1"/>
          </a:solidFill>
          <a:latin typeface="+mn-lt"/>
          <a:ea typeface="+mn-ea"/>
        </a:defRPr>
      </a:lvl5pPr>
      <a:lvl6pPr marL="2259013" indent="-201613" algn="l" defTabSz="801688" rtl="0" fontAlgn="base">
        <a:spcBef>
          <a:spcPct val="20000"/>
        </a:spcBef>
        <a:spcAft>
          <a:spcPct val="0"/>
        </a:spcAft>
        <a:buChar char="»"/>
        <a:defRPr sz="1700">
          <a:solidFill>
            <a:schemeClr val="tx1"/>
          </a:solidFill>
          <a:latin typeface="+mn-lt"/>
          <a:ea typeface="+mn-ea"/>
        </a:defRPr>
      </a:lvl6pPr>
      <a:lvl7pPr marL="2716213" indent="-201613" algn="l" defTabSz="801688" rtl="0" fontAlgn="base">
        <a:spcBef>
          <a:spcPct val="20000"/>
        </a:spcBef>
        <a:spcAft>
          <a:spcPct val="0"/>
        </a:spcAft>
        <a:buChar char="»"/>
        <a:defRPr sz="1700">
          <a:solidFill>
            <a:schemeClr val="tx1"/>
          </a:solidFill>
          <a:latin typeface="+mn-lt"/>
          <a:ea typeface="+mn-ea"/>
        </a:defRPr>
      </a:lvl7pPr>
      <a:lvl8pPr marL="3173413" indent="-201613" algn="l" defTabSz="801688" rtl="0" fontAlgn="base">
        <a:spcBef>
          <a:spcPct val="20000"/>
        </a:spcBef>
        <a:spcAft>
          <a:spcPct val="0"/>
        </a:spcAft>
        <a:buChar char="»"/>
        <a:defRPr sz="1700">
          <a:solidFill>
            <a:schemeClr val="tx1"/>
          </a:solidFill>
          <a:latin typeface="+mn-lt"/>
          <a:ea typeface="+mn-ea"/>
        </a:defRPr>
      </a:lvl8pPr>
      <a:lvl9pPr marL="3630613" indent="-201613" algn="l" defTabSz="801688" rtl="0" fontAlgn="base">
        <a:spcBef>
          <a:spcPct val="20000"/>
        </a:spcBef>
        <a:spcAft>
          <a:spcPct val="0"/>
        </a:spcAft>
        <a:buChar char="»"/>
        <a:defRPr sz="17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7170" name="Picture 2" descr="7"/>
          <p:cNvPicPr>
            <a:picLocks noChangeAspect="1" noChangeArrowheads="1"/>
          </p:cNvPicPr>
          <p:nvPr/>
        </p:nvPicPr>
        <p:blipFill>
          <a:blip r:embed="rId17" cstate="print"/>
          <a:srcRect/>
          <a:stretch>
            <a:fillRect/>
          </a:stretch>
        </p:blipFill>
        <p:spPr bwMode="auto">
          <a:xfrm>
            <a:off x="0" y="6221413"/>
            <a:ext cx="9142413" cy="636587"/>
          </a:xfrm>
          <a:prstGeom prst="rect">
            <a:avLst/>
          </a:prstGeom>
          <a:noFill/>
          <a:ln w="9525">
            <a:noFill/>
            <a:miter lim="800000"/>
            <a:headEnd/>
            <a:tailEnd/>
          </a:ln>
        </p:spPr>
      </p:pic>
      <p:pic>
        <p:nvPicPr>
          <p:cNvPr id="7171" name="Picture 4" descr="8"/>
          <p:cNvPicPr>
            <a:picLocks noChangeAspect="1" noChangeArrowheads="1"/>
          </p:cNvPicPr>
          <p:nvPr/>
        </p:nvPicPr>
        <p:blipFill>
          <a:blip r:embed="rId18" cstate="print"/>
          <a:srcRect/>
          <a:stretch>
            <a:fillRect/>
          </a:stretch>
        </p:blipFill>
        <p:spPr bwMode="auto">
          <a:xfrm>
            <a:off x="7508875" y="6399213"/>
            <a:ext cx="1311275" cy="314325"/>
          </a:xfrm>
          <a:prstGeom prst="rect">
            <a:avLst/>
          </a:prstGeom>
          <a:noFill/>
          <a:ln w="9525">
            <a:noFill/>
            <a:miter lim="800000"/>
            <a:headEnd/>
            <a:tailEnd/>
          </a:ln>
        </p:spPr>
      </p:pic>
      <p:sp>
        <p:nvSpPr>
          <p:cNvPr id="7172" name="Rectangle 6"/>
          <p:cNvSpPr>
            <a:spLocks noGrp="1" noChangeArrowheads="1"/>
          </p:cNvSpPr>
          <p:nvPr>
            <p:ph type="title"/>
          </p:nvPr>
        </p:nvSpPr>
        <p:spPr bwMode="auto">
          <a:xfrm>
            <a:off x="652463" y="387350"/>
            <a:ext cx="7745412" cy="868363"/>
          </a:xfrm>
          <a:prstGeom prst="rect">
            <a:avLst/>
          </a:prstGeom>
          <a:noFill/>
          <a:ln w="9525">
            <a:noFill/>
            <a:miter lim="800000"/>
            <a:headEnd/>
            <a:tailEnd/>
          </a:ln>
        </p:spPr>
        <p:txBody>
          <a:bodyPr vert="horz" wrap="square" lIns="80128" tIns="40064" rIns="80128" bIns="40064" numCol="1" anchor="ctr" anchorCtr="0" compatLnSpc="1">
            <a:prstTxWarp prst="textNoShape">
              <a:avLst/>
            </a:prstTxWarp>
          </a:bodyPr>
          <a:lstStyle/>
          <a:p>
            <a:pPr lvl="0"/>
            <a:r>
              <a:rPr lang="zh-CN" altLang="en-US"/>
              <a:t>单击此处编辑母版标题样式</a:t>
            </a:r>
          </a:p>
        </p:txBody>
      </p:sp>
      <p:sp>
        <p:nvSpPr>
          <p:cNvPr id="7173" name="Rectangle 57"/>
          <p:cNvSpPr>
            <a:spLocks noGrp="1" noChangeArrowheads="1"/>
          </p:cNvSpPr>
          <p:nvPr>
            <p:ph type="body" idx="1"/>
          </p:nvPr>
        </p:nvSpPr>
        <p:spPr bwMode="auto">
          <a:xfrm>
            <a:off x="652463" y="1374775"/>
            <a:ext cx="7929562" cy="4195763"/>
          </a:xfrm>
          <a:prstGeom prst="rect">
            <a:avLst/>
          </a:prstGeom>
          <a:noFill/>
          <a:ln w="9525">
            <a:noFill/>
            <a:miter lim="800000"/>
            <a:headEnd/>
            <a:tailEnd/>
          </a:ln>
        </p:spPr>
        <p:txBody>
          <a:bodyPr vert="horz" wrap="square" lIns="80141" tIns="40071" rIns="80141" bIns="40071" numCol="1" anchor="t" anchorCtr="0" compatLnSpc="1">
            <a:prstTxWarp prst="textNoShape">
              <a:avLst/>
            </a:prstTxWarp>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8" name="Rectangle 69"/>
          <p:cNvSpPr>
            <a:spLocks noChangeArrowheads="1"/>
          </p:cNvSpPr>
          <p:nvPr userDrawn="1"/>
        </p:nvSpPr>
        <p:spPr bwMode="auto">
          <a:xfrm>
            <a:off x="6096000" y="6417332"/>
            <a:ext cx="657095" cy="265552"/>
          </a:xfrm>
          <a:prstGeom prst="rect">
            <a:avLst/>
          </a:prstGeom>
          <a:noFill/>
          <a:ln w="9525" algn="ctr">
            <a:noFill/>
            <a:miter lim="800000"/>
            <a:headEnd/>
            <a:tailEnd/>
          </a:ln>
          <a:effectLst/>
        </p:spPr>
        <p:txBody>
          <a:bodyPr wrap="none" lIns="80101" tIns="40052" rIns="80101" bIns="40052">
            <a:spAutoFit/>
          </a:bodyPr>
          <a:lstStyle/>
          <a:p>
            <a:pPr defTabSz="801688" eaLnBrk="0" fontAlgn="base" hangingPunct="0">
              <a:defRPr/>
            </a:pPr>
            <a:r>
              <a:rPr lang="zh-CN" altLang="en-US" sz="1200" dirty="0">
                <a:latin typeface="+mn-lt"/>
                <a:ea typeface="+mn-ea"/>
              </a:rPr>
              <a:t>第</a:t>
            </a:r>
            <a:fld id="{2F2CF7F5-F178-4429-B6CA-28062DF31937}" type="slidenum">
              <a:rPr lang="en-US" altLang="zh-CN" sz="1200" smtClean="0">
                <a:latin typeface="+mn-lt"/>
                <a:ea typeface="+mn-ea"/>
              </a:rPr>
              <a:pPr defTabSz="801688" eaLnBrk="0" fontAlgn="base" hangingPunct="0">
                <a:defRPr/>
              </a:pPr>
              <a:t>‹#›</a:t>
            </a:fld>
            <a:r>
              <a:rPr lang="zh-CN" altLang="en-US" sz="1200" dirty="0">
                <a:latin typeface="+mn-lt"/>
                <a:ea typeface="+mn-ea"/>
              </a:rPr>
              <a:t>页</a:t>
            </a:r>
            <a:endParaRPr lang="en-US" altLang="zh-CN" sz="1200" dirty="0">
              <a:latin typeface="+mn-lt"/>
              <a:ea typeface="+mn-ea"/>
            </a:endParaRPr>
          </a:p>
        </p:txBody>
      </p:sp>
      <p:sp>
        <p:nvSpPr>
          <p:cNvPr id="10" name="Rectangle 54"/>
          <p:cNvSpPr>
            <a:spLocks noChangeArrowheads="1"/>
          </p:cNvSpPr>
          <p:nvPr userDrawn="1"/>
        </p:nvSpPr>
        <p:spPr bwMode="auto">
          <a:xfrm>
            <a:off x="647564" y="6409397"/>
            <a:ext cx="2547035" cy="265552"/>
          </a:xfrm>
          <a:prstGeom prst="rect">
            <a:avLst/>
          </a:prstGeom>
          <a:noFill/>
          <a:ln w="9525" algn="ctr">
            <a:noFill/>
            <a:miter lim="800000"/>
            <a:headEnd/>
            <a:tailEnd/>
          </a:ln>
          <a:effectLst/>
        </p:spPr>
        <p:txBody>
          <a:bodyPr wrap="none" lIns="80101" tIns="40052" rIns="80101" bIns="40052">
            <a:spAutoFit/>
          </a:bodyPr>
          <a:lstStyle/>
          <a:p>
            <a:pPr defTabSz="801688" fontAlgn="base">
              <a:defRPr/>
            </a:pPr>
            <a:r>
              <a:rPr lang="zh-CN" altLang="en-US" sz="1200" b="0" i="0" kern="1200" dirty="0">
                <a:solidFill>
                  <a:schemeClr val="tx1"/>
                </a:solidFill>
                <a:latin typeface="+mn-lt"/>
                <a:ea typeface="+mn-ea"/>
                <a:cs typeface="+mn-cs"/>
              </a:rPr>
              <a:t>版权所有</a:t>
            </a:r>
            <a:r>
              <a:rPr lang="en-US" altLang="zh-CN" sz="1200" b="0" i="0" dirty="0">
                <a:latin typeface="+mn-lt"/>
                <a:ea typeface="+mn-ea"/>
              </a:rPr>
              <a:t>©</a:t>
            </a:r>
            <a:r>
              <a:rPr lang="en-US" altLang="zh-CN" sz="1200" b="0" dirty="0">
                <a:latin typeface="+mn-lt"/>
                <a:ea typeface="+mn-ea"/>
              </a:rPr>
              <a:t> </a:t>
            </a:r>
            <a:r>
              <a:rPr lang="en-US" altLang="zh-CN" sz="1200" b="0" i="0" kern="1200" dirty="0">
                <a:solidFill>
                  <a:schemeClr val="tx1"/>
                </a:solidFill>
                <a:latin typeface="+mn-lt"/>
                <a:ea typeface="+mn-ea"/>
                <a:cs typeface="+mn-cs"/>
              </a:rPr>
              <a:t>2017 </a:t>
            </a:r>
            <a:r>
              <a:rPr lang="zh-CN" altLang="en-US" sz="1200" b="0" i="0" kern="1200" dirty="0">
                <a:solidFill>
                  <a:schemeClr val="tx1"/>
                </a:solidFill>
                <a:latin typeface="+mn-lt"/>
                <a:ea typeface="+mn-ea"/>
                <a:cs typeface="+mn-cs"/>
              </a:rPr>
              <a:t>华为技术有限公司</a:t>
            </a:r>
            <a:endParaRPr lang="en-US" altLang="zh-CN" sz="1200" b="0" i="0" kern="1200" dirty="0">
              <a:solidFill>
                <a:schemeClr val="tx1"/>
              </a:solidFill>
              <a:latin typeface="+mn-lt"/>
              <a:ea typeface="+mn-ea"/>
              <a:cs typeface="+mn-cs"/>
            </a:endParaRPr>
          </a:p>
        </p:txBody>
      </p:sp>
      <p:sp>
        <p:nvSpPr>
          <p:cNvPr id="11" name="TextBox 10"/>
          <p:cNvSpPr txBox="1"/>
          <p:nvPr userDrawn="1"/>
        </p:nvSpPr>
        <p:spPr bwMode="auto">
          <a:xfrm>
            <a:off x="-1836712" y="2312876"/>
            <a:ext cx="1800200" cy="1178166"/>
          </a:xfrm>
          <a:prstGeom prst="rect">
            <a:avLst/>
          </a:prstGeom>
          <a:noFill/>
          <a:ln w="9525">
            <a:noFill/>
            <a:miter lim="800000"/>
            <a:headEnd/>
            <a:tailEnd/>
          </a:ln>
        </p:spPr>
        <p:txBody>
          <a:bodyPr wrap="square" lIns="99980" tIns="49986" rIns="99980" bIns="49986" rtlCol="0">
            <a:spAutoFit/>
          </a:bodyPr>
          <a:lstStyle/>
          <a:p>
            <a:pPr algn="l" defTabSz="1001649" eaLnBrk="0" hangingPunct="0"/>
            <a:r>
              <a:rPr lang="zh-CN" altLang="en-US" sz="1400" dirty="0">
                <a:solidFill>
                  <a:srgbClr val="000000"/>
                </a:solidFill>
                <a:latin typeface="+mn-lt"/>
                <a:ea typeface="+mn-ea"/>
                <a:cs typeface="Arial" pitchFamily="34" charset="0"/>
              </a:rPr>
              <a:t>参考线：</a:t>
            </a:r>
            <a:endParaRPr lang="en-US" altLang="zh-CN" sz="1400" dirty="0">
              <a:solidFill>
                <a:srgbClr val="000000"/>
              </a:solidFill>
              <a:latin typeface="+mn-lt"/>
              <a:ea typeface="+mn-ea"/>
              <a:cs typeface="Arial" pitchFamily="34" charset="0"/>
            </a:endParaRPr>
          </a:p>
          <a:p>
            <a:pPr algn="l" defTabSz="1001649" eaLnBrk="0" hangingPunct="0"/>
            <a:r>
              <a:rPr lang="zh-CN" altLang="en-US" sz="1400" dirty="0">
                <a:solidFill>
                  <a:srgbClr val="000000"/>
                </a:solidFill>
                <a:latin typeface="+mn-lt"/>
                <a:ea typeface="+mn-ea"/>
                <a:cs typeface="Arial" pitchFamily="34" charset="0"/>
              </a:rPr>
              <a:t>左：</a:t>
            </a:r>
            <a:r>
              <a:rPr lang="en-US" altLang="zh-CN" sz="1400" dirty="0">
                <a:solidFill>
                  <a:srgbClr val="000000"/>
                </a:solidFill>
                <a:latin typeface="+mn-lt"/>
                <a:ea typeface="+mn-ea"/>
                <a:cs typeface="Arial" pitchFamily="34" charset="0"/>
              </a:rPr>
              <a:t>10.6</a:t>
            </a:r>
          </a:p>
          <a:p>
            <a:pPr algn="l" defTabSz="1001649" eaLnBrk="0" hangingPunct="0"/>
            <a:r>
              <a:rPr lang="zh-CN" altLang="en-US" sz="1400" dirty="0">
                <a:solidFill>
                  <a:srgbClr val="000000"/>
                </a:solidFill>
                <a:latin typeface="+mn-lt"/>
                <a:ea typeface="+mn-ea"/>
                <a:cs typeface="Arial" pitchFamily="34" charset="0"/>
              </a:rPr>
              <a:t>右：</a:t>
            </a:r>
            <a:r>
              <a:rPr lang="en-US" altLang="zh-CN" sz="1400" dirty="0">
                <a:solidFill>
                  <a:srgbClr val="000000"/>
                </a:solidFill>
                <a:latin typeface="+mn-lt"/>
                <a:ea typeface="+mn-ea"/>
                <a:cs typeface="Arial" pitchFamily="34" charset="0"/>
              </a:rPr>
              <a:t>11.2</a:t>
            </a:r>
          </a:p>
          <a:p>
            <a:pPr algn="l" defTabSz="1001649" eaLnBrk="0" hangingPunct="0"/>
            <a:r>
              <a:rPr lang="zh-CN" altLang="en-US" sz="1400" dirty="0">
                <a:solidFill>
                  <a:srgbClr val="000000"/>
                </a:solidFill>
                <a:latin typeface="+mn-lt"/>
                <a:ea typeface="+mn-ea"/>
                <a:cs typeface="Arial" pitchFamily="34" charset="0"/>
              </a:rPr>
              <a:t>上：</a:t>
            </a:r>
            <a:r>
              <a:rPr lang="en-US" altLang="zh-CN" sz="1400" dirty="0">
                <a:solidFill>
                  <a:srgbClr val="000000"/>
                </a:solidFill>
                <a:latin typeface="+mn-lt"/>
                <a:ea typeface="+mn-ea"/>
                <a:cs typeface="Arial" pitchFamily="34" charset="0"/>
              </a:rPr>
              <a:t>5.7</a:t>
            </a:r>
          </a:p>
          <a:p>
            <a:pPr algn="l" defTabSz="1001649" eaLnBrk="0" hangingPunct="0"/>
            <a:r>
              <a:rPr lang="zh-CN" altLang="en-US" sz="1400" dirty="0">
                <a:solidFill>
                  <a:srgbClr val="000000"/>
                </a:solidFill>
                <a:latin typeface="+mn-lt"/>
                <a:ea typeface="+mn-ea"/>
                <a:cs typeface="Arial" pitchFamily="34" charset="0"/>
              </a:rPr>
              <a:t>下：</a:t>
            </a:r>
            <a:r>
              <a:rPr lang="en-US" altLang="zh-CN" sz="1400" dirty="0">
                <a:solidFill>
                  <a:srgbClr val="000000"/>
                </a:solidFill>
                <a:latin typeface="+mn-lt"/>
                <a:ea typeface="+mn-ea"/>
                <a:cs typeface="Arial" pitchFamily="34" charset="0"/>
              </a:rPr>
              <a:t>7.8</a:t>
            </a:r>
            <a:endParaRPr lang="zh-CN" altLang="en-US" sz="1400" dirty="0">
              <a:solidFill>
                <a:srgbClr val="000000"/>
              </a:solidFill>
              <a:latin typeface="+mn-lt"/>
              <a:ea typeface="+mn-ea"/>
              <a:cs typeface="Arial" pitchFamily="34" charset="0"/>
            </a:endParaRPr>
          </a:p>
        </p:txBody>
      </p:sp>
    </p:spTree>
    <p:extLst>
      <p:ext uri="{BB962C8B-B14F-4D97-AF65-F5344CB8AC3E}">
        <p14:creationId xmlns:p14="http://schemas.microsoft.com/office/powerpoint/2010/main" val="4111202545"/>
      </p:ext>
    </p:extLst>
  </p:cSld>
  <p:clrMap bg1="lt1" tx1="dk1" bg2="lt2" tx2="dk2" accent1="accent1" accent2="accent2" accent3="accent3" accent4="accent4" accent5="accent5" accent6="accent6" hlink="hlink" folHlink="folHlink"/>
  <p:sldLayoutIdLst>
    <p:sldLayoutId id="2147518926" r:id="rId1"/>
    <p:sldLayoutId id="2147518927" r:id="rId2"/>
    <p:sldLayoutId id="2147518928" r:id="rId3"/>
    <p:sldLayoutId id="2147518929" r:id="rId4"/>
    <p:sldLayoutId id="2147518930" r:id="rId5"/>
    <p:sldLayoutId id="2147518931" r:id="rId6"/>
    <p:sldLayoutId id="2147518932" r:id="rId7"/>
    <p:sldLayoutId id="2147518933" r:id="rId8"/>
    <p:sldLayoutId id="2147518934" r:id="rId9"/>
    <p:sldLayoutId id="2147518935" r:id="rId10"/>
    <p:sldLayoutId id="2147518936" r:id="rId11"/>
    <p:sldLayoutId id="2147518937" r:id="rId12"/>
    <p:sldLayoutId id="2147518938" r:id="rId13"/>
    <p:sldLayoutId id="2147518939" r:id="rId14"/>
    <p:sldLayoutId id="2147518940" r:id="rId15"/>
  </p:sldLayoutIdLst>
  <p:hf hdr="0" ftr="0" dt="0"/>
  <p:txStyles>
    <p:titleStyle>
      <a:lvl1pPr algn="l" defTabSz="801688" rtl="0" eaLnBrk="0" fontAlgn="base" hangingPunct="0">
        <a:spcBef>
          <a:spcPct val="0"/>
        </a:spcBef>
        <a:spcAft>
          <a:spcPct val="0"/>
        </a:spcAft>
        <a:defRPr sz="3500">
          <a:solidFill>
            <a:srgbClr val="990000"/>
          </a:solidFill>
          <a:latin typeface="+mj-lt"/>
          <a:ea typeface="+mj-ea"/>
          <a:cs typeface="+mj-cs"/>
        </a:defRPr>
      </a:lvl1pPr>
      <a:lvl2pPr algn="l" defTabSz="801688" rtl="0" eaLnBrk="0" fontAlgn="base" hangingPunct="0">
        <a:spcBef>
          <a:spcPct val="0"/>
        </a:spcBef>
        <a:spcAft>
          <a:spcPct val="0"/>
        </a:spcAft>
        <a:defRPr sz="3500">
          <a:solidFill>
            <a:srgbClr val="990000"/>
          </a:solidFill>
          <a:latin typeface="FrutigerNext LT Medium" pitchFamily="34" charset="0"/>
          <a:ea typeface="黑体" pitchFamily="2" charset="-122"/>
        </a:defRPr>
      </a:lvl2pPr>
      <a:lvl3pPr algn="l" defTabSz="801688" rtl="0" eaLnBrk="0" fontAlgn="base" hangingPunct="0">
        <a:spcBef>
          <a:spcPct val="0"/>
        </a:spcBef>
        <a:spcAft>
          <a:spcPct val="0"/>
        </a:spcAft>
        <a:defRPr sz="3500">
          <a:solidFill>
            <a:srgbClr val="990000"/>
          </a:solidFill>
          <a:latin typeface="FrutigerNext LT Medium" pitchFamily="34" charset="0"/>
          <a:ea typeface="黑体" pitchFamily="2" charset="-122"/>
        </a:defRPr>
      </a:lvl3pPr>
      <a:lvl4pPr algn="l" defTabSz="801688" rtl="0" eaLnBrk="0" fontAlgn="base" hangingPunct="0">
        <a:spcBef>
          <a:spcPct val="0"/>
        </a:spcBef>
        <a:spcAft>
          <a:spcPct val="0"/>
        </a:spcAft>
        <a:defRPr sz="3500">
          <a:solidFill>
            <a:srgbClr val="990000"/>
          </a:solidFill>
          <a:latin typeface="FrutigerNext LT Medium" pitchFamily="34" charset="0"/>
          <a:ea typeface="黑体" pitchFamily="2" charset="-122"/>
        </a:defRPr>
      </a:lvl4pPr>
      <a:lvl5pPr algn="l" defTabSz="801688" rtl="0" eaLnBrk="0" fontAlgn="base" hangingPunct="0">
        <a:spcBef>
          <a:spcPct val="0"/>
        </a:spcBef>
        <a:spcAft>
          <a:spcPct val="0"/>
        </a:spcAft>
        <a:defRPr sz="3500">
          <a:solidFill>
            <a:srgbClr val="990000"/>
          </a:solidFill>
          <a:latin typeface="FrutigerNext LT Medium" pitchFamily="34" charset="0"/>
          <a:ea typeface="黑体" pitchFamily="2" charset="-122"/>
        </a:defRPr>
      </a:lvl5pPr>
      <a:lvl6pPr marL="457200" algn="l" defTabSz="801688" rtl="0" fontAlgn="base">
        <a:spcBef>
          <a:spcPct val="0"/>
        </a:spcBef>
        <a:spcAft>
          <a:spcPct val="0"/>
        </a:spcAft>
        <a:defRPr sz="3500">
          <a:solidFill>
            <a:srgbClr val="990000"/>
          </a:solidFill>
          <a:latin typeface="FrutigerNext LT Medium" pitchFamily="34" charset="0"/>
          <a:ea typeface="黑体" pitchFamily="2" charset="-122"/>
        </a:defRPr>
      </a:lvl6pPr>
      <a:lvl7pPr marL="914400" algn="l" defTabSz="801688" rtl="0" fontAlgn="base">
        <a:spcBef>
          <a:spcPct val="0"/>
        </a:spcBef>
        <a:spcAft>
          <a:spcPct val="0"/>
        </a:spcAft>
        <a:defRPr sz="3500">
          <a:solidFill>
            <a:srgbClr val="990000"/>
          </a:solidFill>
          <a:latin typeface="FrutigerNext LT Medium" pitchFamily="34" charset="0"/>
          <a:ea typeface="黑体" pitchFamily="2" charset="-122"/>
        </a:defRPr>
      </a:lvl7pPr>
      <a:lvl8pPr marL="1371600" algn="l" defTabSz="801688" rtl="0" fontAlgn="base">
        <a:spcBef>
          <a:spcPct val="0"/>
        </a:spcBef>
        <a:spcAft>
          <a:spcPct val="0"/>
        </a:spcAft>
        <a:defRPr sz="3500">
          <a:solidFill>
            <a:srgbClr val="990000"/>
          </a:solidFill>
          <a:latin typeface="FrutigerNext LT Medium" pitchFamily="34" charset="0"/>
          <a:ea typeface="黑体" pitchFamily="2" charset="-122"/>
        </a:defRPr>
      </a:lvl8pPr>
      <a:lvl9pPr marL="1828800" algn="l" defTabSz="801688" rtl="0" fontAlgn="base">
        <a:spcBef>
          <a:spcPct val="0"/>
        </a:spcBef>
        <a:spcAft>
          <a:spcPct val="0"/>
        </a:spcAft>
        <a:defRPr sz="3500">
          <a:solidFill>
            <a:srgbClr val="990000"/>
          </a:solidFill>
          <a:latin typeface="FrutigerNext LT Medium" pitchFamily="34" charset="0"/>
          <a:ea typeface="黑体" pitchFamily="2" charset="-122"/>
        </a:defRPr>
      </a:lvl9pPr>
    </p:titleStyle>
    <p:bodyStyle>
      <a:lvl1pPr marL="301625" indent="-301625" algn="l" defTabSz="801688" rtl="0" eaLnBrk="0" fontAlgn="base" hangingPunct="1">
        <a:lnSpc>
          <a:spcPct val="140000"/>
        </a:lnSpc>
        <a:spcBef>
          <a:spcPct val="30000"/>
        </a:spcBef>
        <a:spcAft>
          <a:spcPct val="0"/>
        </a:spcAft>
        <a:buClr>
          <a:schemeClr val="bg1">
            <a:lumMod val="50000"/>
          </a:schemeClr>
        </a:buClr>
        <a:buSzPct val="60000"/>
        <a:buFont typeface="Wingdings" pitchFamily="2" charset="2"/>
        <a:buChar char="l"/>
        <a:defRPr sz="2200">
          <a:solidFill>
            <a:schemeClr val="tx1"/>
          </a:solidFill>
          <a:latin typeface="+mn-lt"/>
          <a:ea typeface="+mn-ea"/>
          <a:cs typeface="+mn-cs"/>
        </a:defRPr>
      </a:lvl1pPr>
      <a:lvl2pPr marL="654050" indent="-252413" algn="l" defTabSz="801688" rtl="0" eaLnBrk="0" fontAlgn="base" hangingPunct="1">
        <a:lnSpc>
          <a:spcPct val="140000"/>
        </a:lnSpc>
        <a:spcBef>
          <a:spcPct val="30000"/>
        </a:spcBef>
        <a:spcAft>
          <a:spcPct val="0"/>
        </a:spcAft>
        <a:buClr>
          <a:schemeClr val="tx1"/>
        </a:buClr>
        <a:buSzPct val="50000"/>
        <a:buFont typeface="Wingdings" pitchFamily="2" charset="2"/>
        <a:buChar char="p"/>
        <a:defRPr sz="2000">
          <a:solidFill>
            <a:schemeClr val="tx1"/>
          </a:solidFill>
          <a:latin typeface="+mn-lt"/>
          <a:ea typeface="+mn-ea"/>
        </a:defRPr>
      </a:lvl2pPr>
      <a:lvl3pPr marL="1003300" indent="-201613" algn="l" defTabSz="801688" rtl="0" eaLnBrk="0" fontAlgn="base" hangingPunct="1">
        <a:lnSpc>
          <a:spcPct val="140000"/>
        </a:lnSpc>
        <a:spcBef>
          <a:spcPct val="30000"/>
        </a:spcBef>
        <a:spcAft>
          <a:spcPct val="0"/>
        </a:spcAft>
        <a:buSzPct val="50000"/>
        <a:buFont typeface="Wingdings" pitchFamily="2" charset="2"/>
        <a:buChar char="n"/>
        <a:defRPr>
          <a:solidFill>
            <a:schemeClr val="tx1"/>
          </a:solidFill>
          <a:latin typeface="FrutigerNext LT Light" pitchFamily="34" charset="0"/>
          <a:ea typeface="+mn-ea"/>
        </a:defRPr>
      </a:lvl3pPr>
      <a:lvl4pPr marL="1400175" indent="-198438" algn="l" defTabSz="801688" rtl="0" eaLnBrk="0" fontAlgn="base" hangingPunct="1">
        <a:lnSpc>
          <a:spcPct val="140000"/>
        </a:lnSpc>
        <a:spcBef>
          <a:spcPct val="30000"/>
        </a:spcBef>
        <a:spcAft>
          <a:spcPct val="0"/>
        </a:spcAft>
        <a:buChar char="–"/>
        <a:defRPr sz="1600">
          <a:solidFill>
            <a:schemeClr val="tx1"/>
          </a:solidFill>
          <a:latin typeface="+mj-lt"/>
          <a:ea typeface="+mn-ea"/>
        </a:defRPr>
      </a:lvl4pPr>
      <a:lvl5pPr marL="1801813" indent="-201613" algn="l" defTabSz="801688" rtl="0" eaLnBrk="0"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013" indent="-201613" algn="l" defTabSz="801688"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213" indent="-201613" algn="l" defTabSz="801688"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413" indent="-201613" algn="l" defTabSz="801688"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613" indent="-201613" algn="l" defTabSz="801688"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050" name="Picture 7" descr="5"/>
          <p:cNvPicPr>
            <a:picLocks noChangeAspect="1" noChangeArrowheads="1"/>
          </p:cNvPicPr>
          <p:nvPr/>
        </p:nvPicPr>
        <p:blipFill>
          <a:blip r:embed="rId3" cstate="print"/>
          <a:srcRect/>
          <a:stretch>
            <a:fillRect/>
          </a:stretch>
        </p:blipFill>
        <p:spPr bwMode="auto">
          <a:xfrm>
            <a:off x="0" y="5943600"/>
            <a:ext cx="9144000" cy="931863"/>
          </a:xfrm>
          <a:prstGeom prst="rect">
            <a:avLst/>
          </a:prstGeom>
          <a:noFill/>
          <a:ln w="9525">
            <a:noFill/>
            <a:miter lim="800000"/>
            <a:headEnd/>
            <a:tailEnd/>
          </a:ln>
        </p:spPr>
      </p:pic>
      <p:sp>
        <p:nvSpPr>
          <p:cNvPr id="1418249" name="Text Box 9"/>
          <p:cNvSpPr txBox="1">
            <a:spLocks noChangeArrowheads="1"/>
          </p:cNvSpPr>
          <p:nvPr/>
        </p:nvSpPr>
        <p:spPr bwMode="auto">
          <a:xfrm>
            <a:off x="3436938" y="3189288"/>
            <a:ext cx="2530475" cy="444500"/>
          </a:xfrm>
          <a:prstGeom prst="rect">
            <a:avLst/>
          </a:prstGeom>
          <a:noFill/>
          <a:ln w="9525">
            <a:noFill/>
            <a:miter lim="800000"/>
            <a:headEnd/>
            <a:tailEnd/>
          </a:ln>
        </p:spPr>
        <p:txBody>
          <a:bodyPr wrap="none" lIns="78358" tIns="39179" rIns="78358" bIns="39179">
            <a:spAutoFit/>
          </a:bodyPr>
          <a:lstStyle/>
          <a:p>
            <a:pPr defTabSz="784225" eaLnBrk="0" hangingPunct="0">
              <a:buSzPct val="100000"/>
              <a:defRPr/>
            </a:pPr>
            <a:r>
              <a:rPr lang="zh-CN" altLang="zh-CN" sz="2400">
                <a:solidFill>
                  <a:srgbClr val="666666"/>
                </a:solidFill>
                <a:latin typeface="Arial" pitchFamily="34" charset="0"/>
                <a:ea typeface="MS PGothic" pitchFamily="34" charset="-128"/>
                <a:sym typeface="FrutigerNext LT Regular" pitchFamily="34" charset="0"/>
              </a:rPr>
              <a:t>www.huawei.com</a:t>
            </a:r>
          </a:p>
        </p:txBody>
      </p:sp>
    </p:spTree>
    <p:extLst>
      <p:ext uri="{BB962C8B-B14F-4D97-AF65-F5344CB8AC3E}">
        <p14:creationId xmlns:p14="http://schemas.microsoft.com/office/powerpoint/2010/main" val="478949352"/>
      </p:ext>
    </p:extLst>
  </p:cSld>
  <p:clrMap bg1="lt1" tx1="dk1" bg2="lt2" tx2="dk2" accent1="accent1" accent2="accent2" accent3="accent3" accent4="accent4" accent5="accent5" accent6="accent6" hlink="hlink" folHlink="folHlink"/>
  <p:sldLayoutIdLst>
    <p:sldLayoutId id="2147518942" r:id="rId1"/>
  </p:sldLayoutIdLst>
  <p:txStyles>
    <p:titleStyle>
      <a:lvl1pPr algn="ctr" defTabSz="801688" rtl="0" eaLnBrk="0" fontAlgn="base" hangingPunct="0">
        <a:spcBef>
          <a:spcPct val="0"/>
        </a:spcBef>
        <a:spcAft>
          <a:spcPct val="0"/>
        </a:spcAft>
        <a:defRPr sz="3700" baseline="0">
          <a:solidFill>
            <a:schemeClr val="tx2"/>
          </a:solidFill>
          <a:latin typeface="+mj-lt"/>
          <a:ea typeface="+mj-ea"/>
          <a:cs typeface="+mj-cs"/>
        </a:defRPr>
      </a:lvl1pPr>
      <a:lvl2pPr algn="ctr" defTabSz="801688" rtl="0" eaLnBrk="0" fontAlgn="base" hangingPunct="0">
        <a:spcBef>
          <a:spcPct val="0"/>
        </a:spcBef>
        <a:spcAft>
          <a:spcPct val="0"/>
        </a:spcAft>
        <a:defRPr sz="3700">
          <a:solidFill>
            <a:schemeClr val="tx2"/>
          </a:solidFill>
          <a:latin typeface="Arial" charset="0"/>
          <a:ea typeface="宋体" pitchFamily="2" charset="-122"/>
        </a:defRPr>
      </a:lvl2pPr>
      <a:lvl3pPr algn="ctr" defTabSz="801688" rtl="0" eaLnBrk="0" fontAlgn="base" hangingPunct="0">
        <a:spcBef>
          <a:spcPct val="0"/>
        </a:spcBef>
        <a:spcAft>
          <a:spcPct val="0"/>
        </a:spcAft>
        <a:defRPr sz="3700">
          <a:solidFill>
            <a:schemeClr val="tx2"/>
          </a:solidFill>
          <a:latin typeface="Arial" charset="0"/>
          <a:ea typeface="宋体" pitchFamily="2" charset="-122"/>
        </a:defRPr>
      </a:lvl3pPr>
      <a:lvl4pPr algn="ctr" defTabSz="801688" rtl="0" eaLnBrk="0" fontAlgn="base" hangingPunct="0">
        <a:spcBef>
          <a:spcPct val="0"/>
        </a:spcBef>
        <a:spcAft>
          <a:spcPct val="0"/>
        </a:spcAft>
        <a:defRPr sz="3700">
          <a:solidFill>
            <a:schemeClr val="tx2"/>
          </a:solidFill>
          <a:latin typeface="Arial" charset="0"/>
          <a:ea typeface="宋体" pitchFamily="2" charset="-122"/>
        </a:defRPr>
      </a:lvl4pPr>
      <a:lvl5pPr algn="ctr" defTabSz="801688" rtl="0" eaLnBrk="0" fontAlgn="base" hangingPunct="0">
        <a:spcBef>
          <a:spcPct val="0"/>
        </a:spcBef>
        <a:spcAft>
          <a:spcPct val="0"/>
        </a:spcAft>
        <a:defRPr sz="3700">
          <a:solidFill>
            <a:schemeClr val="tx2"/>
          </a:solidFill>
          <a:latin typeface="Arial" charset="0"/>
          <a:ea typeface="宋体" pitchFamily="2" charset="-122"/>
        </a:defRPr>
      </a:lvl5pPr>
      <a:lvl6pPr marL="457200" algn="ctr" defTabSz="801688" rtl="0" fontAlgn="base">
        <a:spcBef>
          <a:spcPct val="0"/>
        </a:spcBef>
        <a:spcAft>
          <a:spcPct val="0"/>
        </a:spcAft>
        <a:defRPr sz="3700">
          <a:solidFill>
            <a:schemeClr val="tx2"/>
          </a:solidFill>
          <a:latin typeface="Arial" charset="0"/>
          <a:ea typeface="宋体" pitchFamily="2" charset="-122"/>
        </a:defRPr>
      </a:lvl6pPr>
      <a:lvl7pPr marL="914400" algn="ctr" defTabSz="801688" rtl="0" fontAlgn="base">
        <a:spcBef>
          <a:spcPct val="0"/>
        </a:spcBef>
        <a:spcAft>
          <a:spcPct val="0"/>
        </a:spcAft>
        <a:defRPr sz="3700">
          <a:solidFill>
            <a:schemeClr val="tx2"/>
          </a:solidFill>
          <a:latin typeface="Arial" charset="0"/>
          <a:ea typeface="宋体" pitchFamily="2" charset="-122"/>
        </a:defRPr>
      </a:lvl7pPr>
      <a:lvl8pPr marL="1371600" algn="ctr" defTabSz="801688" rtl="0" fontAlgn="base">
        <a:spcBef>
          <a:spcPct val="0"/>
        </a:spcBef>
        <a:spcAft>
          <a:spcPct val="0"/>
        </a:spcAft>
        <a:defRPr sz="3700">
          <a:solidFill>
            <a:schemeClr val="tx2"/>
          </a:solidFill>
          <a:latin typeface="Arial" charset="0"/>
          <a:ea typeface="宋体" pitchFamily="2" charset="-122"/>
        </a:defRPr>
      </a:lvl8pPr>
      <a:lvl9pPr marL="1828800" algn="ctr" defTabSz="801688" rtl="0" fontAlgn="base">
        <a:spcBef>
          <a:spcPct val="0"/>
        </a:spcBef>
        <a:spcAft>
          <a:spcPct val="0"/>
        </a:spcAft>
        <a:defRPr sz="3700">
          <a:solidFill>
            <a:schemeClr val="tx2"/>
          </a:solidFill>
          <a:latin typeface="Arial" charset="0"/>
          <a:ea typeface="宋体" pitchFamily="2" charset="-122"/>
        </a:defRPr>
      </a:lvl9pPr>
    </p:titleStyle>
    <p:bodyStyle>
      <a:lvl1pPr marL="301625" indent="-301625" algn="l" defTabSz="801688" rtl="0" eaLnBrk="0" fontAlgn="base" hangingPunct="0">
        <a:spcBef>
          <a:spcPct val="20000"/>
        </a:spcBef>
        <a:spcAft>
          <a:spcPct val="0"/>
        </a:spcAft>
        <a:buChar char="•"/>
        <a:defRPr sz="2800">
          <a:solidFill>
            <a:schemeClr val="tx1"/>
          </a:solidFill>
          <a:latin typeface="+mn-lt"/>
          <a:ea typeface="+mn-ea"/>
          <a:cs typeface="+mn-cs"/>
        </a:defRPr>
      </a:lvl1pPr>
      <a:lvl2pPr marL="654050" indent="-252413" algn="l" defTabSz="801688" rtl="0" eaLnBrk="0" fontAlgn="base" hangingPunct="0">
        <a:spcBef>
          <a:spcPct val="20000"/>
        </a:spcBef>
        <a:spcAft>
          <a:spcPct val="0"/>
        </a:spcAft>
        <a:buChar char="–"/>
        <a:defRPr sz="2500">
          <a:solidFill>
            <a:schemeClr val="tx1"/>
          </a:solidFill>
          <a:latin typeface="+mn-lt"/>
          <a:ea typeface="+mn-ea"/>
        </a:defRPr>
      </a:lvl2pPr>
      <a:lvl3pPr marL="1003300" indent="-201613" algn="l" defTabSz="801688" rtl="0" eaLnBrk="0" fontAlgn="base" hangingPunct="0">
        <a:spcBef>
          <a:spcPct val="20000"/>
        </a:spcBef>
        <a:spcAft>
          <a:spcPct val="0"/>
        </a:spcAft>
        <a:buChar char="•"/>
        <a:defRPr sz="2200">
          <a:solidFill>
            <a:schemeClr val="tx1"/>
          </a:solidFill>
          <a:latin typeface="+mn-lt"/>
          <a:ea typeface="+mn-ea"/>
        </a:defRPr>
      </a:lvl3pPr>
      <a:lvl4pPr marL="1400175" indent="-198438" algn="l" defTabSz="801688" rtl="0" eaLnBrk="0" fontAlgn="base" hangingPunct="0">
        <a:spcBef>
          <a:spcPct val="20000"/>
        </a:spcBef>
        <a:spcAft>
          <a:spcPct val="0"/>
        </a:spcAft>
        <a:buChar char="–"/>
        <a:defRPr sz="1700">
          <a:solidFill>
            <a:schemeClr val="tx1"/>
          </a:solidFill>
          <a:latin typeface="+mn-lt"/>
          <a:ea typeface="+mn-ea"/>
        </a:defRPr>
      </a:lvl4pPr>
      <a:lvl5pPr marL="1801813" indent="-201613" algn="l" defTabSz="801688" rtl="0" eaLnBrk="0" fontAlgn="base" hangingPunct="0">
        <a:spcBef>
          <a:spcPct val="20000"/>
        </a:spcBef>
        <a:spcAft>
          <a:spcPct val="0"/>
        </a:spcAft>
        <a:buChar char="»"/>
        <a:defRPr sz="1700">
          <a:solidFill>
            <a:schemeClr val="tx1"/>
          </a:solidFill>
          <a:latin typeface="+mn-lt"/>
          <a:ea typeface="+mn-ea"/>
        </a:defRPr>
      </a:lvl5pPr>
      <a:lvl6pPr marL="2259013" indent="-201613" algn="l" defTabSz="801688" rtl="0" fontAlgn="base">
        <a:spcBef>
          <a:spcPct val="20000"/>
        </a:spcBef>
        <a:spcAft>
          <a:spcPct val="0"/>
        </a:spcAft>
        <a:buChar char="»"/>
        <a:defRPr sz="1700">
          <a:solidFill>
            <a:schemeClr val="tx1"/>
          </a:solidFill>
          <a:latin typeface="+mn-lt"/>
          <a:ea typeface="+mn-ea"/>
        </a:defRPr>
      </a:lvl6pPr>
      <a:lvl7pPr marL="2716213" indent="-201613" algn="l" defTabSz="801688" rtl="0" fontAlgn="base">
        <a:spcBef>
          <a:spcPct val="20000"/>
        </a:spcBef>
        <a:spcAft>
          <a:spcPct val="0"/>
        </a:spcAft>
        <a:buChar char="»"/>
        <a:defRPr sz="1700">
          <a:solidFill>
            <a:schemeClr val="tx1"/>
          </a:solidFill>
          <a:latin typeface="+mn-lt"/>
          <a:ea typeface="+mn-ea"/>
        </a:defRPr>
      </a:lvl7pPr>
      <a:lvl8pPr marL="3173413" indent="-201613" algn="l" defTabSz="801688" rtl="0" fontAlgn="base">
        <a:spcBef>
          <a:spcPct val="20000"/>
        </a:spcBef>
        <a:spcAft>
          <a:spcPct val="0"/>
        </a:spcAft>
        <a:buChar char="»"/>
        <a:defRPr sz="1700">
          <a:solidFill>
            <a:schemeClr val="tx1"/>
          </a:solidFill>
          <a:latin typeface="+mn-lt"/>
          <a:ea typeface="+mn-ea"/>
        </a:defRPr>
      </a:lvl8pPr>
      <a:lvl9pPr marL="3630613" indent="-201613" algn="l" defTabSz="801688" rtl="0" fontAlgn="base">
        <a:spcBef>
          <a:spcPct val="20000"/>
        </a:spcBef>
        <a:spcAft>
          <a:spcPct val="0"/>
        </a:spcAft>
        <a:buChar char="»"/>
        <a:defRPr sz="17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3.xml"/></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8.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9.xml"/></Relationships>
</file>

<file path=ppt/slides/_rels/slide101.xml.rels><?xml version="1.0" encoding="UTF-8" standalone="yes"?>
<Relationships xmlns="http://schemas.openxmlformats.org/package/2006/relationships"><Relationship Id="rId3" Type="http://schemas.openxmlformats.org/officeDocument/2006/relationships/image" Target="../media/image179.png"/><Relationship Id="rId7" Type="http://schemas.openxmlformats.org/officeDocument/2006/relationships/image" Target="../media/image158.emf"/><Relationship Id="rId2" Type="http://schemas.openxmlformats.org/officeDocument/2006/relationships/notesSlide" Target="../notesSlides/notesSlide97.xml"/><Relationship Id="rId1" Type="http://schemas.openxmlformats.org/officeDocument/2006/relationships/slideLayout" Target="../slideLayouts/slideLayout29.xml"/><Relationship Id="rId6" Type="http://schemas.openxmlformats.org/officeDocument/2006/relationships/image" Target="../media/image154.emf"/><Relationship Id="rId5" Type="http://schemas.openxmlformats.org/officeDocument/2006/relationships/image" Target="../media/image156.emf"/><Relationship Id="rId4" Type="http://schemas.openxmlformats.org/officeDocument/2006/relationships/image" Target="../media/image153.emf"/></Relationships>
</file>

<file path=ppt/slides/_rels/slide102.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98.xml"/><Relationship Id="rId1" Type="http://schemas.openxmlformats.org/officeDocument/2006/relationships/slideLayout" Target="../slideLayouts/slideLayout29.xml"/><Relationship Id="rId5" Type="http://schemas.openxmlformats.org/officeDocument/2006/relationships/image" Target="../media/image181.png"/><Relationship Id="rId4" Type="http://schemas.openxmlformats.org/officeDocument/2006/relationships/image" Target="../media/image180.png"/></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9.xml"/></Relationships>
</file>

<file path=ppt/slides/_rels/slide104.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100.xml"/><Relationship Id="rId1" Type="http://schemas.openxmlformats.org/officeDocument/2006/relationships/slideLayout" Target="../slideLayouts/slideLayout8.xml"/><Relationship Id="rId5" Type="http://schemas.openxmlformats.org/officeDocument/2006/relationships/image" Target="../media/image184.png"/><Relationship Id="rId4" Type="http://schemas.openxmlformats.org/officeDocument/2006/relationships/image" Target="../media/image183.png"/></Relationships>
</file>

<file path=ppt/slides/_rels/slide105.xml.rels><?xml version="1.0" encoding="UTF-8" standalone="yes"?>
<Relationships xmlns="http://schemas.openxmlformats.org/package/2006/relationships"><Relationship Id="rId3" Type="http://schemas.openxmlformats.org/officeDocument/2006/relationships/hyperlink" Target="https://devcloud.hwclouds.com/projectman/home" TargetMode="External"/><Relationship Id="rId2" Type="http://schemas.openxmlformats.org/officeDocument/2006/relationships/notesSlide" Target="../notesSlides/notesSlide101.xml"/><Relationship Id="rId1" Type="http://schemas.openxmlformats.org/officeDocument/2006/relationships/slideLayout" Target="../slideLayouts/slideLayout15.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2.xml"/></Relationships>
</file>

<file path=ppt/slides/_rels/slide11.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1.xml"/><Relationship Id="rId1" Type="http://schemas.openxmlformats.org/officeDocument/2006/relationships/slideLayout" Target="../slideLayouts/slideLayout8.xml"/><Relationship Id="rId6" Type="http://schemas.openxmlformats.org/officeDocument/2006/relationships/image" Target="../media/image34.jpeg"/><Relationship Id="rId5" Type="http://schemas.openxmlformats.org/officeDocument/2006/relationships/image" Target="../media/image33.jpeg"/><Relationship Id="rId4" Type="http://schemas.openxmlformats.org/officeDocument/2006/relationships/image" Target="../media/image32.png"/></Relationships>
</file>

<file path=ppt/slides/_rels/slide12.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45.png"/><Relationship Id="rId18" Type="http://schemas.openxmlformats.org/officeDocument/2006/relationships/image" Target="../media/image50.png"/><Relationship Id="rId3" Type="http://schemas.openxmlformats.org/officeDocument/2006/relationships/image" Target="../media/image35.png"/><Relationship Id="rId7" Type="http://schemas.openxmlformats.org/officeDocument/2006/relationships/image" Target="../media/image39.png"/><Relationship Id="rId12" Type="http://schemas.openxmlformats.org/officeDocument/2006/relationships/image" Target="../media/image44.png"/><Relationship Id="rId17" Type="http://schemas.openxmlformats.org/officeDocument/2006/relationships/image" Target="../media/image49.png"/><Relationship Id="rId2" Type="http://schemas.openxmlformats.org/officeDocument/2006/relationships/notesSlide" Target="../notesSlides/notesSlide12.xml"/><Relationship Id="rId16" Type="http://schemas.openxmlformats.org/officeDocument/2006/relationships/image" Target="../media/image48.png"/><Relationship Id="rId20" Type="http://schemas.openxmlformats.org/officeDocument/2006/relationships/image" Target="../media/image52.jpeg"/><Relationship Id="rId1" Type="http://schemas.openxmlformats.org/officeDocument/2006/relationships/slideLayout" Target="../slideLayouts/slideLayout8.xml"/><Relationship Id="rId6" Type="http://schemas.openxmlformats.org/officeDocument/2006/relationships/image" Target="../media/image38.png"/><Relationship Id="rId11" Type="http://schemas.openxmlformats.org/officeDocument/2006/relationships/image" Target="../media/image43.png"/><Relationship Id="rId5" Type="http://schemas.openxmlformats.org/officeDocument/2006/relationships/image" Target="../media/image37.png"/><Relationship Id="rId15" Type="http://schemas.openxmlformats.org/officeDocument/2006/relationships/image" Target="../media/image47.png"/><Relationship Id="rId10" Type="http://schemas.openxmlformats.org/officeDocument/2006/relationships/image" Target="../media/image42.png"/><Relationship Id="rId19" Type="http://schemas.openxmlformats.org/officeDocument/2006/relationships/image" Target="../media/image51.png"/><Relationship Id="rId4" Type="http://schemas.openxmlformats.org/officeDocument/2006/relationships/image" Target="../media/image36.png"/><Relationship Id="rId9" Type="http://schemas.openxmlformats.org/officeDocument/2006/relationships/image" Target="../media/image41.png"/><Relationship Id="rId14" Type="http://schemas.openxmlformats.org/officeDocument/2006/relationships/image" Target="../media/image46.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4.xml"/><Relationship Id="rId1" Type="http://schemas.openxmlformats.org/officeDocument/2006/relationships/slideLayout" Target="../slideLayouts/slideLayout8.xml"/><Relationship Id="rId5" Type="http://schemas.openxmlformats.org/officeDocument/2006/relationships/image" Target="../media/image55.png"/><Relationship Id="rId4" Type="http://schemas.openxmlformats.org/officeDocument/2006/relationships/image" Target="../media/image54.png"/></Relationships>
</file>

<file path=ppt/slides/_rels/slide15.xml.rels><?xml version="1.0" encoding="UTF-8" standalone="yes"?>
<Relationships xmlns="http://schemas.openxmlformats.org/package/2006/relationships"><Relationship Id="rId2" Type="http://schemas.openxmlformats.org/officeDocument/2006/relationships/image" Target="../media/image56.jp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5.xml"/><Relationship Id="rId1" Type="http://schemas.openxmlformats.org/officeDocument/2006/relationships/slideLayout" Target="../slideLayouts/slideLayout8.xml"/><Relationship Id="rId4" Type="http://schemas.openxmlformats.org/officeDocument/2006/relationships/image" Target="../media/image58.png"/></Relationships>
</file>

<file path=ppt/slides/_rels/slide17.xml.rels><?xml version="1.0" encoding="UTF-8" standalone="yes"?>
<Relationships xmlns="http://schemas.openxmlformats.org/package/2006/relationships"><Relationship Id="rId3" Type="http://schemas.openxmlformats.org/officeDocument/2006/relationships/image" Target="../media/image59.jpg"/><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22.xml"/><Relationship Id="rId1" Type="http://schemas.openxmlformats.org/officeDocument/2006/relationships/slideLayout" Target="../slideLayouts/slideLayout8.xml"/><Relationship Id="rId4" Type="http://schemas.openxmlformats.org/officeDocument/2006/relationships/image" Target="../media/image64.png"/></Relationships>
</file>

<file path=ppt/slides/_rels/slide2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5.xml"/><Relationship Id="rId1" Type="http://schemas.openxmlformats.org/officeDocument/2006/relationships/slideLayout" Target="../slideLayouts/slideLayout8.xml"/><Relationship Id="rId4" Type="http://schemas.openxmlformats.org/officeDocument/2006/relationships/image" Target="../media/image68.png"/></Relationships>
</file>

<file path=ppt/slides/_rels/slide2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6.xml"/><Relationship Id="rId1" Type="http://schemas.openxmlformats.org/officeDocument/2006/relationships/slideLayout" Target="../slideLayouts/slideLayout8.xml"/><Relationship Id="rId4" Type="http://schemas.openxmlformats.org/officeDocument/2006/relationships/image" Target="../media/image69.wmf"/></Relationships>
</file>

<file path=ppt/slides/_rels/slide28.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70.png"/><Relationship Id="rId7" Type="http://schemas.openxmlformats.org/officeDocument/2006/relationships/image" Target="../media/image74.png"/><Relationship Id="rId2" Type="http://schemas.openxmlformats.org/officeDocument/2006/relationships/notesSlide" Target="../notesSlides/notesSlide27.xml"/><Relationship Id="rId1" Type="http://schemas.openxmlformats.org/officeDocument/2006/relationships/slideLayout" Target="../slideLayouts/slideLayout8.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 Id="rId9" Type="http://schemas.openxmlformats.org/officeDocument/2006/relationships/image" Target="../media/image76.png"/></Relationships>
</file>

<file path=ppt/slides/_rels/slide2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5.xml"/></Relationships>
</file>

<file path=ppt/slides/_rels/slide30.xml.rels><?xml version="1.0" encoding="UTF-8" standalone="yes"?>
<Relationships xmlns="http://schemas.openxmlformats.org/package/2006/relationships"><Relationship Id="rId3" Type="http://schemas.openxmlformats.org/officeDocument/2006/relationships/image" Target="../media/image78.wmf"/><Relationship Id="rId2" Type="http://schemas.openxmlformats.org/officeDocument/2006/relationships/notesSlide" Target="../notesSlides/notesSlide29.xml"/><Relationship Id="rId1" Type="http://schemas.openxmlformats.org/officeDocument/2006/relationships/slideLayout" Target="../slideLayouts/slideLayout8.xml"/><Relationship Id="rId4" Type="http://schemas.openxmlformats.org/officeDocument/2006/relationships/image" Target="../media/image79.wmf"/></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notesSlide" Target="../notesSlides/notesSlide31.xml"/><Relationship Id="rId1" Type="http://schemas.openxmlformats.org/officeDocument/2006/relationships/slideLayout" Target="../slideLayouts/slideLayout8.xml"/><Relationship Id="rId4" Type="http://schemas.openxmlformats.org/officeDocument/2006/relationships/image" Target="../media/image81.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notesSlide" Target="../notesSlides/notesSlide33.xml"/><Relationship Id="rId1" Type="http://schemas.openxmlformats.org/officeDocument/2006/relationships/slideLayout" Target="../slideLayouts/slideLayout8.xml"/><Relationship Id="rId5" Type="http://schemas.openxmlformats.org/officeDocument/2006/relationships/image" Target="../media/image85.jpeg"/><Relationship Id="rId4" Type="http://schemas.openxmlformats.org/officeDocument/2006/relationships/image" Target="../media/image84.jpeg"/></Relationships>
</file>

<file path=ppt/slides/_rels/slide3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34.xml"/><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notesSlide" Target="../notesSlides/notesSlide36.xml"/><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38.xml"/><Relationship Id="rId1" Type="http://schemas.openxmlformats.org/officeDocument/2006/relationships/slideLayout" Target="../slideLayouts/slideLayout8.xml"/><Relationship Id="rId4" Type="http://schemas.openxmlformats.org/officeDocument/2006/relationships/image" Target="../media/image89.wmf"/></Relationships>
</file>

<file path=ppt/slides/_rels/slide42.xml.rels><?xml version="1.0" encoding="UTF-8" standalone="yes"?>
<Relationships xmlns="http://schemas.openxmlformats.org/package/2006/relationships"><Relationship Id="rId3" Type="http://schemas.openxmlformats.org/officeDocument/2006/relationships/image" Target="../media/image90.wmf"/><Relationship Id="rId2" Type="http://schemas.openxmlformats.org/officeDocument/2006/relationships/notesSlide" Target="../notesSlides/notesSlide39.xml"/><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40.xml"/><Relationship Id="rId1" Type="http://schemas.openxmlformats.org/officeDocument/2006/relationships/slideLayout" Target="../slideLayouts/slideLayout8.xml"/><Relationship Id="rId4" Type="http://schemas.openxmlformats.org/officeDocument/2006/relationships/image" Target="../media/image92.png"/></Relationships>
</file>

<file path=ppt/slides/_rels/slide44.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41.xml"/><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3" Type="http://schemas.openxmlformats.org/officeDocument/2006/relationships/image" Target="../media/image94.wmf"/><Relationship Id="rId2" Type="http://schemas.openxmlformats.org/officeDocument/2006/relationships/notesSlide" Target="../notesSlides/notesSlide42.xml"/><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43.xml"/><Relationship Id="rId1" Type="http://schemas.openxmlformats.org/officeDocument/2006/relationships/slideLayout" Target="../slideLayouts/slideLayout8.xml"/><Relationship Id="rId5" Type="http://schemas.openxmlformats.org/officeDocument/2006/relationships/image" Target="../media/image97.jpeg"/><Relationship Id="rId4" Type="http://schemas.openxmlformats.org/officeDocument/2006/relationships/image" Target="../media/image96.png"/></Relationships>
</file>

<file path=ppt/slides/_rels/slide47.xml.rels><?xml version="1.0" encoding="UTF-8" standalone="yes"?>
<Relationships xmlns="http://schemas.openxmlformats.org/package/2006/relationships"><Relationship Id="rId3" Type="http://schemas.openxmlformats.org/officeDocument/2006/relationships/image" Target="../media/image98.jpeg"/><Relationship Id="rId2" Type="http://schemas.openxmlformats.org/officeDocument/2006/relationships/notesSlide" Target="../notesSlides/notesSlide44.xml"/><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notesSlide" Target="../notesSlides/notesSlide45.xml"/><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image" Target="../media/image100.jpeg"/><Relationship Id="rId2" Type="http://schemas.openxmlformats.org/officeDocument/2006/relationships/notesSlide" Target="../notesSlides/notesSlide47.xml"/><Relationship Id="rId1" Type="http://schemas.openxmlformats.org/officeDocument/2006/relationships/slideLayout" Target="../slideLayouts/slideLayout8.xml"/><Relationship Id="rId4" Type="http://schemas.openxmlformats.org/officeDocument/2006/relationships/image" Target="../media/image101.jpeg"/></Relationships>
</file>

<file path=ppt/slides/_rels/slide5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8.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2.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48.xml"/><Relationship Id="rId1" Type="http://schemas.openxmlformats.org/officeDocument/2006/relationships/slideLayout" Target="../slideLayouts/slideLayout8.xml"/><Relationship Id="rId4" Type="http://schemas.microsoft.com/office/2007/relationships/hdphoto" Target="../media/hdphoto1.wdp"/></Relationships>
</file>

<file path=ppt/slides/_rels/slide53.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49.xml"/><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8.xml"/><Relationship Id="rId1" Type="http://schemas.openxmlformats.org/officeDocument/2006/relationships/vmlDrawing" Target="../drawings/vmlDrawing1.vml"/><Relationship Id="rId5" Type="http://schemas.openxmlformats.org/officeDocument/2006/relationships/image" Target="../media/image104.emf"/><Relationship Id="rId4" Type="http://schemas.openxmlformats.org/officeDocument/2006/relationships/oleObject" Target="../embeddings/oleObject1.bin"/></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8.xml"/><Relationship Id="rId1" Type="http://schemas.openxmlformats.org/officeDocument/2006/relationships/vmlDrawing" Target="../drawings/vmlDrawing2.vml"/><Relationship Id="rId5" Type="http://schemas.openxmlformats.org/officeDocument/2006/relationships/image" Target="../media/image105.emf"/><Relationship Id="rId4" Type="http://schemas.openxmlformats.org/officeDocument/2006/relationships/oleObject" Target="../embeddings/oleObject2.bin"/></Relationships>
</file>

<file path=ppt/slides/_rels/slide56.xml.rels><?xml version="1.0" encoding="UTF-8" standalone="yes"?>
<Relationships xmlns="http://schemas.openxmlformats.org/package/2006/relationships"><Relationship Id="rId3" Type="http://schemas.openxmlformats.org/officeDocument/2006/relationships/image" Target="../media/image106.wmf"/><Relationship Id="rId2" Type="http://schemas.openxmlformats.org/officeDocument/2006/relationships/notesSlide" Target="../notesSlides/notesSlide52.xml"/><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hyperlink" Target="http://www.huawei.com/cn/about-huawei/value-propositions" TargetMode="External"/><Relationship Id="rId2" Type="http://schemas.openxmlformats.org/officeDocument/2006/relationships/notesSlide" Target="../notesSlides/notesSlide6.xml"/><Relationship Id="rId1" Type="http://schemas.openxmlformats.org/officeDocument/2006/relationships/slideLayout" Target="../slideLayouts/slideLayout29.xml"/></Relationships>
</file>

<file path=ppt/slides/_rels/slide60.xml.rels><?xml version="1.0" encoding="UTF-8" standalone="yes"?>
<Relationships xmlns="http://schemas.openxmlformats.org/package/2006/relationships"><Relationship Id="rId3" Type="http://schemas.openxmlformats.org/officeDocument/2006/relationships/image" Target="../media/image107.jpeg"/><Relationship Id="rId2" Type="http://schemas.openxmlformats.org/officeDocument/2006/relationships/notesSlide" Target="../notesSlides/notesSlide56.xml"/><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8.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8.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8.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8.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8.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8.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29.xml"/><Relationship Id="rId6" Type="http://schemas.openxmlformats.org/officeDocument/2006/relationships/image" Target="../media/image15.pn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8.xml"/></Relationships>
</file>

<file path=ppt/slides/_rels/slide71.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67.xml"/><Relationship Id="rId1" Type="http://schemas.openxmlformats.org/officeDocument/2006/relationships/slideLayout" Target="../slideLayouts/slideLayout8.xml"/></Relationships>
</file>

<file path=ppt/slides/_rels/slide72.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109.png"/><Relationship Id="rId7" Type="http://schemas.openxmlformats.org/officeDocument/2006/relationships/diagramColors" Target="../diagrams/colors2.xml"/><Relationship Id="rId2" Type="http://schemas.openxmlformats.org/officeDocument/2006/relationships/notesSlide" Target="../notesSlides/notesSlide68.xml"/><Relationship Id="rId1" Type="http://schemas.openxmlformats.org/officeDocument/2006/relationships/slideLayout" Target="../slideLayouts/slideLayout8.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8.xml"/></Relationships>
</file>

<file path=ppt/slides/_rels/slide74.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110.png"/><Relationship Id="rId7" Type="http://schemas.openxmlformats.org/officeDocument/2006/relationships/diagramColors" Target="../diagrams/colors3.xml"/><Relationship Id="rId2" Type="http://schemas.openxmlformats.org/officeDocument/2006/relationships/notesSlide" Target="../notesSlides/notesSlide70.xml"/><Relationship Id="rId1" Type="http://schemas.openxmlformats.org/officeDocument/2006/relationships/slideLayout" Target="../slideLayouts/slideLayout8.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75.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71.xml"/><Relationship Id="rId1" Type="http://schemas.openxmlformats.org/officeDocument/2006/relationships/slideLayout" Target="../slideLayouts/slideLayout8.xml"/></Relationships>
</file>

<file path=ppt/slides/_rels/slide76.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72.xml"/><Relationship Id="rId1" Type="http://schemas.openxmlformats.org/officeDocument/2006/relationships/slideLayout" Target="../slideLayouts/slideLayout8.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77.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73.xml"/><Relationship Id="rId1" Type="http://schemas.openxmlformats.org/officeDocument/2006/relationships/slideLayout" Target="../slideLayouts/slideLayout8.xml"/></Relationships>
</file>

<file path=ppt/slides/_rels/slide78.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74.xml"/><Relationship Id="rId1" Type="http://schemas.openxmlformats.org/officeDocument/2006/relationships/slideLayout" Target="../slideLayouts/slideLayout8.xml"/><Relationship Id="rId4" Type="http://schemas.openxmlformats.org/officeDocument/2006/relationships/image" Target="../media/image113.wmf"/></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80.xml.rels><?xml version="1.0" encoding="UTF-8" standalone="yes"?>
<Relationships xmlns="http://schemas.openxmlformats.org/package/2006/relationships"><Relationship Id="rId8" Type="http://schemas.openxmlformats.org/officeDocument/2006/relationships/image" Target="../media/image119.png"/><Relationship Id="rId3" Type="http://schemas.openxmlformats.org/officeDocument/2006/relationships/image" Target="../media/image114.jpeg"/><Relationship Id="rId7" Type="http://schemas.openxmlformats.org/officeDocument/2006/relationships/image" Target="../media/image118.png"/><Relationship Id="rId2" Type="http://schemas.openxmlformats.org/officeDocument/2006/relationships/notesSlide" Target="../notesSlides/notesSlide76.xml"/><Relationship Id="rId1" Type="http://schemas.openxmlformats.org/officeDocument/2006/relationships/slideLayout" Target="../slideLayouts/slideLayout8.xml"/><Relationship Id="rId6" Type="http://schemas.openxmlformats.org/officeDocument/2006/relationships/image" Target="../media/image117.png"/><Relationship Id="rId5" Type="http://schemas.openxmlformats.org/officeDocument/2006/relationships/image" Target="../media/image116.jpeg"/><Relationship Id="rId4" Type="http://schemas.openxmlformats.org/officeDocument/2006/relationships/image" Target="../media/image115.jpeg"/><Relationship Id="rId9" Type="http://schemas.openxmlformats.org/officeDocument/2006/relationships/image" Target="../media/image120.png"/></Relationships>
</file>

<file path=ppt/slides/_rels/slide81.xml.rels><?xml version="1.0" encoding="UTF-8" standalone="yes"?>
<Relationships xmlns="http://schemas.openxmlformats.org/package/2006/relationships"><Relationship Id="rId3" Type="http://schemas.openxmlformats.org/officeDocument/2006/relationships/image" Target="../media/image121.png"/><Relationship Id="rId7" Type="http://schemas.openxmlformats.org/officeDocument/2006/relationships/image" Target="../media/image125.png"/><Relationship Id="rId2" Type="http://schemas.openxmlformats.org/officeDocument/2006/relationships/notesSlide" Target="../notesSlides/notesSlide77.xml"/><Relationship Id="rId1" Type="http://schemas.openxmlformats.org/officeDocument/2006/relationships/slideLayout" Target="../slideLayouts/slideLayout8.xml"/><Relationship Id="rId6" Type="http://schemas.openxmlformats.org/officeDocument/2006/relationships/image" Target="../media/image124.png"/><Relationship Id="rId5" Type="http://schemas.openxmlformats.org/officeDocument/2006/relationships/image" Target="../media/image123.png"/><Relationship Id="rId4" Type="http://schemas.openxmlformats.org/officeDocument/2006/relationships/image" Target="../media/image122.png"/></Relationships>
</file>

<file path=ppt/slides/_rels/slide82.xml.rels><?xml version="1.0" encoding="UTF-8" standalone="yes"?>
<Relationships xmlns="http://schemas.openxmlformats.org/package/2006/relationships"><Relationship Id="rId3" Type="http://schemas.openxmlformats.org/officeDocument/2006/relationships/image" Target="../media/image126.png"/><Relationship Id="rId7" Type="http://schemas.openxmlformats.org/officeDocument/2006/relationships/image" Target="../media/image130.png"/><Relationship Id="rId2" Type="http://schemas.openxmlformats.org/officeDocument/2006/relationships/notesSlide" Target="../notesSlides/notesSlide78.xml"/><Relationship Id="rId1" Type="http://schemas.openxmlformats.org/officeDocument/2006/relationships/slideLayout" Target="../slideLayouts/slideLayout8.xml"/><Relationship Id="rId6" Type="http://schemas.openxmlformats.org/officeDocument/2006/relationships/image" Target="../media/image129.png"/><Relationship Id="rId5" Type="http://schemas.openxmlformats.org/officeDocument/2006/relationships/image" Target="../media/image128.png"/><Relationship Id="rId4" Type="http://schemas.openxmlformats.org/officeDocument/2006/relationships/image" Target="../media/image127.png"/></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8.xml"/></Relationships>
</file>

<file path=ppt/slides/_rels/slide84.xml.rels><?xml version="1.0" encoding="UTF-8" standalone="yes"?>
<Relationships xmlns="http://schemas.openxmlformats.org/package/2006/relationships"><Relationship Id="rId8" Type="http://schemas.openxmlformats.org/officeDocument/2006/relationships/image" Target="../media/image136.png"/><Relationship Id="rId13" Type="http://schemas.openxmlformats.org/officeDocument/2006/relationships/image" Target="../media/image141.png"/><Relationship Id="rId18" Type="http://schemas.openxmlformats.org/officeDocument/2006/relationships/image" Target="../media/image146.png"/><Relationship Id="rId3" Type="http://schemas.openxmlformats.org/officeDocument/2006/relationships/image" Target="../media/image131.png"/><Relationship Id="rId7" Type="http://schemas.openxmlformats.org/officeDocument/2006/relationships/image" Target="../media/image135.png"/><Relationship Id="rId12" Type="http://schemas.openxmlformats.org/officeDocument/2006/relationships/image" Target="../media/image140.png"/><Relationship Id="rId17" Type="http://schemas.openxmlformats.org/officeDocument/2006/relationships/image" Target="../media/image145.png"/><Relationship Id="rId2" Type="http://schemas.openxmlformats.org/officeDocument/2006/relationships/notesSlide" Target="../notesSlides/notesSlide80.xml"/><Relationship Id="rId16" Type="http://schemas.openxmlformats.org/officeDocument/2006/relationships/image" Target="../media/image144.png"/><Relationship Id="rId20" Type="http://schemas.openxmlformats.org/officeDocument/2006/relationships/image" Target="../media/image148.png"/><Relationship Id="rId1" Type="http://schemas.openxmlformats.org/officeDocument/2006/relationships/slideLayout" Target="../slideLayouts/slideLayout21.xml"/><Relationship Id="rId6" Type="http://schemas.openxmlformats.org/officeDocument/2006/relationships/image" Target="../media/image134.png"/><Relationship Id="rId11" Type="http://schemas.openxmlformats.org/officeDocument/2006/relationships/image" Target="../media/image139.png"/><Relationship Id="rId5" Type="http://schemas.openxmlformats.org/officeDocument/2006/relationships/image" Target="../media/image133.png"/><Relationship Id="rId15" Type="http://schemas.openxmlformats.org/officeDocument/2006/relationships/image" Target="../media/image143.png"/><Relationship Id="rId10" Type="http://schemas.openxmlformats.org/officeDocument/2006/relationships/image" Target="../media/image138.jpeg"/><Relationship Id="rId19" Type="http://schemas.openxmlformats.org/officeDocument/2006/relationships/image" Target="../media/image147.png"/><Relationship Id="rId4" Type="http://schemas.openxmlformats.org/officeDocument/2006/relationships/image" Target="../media/image132.png"/><Relationship Id="rId9" Type="http://schemas.openxmlformats.org/officeDocument/2006/relationships/image" Target="../media/image137.png"/><Relationship Id="rId14" Type="http://schemas.openxmlformats.org/officeDocument/2006/relationships/image" Target="../media/image142.png"/></Relationships>
</file>

<file path=ppt/slides/_rels/slide85.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81.xml"/><Relationship Id="rId1" Type="http://schemas.openxmlformats.org/officeDocument/2006/relationships/slideLayout" Target="../slideLayouts/slideLayout8.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3" Type="http://schemas.openxmlformats.org/officeDocument/2006/relationships/image" Target="../media/image150.jpg"/><Relationship Id="rId2" Type="http://schemas.openxmlformats.org/officeDocument/2006/relationships/notesSlide" Target="../notesSlides/notesSlide83.xml"/><Relationship Id="rId1" Type="http://schemas.openxmlformats.org/officeDocument/2006/relationships/slideLayout" Target="../slideLayouts/slideLayout8.xml"/></Relationships>
</file>

<file path=ppt/slides/_rels/slide88.xml.rels><?xml version="1.0" encoding="UTF-8" standalone="yes"?>
<Relationships xmlns="http://schemas.openxmlformats.org/package/2006/relationships"><Relationship Id="rId3" Type="http://schemas.openxmlformats.org/officeDocument/2006/relationships/image" Target="../media/image151.jpeg"/><Relationship Id="rId2" Type="http://schemas.openxmlformats.org/officeDocument/2006/relationships/notesSlide" Target="../notesSlides/notesSlide84.xml"/><Relationship Id="rId1" Type="http://schemas.openxmlformats.org/officeDocument/2006/relationships/slideLayout" Target="../slideLayouts/slideLayout29.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9.xml"/></Relationships>
</file>

<file path=ppt/slides/_rels/slide9.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8.xml"/><Relationship Id="rId6" Type="http://schemas.openxmlformats.org/officeDocument/2006/relationships/image" Target="../media/image24.jpeg"/><Relationship Id="rId5" Type="http://schemas.openxmlformats.org/officeDocument/2006/relationships/image" Target="../media/image23.png"/><Relationship Id="rId4" Type="http://schemas.openxmlformats.org/officeDocument/2006/relationships/image" Target="../media/image22.png"/></Relationships>
</file>

<file path=ppt/slides/_rels/slide90.xml.rels><?xml version="1.0" encoding="UTF-8" standalone="yes"?>
<Relationships xmlns="http://schemas.openxmlformats.org/package/2006/relationships"><Relationship Id="rId3" Type="http://schemas.openxmlformats.org/officeDocument/2006/relationships/image" Target="../media/image152.jpg"/><Relationship Id="rId2" Type="http://schemas.openxmlformats.org/officeDocument/2006/relationships/notesSlide" Target="../notesSlides/notesSlide86.xml"/><Relationship Id="rId1" Type="http://schemas.openxmlformats.org/officeDocument/2006/relationships/slideLayout" Target="../slideLayouts/slideLayout29.xml"/></Relationships>
</file>

<file path=ppt/slides/_rels/slide91.xml.rels><?xml version="1.0" encoding="UTF-8" standalone="yes"?>
<Relationships xmlns="http://schemas.openxmlformats.org/package/2006/relationships"><Relationship Id="rId8" Type="http://schemas.openxmlformats.org/officeDocument/2006/relationships/image" Target="../media/image158.emf"/><Relationship Id="rId3" Type="http://schemas.openxmlformats.org/officeDocument/2006/relationships/image" Target="../media/image153.emf"/><Relationship Id="rId7" Type="http://schemas.openxmlformats.org/officeDocument/2006/relationships/image" Target="../media/image157.emf"/><Relationship Id="rId2" Type="http://schemas.openxmlformats.org/officeDocument/2006/relationships/notesSlide" Target="../notesSlides/notesSlide87.xml"/><Relationship Id="rId1" Type="http://schemas.openxmlformats.org/officeDocument/2006/relationships/slideLayout" Target="../slideLayouts/slideLayout29.xml"/><Relationship Id="rId6" Type="http://schemas.openxmlformats.org/officeDocument/2006/relationships/image" Target="../media/image156.emf"/><Relationship Id="rId5" Type="http://schemas.openxmlformats.org/officeDocument/2006/relationships/image" Target="../media/image155.emf"/><Relationship Id="rId10" Type="http://schemas.openxmlformats.org/officeDocument/2006/relationships/image" Target="../media/image160.emf"/><Relationship Id="rId4" Type="http://schemas.openxmlformats.org/officeDocument/2006/relationships/image" Target="../media/image154.emf"/><Relationship Id="rId9" Type="http://schemas.openxmlformats.org/officeDocument/2006/relationships/image" Target="../media/image159.emf"/></Relationships>
</file>

<file path=ppt/slides/_rels/slide92.xml.rels><?xml version="1.0" encoding="UTF-8" standalone="yes"?>
<Relationships xmlns="http://schemas.openxmlformats.org/package/2006/relationships"><Relationship Id="rId8" Type="http://schemas.openxmlformats.org/officeDocument/2006/relationships/image" Target="../media/image166.png"/><Relationship Id="rId3" Type="http://schemas.openxmlformats.org/officeDocument/2006/relationships/image" Target="../media/image161.png"/><Relationship Id="rId7" Type="http://schemas.openxmlformats.org/officeDocument/2006/relationships/image" Target="../media/image165.png"/><Relationship Id="rId12" Type="http://schemas.openxmlformats.org/officeDocument/2006/relationships/image" Target="../media/image170.png"/><Relationship Id="rId2" Type="http://schemas.openxmlformats.org/officeDocument/2006/relationships/notesSlide" Target="../notesSlides/notesSlide88.xml"/><Relationship Id="rId1" Type="http://schemas.openxmlformats.org/officeDocument/2006/relationships/slideLayout" Target="../slideLayouts/slideLayout29.xml"/><Relationship Id="rId6" Type="http://schemas.openxmlformats.org/officeDocument/2006/relationships/image" Target="../media/image164.png"/><Relationship Id="rId11" Type="http://schemas.openxmlformats.org/officeDocument/2006/relationships/image" Target="../media/image169.png"/><Relationship Id="rId5" Type="http://schemas.openxmlformats.org/officeDocument/2006/relationships/image" Target="../media/image163.png"/><Relationship Id="rId10" Type="http://schemas.openxmlformats.org/officeDocument/2006/relationships/image" Target="../media/image168.png"/><Relationship Id="rId4" Type="http://schemas.openxmlformats.org/officeDocument/2006/relationships/image" Target="../media/image162.png"/><Relationship Id="rId9" Type="http://schemas.openxmlformats.org/officeDocument/2006/relationships/image" Target="../media/image167.png"/></Relationships>
</file>

<file path=ppt/slides/_rels/slide93.xml.rels><?xml version="1.0" encoding="UTF-8" standalone="yes"?>
<Relationships xmlns="http://schemas.openxmlformats.org/package/2006/relationships"><Relationship Id="rId3" Type="http://schemas.openxmlformats.org/officeDocument/2006/relationships/image" Target="../media/image171.tiff"/><Relationship Id="rId2" Type="http://schemas.openxmlformats.org/officeDocument/2006/relationships/notesSlide" Target="../notesSlides/notesSlide89.xml"/><Relationship Id="rId1" Type="http://schemas.openxmlformats.org/officeDocument/2006/relationships/slideLayout" Target="../slideLayouts/slideLayout29.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9.xml"/></Relationships>
</file>

<file path=ppt/slides/_rels/slide95.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91.xml"/><Relationship Id="rId1" Type="http://schemas.openxmlformats.org/officeDocument/2006/relationships/slideLayout" Target="../slideLayouts/slideLayout29.xml"/><Relationship Id="rId4" Type="http://schemas.openxmlformats.org/officeDocument/2006/relationships/image" Target="../media/image173.png"/></Relationships>
</file>

<file path=ppt/slides/_rels/slide96.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92.xml"/><Relationship Id="rId1" Type="http://schemas.openxmlformats.org/officeDocument/2006/relationships/slideLayout" Target="../slideLayouts/slideLayout29.xml"/><Relationship Id="rId4" Type="http://schemas.openxmlformats.org/officeDocument/2006/relationships/image" Target="../media/image120.png"/></Relationships>
</file>

<file path=ppt/slides/_rels/slide97.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notesSlide" Target="../notesSlides/notesSlide93.xml"/><Relationship Id="rId1" Type="http://schemas.openxmlformats.org/officeDocument/2006/relationships/slideLayout" Target="../slideLayouts/slideLayout29.xml"/></Relationships>
</file>

<file path=ppt/slides/_rels/slide98.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94.xml"/><Relationship Id="rId1" Type="http://schemas.openxmlformats.org/officeDocument/2006/relationships/slideLayout" Target="../slideLayouts/slideLayout29.xml"/><Relationship Id="rId4" Type="http://schemas.openxmlformats.org/officeDocument/2006/relationships/image" Target="../media/image176.png"/></Relationships>
</file>

<file path=ppt/slides/_rels/slide99.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95.xml"/><Relationship Id="rId1" Type="http://schemas.openxmlformats.org/officeDocument/2006/relationships/slideLayout" Target="../slideLayouts/slideLayout29.xml"/><Relationship Id="rId4" Type="http://schemas.openxmlformats.org/officeDocument/2006/relationships/image" Target="../media/image17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文本占位符 31"/>
          <p:cNvSpPr>
            <a:spLocks noGrp="1"/>
          </p:cNvSpPr>
          <p:nvPr>
            <p:ph type="body" sz="quarter" idx="17"/>
          </p:nvPr>
        </p:nvSpPr>
        <p:spPr/>
        <p:txBody>
          <a:bodyPr/>
          <a:lstStyle/>
          <a:p>
            <a:endParaRPr lang="en-US"/>
          </a:p>
        </p:txBody>
      </p:sp>
      <p:sp>
        <p:nvSpPr>
          <p:cNvPr id="33" name="文本占位符 32"/>
          <p:cNvSpPr>
            <a:spLocks noGrp="1"/>
          </p:cNvSpPr>
          <p:nvPr>
            <p:ph type="body" sz="quarter" idx="18"/>
          </p:nvPr>
        </p:nvSpPr>
        <p:spPr/>
        <p:txBody>
          <a:bodyPr/>
          <a:lstStyle/>
          <a:p>
            <a:endParaRPr lang="en-US"/>
          </a:p>
        </p:txBody>
      </p:sp>
      <p:sp>
        <p:nvSpPr>
          <p:cNvPr id="34" name="文本占位符 33"/>
          <p:cNvSpPr>
            <a:spLocks noGrp="1"/>
          </p:cNvSpPr>
          <p:nvPr>
            <p:ph type="body" sz="quarter" idx="19"/>
          </p:nvPr>
        </p:nvSpPr>
        <p:spPr/>
        <p:txBody>
          <a:bodyPr/>
          <a:lstStyle/>
          <a:p>
            <a:endParaRPr lang="en-US"/>
          </a:p>
        </p:txBody>
      </p:sp>
      <p:sp>
        <p:nvSpPr>
          <p:cNvPr id="35" name="文本占位符 34"/>
          <p:cNvSpPr>
            <a:spLocks noGrp="1"/>
          </p:cNvSpPr>
          <p:nvPr>
            <p:ph type="body" sz="quarter" idx="20"/>
          </p:nvPr>
        </p:nvSpPr>
        <p:spPr/>
        <p:txBody>
          <a:bodyPr/>
          <a:lstStyle/>
          <a:p>
            <a:endParaRPr lang="en-US"/>
          </a:p>
        </p:txBody>
      </p:sp>
      <p:sp>
        <p:nvSpPr>
          <p:cNvPr id="6" name="文本占位符 5"/>
          <p:cNvSpPr>
            <a:spLocks noGrp="1"/>
          </p:cNvSpPr>
          <p:nvPr>
            <p:ph type="body" sz="quarter" idx="13"/>
          </p:nvPr>
        </p:nvSpPr>
        <p:spPr/>
        <p:txBody>
          <a:bodyPr/>
          <a:lstStyle/>
          <a:p>
            <a:r>
              <a:rPr lang="zh-CN" altLang="en-US" dirty="0"/>
              <a:t>周宇</a:t>
            </a:r>
            <a:r>
              <a:rPr lang="en-US" altLang="zh-CN" dirty="0"/>
              <a:t>/00238403</a:t>
            </a:r>
            <a:endParaRPr lang="zh-CN" altLang="en-US" dirty="0"/>
          </a:p>
        </p:txBody>
      </p:sp>
      <p:sp>
        <p:nvSpPr>
          <p:cNvPr id="2" name="文本占位符 1"/>
          <p:cNvSpPr>
            <a:spLocks noGrp="1"/>
          </p:cNvSpPr>
          <p:nvPr>
            <p:ph type="body" sz="quarter" idx="14"/>
          </p:nvPr>
        </p:nvSpPr>
        <p:spPr/>
        <p:txBody>
          <a:bodyPr/>
          <a:lstStyle/>
          <a:p>
            <a:r>
              <a:rPr lang="zh-CN" altLang="en-US" dirty="0"/>
              <a:t>周宇</a:t>
            </a:r>
            <a:r>
              <a:rPr lang="en-US" altLang="zh-CN" dirty="0"/>
              <a:t>/00238403</a:t>
            </a:r>
            <a:endParaRPr lang="zh-CN" altLang="en-US" dirty="0"/>
          </a:p>
        </p:txBody>
      </p:sp>
      <p:sp>
        <p:nvSpPr>
          <p:cNvPr id="30" name="文本占位符 29"/>
          <p:cNvSpPr>
            <a:spLocks noGrp="1"/>
          </p:cNvSpPr>
          <p:nvPr>
            <p:ph type="body" sz="quarter" idx="15"/>
          </p:nvPr>
        </p:nvSpPr>
        <p:spPr/>
        <p:txBody>
          <a:bodyPr/>
          <a:lstStyle/>
          <a:p>
            <a:endParaRPr lang="en-US"/>
          </a:p>
        </p:txBody>
      </p:sp>
      <p:sp>
        <p:nvSpPr>
          <p:cNvPr id="31" name="文本占位符 30"/>
          <p:cNvSpPr>
            <a:spLocks noGrp="1"/>
          </p:cNvSpPr>
          <p:nvPr>
            <p:ph type="body" sz="quarter" idx="16"/>
          </p:nvPr>
        </p:nvSpPr>
        <p:spPr/>
        <p:txBody>
          <a:bodyPr/>
          <a:lstStyle/>
          <a:p>
            <a:endParaRPr lang="en-US"/>
          </a:p>
        </p:txBody>
      </p:sp>
      <p:sp>
        <p:nvSpPr>
          <p:cNvPr id="36" name="文本占位符 35"/>
          <p:cNvSpPr>
            <a:spLocks noGrp="1"/>
          </p:cNvSpPr>
          <p:nvPr>
            <p:ph type="body" sz="quarter" idx="21"/>
          </p:nvPr>
        </p:nvSpPr>
        <p:spPr/>
        <p:txBody>
          <a:bodyPr/>
          <a:lstStyle/>
          <a:p>
            <a:endParaRPr lang="en-US"/>
          </a:p>
        </p:txBody>
      </p:sp>
      <p:sp>
        <p:nvSpPr>
          <p:cNvPr id="37" name="文本占位符 36"/>
          <p:cNvSpPr>
            <a:spLocks noGrp="1"/>
          </p:cNvSpPr>
          <p:nvPr>
            <p:ph type="body" sz="quarter" idx="22"/>
          </p:nvPr>
        </p:nvSpPr>
        <p:spPr/>
        <p:txBody>
          <a:bodyPr/>
          <a:lstStyle/>
          <a:p>
            <a:endParaRPr lang="en-US"/>
          </a:p>
        </p:txBody>
      </p:sp>
      <p:sp>
        <p:nvSpPr>
          <p:cNvPr id="38" name="文本占位符 37"/>
          <p:cNvSpPr>
            <a:spLocks noGrp="1"/>
          </p:cNvSpPr>
          <p:nvPr>
            <p:ph type="body" sz="quarter" idx="23"/>
          </p:nvPr>
        </p:nvSpPr>
        <p:spPr/>
        <p:txBody>
          <a:bodyPr/>
          <a:lstStyle/>
          <a:p>
            <a:endParaRPr lang="en-US"/>
          </a:p>
        </p:txBody>
      </p:sp>
      <p:sp>
        <p:nvSpPr>
          <p:cNvPr id="39" name="文本占位符 38"/>
          <p:cNvSpPr>
            <a:spLocks noGrp="1"/>
          </p:cNvSpPr>
          <p:nvPr>
            <p:ph type="body" sz="quarter" idx="24"/>
          </p:nvPr>
        </p:nvSpPr>
        <p:spPr/>
        <p:txBody>
          <a:bodyPr/>
          <a:lstStyle/>
          <a:p>
            <a:endParaRPr lang="en-US"/>
          </a:p>
        </p:txBody>
      </p:sp>
      <p:sp>
        <p:nvSpPr>
          <p:cNvPr id="40" name="文本占位符 39"/>
          <p:cNvSpPr>
            <a:spLocks noGrp="1"/>
          </p:cNvSpPr>
          <p:nvPr>
            <p:ph type="body" sz="quarter" idx="25"/>
          </p:nvPr>
        </p:nvSpPr>
        <p:spPr/>
        <p:txBody>
          <a:bodyPr/>
          <a:lstStyle/>
          <a:p>
            <a:endParaRPr lang="en-US"/>
          </a:p>
        </p:txBody>
      </p:sp>
      <p:sp>
        <p:nvSpPr>
          <p:cNvPr id="41" name="文本占位符 40"/>
          <p:cNvSpPr>
            <a:spLocks noGrp="1"/>
          </p:cNvSpPr>
          <p:nvPr>
            <p:ph type="body" sz="quarter" idx="26"/>
          </p:nvPr>
        </p:nvSpPr>
        <p:spPr/>
        <p:txBody>
          <a:bodyPr/>
          <a:lstStyle/>
          <a:p>
            <a:endParaRPr lang="en-US"/>
          </a:p>
        </p:txBody>
      </p:sp>
      <p:sp>
        <p:nvSpPr>
          <p:cNvPr id="42" name="文本占位符 41"/>
          <p:cNvSpPr>
            <a:spLocks noGrp="1"/>
          </p:cNvSpPr>
          <p:nvPr>
            <p:ph type="body" sz="quarter" idx="27"/>
          </p:nvPr>
        </p:nvSpPr>
        <p:spPr/>
        <p:txBody>
          <a:bodyPr/>
          <a:lstStyle/>
          <a:p>
            <a:endParaRPr lang="en-US"/>
          </a:p>
        </p:txBody>
      </p:sp>
      <p:sp>
        <p:nvSpPr>
          <p:cNvPr id="43" name="文本占位符 42"/>
          <p:cNvSpPr>
            <a:spLocks noGrp="1"/>
          </p:cNvSpPr>
          <p:nvPr>
            <p:ph type="body" sz="quarter" idx="28"/>
          </p:nvPr>
        </p:nvSpPr>
        <p:spPr/>
        <p:txBody>
          <a:bodyPr/>
          <a:lstStyle/>
          <a:p>
            <a:endParaRPr lang="en-US"/>
          </a:p>
        </p:txBody>
      </p:sp>
      <p:sp>
        <p:nvSpPr>
          <p:cNvPr id="44" name="文本占位符 43"/>
          <p:cNvSpPr>
            <a:spLocks noGrp="1"/>
          </p:cNvSpPr>
          <p:nvPr>
            <p:ph type="body" sz="quarter" idx="29"/>
          </p:nvPr>
        </p:nvSpPr>
        <p:spPr/>
        <p:txBody>
          <a:bodyPr/>
          <a:lstStyle/>
          <a:p>
            <a:endParaRPr lang="en-US"/>
          </a:p>
        </p:txBody>
      </p:sp>
      <p:sp>
        <p:nvSpPr>
          <p:cNvPr id="45" name="文本占位符 44"/>
          <p:cNvSpPr>
            <a:spLocks noGrp="1"/>
          </p:cNvSpPr>
          <p:nvPr>
            <p:ph type="body" sz="quarter" idx="30"/>
          </p:nvPr>
        </p:nvSpPr>
        <p:spPr/>
        <p:txBody>
          <a:bodyPr/>
          <a:lstStyle/>
          <a:p>
            <a:endParaRPr lang="en-US"/>
          </a:p>
        </p:txBody>
      </p:sp>
      <p:sp>
        <p:nvSpPr>
          <p:cNvPr id="46" name="文本占位符 45"/>
          <p:cNvSpPr>
            <a:spLocks noGrp="1"/>
          </p:cNvSpPr>
          <p:nvPr>
            <p:ph type="body" sz="quarter" idx="31"/>
          </p:nvPr>
        </p:nvSpPr>
        <p:spPr/>
        <p:txBody>
          <a:bodyPr/>
          <a:lstStyle/>
          <a:p>
            <a:endParaRPr lang="en-US"/>
          </a:p>
        </p:txBody>
      </p:sp>
      <p:sp>
        <p:nvSpPr>
          <p:cNvPr id="47" name="文本占位符 46"/>
          <p:cNvSpPr>
            <a:spLocks noGrp="1"/>
          </p:cNvSpPr>
          <p:nvPr>
            <p:ph type="body" sz="quarter" idx="32"/>
          </p:nvPr>
        </p:nvSpPr>
        <p:spPr/>
        <p:txBody>
          <a:bodyPr/>
          <a:lstStyle/>
          <a:p>
            <a:endParaRPr lang="en-US"/>
          </a:p>
        </p:txBody>
      </p:sp>
      <p:sp>
        <p:nvSpPr>
          <p:cNvPr id="48" name="文本占位符 47"/>
          <p:cNvSpPr>
            <a:spLocks noGrp="1"/>
          </p:cNvSpPr>
          <p:nvPr>
            <p:ph type="body" sz="quarter" idx="33"/>
          </p:nvPr>
        </p:nvSpPr>
        <p:spPr/>
        <p:txBody>
          <a:bodyPr/>
          <a:lstStyle/>
          <a:p>
            <a:endParaRPr lang="en-US"/>
          </a:p>
        </p:txBody>
      </p:sp>
      <p:sp>
        <p:nvSpPr>
          <p:cNvPr id="49" name="文本占位符 48"/>
          <p:cNvSpPr>
            <a:spLocks noGrp="1"/>
          </p:cNvSpPr>
          <p:nvPr>
            <p:ph type="body" sz="quarter" idx="34"/>
          </p:nvPr>
        </p:nvSpPr>
        <p:spPr/>
        <p:txBody>
          <a:bodyPr/>
          <a:lstStyle/>
          <a:p>
            <a:endParaRPr lang="en-US"/>
          </a:p>
        </p:txBody>
      </p:sp>
      <p:sp>
        <p:nvSpPr>
          <p:cNvPr id="50" name="文本占位符 49"/>
          <p:cNvSpPr>
            <a:spLocks noGrp="1"/>
          </p:cNvSpPr>
          <p:nvPr>
            <p:ph type="body" sz="quarter" idx="35"/>
          </p:nvPr>
        </p:nvSpPr>
        <p:spPr/>
        <p:txBody>
          <a:bodyPr/>
          <a:lstStyle/>
          <a:p>
            <a:endParaRPr lang="en-US"/>
          </a:p>
        </p:txBody>
      </p:sp>
      <p:sp>
        <p:nvSpPr>
          <p:cNvPr id="51" name="文本占位符 50"/>
          <p:cNvSpPr>
            <a:spLocks noGrp="1"/>
          </p:cNvSpPr>
          <p:nvPr>
            <p:ph type="body" sz="quarter" idx="36"/>
          </p:nvPr>
        </p:nvSpPr>
        <p:spPr/>
        <p:txBody>
          <a:bodyPr/>
          <a:lstStyle/>
          <a:p>
            <a:endParaRPr lang="en-US"/>
          </a:p>
        </p:txBody>
      </p:sp>
      <p:sp>
        <p:nvSpPr>
          <p:cNvPr id="52" name="文本占位符 51"/>
          <p:cNvSpPr>
            <a:spLocks noGrp="1"/>
          </p:cNvSpPr>
          <p:nvPr>
            <p:ph type="body" sz="quarter" idx="37"/>
          </p:nvPr>
        </p:nvSpPr>
        <p:spPr/>
        <p:txBody>
          <a:bodyPr/>
          <a:lstStyle/>
          <a:p>
            <a:endParaRPr lang="en-US"/>
          </a:p>
        </p:txBody>
      </p:sp>
      <p:sp>
        <p:nvSpPr>
          <p:cNvPr id="53" name="文本占位符 52"/>
          <p:cNvSpPr>
            <a:spLocks noGrp="1"/>
          </p:cNvSpPr>
          <p:nvPr>
            <p:ph type="body" sz="quarter" idx="38"/>
          </p:nvPr>
        </p:nvSpPr>
        <p:spPr/>
        <p:txBody>
          <a:bodyPr/>
          <a:lstStyle/>
          <a:p>
            <a:endParaRPr lang="en-US"/>
          </a:p>
        </p:txBody>
      </p:sp>
      <p:sp>
        <p:nvSpPr>
          <p:cNvPr id="54" name="文本占位符 53"/>
          <p:cNvSpPr>
            <a:spLocks noGrp="1"/>
          </p:cNvSpPr>
          <p:nvPr>
            <p:ph type="body" sz="quarter" idx="39"/>
          </p:nvPr>
        </p:nvSpPr>
        <p:spPr/>
        <p:txBody>
          <a:bodyPr/>
          <a:lstStyle/>
          <a:p>
            <a:endParaRPr lang="en-US"/>
          </a:p>
        </p:txBody>
      </p:sp>
      <p:sp>
        <p:nvSpPr>
          <p:cNvPr id="55" name="文本占位符 54"/>
          <p:cNvSpPr>
            <a:spLocks noGrp="1"/>
          </p:cNvSpPr>
          <p:nvPr>
            <p:ph type="body" sz="quarter" idx="40"/>
          </p:nvPr>
        </p:nvSpPr>
        <p:spPr/>
        <p:txBody>
          <a:bodyPr/>
          <a:lstStyle/>
          <a:p>
            <a:endParaRPr lang="en-US"/>
          </a:p>
        </p:txBody>
      </p:sp>
    </p:spTree>
    <p:extLst>
      <p:ext uri="{BB962C8B-B14F-4D97-AF65-F5344CB8AC3E}">
        <p14:creationId xmlns:p14="http://schemas.microsoft.com/office/powerpoint/2010/main" val="9604920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84213" y="387352"/>
            <a:ext cx="7920037" cy="868363"/>
          </a:xfrm>
        </p:spPr>
        <p:txBody>
          <a:bodyPr/>
          <a:lstStyle/>
          <a:p>
            <a:r>
              <a:rPr lang="zh-CN" altLang="en-US" sz="3500" dirty="0">
                <a:latin typeface="+mj-ea"/>
              </a:rPr>
              <a:t>市场：用户需求变化越来越快、交付周期越来越短</a:t>
            </a:r>
            <a:endParaRPr lang="en-AU" sz="3500" dirty="0">
              <a:latin typeface="+mj-ea"/>
            </a:endParaRPr>
          </a:p>
        </p:txBody>
      </p:sp>
      <p:pic>
        <p:nvPicPr>
          <p:cNvPr id="4" name="Picture 2"/>
          <p:cNvPicPr>
            <a:picLocks noChangeAspect="1" noChangeArrowheads="1"/>
          </p:cNvPicPr>
          <p:nvPr/>
        </p:nvPicPr>
        <p:blipFill>
          <a:blip r:embed="rId3" cstate="print"/>
          <a:srcRect/>
          <a:stretch>
            <a:fillRect/>
          </a:stretch>
        </p:blipFill>
        <p:spPr bwMode="auto">
          <a:xfrm>
            <a:off x="4939319" y="4274715"/>
            <a:ext cx="3664931" cy="1283334"/>
          </a:xfrm>
          <a:prstGeom prst="rect">
            <a:avLst/>
          </a:prstGeom>
          <a:noFill/>
          <a:ln w="9525">
            <a:noFill/>
            <a:miter lim="800000"/>
            <a:headEnd/>
            <a:tailEnd/>
          </a:ln>
        </p:spPr>
      </p:pic>
      <p:sp>
        <p:nvSpPr>
          <p:cNvPr id="5" name="TextBox 4"/>
          <p:cNvSpPr txBox="1"/>
          <p:nvPr/>
        </p:nvSpPr>
        <p:spPr>
          <a:xfrm>
            <a:off x="587293" y="3706126"/>
            <a:ext cx="4013693" cy="614768"/>
          </a:xfrm>
          <a:prstGeom prst="rect">
            <a:avLst/>
          </a:prstGeom>
          <a:noFill/>
        </p:spPr>
        <p:txBody>
          <a:bodyPr wrap="square" lIns="96758" tIns="48379" rIns="96758" bIns="48379" rtlCol="0">
            <a:spAutoFit/>
          </a:bodyPr>
          <a:lstStyle/>
          <a:p>
            <a:pPr>
              <a:lnSpc>
                <a:spcPct val="140000"/>
              </a:lnSpc>
              <a:buNone/>
            </a:pPr>
            <a:r>
              <a:rPr lang="zh-CN" altLang="en-US" b="0" dirty="0">
                <a:solidFill>
                  <a:schemeClr val="tx1"/>
                </a:solidFill>
                <a:latin typeface="+mn-lt"/>
                <a:ea typeface="+mn-ea"/>
              </a:rPr>
              <a:t>从软件交付到最终客户上线时间长，效率低，开发测试环境、类生产环境、生产环境难以保证一致性</a:t>
            </a:r>
          </a:p>
        </p:txBody>
      </p:sp>
      <p:pic>
        <p:nvPicPr>
          <p:cNvPr id="6" name="Picture 3"/>
          <p:cNvPicPr>
            <a:picLocks noChangeAspect="1" noChangeArrowheads="1"/>
          </p:cNvPicPr>
          <p:nvPr/>
        </p:nvPicPr>
        <p:blipFill>
          <a:blip r:embed="rId4" cstate="print"/>
          <a:srcRect/>
          <a:stretch>
            <a:fillRect/>
          </a:stretch>
        </p:blipFill>
        <p:spPr bwMode="auto">
          <a:xfrm>
            <a:off x="684213" y="2185706"/>
            <a:ext cx="3718217" cy="1302126"/>
          </a:xfrm>
          <a:prstGeom prst="rect">
            <a:avLst/>
          </a:prstGeom>
          <a:noFill/>
          <a:ln w="9525">
            <a:noFill/>
            <a:miter lim="800000"/>
            <a:headEnd/>
            <a:tailEnd/>
          </a:ln>
        </p:spPr>
      </p:pic>
      <p:sp>
        <p:nvSpPr>
          <p:cNvPr id="7" name="TextBox 6"/>
          <p:cNvSpPr txBox="1"/>
          <p:nvPr/>
        </p:nvSpPr>
        <p:spPr>
          <a:xfrm>
            <a:off x="588391" y="1556793"/>
            <a:ext cx="3992961" cy="614768"/>
          </a:xfrm>
          <a:prstGeom prst="rect">
            <a:avLst/>
          </a:prstGeom>
          <a:noFill/>
        </p:spPr>
        <p:txBody>
          <a:bodyPr wrap="square" lIns="96758" tIns="48379" rIns="96758" bIns="48379" rtlCol="0">
            <a:spAutoFit/>
          </a:bodyPr>
          <a:lstStyle/>
          <a:p>
            <a:pPr>
              <a:lnSpc>
                <a:spcPct val="140000"/>
              </a:lnSpc>
              <a:buNone/>
            </a:pPr>
            <a:r>
              <a:rPr lang="zh-CN" altLang="en-US" b="0" dirty="0">
                <a:solidFill>
                  <a:schemeClr val="tx1"/>
                </a:solidFill>
                <a:latin typeface="+mn-lt"/>
                <a:ea typeface="+mn-ea"/>
              </a:rPr>
              <a:t>技术趋势、不断演进的客户期望、持续变化的商业环境驱动对敏捷化的需求</a:t>
            </a:r>
            <a:endParaRPr lang="en-US" altLang="zh-CN" b="0" dirty="0">
              <a:solidFill>
                <a:schemeClr val="tx1"/>
              </a:solidFill>
              <a:latin typeface="+mn-lt"/>
              <a:ea typeface="+mn-ea"/>
            </a:endParaRPr>
          </a:p>
        </p:txBody>
      </p:sp>
      <p:sp>
        <p:nvSpPr>
          <p:cNvPr id="8" name="TextBox 7"/>
          <p:cNvSpPr txBox="1"/>
          <p:nvPr/>
        </p:nvSpPr>
        <p:spPr>
          <a:xfrm>
            <a:off x="4918218" y="1556792"/>
            <a:ext cx="3762220" cy="614768"/>
          </a:xfrm>
          <a:prstGeom prst="rect">
            <a:avLst/>
          </a:prstGeom>
          <a:noFill/>
        </p:spPr>
        <p:txBody>
          <a:bodyPr wrap="square" lIns="96758" tIns="48379" rIns="96758" bIns="48379" rtlCol="0">
            <a:spAutoFit/>
          </a:bodyPr>
          <a:lstStyle/>
          <a:p>
            <a:pPr>
              <a:lnSpc>
                <a:spcPct val="140000"/>
              </a:lnSpc>
              <a:buNone/>
            </a:pPr>
            <a:r>
              <a:rPr lang="zh-CN" altLang="en-US" b="0" dirty="0">
                <a:solidFill>
                  <a:schemeClr val="tx1"/>
                </a:solidFill>
                <a:latin typeface="+mn-lt"/>
                <a:ea typeface="+mn-ea"/>
              </a:rPr>
              <a:t>软件交付周期越来越短，快速试错，快速反馈，一天交付多次，按需发布，随时把</a:t>
            </a:r>
            <a:r>
              <a:rPr lang="en-US" altLang="zh-CN" b="0" dirty="0">
                <a:solidFill>
                  <a:schemeClr val="tx1"/>
                </a:solidFill>
                <a:latin typeface="+mn-lt"/>
                <a:ea typeface="+mn-ea"/>
              </a:rPr>
              <a:t>idea</a:t>
            </a:r>
            <a:r>
              <a:rPr lang="zh-CN" altLang="en-US" b="0" dirty="0">
                <a:solidFill>
                  <a:schemeClr val="tx1"/>
                </a:solidFill>
                <a:latin typeface="+mn-lt"/>
                <a:ea typeface="+mn-ea"/>
              </a:rPr>
              <a:t>转变为软件</a:t>
            </a:r>
            <a:endParaRPr lang="en-US" altLang="zh-CN" b="0" dirty="0">
              <a:solidFill>
                <a:schemeClr val="tx1"/>
              </a:solidFill>
              <a:latin typeface="+mn-lt"/>
              <a:ea typeface="+mn-ea"/>
            </a:endParaRPr>
          </a:p>
        </p:txBody>
      </p:sp>
      <p:pic>
        <p:nvPicPr>
          <p:cNvPr id="9" name="Picture 5"/>
          <p:cNvPicPr>
            <a:picLocks noChangeAspect="1" noChangeArrowheads="1"/>
          </p:cNvPicPr>
          <p:nvPr/>
        </p:nvPicPr>
        <p:blipFill>
          <a:blip r:embed="rId5" cstate="print"/>
          <a:srcRect/>
          <a:stretch>
            <a:fillRect/>
          </a:stretch>
        </p:blipFill>
        <p:spPr bwMode="auto">
          <a:xfrm>
            <a:off x="4939319" y="2156566"/>
            <a:ext cx="3685243" cy="1331265"/>
          </a:xfrm>
          <a:prstGeom prst="rect">
            <a:avLst/>
          </a:prstGeom>
          <a:noFill/>
          <a:ln w="9525">
            <a:noFill/>
            <a:miter lim="800000"/>
            <a:headEnd/>
            <a:tailEnd/>
          </a:ln>
        </p:spPr>
      </p:pic>
      <p:pic>
        <p:nvPicPr>
          <p:cNvPr id="10" name="Picture 6"/>
          <p:cNvPicPr>
            <a:picLocks noChangeAspect="1" noChangeArrowheads="1"/>
          </p:cNvPicPr>
          <p:nvPr/>
        </p:nvPicPr>
        <p:blipFill>
          <a:blip r:embed="rId6" cstate="print"/>
          <a:srcRect/>
          <a:stretch>
            <a:fillRect/>
          </a:stretch>
        </p:blipFill>
        <p:spPr bwMode="auto">
          <a:xfrm>
            <a:off x="684213" y="4324742"/>
            <a:ext cx="3805574" cy="1264498"/>
          </a:xfrm>
          <a:prstGeom prst="rect">
            <a:avLst/>
          </a:prstGeom>
          <a:noFill/>
          <a:ln w="9525">
            <a:noFill/>
            <a:miter lim="800000"/>
            <a:headEnd/>
            <a:tailEnd/>
          </a:ln>
        </p:spPr>
      </p:pic>
      <p:sp>
        <p:nvSpPr>
          <p:cNvPr id="11" name="TextBox 10"/>
          <p:cNvSpPr txBox="1"/>
          <p:nvPr/>
        </p:nvSpPr>
        <p:spPr>
          <a:xfrm>
            <a:off x="4923798" y="3706126"/>
            <a:ext cx="3770473" cy="614768"/>
          </a:xfrm>
          <a:prstGeom prst="rect">
            <a:avLst/>
          </a:prstGeom>
          <a:noFill/>
        </p:spPr>
        <p:txBody>
          <a:bodyPr wrap="square" lIns="96758" tIns="48379" rIns="96758" bIns="48379" rtlCol="0">
            <a:spAutoFit/>
          </a:bodyPr>
          <a:lstStyle/>
          <a:p>
            <a:pPr>
              <a:lnSpc>
                <a:spcPct val="140000"/>
              </a:lnSpc>
              <a:buNone/>
            </a:pPr>
            <a:r>
              <a:rPr lang="zh-CN" altLang="en-US" b="0" dirty="0">
                <a:solidFill>
                  <a:schemeClr val="tx1"/>
                </a:solidFill>
                <a:latin typeface="+mn-lt"/>
                <a:ea typeface="+mn-ea"/>
              </a:rPr>
              <a:t>从软件开发到软件交付业务流中有太多的浪费与等待，效率低下</a:t>
            </a:r>
          </a:p>
        </p:txBody>
      </p:sp>
    </p:spTree>
    <p:extLst>
      <p:ext uri="{BB962C8B-B14F-4D97-AF65-F5344CB8AC3E}">
        <p14:creationId xmlns:p14="http://schemas.microsoft.com/office/powerpoint/2010/main" val="3290901268"/>
      </p:ext>
    </p:extLst>
  </p:cSld>
  <p:clrMapOvr>
    <a:masterClrMapping/>
  </p:clrMapOvr>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标题 1"/>
          <p:cNvSpPr>
            <a:spLocks noGrp="1"/>
          </p:cNvSpPr>
          <p:nvPr>
            <p:ph type="title"/>
          </p:nvPr>
        </p:nvSpPr>
        <p:spPr>
          <a:xfrm>
            <a:off x="684212" y="387350"/>
            <a:ext cx="8136259" cy="868363"/>
          </a:xfrm>
        </p:spPr>
        <p:txBody>
          <a:bodyPr/>
          <a:lstStyle/>
          <a:p>
            <a:r>
              <a:rPr lang="zh-CN" altLang="en-US" sz="2800" dirty="0"/>
              <a:t>开发阶段</a:t>
            </a:r>
            <a:r>
              <a:rPr lang="en-US" altLang="zh-CN" sz="2800" dirty="0"/>
              <a:t>06</a:t>
            </a:r>
            <a:r>
              <a:rPr lang="zh-CN" altLang="en-US" sz="2800" dirty="0"/>
              <a:t>：以</a:t>
            </a:r>
            <a:r>
              <a:rPr lang="en-US" altLang="zh-CN" sz="2800" dirty="0"/>
              <a:t>Story</a:t>
            </a:r>
            <a:r>
              <a:rPr lang="zh-CN" altLang="en-US" sz="2800" dirty="0"/>
              <a:t>为主线的“需求</a:t>
            </a:r>
            <a:r>
              <a:rPr lang="en-US" altLang="zh-CN" sz="2800" dirty="0"/>
              <a:t>-</a:t>
            </a:r>
            <a:r>
              <a:rPr lang="zh-CN" altLang="en-US" sz="2800" dirty="0"/>
              <a:t>设计</a:t>
            </a:r>
            <a:r>
              <a:rPr lang="en-US" altLang="zh-CN" sz="2800" dirty="0"/>
              <a:t>-</a:t>
            </a:r>
            <a:r>
              <a:rPr lang="zh-CN" altLang="en-US" sz="2800" dirty="0"/>
              <a:t>代码</a:t>
            </a:r>
            <a:r>
              <a:rPr lang="en-US" altLang="zh-CN" sz="2800" dirty="0"/>
              <a:t>-</a:t>
            </a:r>
            <a:r>
              <a:rPr lang="zh-CN" altLang="en-US" sz="2800" dirty="0"/>
              <a:t>用例</a:t>
            </a:r>
            <a:r>
              <a:rPr lang="en-US" altLang="zh-CN" sz="2800" dirty="0"/>
              <a:t>-</a:t>
            </a:r>
            <a:r>
              <a:rPr lang="zh-CN" altLang="en-US" sz="2800" dirty="0"/>
              <a:t>缺陷”双向追溯系统，实现需求的可视化跟踪</a:t>
            </a:r>
          </a:p>
        </p:txBody>
      </p:sp>
      <p:sp>
        <p:nvSpPr>
          <p:cNvPr id="15" name="文本占位符 14"/>
          <p:cNvSpPr>
            <a:spLocks noGrp="1"/>
          </p:cNvSpPr>
          <p:nvPr>
            <p:ph type="body" sz="quarter" idx="10"/>
          </p:nvPr>
        </p:nvSpPr>
        <p:spPr/>
        <p:txBody>
          <a:bodyPr/>
          <a:lstStyle/>
          <a:p>
            <a:endParaRPr lang="en-US" dirty="0"/>
          </a:p>
        </p:txBody>
      </p:sp>
      <p:sp>
        <p:nvSpPr>
          <p:cNvPr id="2" name="矩形 1"/>
          <p:cNvSpPr/>
          <p:nvPr/>
        </p:nvSpPr>
        <p:spPr>
          <a:xfrm>
            <a:off x="755576" y="1484784"/>
            <a:ext cx="7487820" cy="1708160"/>
          </a:xfrm>
          <a:prstGeom prst="rect">
            <a:avLst/>
          </a:prstGeom>
        </p:spPr>
        <p:txBody>
          <a:bodyPr wrap="square">
            <a:spAutoFit/>
          </a:bodyPr>
          <a:lstStyle/>
          <a:p>
            <a:pPr marL="285750" indent="-285750" eaLnBrk="0" hangingPunct="0">
              <a:lnSpc>
                <a:spcPct val="150000"/>
              </a:lnSpc>
              <a:buClr>
                <a:schemeClr val="bg1">
                  <a:lumMod val="50000"/>
                </a:schemeClr>
              </a:buClr>
              <a:buSzPct val="60000"/>
              <a:buFont typeface="Wingdings" panose="05000000000000000000" pitchFamily="2" charset="2"/>
              <a:buChar char="l"/>
            </a:pPr>
            <a:r>
              <a:rPr lang="zh-CN" altLang="en-US" sz="1400" b="0" dirty="0">
                <a:latin typeface="+mn-lt"/>
                <a:ea typeface="+mn-ea"/>
              </a:rPr>
              <a:t>低保真、高保真、系统设计文档等任何材料可作为附件上传与需求关联；需求描述支持富文本图文混排输入</a:t>
            </a:r>
            <a:endParaRPr lang="en-US" altLang="zh-CN" sz="1400" b="0" dirty="0">
              <a:latin typeface="+mn-lt"/>
              <a:ea typeface="+mn-ea"/>
            </a:endParaRPr>
          </a:p>
          <a:p>
            <a:pPr marL="285750" indent="-285750" eaLnBrk="0" hangingPunct="0">
              <a:lnSpc>
                <a:spcPct val="150000"/>
              </a:lnSpc>
              <a:buClr>
                <a:schemeClr val="bg1">
                  <a:lumMod val="50000"/>
                </a:schemeClr>
              </a:buClr>
              <a:buSzPct val="60000"/>
              <a:buFont typeface="Wingdings" panose="05000000000000000000" pitchFamily="2" charset="2"/>
              <a:buChar char="l"/>
            </a:pPr>
            <a:r>
              <a:rPr lang="zh-CN" altLang="zh-CN" sz="1400" b="0" dirty="0">
                <a:latin typeface="+mn-lt"/>
                <a:ea typeface="+mn-ea"/>
              </a:rPr>
              <a:t>代码提交时按照规范备注</a:t>
            </a:r>
            <a:r>
              <a:rPr lang="zh-CN" altLang="en-US" sz="1400" b="0" dirty="0">
                <a:latin typeface="+mn-lt"/>
                <a:ea typeface="+mn-ea"/>
              </a:rPr>
              <a:t>需求</a:t>
            </a:r>
            <a:r>
              <a:rPr lang="en-US" altLang="zh-CN" sz="1400" b="0" dirty="0">
                <a:latin typeface="+mn-lt"/>
                <a:ea typeface="+mn-ea"/>
              </a:rPr>
              <a:t>ID</a:t>
            </a:r>
            <a:r>
              <a:rPr lang="zh-CN" altLang="zh-CN" sz="1400" b="0" dirty="0">
                <a:latin typeface="+mn-lt"/>
                <a:ea typeface="+mn-ea"/>
              </a:rPr>
              <a:t>，即可</a:t>
            </a:r>
            <a:r>
              <a:rPr lang="zh-CN" altLang="en-US" sz="1400" b="0" dirty="0">
                <a:latin typeface="+mn-lt"/>
                <a:ea typeface="+mn-ea"/>
              </a:rPr>
              <a:t>实现</a:t>
            </a:r>
            <a:r>
              <a:rPr lang="zh-CN" altLang="zh-CN" sz="1400" b="0" dirty="0">
                <a:latin typeface="+mn-lt"/>
                <a:ea typeface="+mn-ea"/>
              </a:rPr>
              <a:t>代码</a:t>
            </a:r>
            <a:r>
              <a:rPr lang="zh-CN" altLang="en-US" sz="1400" b="0" dirty="0">
                <a:latin typeface="+mn-lt"/>
                <a:ea typeface="+mn-ea"/>
              </a:rPr>
              <a:t>与</a:t>
            </a:r>
            <a:r>
              <a:rPr lang="zh-CN" altLang="zh-CN" sz="1400" b="0" dirty="0">
                <a:latin typeface="+mn-lt"/>
                <a:ea typeface="+mn-ea"/>
              </a:rPr>
              <a:t>需求</a:t>
            </a:r>
            <a:r>
              <a:rPr lang="zh-CN" altLang="en-US" sz="1400" b="0" dirty="0">
                <a:latin typeface="+mn-lt"/>
                <a:ea typeface="+mn-ea"/>
              </a:rPr>
              <a:t>的关联</a:t>
            </a:r>
            <a:endParaRPr lang="en-US" altLang="zh-CN" sz="1400" b="0" dirty="0">
              <a:latin typeface="+mn-lt"/>
              <a:ea typeface="+mn-ea"/>
            </a:endParaRPr>
          </a:p>
          <a:p>
            <a:pPr marL="285750" indent="-285750" eaLnBrk="0" hangingPunct="0">
              <a:lnSpc>
                <a:spcPct val="150000"/>
              </a:lnSpc>
              <a:buClr>
                <a:schemeClr val="bg1">
                  <a:lumMod val="50000"/>
                </a:schemeClr>
              </a:buClr>
              <a:buSzPct val="60000"/>
              <a:buFont typeface="Wingdings" panose="05000000000000000000" pitchFamily="2" charset="2"/>
              <a:buChar char="l"/>
            </a:pPr>
            <a:r>
              <a:rPr lang="zh-CN" altLang="zh-CN" sz="1400" b="0" dirty="0">
                <a:latin typeface="+mn-lt"/>
                <a:ea typeface="+mn-ea"/>
              </a:rPr>
              <a:t>测试用例和缺陷，也需关联需求</a:t>
            </a:r>
            <a:endParaRPr lang="en-US" altLang="zh-CN" sz="1400" b="0" dirty="0">
              <a:latin typeface="+mn-lt"/>
              <a:ea typeface="+mn-ea"/>
            </a:endParaRPr>
          </a:p>
          <a:p>
            <a:pPr marL="285750" indent="-285750" eaLnBrk="0" hangingPunct="0">
              <a:lnSpc>
                <a:spcPct val="150000"/>
              </a:lnSpc>
              <a:buClr>
                <a:schemeClr val="bg1">
                  <a:lumMod val="50000"/>
                </a:schemeClr>
              </a:buClr>
              <a:buSzPct val="60000"/>
              <a:buFont typeface="Wingdings" panose="05000000000000000000" pitchFamily="2" charset="2"/>
              <a:buChar char="l"/>
            </a:pPr>
            <a:r>
              <a:rPr lang="zh-CN" altLang="en-US" sz="1400" b="0" dirty="0">
                <a:latin typeface="+mn-lt"/>
                <a:ea typeface="+mn-ea"/>
              </a:rPr>
              <a:t>可针对需求开展讨论，讨论结论可追溯</a:t>
            </a:r>
            <a:endParaRPr lang="en-US" altLang="zh-CN" sz="1400" b="0" dirty="0">
              <a:latin typeface="+mn-lt"/>
              <a:ea typeface="+mn-ea"/>
            </a:endParaRPr>
          </a:p>
        </p:txBody>
      </p:sp>
      <p:grpSp>
        <p:nvGrpSpPr>
          <p:cNvPr id="16" name="组合 15"/>
          <p:cNvGrpSpPr/>
          <p:nvPr/>
        </p:nvGrpSpPr>
        <p:grpSpPr>
          <a:xfrm>
            <a:off x="2555776" y="3429000"/>
            <a:ext cx="3961848" cy="2025518"/>
            <a:chOff x="2770392" y="3419706"/>
            <a:chExt cx="3535636" cy="1683044"/>
          </a:xfrm>
        </p:grpSpPr>
        <p:sp>
          <p:nvSpPr>
            <p:cNvPr id="3" name="椭圆 2"/>
            <p:cNvSpPr/>
            <p:nvPr/>
          </p:nvSpPr>
          <p:spPr bwMode="auto">
            <a:xfrm>
              <a:off x="4313361" y="4076903"/>
              <a:ext cx="485927" cy="431936"/>
            </a:xfrm>
            <a:prstGeom prst="ellipse">
              <a:avLst/>
            </a:prstGeom>
            <a:solidFill>
              <a:srgbClr val="FFCC66"/>
            </a:solidFill>
            <a:ln w="9525" cap="flat" cmpd="sng" algn="ctr">
              <a:solidFill>
                <a:srgbClr val="969696"/>
              </a:solidFill>
              <a:prstDash val="solid"/>
              <a:round/>
              <a:headEnd type="none" w="med" len="med"/>
              <a:tailEnd type="none" w="med" len="med"/>
            </a:ln>
            <a:effectLst/>
          </p:spPr>
          <p:txBody>
            <a:bodyPr vert="horz" wrap="square" lIns="68562" tIns="34281" rIns="68562" bIns="34281" numCol="1" rtlCol="0" anchor="t" anchorCtr="0" compatLnSpc="1">
              <a:prstTxWarp prst="textNoShape">
                <a:avLst/>
              </a:prstTxWarp>
            </a:bodyPr>
            <a:lstStyle/>
            <a:p>
              <a:pPr algn="ctr" defTabSz="685617"/>
              <a:endParaRPr lang="zh-CN" altLang="en-US" sz="1050" b="0">
                <a:latin typeface="+mn-ea"/>
                <a:ea typeface="+mn-ea"/>
                <a:sym typeface="Lucida Grande" charset="0"/>
              </a:endParaRPr>
            </a:p>
          </p:txBody>
        </p:sp>
        <p:sp>
          <p:nvSpPr>
            <p:cNvPr id="4" name="矩形 3"/>
            <p:cNvSpPr/>
            <p:nvPr/>
          </p:nvSpPr>
          <p:spPr>
            <a:xfrm>
              <a:off x="4355976" y="4149080"/>
              <a:ext cx="453970" cy="253916"/>
            </a:xfrm>
            <a:prstGeom prst="rect">
              <a:avLst/>
            </a:prstGeom>
          </p:spPr>
          <p:txBody>
            <a:bodyPr wrap="none">
              <a:spAutoFit/>
            </a:bodyPr>
            <a:lstStyle/>
            <a:p>
              <a:r>
                <a:rPr lang="zh-CN" altLang="en-US" sz="1050" dirty="0">
                  <a:latin typeface="+mn-ea"/>
                  <a:ea typeface="+mn-ea"/>
                </a:rPr>
                <a:t>需求</a:t>
              </a:r>
            </a:p>
          </p:txBody>
        </p:sp>
        <p:sp>
          <p:nvSpPr>
            <p:cNvPr id="5" name="圆角矩形 4"/>
            <p:cNvSpPr/>
            <p:nvPr/>
          </p:nvSpPr>
          <p:spPr bwMode="auto">
            <a:xfrm>
              <a:off x="2770392" y="4184887"/>
              <a:ext cx="755887" cy="215968"/>
            </a:xfrm>
            <a:prstGeom prst="roundRect">
              <a:avLst/>
            </a:prstGeom>
            <a:noFill/>
            <a:ln w="9525" cap="flat" cmpd="sng" algn="ctr">
              <a:solidFill>
                <a:srgbClr val="969696"/>
              </a:solidFill>
              <a:prstDash val="solid"/>
              <a:round/>
              <a:headEnd type="none" w="med" len="med"/>
              <a:tailEnd type="none" w="med" len="med"/>
            </a:ln>
            <a:effectLst/>
          </p:spPr>
          <p:txBody>
            <a:bodyPr vert="horz" wrap="square" lIns="68562" tIns="34281" rIns="68562" bIns="34281" numCol="1" rtlCol="0" anchor="t" anchorCtr="0" compatLnSpc="1">
              <a:prstTxWarp prst="textNoShape">
                <a:avLst/>
              </a:prstTxWarp>
            </a:bodyPr>
            <a:lstStyle/>
            <a:p>
              <a:pPr algn="ctr" defTabSz="685617"/>
              <a:r>
                <a:rPr lang="zh-CN" altLang="en-US" sz="1050" b="0" dirty="0">
                  <a:latin typeface="+mn-ea"/>
                  <a:ea typeface="+mn-ea"/>
                  <a:sym typeface="Lucida Grande" charset="0"/>
                </a:rPr>
                <a:t>设计文档</a:t>
              </a:r>
            </a:p>
          </p:txBody>
        </p:sp>
        <p:sp>
          <p:nvSpPr>
            <p:cNvPr id="7" name="圆角矩形 6"/>
            <p:cNvSpPr/>
            <p:nvPr/>
          </p:nvSpPr>
          <p:spPr bwMode="auto">
            <a:xfrm>
              <a:off x="4178381" y="3419706"/>
              <a:ext cx="755887" cy="215968"/>
            </a:xfrm>
            <a:prstGeom prst="roundRect">
              <a:avLst/>
            </a:prstGeom>
            <a:noFill/>
            <a:ln w="9525" cap="flat" cmpd="sng" algn="ctr">
              <a:solidFill>
                <a:srgbClr val="969696"/>
              </a:solidFill>
              <a:prstDash val="solid"/>
              <a:round/>
              <a:headEnd type="none" w="med" len="med"/>
              <a:tailEnd type="none" w="med" len="med"/>
            </a:ln>
            <a:effectLst/>
          </p:spPr>
          <p:txBody>
            <a:bodyPr vert="horz" wrap="square" lIns="68562" tIns="34281" rIns="68562" bIns="34281" numCol="1" rtlCol="0" anchor="t" anchorCtr="0" compatLnSpc="1">
              <a:prstTxWarp prst="textNoShape">
                <a:avLst/>
              </a:prstTxWarp>
            </a:bodyPr>
            <a:lstStyle/>
            <a:p>
              <a:pPr algn="ctr" defTabSz="685617"/>
              <a:r>
                <a:rPr lang="zh-CN" altLang="en-US" sz="1050" b="0" dirty="0">
                  <a:latin typeface="+mn-ea"/>
                  <a:ea typeface="+mn-ea"/>
                  <a:sym typeface="Lucida Grande" charset="0"/>
                </a:rPr>
                <a:t>源代码</a:t>
              </a:r>
            </a:p>
          </p:txBody>
        </p:sp>
        <p:sp>
          <p:nvSpPr>
            <p:cNvPr id="8" name="圆角矩形 7"/>
            <p:cNvSpPr/>
            <p:nvPr/>
          </p:nvSpPr>
          <p:spPr bwMode="auto">
            <a:xfrm>
              <a:off x="5550141" y="4184887"/>
              <a:ext cx="755887" cy="215968"/>
            </a:xfrm>
            <a:prstGeom prst="roundRect">
              <a:avLst/>
            </a:prstGeom>
            <a:noFill/>
            <a:ln w="9525" cap="flat" cmpd="sng" algn="ctr">
              <a:solidFill>
                <a:srgbClr val="969696"/>
              </a:solidFill>
              <a:prstDash val="solid"/>
              <a:round/>
              <a:headEnd type="none" w="med" len="med"/>
              <a:tailEnd type="none" w="med" len="med"/>
            </a:ln>
            <a:effectLst/>
          </p:spPr>
          <p:txBody>
            <a:bodyPr vert="horz" wrap="square" lIns="68562" tIns="34281" rIns="68562" bIns="34281" numCol="1" rtlCol="0" anchor="t" anchorCtr="0" compatLnSpc="1">
              <a:prstTxWarp prst="textNoShape">
                <a:avLst/>
              </a:prstTxWarp>
            </a:bodyPr>
            <a:lstStyle/>
            <a:p>
              <a:pPr algn="ctr" defTabSz="685617"/>
              <a:r>
                <a:rPr lang="zh-CN" altLang="en-US" sz="1050" b="0" dirty="0">
                  <a:latin typeface="+mn-ea"/>
                  <a:ea typeface="+mn-ea"/>
                  <a:sym typeface="Lucida Grande" charset="0"/>
                </a:rPr>
                <a:t>测试用例</a:t>
              </a:r>
            </a:p>
          </p:txBody>
        </p:sp>
        <p:sp>
          <p:nvSpPr>
            <p:cNvPr id="9" name="圆角矩形 8"/>
            <p:cNvSpPr/>
            <p:nvPr/>
          </p:nvSpPr>
          <p:spPr bwMode="auto">
            <a:xfrm>
              <a:off x="4178381" y="4886782"/>
              <a:ext cx="755887" cy="215968"/>
            </a:xfrm>
            <a:prstGeom prst="roundRect">
              <a:avLst/>
            </a:prstGeom>
            <a:noFill/>
            <a:ln w="9525" cap="flat" cmpd="sng" algn="ctr">
              <a:solidFill>
                <a:srgbClr val="969696"/>
              </a:solidFill>
              <a:prstDash val="solid"/>
              <a:round/>
              <a:headEnd type="none" w="med" len="med"/>
              <a:tailEnd type="none" w="med" len="med"/>
            </a:ln>
            <a:effectLst/>
          </p:spPr>
          <p:txBody>
            <a:bodyPr vert="horz" wrap="square" lIns="68562" tIns="34281" rIns="68562" bIns="34281" numCol="1" rtlCol="0" anchor="t" anchorCtr="0" compatLnSpc="1">
              <a:prstTxWarp prst="textNoShape">
                <a:avLst/>
              </a:prstTxWarp>
            </a:bodyPr>
            <a:lstStyle/>
            <a:p>
              <a:pPr algn="ctr" defTabSz="685617"/>
              <a:r>
                <a:rPr lang="zh-CN" altLang="en-US" sz="1050" b="0" dirty="0">
                  <a:latin typeface="+mn-ea"/>
                  <a:ea typeface="+mn-ea"/>
                  <a:sym typeface="Lucida Grande" charset="0"/>
                </a:rPr>
                <a:t>缺陷单</a:t>
              </a:r>
            </a:p>
          </p:txBody>
        </p:sp>
        <p:cxnSp>
          <p:nvCxnSpPr>
            <p:cNvPr id="10" name="直接连接符 9"/>
            <p:cNvCxnSpPr>
              <a:stCxn id="7" idx="2"/>
              <a:endCxn id="3" idx="0"/>
            </p:cNvCxnSpPr>
            <p:nvPr/>
          </p:nvCxnSpPr>
          <p:spPr bwMode="auto">
            <a:xfrm>
              <a:off x="4556325" y="3635674"/>
              <a:ext cx="0" cy="441229"/>
            </a:xfrm>
            <a:prstGeom prst="line">
              <a:avLst/>
            </a:prstGeom>
            <a:solidFill>
              <a:srgbClr val="FFCC66"/>
            </a:solidFill>
            <a:ln w="9525" cap="flat" cmpd="sng" algn="ctr">
              <a:solidFill>
                <a:srgbClr val="969696"/>
              </a:solidFill>
              <a:prstDash val="solid"/>
              <a:round/>
              <a:headEnd type="none" w="med" len="med"/>
              <a:tailEnd type="none" w="med" len="med"/>
            </a:ln>
            <a:effectLst/>
          </p:spPr>
        </p:cxnSp>
        <p:cxnSp>
          <p:nvCxnSpPr>
            <p:cNvPr id="12" name="直接连接符 11"/>
            <p:cNvCxnSpPr>
              <a:stCxn id="5" idx="3"/>
              <a:endCxn id="3" idx="2"/>
            </p:cNvCxnSpPr>
            <p:nvPr/>
          </p:nvCxnSpPr>
          <p:spPr bwMode="auto">
            <a:xfrm>
              <a:off x="3526280" y="4292871"/>
              <a:ext cx="787081" cy="0"/>
            </a:xfrm>
            <a:prstGeom prst="line">
              <a:avLst/>
            </a:prstGeom>
            <a:solidFill>
              <a:srgbClr val="FFCC66"/>
            </a:solidFill>
            <a:ln w="9525" cap="flat" cmpd="sng" algn="ctr">
              <a:solidFill>
                <a:srgbClr val="969696"/>
              </a:solidFill>
              <a:prstDash val="solid"/>
              <a:round/>
              <a:headEnd type="none" w="med" len="med"/>
              <a:tailEnd type="none" w="med" len="med"/>
            </a:ln>
            <a:effectLst/>
          </p:spPr>
        </p:cxnSp>
        <p:cxnSp>
          <p:nvCxnSpPr>
            <p:cNvPr id="13" name="直接连接符 12"/>
            <p:cNvCxnSpPr>
              <a:stCxn id="3" idx="4"/>
              <a:endCxn id="9" idx="0"/>
            </p:cNvCxnSpPr>
            <p:nvPr/>
          </p:nvCxnSpPr>
          <p:spPr bwMode="auto">
            <a:xfrm>
              <a:off x="4556325" y="4508839"/>
              <a:ext cx="0" cy="377944"/>
            </a:xfrm>
            <a:prstGeom prst="line">
              <a:avLst/>
            </a:prstGeom>
            <a:solidFill>
              <a:srgbClr val="FFCC66"/>
            </a:solidFill>
            <a:ln w="9525" cap="flat" cmpd="sng" algn="ctr">
              <a:solidFill>
                <a:srgbClr val="969696"/>
              </a:solidFill>
              <a:prstDash val="solid"/>
              <a:round/>
              <a:headEnd type="none" w="med" len="med"/>
              <a:tailEnd type="none" w="med" len="med"/>
            </a:ln>
            <a:effectLst/>
          </p:spPr>
        </p:cxnSp>
        <p:cxnSp>
          <p:nvCxnSpPr>
            <p:cNvPr id="14" name="直接连接符 13"/>
            <p:cNvCxnSpPr>
              <a:stCxn id="3" idx="6"/>
              <a:endCxn id="8" idx="1"/>
            </p:cNvCxnSpPr>
            <p:nvPr/>
          </p:nvCxnSpPr>
          <p:spPr bwMode="auto">
            <a:xfrm>
              <a:off x="4799288" y="4292871"/>
              <a:ext cx="750853" cy="0"/>
            </a:xfrm>
            <a:prstGeom prst="line">
              <a:avLst/>
            </a:prstGeom>
            <a:solidFill>
              <a:srgbClr val="FFCC66"/>
            </a:solidFill>
            <a:ln w="9525" cap="flat" cmpd="sng" algn="ctr">
              <a:solidFill>
                <a:srgbClr val="969696"/>
              </a:solidFill>
              <a:prstDash val="solid"/>
              <a:round/>
              <a:headEnd type="none" w="med" len="med"/>
              <a:tailEnd type="none" w="med" len="med"/>
            </a:ln>
            <a:effectLst/>
          </p:spPr>
        </p:cxnSp>
      </p:grpSp>
    </p:spTree>
    <p:extLst>
      <p:ext uri="{BB962C8B-B14F-4D97-AF65-F5344CB8AC3E}">
        <p14:creationId xmlns:p14="http://schemas.microsoft.com/office/powerpoint/2010/main" val="19715905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标题 1"/>
          <p:cNvSpPr>
            <a:spLocks noGrp="1"/>
          </p:cNvSpPr>
          <p:nvPr>
            <p:ph type="title"/>
          </p:nvPr>
        </p:nvSpPr>
        <p:spPr/>
        <p:txBody>
          <a:bodyPr/>
          <a:lstStyle/>
          <a:p>
            <a:r>
              <a:rPr lang="zh-CN" altLang="en-US" dirty="0"/>
              <a:t>反馈阶段</a:t>
            </a:r>
            <a:r>
              <a:rPr lang="en-US" altLang="zh-CN" dirty="0"/>
              <a:t>01</a:t>
            </a:r>
            <a:r>
              <a:rPr lang="zh-CN" altLang="en-US" dirty="0"/>
              <a:t>：开展</a:t>
            </a:r>
            <a:r>
              <a:rPr lang="en-US" altLang="zh-CN" dirty="0" err="1"/>
              <a:t>ShowCase</a:t>
            </a:r>
            <a:r>
              <a:rPr lang="zh-CN" altLang="en-US" dirty="0"/>
              <a:t>会议，现场验收与反馈</a:t>
            </a:r>
          </a:p>
        </p:txBody>
      </p:sp>
      <p:sp>
        <p:nvSpPr>
          <p:cNvPr id="5" name="文本占位符 4"/>
          <p:cNvSpPr>
            <a:spLocks noGrp="1"/>
          </p:cNvSpPr>
          <p:nvPr>
            <p:ph type="body" sz="quarter" idx="10"/>
          </p:nvPr>
        </p:nvSpPr>
        <p:spPr/>
        <p:txBody>
          <a:bodyPr/>
          <a:lstStyle/>
          <a:p>
            <a:endParaRPr lang="en-US" dirty="0"/>
          </a:p>
        </p:txBody>
      </p:sp>
      <p:sp>
        <p:nvSpPr>
          <p:cNvPr id="2" name="矩形 1"/>
          <p:cNvSpPr/>
          <p:nvPr/>
        </p:nvSpPr>
        <p:spPr>
          <a:xfrm>
            <a:off x="755576" y="1556792"/>
            <a:ext cx="7473927" cy="1148007"/>
          </a:xfrm>
          <a:prstGeom prst="rect">
            <a:avLst/>
          </a:prstGeom>
        </p:spPr>
        <p:txBody>
          <a:bodyPr wrap="square">
            <a:spAutoFit/>
          </a:bodyPr>
          <a:lstStyle/>
          <a:p>
            <a:pPr eaLnBrk="0" hangingPunct="0">
              <a:lnSpc>
                <a:spcPct val="140000"/>
              </a:lnSpc>
            </a:pPr>
            <a:r>
              <a:rPr lang="zh-CN" altLang="en-US" sz="1400" b="0" dirty="0">
                <a:latin typeface="+mn-lt"/>
                <a:ea typeface="+mn-ea"/>
              </a:rPr>
              <a:t>每轮迭代转测前集中</a:t>
            </a:r>
            <a:r>
              <a:rPr lang="en-US" altLang="zh-CN" sz="1400" b="0" dirty="0" err="1">
                <a:latin typeface="+mn-lt"/>
                <a:ea typeface="+mn-ea"/>
              </a:rPr>
              <a:t>ShowCase</a:t>
            </a:r>
            <a:r>
              <a:rPr lang="zh-CN" altLang="en-US" sz="1400" b="0" dirty="0">
                <a:latin typeface="+mn-lt"/>
                <a:ea typeface="+mn-ea"/>
              </a:rPr>
              <a:t>，由产品经理验收，开发、测试、</a:t>
            </a:r>
            <a:r>
              <a:rPr lang="en-US" altLang="zh-CN" sz="1400" b="0" dirty="0">
                <a:latin typeface="+mn-lt"/>
                <a:ea typeface="+mn-ea"/>
              </a:rPr>
              <a:t>UCD</a:t>
            </a:r>
            <a:r>
              <a:rPr lang="zh-CN" altLang="en-US" sz="1400" b="0" dirty="0">
                <a:latin typeface="+mn-lt"/>
                <a:ea typeface="+mn-ea"/>
              </a:rPr>
              <a:t>等关键角色参与</a:t>
            </a:r>
            <a:endParaRPr lang="en-US" altLang="zh-CN" sz="1400" b="0" dirty="0">
              <a:latin typeface="+mn-lt"/>
              <a:ea typeface="+mn-ea"/>
            </a:endParaRPr>
          </a:p>
          <a:p>
            <a:pPr eaLnBrk="0" hangingPunct="0">
              <a:lnSpc>
                <a:spcPct val="140000"/>
              </a:lnSpc>
            </a:pPr>
            <a:endParaRPr lang="en-US" altLang="zh-CN" sz="1400" b="0" dirty="0">
              <a:latin typeface="+mn-lt"/>
              <a:ea typeface="+mn-ea"/>
            </a:endParaRPr>
          </a:p>
          <a:p>
            <a:pPr eaLnBrk="0" hangingPunct="0">
              <a:lnSpc>
                <a:spcPct val="140000"/>
              </a:lnSpc>
            </a:pPr>
            <a:r>
              <a:rPr lang="zh-CN" altLang="en-US" sz="1000" b="0" dirty="0">
                <a:solidFill>
                  <a:schemeClr val="tx1">
                    <a:lumMod val="65000"/>
                    <a:lumOff val="35000"/>
                  </a:schemeClr>
                </a:solidFill>
                <a:latin typeface="+mn-lt"/>
                <a:ea typeface="+mn-ea"/>
              </a:rPr>
              <a:t>注：</a:t>
            </a:r>
            <a:r>
              <a:rPr lang="en-US" altLang="zh-CN" sz="1000" b="0" dirty="0" err="1">
                <a:solidFill>
                  <a:schemeClr val="tx1">
                    <a:lumMod val="65000"/>
                    <a:lumOff val="35000"/>
                  </a:schemeClr>
                </a:solidFill>
                <a:latin typeface="+mn-lt"/>
                <a:ea typeface="+mn-ea"/>
              </a:rPr>
              <a:t>ShowCase</a:t>
            </a:r>
            <a:r>
              <a:rPr lang="zh-CN" altLang="en-US" sz="1000" b="0" dirty="0">
                <a:solidFill>
                  <a:schemeClr val="tx1">
                    <a:lumMod val="65000"/>
                    <a:lumOff val="35000"/>
                  </a:schemeClr>
                </a:solidFill>
                <a:latin typeface="+mn-lt"/>
                <a:ea typeface="+mn-ea"/>
              </a:rPr>
              <a:t>应该是团队内、团队间、周边沟通、客户沟通、领导沟通的主要载体，消除</a:t>
            </a:r>
            <a:r>
              <a:rPr lang="en-US" altLang="zh-CN" sz="1000" b="0" dirty="0">
                <a:solidFill>
                  <a:schemeClr val="tx1">
                    <a:lumMod val="65000"/>
                    <a:lumOff val="35000"/>
                  </a:schemeClr>
                </a:solidFill>
                <a:latin typeface="+mn-lt"/>
                <a:ea typeface="+mn-ea"/>
              </a:rPr>
              <a:t>PPT</a:t>
            </a:r>
            <a:r>
              <a:rPr lang="zh-CN" altLang="en-US" sz="1000" b="0" dirty="0">
                <a:solidFill>
                  <a:schemeClr val="tx1">
                    <a:lumMod val="65000"/>
                    <a:lumOff val="35000"/>
                  </a:schemeClr>
                </a:solidFill>
                <a:latin typeface="+mn-lt"/>
                <a:ea typeface="+mn-ea"/>
              </a:rPr>
              <a:t>演示，减少材料写作与汇报工作量，提升工作效率。</a:t>
            </a:r>
            <a:endParaRPr lang="en-US" altLang="zh-CN" sz="1000" b="0" dirty="0">
              <a:solidFill>
                <a:schemeClr val="tx1">
                  <a:lumMod val="65000"/>
                  <a:lumOff val="35000"/>
                </a:schemeClr>
              </a:solidFill>
              <a:latin typeface="+mn-lt"/>
              <a:ea typeface="+mn-ea"/>
            </a:endParaRPr>
          </a:p>
        </p:txBody>
      </p:sp>
      <p:pic>
        <p:nvPicPr>
          <p:cNvPr id="33" name="图片 32"/>
          <p:cNvPicPr>
            <a:picLocks noChangeAspect="1"/>
          </p:cNvPicPr>
          <p:nvPr/>
        </p:nvPicPr>
        <p:blipFill>
          <a:blip r:embed="rId3"/>
          <a:stretch>
            <a:fillRect/>
          </a:stretch>
        </p:blipFill>
        <p:spPr>
          <a:xfrm>
            <a:off x="3961982" y="3316834"/>
            <a:ext cx="1244269" cy="1240503"/>
          </a:xfrm>
          <a:prstGeom prst="rect">
            <a:avLst/>
          </a:prstGeom>
        </p:spPr>
      </p:pic>
      <p:sp>
        <p:nvSpPr>
          <p:cNvPr id="34" name="文本框 33"/>
          <p:cNvSpPr txBox="1"/>
          <p:nvPr/>
        </p:nvSpPr>
        <p:spPr>
          <a:xfrm>
            <a:off x="6312446" y="2727105"/>
            <a:ext cx="184731" cy="230832"/>
          </a:xfrm>
          <a:prstGeom prst="rect">
            <a:avLst/>
          </a:prstGeom>
          <a:noFill/>
        </p:spPr>
        <p:txBody>
          <a:bodyPr wrap="none" rtlCol="0">
            <a:spAutoFit/>
          </a:bodyPr>
          <a:lstStyle/>
          <a:p>
            <a:endParaRPr kumimoji="1" lang="zh-CN" altLang="en-US" sz="900" dirty="0">
              <a:latin typeface="+mn-ea"/>
              <a:ea typeface="+mn-ea"/>
            </a:endParaRPr>
          </a:p>
        </p:txBody>
      </p:sp>
      <p:sp>
        <p:nvSpPr>
          <p:cNvPr id="35" name="文本框 34"/>
          <p:cNvSpPr txBox="1"/>
          <p:nvPr/>
        </p:nvSpPr>
        <p:spPr>
          <a:xfrm>
            <a:off x="2668630" y="4070245"/>
            <a:ext cx="836875" cy="276999"/>
          </a:xfrm>
          <a:prstGeom prst="rect">
            <a:avLst/>
          </a:prstGeom>
          <a:noFill/>
        </p:spPr>
        <p:txBody>
          <a:bodyPr wrap="square" rtlCol="0">
            <a:spAutoFit/>
          </a:bodyPr>
          <a:lstStyle/>
          <a:p>
            <a:r>
              <a:rPr lang="zh-CN" altLang="en-US" dirty="0">
                <a:latin typeface="+mn-ea"/>
                <a:ea typeface="+mn-ea"/>
              </a:rPr>
              <a:t>客户</a:t>
            </a:r>
          </a:p>
        </p:txBody>
      </p:sp>
      <p:sp>
        <p:nvSpPr>
          <p:cNvPr id="36" name="文本框 35"/>
          <p:cNvSpPr txBox="1"/>
          <p:nvPr/>
        </p:nvSpPr>
        <p:spPr>
          <a:xfrm>
            <a:off x="2653274" y="2803609"/>
            <a:ext cx="836875" cy="276999"/>
          </a:xfrm>
          <a:prstGeom prst="rect">
            <a:avLst/>
          </a:prstGeom>
          <a:noFill/>
        </p:spPr>
        <p:txBody>
          <a:bodyPr wrap="square" rtlCol="0">
            <a:spAutoFit/>
          </a:bodyPr>
          <a:lstStyle/>
          <a:p>
            <a:r>
              <a:rPr lang="zh-CN" altLang="en-US" dirty="0">
                <a:latin typeface="+mn-ea"/>
                <a:ea typeface="+mn-ea"/>
              </a:rPr>
              <a:t>领导</a:t>
            </a:r>
          </a:p>
        </p:txBody>
      </p:sp>
      <p:sp>
        <p:nvSpPr>
          <p:cNvPr id="37" name="文本框 36"/>
          <p:cNvSpPr txBox="1"/>
          <p:nvPr/>
        </p:nvSpPr>
        <p:spPr>
          <a:xfrm>
            <a:off x="5750549" y="2760108"/>
            <a:ext cx="836875" cy="276999"/>
          </a:xfrm>
          <a:prstGeom prst="rect">
            <a:avLst/>
          </a:prstGeom>
          <a:noFill/>
        </p:spPr>
        <p:txBody>
          <a:bodyPr wrap="square" rtlCol="0">
            <a:spAutoFit/>
          </a:bodyPr>
          <a:lstStyle/>
          <a:p>
            <a:r>
              <a:rPr lang="zh-CN" altLang="en-US" dirty="0">
                <a:latin typeface="+mn-ea"/>
                <a:ea typeface="+mn-ea"/>
              </a:rPr>
              <a:t>周边团队</a:t>
            </a:r>
          </a:p>
        </p:txBody>
      </p:sp>
      <p:sp>
        <p:nvSpPr>
          <p:cNvPr id="38" name="文本框 37"/>
          <p:cNvSpPr txBox="1"/>
          <p:nvPr/>
        </p:nvSpPr>
        <p:spPr>
          <a:xfrm>
            <a:off x="5750549" y="4083000"/>
            <a:ext cx="836875" cy="276999"/>
          </a:xfrm>
          <a:prstGeom prst="rect">
            <a:avLst/>
          </a:prstGeom>
          <a:noFill/>
        </p:spPr>
        <p:txBody>
          <a:bodyPr wrap="square" rtlCol="0">
            <a:spAutoFit/>
          </a:bodyPr>
          <a:lstStyle/>
          <a:p>
            <a:r>
              <a:rPr lang="zh-CN" altLang="en-US" dirty="0">
                <a:latin typeface="+mn-ea"/>
                <a:ea typeface="+mn-ea"/>
              </a:rPr>
              <a:t>团队成员</a:t>
            </a:r>
          </a:p>
        </p:txBody>
      </p:sp>
      <p:cxnSp>
        <p:nvCxnSpPr>
          <p:cNvPr id="40" name="直接连接符 39"/>
          <p:cNvCxnSpPr/>
          <p:nvPr/>
        </p:nvCxnSpPr>
        <p:spPr bwMode="auto">
          <a:xfrm flipV="1">
            <a:off x="5124354" y="3478156"/>
            <a:ext cx="577644" cy="170175"/>
          </a:xfrm>
          <a:prstGeom prst="line">
            <a:avLst/>
          </a:prstGeom>
          <a:solidFill>
            <a:srgbClr val="FFCC66"/>
          </a:solidFill>
          <a:ln w="9525" cap="flat" cmpd="sng" algn="ctr">
            <a:solidFill>
              <a:srgbClr val="969696"/>
            </a:solidFill>
            <a:prstDash val="solid"/>
            <a:round/>
            <a:headEnd type="none" w="med" len="med"/>
            <a:tailEnd type="none" w="med" len="med"/>
          </a:ln>
          <a:effectLst/>
        </p:spPr>
      </p:cxnSp>
      <p:cxnSp>
        <p:nvCxnSpPr>
          <p:cNvPr id="41" name="直接连接符 40"/>
          <p:cNvCxnSpPr/>
          <p:nvPr/>
        </p:nvCxnSpPr>
        <p:spPr bwMode="auto">
          <a:xfrm flipV="1">
            <a:off x="3262542" y="4267043"/>
            <a:ext cx="809879" cy="347433"/>
          </a:xfrm>
          <a:prstGeom prst="line">
            <a:avLst/>
          </a:prstGeom>
          <a:solidFill>
            <a:srgbClr val="FFCC66"/>
          </a:solidFill>
          <a:ln w="9525" cap="flat" cmpd="sng" algn="ctr">
            <a:solidFill>
              <a:srgbClr val="969696"/>
            </a:solidFill>
            <a:prstDash val="solid"/>
            <a:round/>
            <a:headEnd type="none" w="med" len="med"/>
            <a:tailEnd type="none" w="med" len="med"/>
          </a:ln>
          <a:effectLst/>
        </p:spPr>
      </p:cxnSp>
      <p:cxnSp>
        <p:nvCxnSpPr>
          <p:cNvPr id="42" name="直接连接符 41"/>
          <p:cNvCxnSpPr/>
          <p:nvPr/>
        </p:nvCxnSpPr>
        <p:spPr bwMode="auto">
          <a:xfrm>
            <a:off x="3262542" y="3530326"/>
            <a:ext cx="718533" cy="249538"/>
          </a:xfrm>
          <a:prstGeom prst="line">
            <a:avLst/>
          </a:prstGeom>
          <a:solidFill>
            <a:srgbClr val="FFCC66"/>
          </a:solidFill>
          <a:ln w="9525" cap="flat" cmpd="sng" algn="ctr">
            <a:solidFill>
              <a:srgbClr val="969696"/>
            </a:solidFill>
            <a:prstDash val="solid"/>
            <a:round/>
            <a:headEnd type="none" w="med" len="med"/>
            <a:tailEnd type="none" w="med" len="med"/>
          </a:ln>
          <a:effectLst/>
        </p:spPr>
      </p:cxnSp>
      <p:pic>
        <p:nvPicPr>
          <p:cNvPr id="43" name="图片 42"/>
          <p:cNvPicPr>
            <a:picLocks noChangeAspect="1"/>
          </p:cNvPicPr>
          <p:nvPr/>
        </p:nvPicPr>
        <p:blipFill>
          <a:blip r:embed="rId4"/>
          <a:stretch>
            <a:fillRect/>
          </a:stretch>
        </p:blipFill>
        <p:spPr>
          <a:xfrm>
            <a:off x="2485407" y="3057007"/>
            <a:ext cx="829436" cy="829436"/>
          </a:xfrm>
          <a:prstGeom prst="rect">
            <a:avLst/>
          </a:prstGeom>
        </p:spPr>
      </p:pic>
      <p:pic>
        <p:nvPicPr>
          <p:cNvPr id="44" name="图片 43"/>
          <p:cNvPicPr>
            <a:picLocks noChangeAspect="1"/>
          </p:cNvPicPr>
          <p:nvPr/>
        </p:nvPicPr>
        <p:blipFill>
          <a:blip r:embed="rId5"/>
          <a:stretch>
            <a:fillRect/>
          </a:stretch>
        </p:blipFill>
        <p:spPr>
          <a:xfrm>
            <a:off x="5700178" y="4320648"/>
            <a:ext cx="829436" cy="829436"/>
          </a:xfrm>
          <a:prstGeom prst="rect">
            <a:avLst/>
          </a:prstGeom>
        </p:spPr>
      </p:pic>
      <p:pic>
        <p:nvPicPr>
          <p:cNvPr id="45" name="图片 44"/>
          <p:cNvPicPr>
            <a:picLocks noChangeAspect="1"/>
          </p:cNvPicPr>
          <p:nvPr/>
        </p:nvPicPr>
        <p:blipFill>
          <a:blip r:embed="rId6"/>
          <a:stretch>
            <a:fillRect/>
          </a:stretch>
        </p:blipFill>
        <p:spPr>
          <a:xfrm>
            <a:off x="5701998" y="2993683"/>
            <a:ext cx="825798" cy="829436"/>
          </a:xfrm>
          <a:prstGeom prst="rect">
            <a:avLst/>
          </a:prstGeom>
        </p:spPr>
      </p:pic>
      <p:pic>
        <p:nvPicPr>
          <p:cNvPr id="46" name="图片 45"/>
          <p:cNvPicPr>
            <a:picLocks noChangeAspect="1"/>
          </p:cNvPicPr>
          <p:nvPr/>
        </p:nvPicPr>
        <p:blipFill>
          <a:blip r:embed="rId7"/>
          <a:stretch>
            <a:fillRect/>
          </a:stretch>
        </p:blipFill>
        <p:spPr>
          <a:xfrm>
            <a:off x="2466315" y="4303911"/>
            <a:ext cx="829436" cy="825798"/>
          </a:xfrm>
          <a:prstGeom prst="rect">
            <a:avLst/>
          </a:prstGeom>
        </p:spPr>
      </p:pic>
      <p:sp>
        <p:nvSpPr>
          <p:cNvPr id="47" name="文本框 46"/>
          <p:cNvSpPr txBox="1"/>
          <p:nvPr/>
        </p:nvSpPr>
        <p:spPr>
          <a:xfrm>
            <a:off x="4288389" y="3793754"/>
            <a:ext cx="653651" cy="461665"/>
          </a:xfrm>
          <a:prstGeom prst="rect">
            <a:avLst/>
          </a:prstGeom>
          <a:noFill/>
        </p:spPr>
        <p:txBody>
          <a:bodyPr wrap="square" rtlCol="0">
            <a:spAutoFit/>
          </a:bodyPr>
          <a:lstStyle/>
          <a:p>
            <a:r>
              <a:rPr lang="zh-CN" altLang="en-US" dirty="0">
                <a:latin typeface="+mn-ea"/>
                <a:ea typeface="+mn-ea"/>
              </a:rPr>
              <a:t>可工作的软件</a:t>
            </a:r>
          </a:p>
        </p:txBody>
      </p:sp>
      <p:cxnSp>
        <p:nvCxnSpPr>
          <p:cNvPr id="48" name="直接连接符 47"/>
          <p:cNvCxnSpPr/>
          <p:nvPr/>
        </p:nvCxnSpPr>
        <p:spPr bwMode="auto">
          <a:xfrm>
            <a:off x="5044276" y="4333357"/>
            <a:ext cx="657722" cy="438783"/>
          </a:xfrm>
          <a:prstGeom prst="line">
            <a:avLst/>
          </a:prstGeom>
          <a:solidFill>
            <a:srgbClr val="FFCC66"/>
          </a:solidFill>
          <a:ln w="9525" cap="flat" cmpd="sng" algn="ctr">
            <a:solidFill>
              <a:srgbClr val="969696"/>
            </a:solidFill>
            <a:prstDash val="solid"/>
            <a:round/>
            <a:headEnd type="none" w="med" len="med"/>
            <a:tailEnd type="none" w="med" len="med"/>
          </a:ln>
          <a:effectLst/>
        </p:spPr>
      </p:cxnSp>
    </p:spTree>
    <p:extLst>
      <p:ext uri="{BB962C8B-B14F-4D97-AF65-F5344CB8AC3E}">
        <p14:creationId xmlns:p14="http://schemas.microsoft.com/office/powerpoint/2010/main" val="428653823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标题 1"/>
          <p:cNvSpPr>
            <a:spLocks noGrp="1"/>
          </p:cNvSpPr>
          <p:nvPr>
            <p:ph type="title"/>
          </p:nvPr>
        </p:nvSpPr>
        <p:spPr/>
        <p:txBody>
          <a:bodyPr/>
          <a:lstStyle/>
          <a:p>
            <a:r>
              <a:rPr lang="zh-CN" altLang="en-US"/>
              <a:t>反馈阶段</a:t>
            </a:r>
            <a:r>
              <a:rPr lang="en-US" altLang="zh-CN"/>
              <a:t>02</a:t>
            </a:r>
            <a:r>
              <a:rPr lang="zh-CN" altLang="en-US"/>
              <a:t>：通过燃尽图、统计报表跟踪项目进展</a:t>
            </a:r>
            <a:endParaRPr lang="zh-CN" altLang="en-US" dirty="0"/>
          </a:p>
        </p:txBody>
      </p:sp>
      <p:sp>
        <p:nvSpPr>
          <p:cNvPr id="8" name="文本占位符 7"/>
          <p:cNvSpPr>
            <a:spLocks noGrp="1"/>
          </p:cNvSpPr>
          <p:nvPr>
            <p:ph type="body" sz="quarter" idx="10"/>
          </p:nvPr>
        </p:nvSpPr>
        <p:spPr/>
        <p:txBody>
          <a:bodyPr/>
          <a:lstStyle/>
          <a:p>
            <a:endParaRPr lang="en-US" dirty="0"/>
          </a:p>
        </p:txBody>
      </p:sp>
      <p:sp>
        <p:nvSpPr>
          <p:cNvPr id="2" name="矩形 1"/>
          <p:cNvSpPr/>
          <p:nvPr/>
        </p:nvSpPr>
        <p:spPr>
          <a:xfrm>
            <a:off x="611560" y="1556792"/>
            <a:ext cx="7514156" cy="923330"/>
          </a:xfrm>
          <a:prstGeom prst="rect">
            <a:avLst/>
          </a:prstGeom>
        </p:spPr>
        <p:txBody>
          <a:bodyPr wrap="square">
            <a:spAutoFit/>
          </a:bodyPr>
          <a:lstStyle/>
          <a:p>
            <a:pPr marL="342809" indent="-342809">
              <a:lnSpc>
                <a:spcPct val="150000"/>
              </a:lnSpc>
              <a:buFont typeface="+mj-lt"/>
              <a:buAutoNum type="arabicPeriod"/>
            </a:pPr>
            <a:r>
              <a:rPr lang="zh-CN" altLang="zh-CN" b="0" dirty="0">
                <a:latin typeface="+mn-lt"/>
                <a:ea typeface="+mn-ea"/>
              </a:rPr>
              <a:t>通过迭代需求统计报表和燃尽图，查看需求交付进展。</a:t>
            </a:r>
          </a:p>
          <a:p>
            <a:pPr marL="342809" indent="-342809">
              <a:lnSpc>
                <a:spcPct val="150000"/>
              </a:lnSpc>
              <a:buFont typeface="+mj-lt"/>
              <a:buAutoNum type="arabicPeriod"/>
            </a:pPr>
            <a:r>
              <a:rPr lang="zh-CN" altLang="zh-CN" b="0" dirty="0">
                <a:latin typeface="+mn-lt"/>
                <a:ea typeface="+mn-ea"/>
              </a:rPr>
              <a:t>迭代遗留缺陷报告呈现每个模块</a:t>
            </a:r>
            <a:r>
              <a:rPr lang="en-US" altLang="zh-CN" b="0" dirty="0">
                <a:latin typeface="+mn-lt"/>
                <a:ea typeface="+mn-ea"/>
              </a:rPr>
              <a:t>/</a:t>
            </a:r>
            <a:r>
              <a:rPr lang="zh-CN" altLang="zh-CN" b="0" dirty="0">
                <a:latin typeface="+mn-lt"/>
                <a:ea typeface="+mn-ea"/>
              </a:rPr>
              <a:t>服务质量情况</a:t>
            </a:r>
            <a:r>
              <a:rPr lang="zh-CN" altLang="en-US" b="0" dirty="0">
                <a:latin typeface="+mn-lt"/>
                <a:ea typeface="+mn-ea"/>
              </a:rPr>
              <a:t>。可结合</a:t>
            </a:r>
            <a:r>
              <a:rPr lang="zh-CN" altLang="zh-CN" b="0" dirty="0">
                <a:latin typeface="+mn-lt"/>
                <a:ea typeface="+mn-ea"/>
              </a:rPr>
              <a:t>质量门禁</a:t>
            </a:r>
            <a:r>
              <a:rPr lang="zh-CN" altLang="en-US" b="0" dirty="0">
                <a:latin typeface="+mn-lt"/>
                <a:ea typeface="+mn-ea"/>
              </a:rPr>
              <a:t>，</a:t>
            </a:r>
            <a:r>
              <a:rPr lang="zh-CN" altLang="zh-CN" b="0" dirty="0">
                <a:latin typeface="+mn-lt"/>
                <a:ea typeface="+mn-ea"/>
              </a:rPr>
              <a:t>单服务遗留严重及以上级别问题，或者总遗留</a:t>
            </a:r>
            <a:r>
              <a:rPr lang="en-US" altLang="zh-CN" b="0" dirty="0">
                <a:latin typeface="+mn-lt"/>
                <a:ea typeface="+mn-ea"/>
              </a:rPr>
              <a:t>DI</a:t>
            </a:r>
            <a:r>
              <a:rPr lang="zh-CN" altLang="zh-CN" b="0" dirty="0">
                <a:latin typeface="+mn-lt"/>
                <a:ea typeface="+mn-ea"/>
              </a:rPr>
              <a:t>值（遗留缺陷密度）</a:t>
            </a:r>
            <a:r>
              <a:rPr lang="en-US" altLang="zh-CN" b="0" dirty="0">
                <a:latin typeface="+mn-lt"/>
                <a:ea typeface="+mn-ea"/>
              </a:rPr>
              <a:t>&gt;x</a:t>
            </a:r>
            <a:r>
              <a:rPr lang="zh-CN" altLang="zh-CN" b="0" dirty="0">
                <a:latin typeface="+mn-lt"/>
                <a:ea typeface="+mn-ea"/>
              </a:rPr>
              <a:t>分，则服务质量不达标，不允许发布。</a:t>
            </a:r>
          </a:p>
        </p:txBody>
      </p:sp>
      <p:pic>
        <p:nvPicPr>
          <p:cNvPr id="4" name="图片 3"/>
          <p:cNvPicPr>
            <a:picLocks noChangeAspect="1"/>
          </p:cNvPicPr>
          <p:nvPr/>
        </p:nvPicPr>
        <p:blipFill>
          <a:blip r:embed="rId3"/>
          <a:stretch>
            <a:fillRect/>
          </a:stretch>
        </p:blipFill>
        <p:spPr>
          <a:xfrm>
            <a:off x="522605" y="3159040"/>
            <a:ext cx="1969888" cy="1511774"/>
          </a:xfrm>
          <a:prstGeom prst="rect">
            <a:avLst/>
          </a:prstGeom>
        </p:spPr>
      </p:pic>
      <p:pic>
        <p:nvPicPr>
          <p:cNvPr id="5" name="图片 4"/>
          <p:cNvPicPr>
            <a:picLocks noChangeAspect="1"/>
          </p:cNvPicPr>
          <p:nvPr/>
        </p:nvPicPr>
        <p:blipFill>
          <a:blip r:embed="rId4"/>
          <a:stretch>
            <a:fillRect/>
          </a:stretch>
        </p:blipFill>
        <p:spPr>
          <a:xfrm>
            <a:off x="2952242" y="3994142"/>
            <a:ext cx="5696787" cy="676673"/>
          </a:xfrm>
          <a:prstGeom prst="rect">
            <a:avLst/>
          </a:prstGeom>
        </p:spPr>
      </p:pic>
      <p:pic>
        <p:nvPicPr>
          <p:cNvPr id="6" name="图片 5"/>
          <p:cNvPicPr>
            <a:picLocks noChangeAspect="1"/>
          </p:cNvPicPr>
          <p:nvPr/>
        </p:nvPicPr>
        <p:blipFill>
          <a:blip r:embed="rId5"/>
          <a:stretch>
            <a:fillRect/>
          </a:stretch>
        </p:blipFill>
        <p:spPr>
          <a:xfrm>
            <a:off x="2952242" y="3267025"/>
            <a:ext cx="5696791" cy="662957"/>
          </a:xfrm>
          <a:prstGeom prst="rect">
            <a:avLst/>
          </a:prstGeom>
        </p:spPr>
      </p:pic>
    </p:spTree>
    <p:extLst>
      <p:ext uri="{BB962C8B-B14F-4D97-AF65-F5344CB8AC3E}">
        <p14:creationId xmlns:p14="http://schemas.microsoft.com/office/powerpoint/2010/main" val="187261612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标题 1"/>
          <p:cNvSpPr>
            <a:spLocks noGrp="1"/>
          </p:cNvSpPr>
          <p:nvPr>
            <p:ph type="title"/>
          </p:nvPr>
        </p:nvSpPr>
        <p:spPr/>
        <p:txBody>
          <a:bodyPr/>
          <a:lstStyle/>
          <a:p>
            <a:r>
              <a:rPr lang="zh-CN" altLang="en-US"/>
              <a:t>反馈阶段</a:t>
            </a:r>
            <a:r>
              <a:rPr lang="en-US" altLang="zh-CN"/>
              <a:t>03</a:t>
            </a:r>
            <a:r>
              <a:rPr lang="zh-CN" altLang="en-US"/>
              <a:t>：开放心态，开展全员质量回溯会议，避免问题重犯</a:t>
            </a:r>
            <a:endParaRPr lang="zh-CN" altLang="en-US" dirty="0"/>
          </a:p>
        </p:txBody>
      </p:sp>
      <p:sp>
        <p:nvSpPr>
          <p:cNvPr id="5" name="文本占位符 4"/>
          <p:cNvSpPr>
            <a:spLocks noGrp="1"/>
          </p:cNvSpPr>
          <p:nvPr>
            <p:ph type="body" sz="quarter" idx="10"/>
          </p:nvPr>
        </p:nvSpPr>
        <p:spPr/>
        <p:txBody>
          <a:bodyPr/>
          <a:lstStyle/>
          <a:p>
            <a:endParaRPr lang="en-US" dirty="0"/>
          </a:p>
        </p:txBody>
      </p:sp>
      <p:sp>
        <p:nvSpPr>
          <p:cNvPr id="2" name="矩形 1"/>
          <p:cNvSpPr/>
          <p:nvPr/>
        </p:nvSpPr>
        <p:spPr>
          <a:xfrm>
            <a:off x="683568" y="1484784"/>
            <a:ext cx="7973804" cy="3647152"/>
          </a:xfrm>
          <a:prstGeom prst="rect">
            <a:avLst/>
          </a:prstGeom>
        </p:spPr>
        <p:txBody>
          <a:bodyPr wrap="square">
            <a:spAutoFit/>
          </a:bodyPr>
          <a:lstStyle/>
          <a:p>
            <a:pPr lvl="0">
              <a:lnSpc>
                <a:spcPct val="150000"/>
              </a:lnSpc>
            </a:pPr>
            <a:r>
              <a:rPr lang="zh-CN" altLang="en-US" sz="1400" b="0" dirty="0">
                <a:latin typeface="+mn-lt"/>
                <a:ea typeface="+mn-ea"/>
              </a:rPr>
              <a:t>华为质量回溯会议，对应于敏捷迭代回顾会议：</a:t>
            </a:r>
            <a:endParaRPr lang="en-US" altLang="zh-CN" sz="1400" b="0" dirty="0">
              <a:latin typeface="+mn-lt"/>
              <a:ea typeface="+mn-ea"/>
            </a:endParaRPr>
          </a:p>
          <a:p>
            <a:pPr marL="285750" indent="-285750">
              <a:lnSpc>
                <a:spcPct val="150000"/>
              </a:lnSpc>
              <a:buClr>
                <a:schemeClr val="bg1">
                  <a:lumMod val="50000"/>
                </a:schemeClr>
              </a:buClr>
              <a:buSzPct val="60000"/>
              <a:buFont typeface="Wingdings" panose="05000000000000000000" pitchFamily="2" charset="2"/>
              <a:buChar char="l"/>
            </a:pPr>
            <a:r>
              <a:rPr lang="zh-CN" altLang="zh-CN" sz="1400" b="0" dirty="0">
                <a:latin typeface="+mn-lt"/>
                <a:ea typeface="+mn-ea"/>
              </a:rPr>
              <a:t>转测试回归不通过问题</a:t>
            </a:r>
            <a:r>
              <a:rPr lang="zh-CN" altLang="en-US" sz="1400" b="0" dirty="0">
                <a:latin typeface="+mn-lt"/>
                <a:ea typeface="+mn-ea"/>
              </a:rPr>
              <a:t>、现网问题</a:t>
            </a:r>
            <a:r>
              <a:rPr lang="zh-CN" altLang="zh-CN" sz="1400" b="0" dirty="0">
                <a:latin typeface="+mn-lt"/>
                <a:ea typeface="+mn-ea"/>
              </a:rPr>
              <a:t>，</a:t>
            </a:r>
            <a:r>
              <a:rPr lang="zh-CN" altLang="en-US" sz="1400" b="0" dirty="0">
                <a:latin typeface="+mn-lt"/>
                <a:ea typeface="+mn-ea"/>
              </a:rPr>
              <a:t>均</a:t>
            </a:r>
            <a:r>
              <a:rPr lang="zh-CN" altLang="zh-CN" sz="1400" b="0" dirty="0">
                <a:latin typeface="+mn-lt"/>
                <a:ea typeface="+mn-ea"/>
              </a:rPr>
              <a:t>需由</a:t>
            </a:r>
            <a:r>
              <a:rPr lang="en-US" altLang="zh-CN" sz="1400" b="0" dirty="0">
                <a:latin typeface="+mn-lt"/>
                <a:ea typeface="+mn-ea"/>
              </a:rPr>
              <a:t>Scrum Master</a:t>
            </a:r>
            <a:r>
              <a:rPr lang="zh-CN" altLang="zh-CN" sz="1400" b="0" dirty="0">
                <a:latin typeface="+mn-lt"/>
                <a:ea typeface="+mn-ea"/>
              </a:rPr>
              <a:t>辅导问题责任人</a:t>
            </a:r>
            <a:r>
              <a:rPr lang="zh-CN" altLang="en-US" sz="1400" b="0" dirty="0">
                <a:latin typeface="+mn-lt"/>
                <a:ea typeface="+mn-ea"/>
              </a:rPr>
              <a:t>牵头</a:t>
            </a:r>
            <a:r>
              <a:rPr lang="zh-CN" altLang="zh-CN" sz="1400" b="0" dirty="0">
                <a:latin typeface="+mn-lt"/>
                <a:ea typeface="+mn-ea"/>
              </a:rPr>
              <a:t>进行回溯，并召开整个团队</a:t>
            </a:r>
            <a:r>
              <a:rPr lang="zh-CN" altLang="en-US" sz="1400" b="0" dirty="0">
                <a:latin typeface="+mn-lt"/>
                <a:ea typeface="+mn-ea"/>
              </a:rPr>
              <a:t>及涉及该问题的周边团队开展</a:t>
            </a:r>
            <a:r>
              <a:rPr lang="zh-CN" altLang="zh-CN" sz="1400" b="0" dirty="0">
                <a:latin typeface="+mn-lt"/>
                <a:ea typeface="+mn-ea"/>
              </a:rPr>
              <a:t>质量回溯会议。会议重点在于分析问题根因，并识别出管理、流程、技术、工具上可落地的改进点。</a:t>
            </a:r>
            <a:endParaRPr lang="en-US" altLang="zh-CN" sz="1400" b="0" dirty="0">
              <a:latin typeface="+mn-lt"/>
              <a:ea typeface="+mn-ea"/>
            </a:endParaRPr>
          </a:p>
          <a:p>
            <a:pPr marL="285750" indent="-285750">
              <a:lnSpc>
                <a:spcPct val="150000"/>
              </a:lnSpc>
              <a:buClr>
                <a:schemeClr val="bg1">
                  <a:lumMod val="50000"/>
                </a:schemeClr>
              </a:buClr>
              <a:buSzPct val="60000"/>
              <a:buFont typeface="Wingdings" panose="05000000000000000000" pitchFamily="2" charset="2"/>
              <a:buChar char="l"/>
            </a:pPr>
            <a:r>
              <a:rPr lang="zh-CN" altLang="zh-CN" sz="1400" b="0" dirty="0">
                <a:latin typeface="+mn-lt"/>
                <a:ea typeface="+mn-ea"/>
              </a:rPr>
              <a:t>这些改进点每一个都必须符合</a:t>
            </a:r>
            <a:r>
              <a:rPr lang="en-US" altLang="zh-CN" sz="1400" b="0" dirty="0">
                <a:latin typeface="+mn-lt"/>
                <a:ea typeface="+mn-ea"/>
              </a:rPr>
              <a:t>Smart</a:t>
            </a:r>
            <a:r>
              <a:rPr lang="zh-CN" altLang="zh-CN" sz="1400" b="0" dirty="0">
                <a:latin typeface="+mn-lt"/>
                <a:ea typeface="+mn-ea"/>
              </a:rPr>
              <a:t>原则，可落地、可执行，不能出现大话空话套话。</a:t>
            </a:r>
            <a:endParaRPr lang="en-US" altLang="zh-CN" sz="1400" b="0" dirty="0">
              <a:latin typeface="+mn-lt"/>
              <a:ea typeface="+mn-ea"/>
            </a:endParaRPr>
          </a:p>
          <a:p>
            <a:pPr marL="285750" indent="-285750">
              <a:lnSpc>
                <a:spcPct val="150000"/>
              </a:lnSpc>
              <a:buClr>
                <a:schemeClr val="bg1">
                  <a:lumMod val="50000"/>
                </a:schemeClr>
              </a:buClr>
              <a:buSzPct val="60000"/>
              <a:buFont typeface="Wingdings" panose="05000000000000000000" pitchFamily="2" charset="2"/>
              <a:buChar char="l"/>
            </a:pPr>
            <a:r>
              <a:rPr lang="zh-CN" altLang="zh-CN" sz="1400" b="0" dirty="0">
                <a:latin typeface="+mn-lt"/>
                <a:ea typeface="+mn-ea"/>
              </a:rPr>
              <a:t>问题要求最晚在下一个迭代中执行落地，避免问题再次出现。</a:t>
            </a:r>
          </a:p>
          <a:p>
            <a:pPr>
              <a:lnSpc>
                <a:spcPct val="150000"/>
              </a:lnSpc>
            </a:pPr>
            <a:endParaRPr lang="en-US" altLang="zh-CN" sz="1400" b="0" dirty="0">
              <a:latin typeface="+mn-lt"/>
              <a:ea typeface="+mn-ea"/>
            </a:endParaRPr>
          </a:p>
          <a:p>
            <a:pPr>
              <a:lnSpc>
                <a:spcPct val="150000"/>
              </a:lnSpc>
            </a:pPr>
            <a:r>
              <a:rPr lang="zh-CN" altLang="en-US" sz="1400" b="0" dirty="0">
                <a:latin typeface="+mn-lt"/>
                <a:ea typeface="+mn-ea"/>
              </a:rPr>
              <a:t>注：</a:t>
            </a:r>
            <a:endParaRPr lang="en-US" altLang="zh-CN" sz="1400" b="0" dirty="0">
              <a:latin typeface="+mn-lt"/>
              <a:ea typeface="+mn-ea"/>
            </a:endParaRPr>
          </a:p>
          <a:p>
            <a:pPr>
              <a:lnSpc>
                <a:spcPct val="150000"/>
              </a:lnSpc>
            </a:pPr>
            <a:r>
              <a:rPr lang="zh-CN" altLang="zh-CN" sz="1400" b="0" dirty="0">
                <a:latin typeface="+mn-lt"/>
                <a:ea typeface="+mn-ea"/>
              </a:rPr>
              <a:t>质量回溯是华为持续改进的实践瑰宝。</a:t>
            </a:r>
            <a:endParaRPr lang="en-US" altLang="zh-CN" sz="1400" b="0" dirty="0">
              <a:latin typeface="+mn-lt"/>
              <a:ea typeface="+mn-ea"/>
            </a:endParaRPr>
          </a:p>
          <a:p>
            <a:pPr>
              <a:lnSpc>
                <a:spcPct val="150000"/>
              </a:lnSpc>
            </a:pPr>
            <a:r>
              <a:rPr lang="zh-CN" altLang="zh-CN" sz="1400" b="0" dirty="0">
                <a:latin typeface="+mn-lt"/>
                <a:ea typeface="+mn-ea"/>
              </a:rPr>
              <a:t>其要义是塑造整个团队对事不对人、勇于直面问题、只要有方法有措施下次改进不再重犯错的</a:t>
            </a:r>
            <a:r>
              <a:rPr lang="en-US" altLang="zh-CN" sz="1400" b="0" dirty="0">
                <a:latin typeface="+mn-lt"/>
                <a:ea typeface="+mn-ea"/>
              </a:rPr>
              <a:t>“</a:t>
            </a:r>
            <a:r>
              <a:rPr lang="zh-CN" altLang="zh-CN" sz="1400" b="0" dirty="0">
                <a:latin typeface="+mn-lt"/>
                <a:ea typeface="+mn-ea"/>
              </a:rPr>
              <a:t>从泥坑里爬起来就是圣人</a:t>
            </a:r>
            <a:r>
              <a:rPr lang="en-US" altLang="zh-CN" sz="1400" b="0" dirty="0">
                <a:latin typeface="+mn-lt"/>
                <a:ea typeface="+mn-ea"/>
              </a:rPr>
              <a:t>”</a:t>
            </a:r>
            <a:r>
              <a:rPr lang="zh-CN" altLang="zh-CN" sz="1400" b="0" dirty="0">
                <a:latin typeface="+mn-lt"/>
                <a:ea typeface="+mn-ea"/>
              </a:rPr>
              <a:t>的文化氛围</a:t>
            </a:r>
            <a:r>
              <a:rPr lang="zh-CN" altLang="en-US" sz="1400" b="0" dirty="0">
                <a:latin typeface="+mn-lt"/>
                <a:ea typeface="+mn-ea"/>
              </a:rPr>
              <a:t>，培养全员持续改进的意识。</a:t>
            </a:r>
            <a:endParaRPr lang="en-US" altLang="zh-CN" sz="1400" b="0" dirty="0">
              <a:latin typeface="+mn-lt"/>
              <a:ea typeface="+mn-ea"/>
            </a:endParaRPr>
          </a:p>
        </p:txBody>
      </p:sp>
    </p:spTree>
    <p:extLst>
      <p:ext uri="{BB962C8B-B14F-4D97-AF65-F5344CB8AC3E}">
        <p14:creationId xmlns:p14="http://schemas.microsoft.com/office/powerpoint/2010/main" val="367175425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p:cNvPicPr/>
          <p:nvPr/>
        </p:nvPicPr>
        <p:blipFill rotWithShape="1">
          <a:blip r:embed="rId3" cstate="print"/>
          <a:srcRect b="23571"/>
          <a:stretch/>
        </p:blipFill>
        <p:spPr bwMode="auto">
          <a:xfrm>
            <a:off x="684213" y="1539282"/>
            <a:ext cx="2807581" cy="1619758"/>
          </a:xfrm>
          <a:prstGeom prst="rect">
            <a:avLst/>
          </a:prstGeom>
          <a:ln>
            <a:noFill/>
          </a:ln>
          <a:extLst>
            <a:ext uri="{53640926-AAD7-44D8-BBD7-CCE9431645EC}">
              <a14:shadowObscured xmlns:a14="http://schemas.microsoft.com/office/drawing/2010/main"/>
            </a:ext>
          </a:extLst>
        </p:spPr>
      </p:pic>
      <p:pic>
        <p:nvPicPr>
          <p:cNvPr id="12" name="图片 11"/>
          <p:cNvPicPr/>
          <p:nvPr/>
        </p:nvPicPr>
        <p:blipFill>
          <a:blip r:embed="rId4" cstate="print"/>
          <a:stretch>
            <a:fillRect/>
          </a:stretch>
        </p:blipFill>
        <p:spPr>
          <a:xfrm>
            <a:off x="2987824" y="1854932"/>
            <a:ext cx="2753589" cy="1565766"/>
          </a:xfrm>
          <a:prstGeom prst="rect">
            <a:avLst/>
          </a:prstGeom>
        </p:spPr>
      </p:pic>
      <p:pic>
        <p:nvPicPr>
          <p:cNvPr id="14" name="图片 13"/>
          <p:cNvPicPr/>
          <p:nvPr/>
        </p:nvPicPr>
        <p:blipFill>
          <a:blip r:embed="rId5" cstate="print"/>
          <a:stretch>
            <a:fillRect/>
          </a:stretch>
        </p:blipFill>
        <p:spPr>
          <a:xfrm>
            <a:off x="684213" y="3482992"/>
            <a:ext cx="3995404" cy="2051694"/>
          </a:xfrm>
          <a:prstGeom prst="rect">
            <a:avLst/>
          </a:prstGeom>
        </p:spPr>
      </p:pic>
      <p:sp>
        <p:nvSpPr>
          <p:cNvPr id="1025" name="Rectangle 1"/>
          <p:cNvSpPr>
            <a:spLocks noChangeArrowheads="1"/>
          </p:cNvSpPr>
          <p:nvPr/>
        </p:nvSpPr>
        <p:spPr bwMode="auto">
          <a:xfrm>
            <a:off x="5004048" y="3583662"/>
            <a:ext cx="3600202" cy="2316000"/>
          </a:xfrm>
          <a:prstGeom prst="rect">
            <a:avLst/>
          </a:prstGeom>
          <a:noFill/>
          <a:ln w="9525">
            <a:noFill/>
            <a:miter lim="800000"/>
            <a:headEnd/>
            <a:tailEnd/>
          </a:ln>
          <a:effectLst/>
        </p:spPr>
        <p:txBody>
          <a:bodyPr vert="horz" wrap="square" lIns="68562" tIns="34281" rIns="68562" bIns="34281" numCol="1" anchor="ctr" anchorCtr="0" compatLnSpc="1">
            <a:prstTxWarp prst="textNoShape">
              <a:avLst/>
            </a:prstTxWarp>
            <a:spAutoFit/>
          </a:bodyPr>
          <a:lstStyle/>
          <a:p>
            <a:pPr defTabSz="685617" eaLnBrk="0" hangingPunct="0"/>
            <a:r>
              <a:rPr lang="en-US" altLang="zh-CN" dirty="0">
                <a:solidFill>
                  <a:schemeClr val="tx1"/>
                </a:solidFill>
                <a:latin typeface="+mn-lt"/>
                <a:ea typeface="+mn-ea"/>
                <a:cs typeface="Times New Roman" pitchFamily="18" charset="0"/>
              </a:rPr>
              <a:t>4. </a:t>
            </a:r>
            <a:r>
              <a:rPr lang="zh-CN" altLang="en-US" dirty="0">
                <a:solidFill>
                  <a:schemeClr val="tx1"/>
                </a:solidFill>
                <a:latin typeface="+mn-lt"/>
                <a:ea typeface="+mn-ea"/>
                <a:cs typeface="Times New Roman" pitchFamily="18" charset="0"/>
              </a:rPr>
              <a:t>多维度看板</a:t>
            </a:r>
            <a:r>
              <a:rPr lang="zh-CN" altLang="en-US" b="0" dirty="0">
                <a:solidFill>
                  <a:schemeClr val="tx1"/>
                </a:solidFill>
                <a:latin typeface="+mn-lt"/>
                <a:ea typeface="+mn-ea"/>
                <a:cs typeface="Times New Roman" pitchFamily="18" charset="0"/>
              </a:rPr>
              <a:t>：</a:t>
            </a:r>
            <a:r>
              <a:rPr lang="zh-CN" altLang="en-US" sz="1100" b="0" dirty="0">
                <a:solidFill>
                  <a:schemeClr val="tx1"/>
                </a:solidFill>
                <a:latin typeface="+mn-lt"/>
                <a:ea typeface="+mn-ea"/>
                <a:cs typeface="Times New Roman" pitchFamily="18" charset="0"/>
              </a:rPr>
              <a:t>个人级、项目级看板，直观呈现项目进展与风险；树表、任务墙视图满足不同用户使用习惯</a:t>
            </a:r>
            <a:endParaRPr lang="en-US" altLang="zh-CN" sz="1100" b="0" dirty="0">
              <a:solidFill>
                <a:schemeClr val="tx1"/>
              </a:solidFill>
              <a:latin typeface="+mn-lt"/>
              <a:ea typeface="+mn-ea"/>
              <a:cs typeface="Times New Roman" pitchFamily="18" charset="0"/>
            </a:endParaRPr>
          </a:p>
          <a:p>
            <a:pPr defTabSz="685617" eaLnBrk="0" hangingPunct="0"/>
            <a:endParaRPr lang="en-US" altLang="zh-CN" b="0" dirty="0">
              <a:solidFill>
                <a:schemeClr val="tx1"/>
              </a:solidFill>
              <a:latin typeface="+mn-lt"/>
              <a:ea typeface="+mn-ea"/>
              <a:cs typeface="Times New Roman" pitchFamily="18" charset="0"/>
            </a:endParaRPr>
          </a:p>
          <a:p>
            <a:pPr lvl="0" eaLnBrk="0" hangingPunct="0"/>
            <a:r>
              <a:rPr lang="en-US" altLang="zh-CN" dirty="0">
                <a:solidFill>
                  <a:schemeClr val="tx1"/>
                </a:solidFill>
                <a:latin typeface="+mn-lt"/>
                <a:ea typeface="+mn-ea"/>
                <a:cs typeface="Times New Roman" pitchFamily="18" charset="0"/>
              </a:rPr>
              <a:t>5. </a:t>
            </a:r>
            <a:r>
              <a:rPr lang="zh-CN" altLang="en-US" dirty="0">
                <a:solidFill>
                  <a:schemeClr val="tx1"/>
                </a:solidFill>
                <a:latin typeface="+mn-lt"/>
                <a:ea typeface="+mn-ea"/>
                <a:cs typeface="Times New Roman" pitchFamily="18" charset="0"/>
              </a:rPr>
              <a:t>项目统计报表</a:t>
            </a:r>
            <a:r>
              <a:rPr lang="zh-CN" altLang="en-US" sz="1350" dirty="0">
                <a:solidFill>
                  <a:schemeClr val="tx1"/>
                </a:solidFill>
                <a:latin typeface="+mn-lt"/>
                <a:ea typeface="+mn-ea"/>
                <a:cs typeface="Times New Roman" pitchFamily="18" charset="0"/>
              </a:rPr>
              <a:t> </a:t>
            </a:r>
            <a:r>
              <a:rPr lang="zh-CN" altLang="en-US" sz="1350" b="0" dirty="0">
                <a:solidFill>
                  <a:schemeClr val="tx1"/>
                </a:solidFill>
                <a:latin typeface="+mn-lt"/>
                <a:ea typeface="+mn-ea"/>
                <a:cs typeface="Times New Roman" pitchFamily="18" charset="0"/>
              </a:rPr>
              <a:t>：</a:t>
            </a:r>
            <a:r>
              <a:rPr lang="zh-CN" altLang="zh-CN" b="0" dirty="0">
                <a:latin typeface="+mn-lt"/>
                <a:ea typeface="+mn-ea"/>
              </a:rPr>
              <a:t>企业统计报表展现企业级宏观进展</a:t>
            </a:r>
            <a:r>
              <a:rPr lang="zh-CN" altLang="en-US" b="0" dirty="0">
                <a:latin typeface="+mn-lt"/>
                <a:ea typeface="+mn-ea"/>
              </a:rPr>
              <a:t>；</a:t>
            </a:r>
            <a:r>
              <a:rPr lang="zh-CN" altLang="zh-CN" b="0" dirty="0">
                <a:latin typeface="+mn-lt"/>
                <a:ea typeface="+mn-ea"/>
              </a:rPr>
              <a:t>事务趋势图、完成度、分模块需求</a:t>
            </a:r>
            <a:r>
              <a:rPr lang="zh-CN" altLang="en-US" b="0" dirty="0">
                <a:latin typeface="+mn-lt"/>
                <a:ea typeface="+mn-ea"/>
              </a:rPr>
              <a:t>等</a:t>
            </a:r>
            <a:r>
              <a:rPr lang="zh-CN" altLang="zh-CN" b="0" dirty="0">
                <a:latin typeface="+mn-lt"/>
                <a:ea typeface="+mn-ea"/>
              </a:rPr>
              <a:t>统计报表展现项目级微观进展</a:t>
            </a:r>
            <a:endParaRPr lang="en-US" altLang="zh-CN" b="0" dirty="0">
              <a:latin typeface="+mn-lt"/>
              <a:ea typeface="+mn-ea"/>
            </a:endParaRPr>
          </a:p>
          <a:p>
            <a:pPr lvl="0" eaLnBrk="0" hangingPunct="0"/>
            <a:endParaRPr lang="en-US" altLang="zh-CN" sz="1050" b="0" dirty="0">
              <a:solidFill>
                <a:schemeClr val="tx1"/>
              </a:solidFill>
              <a:latin typeface="+mn-lt"/>
              <a:ea typeface="+mn-ea"/>
              <a:cs typeface="宋体" pitchFamily="2" charset="-122"/>
            </a:endParaRPr>
          </a:p>
          <a:p>
            <a:pPr eaLnBrk="0" hangingPunct="0"/>
            <a:r>
              <a:rPr lang="en-US" altLang="zh-CN" dirty="0">
                <a:solidFill>
                  <a:schemeClr val="tx1"/>
                </a:solidFill>
                <a:latin typeface="+mn-lt"/>
                <a:ea typeface="+mn-ea"/>
                <a:cs typeface="Times New Roman" pitchFamily="18" charset="0"/>
              </a:rPr>
              <a:t>6. </a:t>
            </a:r>
            <a:r>
              <a:rPr lang="zh-CN" altLang="en-US" dirty="0">
                <a:solidFill>
                  <a:schemeClr val="tx1"/>
                </a:solidFill>
                <a:latin typeface="+mn-lt"/>
                <a:ea typeface="+mn-ea"/>
                <a:cs typeface="Times New Roman" pitchFamily="18" charset="0"/>
              </a:rPr>
              <a:t>项目文档管理 </a:t>
            </a:r>
            <a:r>
              <a:rPr lang="zh-CN" altLang="en-US" sz="1500" b="0" dirty="0">
                <a:solidFill>
                  <a:schemeClr val="tx1"/>
                </a:solidFill>
                <a:latin typeface="+mn-lt"/>
                <a:ea typeface="+mn-ea"/>
                <a:cs typeface="Times New Roman" pitchFamily="18" charset="0"/>
              </a:rPr>
              <a:t>：</a:t>
            </a:r>
            <a:r>
              <a:rPr lang="zh-CN" altLang="en-US" b="0" dirty="0">
                <a:latin typeface="+mn-lt"/>
                <a:ea typeface="+mn-ea"/>
              </a:rPr>
              <a:t>项目文档集中管理、有效传承</a:t>
            </a:r>
          </a:p>
          <a:p>
            <a:pPr lvl="0" eaLnBrk="0" hangingPunct="0"/>
            <a:endParaRPr lang="en-US" altLang="zh-CN" sz="1050" b="0" dirty="0">
              <a:solidFill>
                <a:schemeClr val="tx1"/>
              </a:solidFill>
              <a:latin typeface="+mn-lt"/>
              <a:ea typeface="+mn-ea"/>
              <a:cs typeface="宋体" pitchFamily="2" charset="-122"/>
            </a:endParaRPr>
          </a:p>
          <a:p>
            <a:pPr eaLnBrk="0" hangingPunct="0"/>
            <a:r>
              <a:rPr lang="en-US" altLang="zh-CN" sz="1350" dirty="0">
                <a:solidFill>
                  <a:schemeClr val="tx1"/>
                </a:solidFill>
                <a:latin typeface="+mn-lt"/>
                <a:ea typeface="+mn-ea"/>
                <a:cs typeface="Times New Roman" pitchFamily="18" charset="0"/>
              </a:rPr>
              <a:t>7</a:t>
            </a:r>
            <a:r>
              <a:rPr lang="en-US" altLang="zh-CN" dirty="0">
                <a:solidFill>
                  <a:schemeClr val="tx1"/>
                </a:solidFill>
                <a:latin typeface="+mn-lt"/>
                <a:ea typeface="+mn-ea"/>
                <a:cs typeface="Times New Roman" pitchFamily="18" charset="0"/>
              </a:rPr>
              <a:t>. </a:t>
            </a:r>
            <a:r>
              <a:rPr lang="zh-CN" altLang="en-US" dirty="0">
                <a:solidFill>
                  <a:schemeClr val="tx1"/>
                </a:solidFill>
                <a:latin typeface="+mn-lt"/>
                <a:ea typeface="+mn-ea"/>
                <a:cs typeface="Times New Roman" pitchFamily="18" charset="0"/>
              </a:rPr>
              <a:t>项目</a:t>
            </a:r>
            <a:r>
              <a:rPr lang="en-US" altLang="zh-CN" dirty="0">
                <a:solidFill>
                  <a:schemeClr val="tx1"/>
                </a:solidFill>
                <a:latin typeface="+mn-lt"/>
                <a:ea typeface="+mn-ea"/>
                <a:cs typeface="Times New Roman" pitchFamily="18" charset="0"/>
              </a:rPr>
              <a:t>wiki</a:t>
            </a:r>
            <a:r>
              <a:rPr lang="zh-CN" altLang="en-US" dirty="0">
                <a:solidFill>
                  <a:schemeClr val="tx1"/>
                </a:solidFill>
                <a:latin typeface="+mn-lt"/>
                <a:ea typeface="+mn-ea"/>
                <a:cs typeface="Times New Roman" pitchFamily="18" charset="0"/>
              </a:rPr>
              <a:t> </a:t>
            </a:r>
            <a:r>
              <a:rPr lang="zh-CN" altLang="en-US" sz="1500" b="0" dirty="0">
                <a:solidFill>
                  <a:schemeClr val="tx1"/>
                </a:solidFill>
                <a:latin typeface="+mn-lt"/>
                <a:ea typeface="+mn-ea"/>
                <a:cs typeface="Times New Roman" pitchFamily="18" charset="0"/>
              </a:rPr>
              <a:t>：</a:t>
            </a:r>
            <a:r>
              <a:rPr lang="zh-CN" altLang="en-US" b="0" dirty="0">
                <a:latin typeface="+mn-lt"/>
                <a:ea typeface="+mn-ea"/>
              </a:rPr>
              <a:t>项目</a:t>
            </a:r>
            <a:r>
              <a:rPr lang="en-US" altLang="zh-CN" b="0" dirty="0">
                <a:latin typeface="+mn-lt"/>
                <a:ea typeface="+mn-ea"/>
              </a:rPr>
              <a:t>wiki</a:t>
            </a:r>
            <a:r>
              <a:rPr lang="zh-CN" altLang="en-US" b="0" dirty="0">
                <a:latin typeface="+mn-lt"/>
                <a:ea typeface="+mn-ea"/>
              </a:rPr>
              <a:t>成为项目进展和消息的公告中心</a:t>
            </a:r>
          </a:p>
          <a:p>
            <a:pPr lvl="0" eaLnBrk="0" hangingPunct="0"/>
            <a:endParaRPr lang="en-US" altLang="zh-CN" sz="1050" b="0" dirty="0">
              <a:solidFill>
                <a:schemeClr val="tx1"/>
              </a:solidFill>
              <a:latin typeface="+mn-lt"/>
              <a:ea typeface="+mn-ea"/>
              <a:cs typeface="宋体" pitchFamily="2" charset="-122"/>
            </a:endParaRPr>
          </a:p>
        </p:txBody>
      </p:sp>
      <p:sp>
        <p:nvSpPr>
          <p:cNvPr id="18" name="Rectangle 1"/>
          <p:cNvSpPr>
            <a:spLocks noChangeArrowheads="1"/>
          </p:cNvSpPr>
          <p:nvPr/>
        </p:nvSpPr>
        <p:spPr bwMode="auto">
          <a:xfrm>
            <a:off x="6228605" y="1751767"/>
            <a:ext cx="2375645" cy="1731225"/>
          </a:xfrm>
          <a:prstGeom prst="rect">
            <a:avLst/>
          </a:prstGeom>
          <a:noFill/>
          <a:ln w="9525">
            <a:noFill/>
            <a:miter lim="800000"/>
            <a:headEnd/>
            <a:tailEnd/>
          </a:ln>
          <a:effectLst/>
        </p:spPr>
        <p:txBody>
          <a:bodyPr vert="horz" wrap="square" lIns="68562" tIns="34281" rIns="68562" bIns="34281" numCol="1" anchor="ctr" anchorCtr="0" compatLnSpc="1">
            <a:prstTxWarp prst="textNoShape">
              <a:avLst/>
            </a:prstTxWarp>
            <a:spAutoFit/>
          </a:bodyPr>
          <a:lstStyle/>
          <a:p>
            <a:pPr marL="257106" indent="-257106" eaLnBrk="0" hangingPunct="0">
              <a:buAutoNum type="arabicPeriod"/>
            </a:pPr>
            <a:r>
              <a:rPr lang="zh-CN" altLang="en-US" dirty="0">
                <a:solidFill>
                  <a:schemeClr val="tx1"/>
                </a:solidFill>
                <a:latin typeface="+mn-ea"/>
                <a:ea typeface="+mn-ea"/>
                <a:cs typeface="Times New Roman" pitchFamily="18" charset="0"/>
              </a:rPr>
              <a:t>敏捷迭代开发</a:t>
            </a:r>
            <a:r>
              <a:rPr lang="zh-CN" altLang="en-US" b="0" dirty="0">
                <a:solidFill>
                  <a:schemeClr val="tx1"/>
                </a:solidFill>
                <a:latin typeface="+mn-ea"/>
                <a:ea typeface="+mn-ea"/>
                <a:cs typeface="Times New Roman" pitchFamily="18" charset="0"/>
              </a:rPr>
              <a:t>：</a:t>
            </a:r>
            <a:r>
              <a:rPr lang="zh-CN" altLang="zh-CN" b="0" dirty="0">
                <a:latin typeface="+mn-ea"/>
                <a:ea typeface="+mn-ea"/>
              </a:rPr>
              <a:t>迭代计划和时间线</a:t>
            </a:r>
            <a:r>
              <a:rPr lang="zh-CN" altLang="en-US" b="0" dirty="0">
                <a:latin typeface="+mn-ea"/>
                <a:ea typeface="+mn-ea"/>
              </a:rPr>
              <a:t>，及时准确掌控</a:t>
            </a:r>
            <a:r>
              <a:rPr lang="zh-CN" altLang="zh-CN" b="0" dirty="0">
                <a:latin typeface="+mn-ea"/>
                <a:ea typeface="+mn-ea"/>
              </a:rPr>
              <a:t>项目进展</a:t>
            </a:r>
            <a:endParaRPr lang="en-US" altLang="zh-CN" b="0" dirty="0">
              <a:latin typeface="+mn-ea"/>
              <a:ea typeface="+mn-ea"/>
            </a:endParaRPr>
          </a:p>
          <a:p>
            <a:pPr marL="257106" indent="-257106" eaLnBrk="0" hangingPunct="0">
              <a:buAutoNum type="arabicPeriod"/>
            </a:pPr>
            <a:endParaRPr lang="en-US" altLang="zh-CN" b="0" dirty="0">
              <a:solidFill>
                <a:schemeClr val="tx1"/>
              </a:solidFill>
              <a:latin typeface="+mn-ea"/>
              <a:ea typeface="+mn-ea"/>
              <a:cs typeface="Times New Roman" pitchFamily="18" charset="0"/>
            </a:endParaRPr>
          </a:p>
          <a:p>
            <a:pPr marL="257106" indent="-257106" eaLnBrk="0" hangingPunct="0">
              <a:buAutoNum type="arabicPeriod"/>
            </a:pPr>
            <a:r>
              <a:rPr lang="zh-CN" altLang="en-US" dirty="0">
                <a:solidFill>
                  <a:schemeClr val="tx1"/>
                </a:solidFill>
                <a:latin typeface="+mn-ea"/>
                <a:ea typeface="+mn-ea"/>
                <a:cs typeface="Times New Roman" pitchFamily="18" charset="0"/>
              </a:rPr>
              <a:t>社交化协作</a:t>
            </a:r>
            <a:r>
              <a:rPr lang="zh-CN" altLang="en-US" b="0" dirty="0">
                <a:solidFill>
                  <a:schemeClr val="tx1"/>
                </a:solidFill>
                <a:latin typeface="+mn-ea"/>
                <a:ea typeface="+mn-ea"/>
                <a:cs typeface="Times New Roman" pitchFamily="18" charset="0"/>
              </a:rPr>
              <a:t>：提高多角色跨地域协同效率</a:t>
            </a:r>
            <a:endParaRPr lang="en-US" altLang="zh-CN" b="0" dirty="0">
              <a:solidFill>
                <a:schemeClr val="tx1"/>
              </a:solidFill>
              <a:latin typeface="+mn-ea"/>
              <a:ea typeface="+mn-ea"/>
              <a:cs typeface="Times New Roman" pitchFamily="18" charset="0"/>
            </a:endParaRPr>
          </a:p>
          <a:p>
            <a:pPr marL="257106" indent="-257106" eaLnBrk="0" hangingPunct="0">
              <a:buAutoNum type="arabicPeriod"/>
            </a:pPr>
            <a:endParaRPr lang="en-US" altLang="zh-CN" b="0" dirty="0">
              <a:solidFill>
                <a:schemeClr val="tx1"/>
              </a:solidFill>
              <a:latin typeface="+mn-ea"/>
              <a:ea typeface="+mn-ea"/>
              <a:cs typeface="Times New Roman" pitchFamily="18" charset="0"/>
            </a:endParaRPr>
          </a:p>
          <a:p>
            <a:pPr marL="257106" indent="-257106" eaLnBrk="0" hangingPunct="0">
              <a:buAutoNum type="arabicPeriod"/>
            </a:pPr>
            <a:r>
              <a:rPr lang="zh-CN" altLang="en-US" dirty="0">
                <a:solidFill>
                  <a:schemeClr val="tx1"/>
                </a:solidFill>
                <a:latin typeface="+mn-ea"/>
                <a:ea typeface="+mn-ea"/>
                <a:cs typeface="Times New Roman" pitchFamily="18" charset="0"/>
              </a:rPr>
              <a:t>规范化模板：</a:t>
            </a:r>
            <a:r>
              <a:rPr lang="zh-CN" altLang="en-US" b="0" dirty="0">
                <a:solidFill>
                  <a:schemeClr val="tx1"/>
                </a:solidFill>
                <a:latin typeface="+mn-ea"/>
                <a:ea typeface="+mn-ea"/>
                <a:cs typeface="Times New Roman" pitchFamily="18" charset="0"/>
              </a:rPr>
              <a:t>为需求及缺陷提供规范化的模板，提升需求及缺陷效率</a:t>
            </a:r>
            <a:endParaRPr lang="en-US" altLang="zh-CN" dirty="0">
              <a:solidFill>
                <a:schemeClr val="tx1"/>
              </a:solidFill>
              <a:latin typeface="+mn-ea"/>
              <a:ea typeface="+mn-ea"/>
              <a:cs typeface="Times New Roman" pitchFamily="18" charset="0"/>
            </a:endParaRPr>
          </a:p>
        </p:txBody>
      </p:sp>
      <p:sp>
        <p:nvSpPr>
          <p:cNvPr id="2" name="标题 1"/>
          <p:cNvSpPr>
            <a:spLocks noGrp="1"/>
          </p:cNvSpPr>
          <p:nvPr>
            <p:ph type="title"/>
          </p:nvPr>
        </p:nvSpPr>
        <p:spPr>
          <a:xfrm>
            <a:off x="684213" y="387352"/>
            <a:ext cx="7920037" cy="868363"/>
          </a:xfrm>
        </p:spPr>
        <p:txBody>
          <a:bodyPr/>
          <a:lstStyle/>
          <a:p>
            <a:pPr lvl="0">
              <a:defRPr/>
            </a:pPr>
            <a:r>
              <a:rPr lang="zh-CN" altLang="en-US" sz="3500" dirty="0">
                <a:latin typeface="+mj-ea"/>
                <a:cs typeface="Arial" pitchFamily="34" charset="0"/>
              </a:rPr>
              <a:t>华为软件开发云支撑企业敏捷开发转型</a:t>
            </a:r>
          </a:p>
        </p:txBody>
      </p:sp>
    </p:spTree>
    <p:extLst>
      <p:ext uri="{BB962C8B-B14F-4D97-AF65-F5344CB8AC3E}">
        <p14:creationId xmlns:p14="http://schemas.microsoft.com/office/powerpoint/2010/main" val="116395358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文本占位符 31"/>
          <p:cNvSpPr>
            <a:spLocks noGrp="1"/>
          </p:cNvSpPr>
          <p:nvPr>
            <p:ph type="body" sz="quarter" idx="10"/>
          </p:nvPr>
        </p:nvSpPr>
        <p:spPr/>
        <p:txBody>
          <a:bodyPr/>
          <a:lstStyle/>
          <a:p>
            <a:r>
              <a:rPr lang="zh-CN" altLang="en-US" dirty="0"/>
              <a:t>华为</a:t>
            </a:r>
            <a:r>
              <a:rPr lang="en-US" altLang="zh-CN" dirty="0"/>
              <a:t>DevCloud</a:t>
            </a:r>
            <a:r>
              <a:rPr lang="zh-CN" altLang="en-US" dirty="0"/>
              <a:t>项目管理 </a:t>
            </a:r>
            <a:r>
              <a:rPr lang="en-US" altLang="zh-CN" dirty="0">
                <a:hlinkClick r:id="rId3"/>
              </a:rPr>
              <a:t>https://devcloud.hwclouds.com/projectman/home</a:t>
            </a:r>
            <a:endParaRPr lang="en-US" altLang="zh-CN" dirty="0"/>
          </a:p>
          <a:p>
            <a:r>
              <a:rPr lang="zh-CN" altLang="en-US" dirty="0"/>
              <a:t>华为</a:t>
            </a:r>
            <a:r>
              <a:rPr lang="en-US" altLang="zh-CN" dirty="0"/>
              <a:t>DevCloud</a:t>
            </a:r>
            <a:r>
              <a:rPr lang="zh-CN" altLang="en-US" dirty="0"/>
              <a:t>项目管理</a:t>
            </a:r>
            <a:r>
              <a:rPr lang="en-US" altLang="zh-CN" dirty="0"/>
              <a:t>FAQ http://support.hwclouds.com/projectman_faq/index.html</a:t>
            </a:r>
          </a:p>
        </p:txBody>
      </p:sp>
    </p:spTree>
    <p:extLst>
      <p:ext uri="{BB962C8B-B14F-4D97-AF65-F5344CB8AC3E}">
        <p14:creationId xmlns:p14="http://schemas.microsoft.com/office/powerpoint/2010/main" val="97665753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同侧圆角矩形 17"/>
          <p:cNvSpPr/>
          <p:nvPr/>
        </p:nvSpPr>
        <p:spPr bwMode="auto">
          <a:xfrm>
            <a:off x="670691" y="2101565"/>
            <a:ext cx="2533156" cy="3384377"/>
          </a:xfrm>
          <a:prstGeom prst="round2SameRect">
            <a:avLst>
              <a:gd name="adj1" fmla="val 0"/>
              <a:gd name="adj2" fmla="val 0"/>
            </a:avLst>
          </a:prstGeom>
          <a:solidFill>
            <a:srgbClr val="F9F9F9"/>
          </a:solidFill>
          <a:ln w="9525" algn="ctr">
            <a:noFill/>
            <a:round/>
            <a:headEnd/>
            <a:tailEnd/>
          </a:ln>
          <a:effectLst>
            <a:softEdge rad="12700"/>
          </a:effectLst>
        </p:spPr>
        <p:txBody>
          <a:bodyPr wrap="none" lIns="72538" tIns="36270" rIns="72538" bIns="36270" anchor="ctr"/>
          <a:lstStyle/>
          <a:p>
            <a:pPr algn="ctr" defTabSz="725377" eaLnBrk="0" hangingPunct="0">
              <a:buSzPct val="60000"/>
              <a:defRPr/>
            </a:pPr>
            <a:endParaRPr lang="en-US" altLang="zh-CN" sz="900" kern="0" dirty="0">
              <a:solidFill>
                <a:srgbClr val="5F5F5F"/>
              </a:solidFill>
              <a:latin typeface="微软雅黑" pitchFamily="34" charset="-122"/>
              <a:ea typeface="微软雅黑" pitchFamily="34" charset="-122"/>
              <a:cs typeface="Arial" pitchFamily="34" charset="0"/>
            </a:endParaRPr>
          </a:p>
        </p:txBody>
      </p:sp>
      <p:sp>
        <p:nvSpPr>
          <p:cNvPr id="19" name="AutoShape 44"/>
          <p:cNvSpPr>
            <a:spLocks noChangeArrowheads="1"/>
          </p:cNvSpPr>
          <p:nvPr/>
        </p:nvSpPr>
        <p:spPr bwMode="auto">
          <a:xfrm>
            <a:off x="684212" y="1794222"/>
            <a:ext cx="2519635" cy="322751"/>
          </a:xfrm>
          <a:prstGeom prst="round2SameRect">
            <a:avLst>
              <a:gd name="adj1" fmla="val 0"/>
              <a:gd name="adj2" fmla="val 0"/>
            </a:avLst>
          </a:prstGeom>
          <a:solidFill>
            <a:srgbClr val="6799C7"/>
          </a:solidFill>
          <a:ln>
            <a:headEnd/>
            <a:tailEnd/>
          </a:ln>
          <a:effectLst/>
          <a:scene3d>
            <a:camera prst="orthographicFront">
              <a:rot lat="0" lon="0" rev="0"/>
            </a:camera>
            <a:lightRig rig="threePt" dir="t">
              <a:rot lat="0" lon="0" rev="1200000"/>
            </a:lightRig>
          </a:scene3d>
          <a:sp3d/>
          <a:extLst/>
        </p:spPr>
        <p:style>
          <a:lnRef idx="0">
            <a:schemeClr val="accent1"/>
          </a:lnRef>
          <a:fillRef idx="3">
            <a:schemeClr val="accent1"/>
          </a:fillRef>
          <a:effectRef idx="3">
            <a:schemeClr val="accent1"/>
          </a:effectRef>
          <a:fontRef idx="minor">
            <a:schemeClr val="lt1"/>
          </a:fontRef>
        </p:style>
        <p:txBody>
          <a:bodyPr wrap="square" lIns="17823" tIns="8911" rIns="17823" bIns="8911" anchor="ctr" anchorCtr="1">
            <a:noAutofit/>
          </a:bodyPr>
          <a:lstStyle/>
          <a:p>
            <a:pPr defTabSz="622111" eaLnBrk="0" hangingPunct="0">
              <a:buSzPct val="60000"/>
            </a:pPr>
            <a:r>
              <a:rPr lang="zh-CN" altLang="en-US" sz="1400" b="0" dirty="0">
                <a:solidFill>
                  <a:schemeClr val="bg1"/>
                </a:solidFill>
                <a:latin typeface="华文细黑" panose="02010600040101010101" pitchFamily="2" charset="-122"/>
                <a:ea typeface="华文细黑" panose="02010600040101010101" pitchFamily="2" charset="-122"/>
                <a:cs typeface="Arial" pitchFamily="34" charset="0"/>
              </a:rPr>
              <a:t>交付频率高，研发周期短</a:t>
            </a:r>
          </a:p>
        </p:txBody>
      </p:sp>
      <p:sp>
        <p:nvSpPr>
          <p:cNvPr id="20" name="TextBox 19"/>
          <p:cNvSpPr txBox="1"/>
          <p:nvPr/>
        </p:nvSpPr>
        <p:spPr>
          <a:xfrm>
            <a:off x="682804" y="3861083"/>
            <a:ext cx="2449036" cy="1441644"/>
          </a:xfrm>
          <a:prstGeom prst="rect">
            <a:avLst/>
          </a:prstGeom>
          <a:noFill/>
        </p:spPr>
        <p:txBody>
          <a:bodyPr wrap="square" lIns="96744" tIns="48371" rIns="96744" bIns="48371" rtlCol="0">
            <a:spAutoFit/>
          </a:bodyPr>
          <a:lstStyle/>
          <a:p>
            <a:pPr marL="188111" indent="-188111">
              <a:lnSpc>
                <a:spcPct val="140000"/>
              </a:lnSpc>
              <a:spcBef>
                <a:spcPts val="212"/>
              </a:spcBef>
              <a:buClr>
                <a:schemeClr val="tx1">
                  <a:lumMod val="50000"/>
                  <a:lumOff val="50000"/>
                </a:schemeClr>
              </a:buClr>
              <a:buSzPct val="70000"/>
              <a:buFont typeface="Wingdings" pitchFamily="2" charset="2"/>
              <a:buChar char="l"/>
            </a:pPr>
            <a:r>
              <a:rPr lang="zh-CN" altLang="en-US" b="0" dirty="0">
                <a:latin typeface="华文细黑" panose="02010600040101010101" pitchFamily="2" charset="-122"/>
                <a:ea typeface="华文细黑" panose="02010600040101010101" pitchFamily="2" charset="-122"/>
              </a:rPr>
              <a:t>市场变化快，产品盈利窗口窄</a:t>
            </a:r>
            <a:endParaRPr lang="en-US" altLang="zh-CN" b="0" dirty="0">
              <a:latin typeface="华文细黑" panose="02010600040101010101" pitchFamily="2" charset="-122"/>
              <a:ea typeface="华文细黑" panose="02010600040101010101" pitchFamily="2" charset="-122"/>
            </a:endParaRPr>
          </a:p>
          <a:p>
            <a:pPr marL="188111" indent="-188111">
              <a:lnSpc>
                <a:spcPct val="140000"/>
              </a:lnSpc>
              <a:spcBef>
                <a:spcPts val="212"/>
              </a:spcBef>
              <a:buClr>
                <a:schemeClr val="tx1">
                  <a:lumMod val="50000"/>
                  <a:lumOff val="50000"/>
                </a:schemeClr>
              </a:buClr>
              <a:buSzPct val="70000"/>
              <a:buFont typeface="Wingdings" pitchFamily="2" charset="2"/>
              <a:buChar char="l"/>
            </a:pPr>
            <a:r>
              <a:rPr lang="zh-CN" altLang="en-US" b="0" dirty="0">
                <a:latin typeface="华文细黑" panose="02010600040101010101" pitchFamily="2" charset="-122"/>
                <a:ea typeface="华文细黑" panose="02010600040101010101" pitchFamily="2" charset="-122"/>
              </a:rPr>
              <a:t>按需发布，一天交付多次，快速试错，快速反馈</a:t>
            </a:r>
            <a:endParaRPr lang="en-US" altLang="zh-CN" b="0" dirty="0">
              <a:latin typeface="华文细黑" panose="02010600040101010101" pitchFamily="2" charset="-122"/>
              <a:ea typeface="华文细黑" panose="02010600040101010101" pitchFamily="2" charset="-122"/>
            </a:endParaRPr>
          </a:p>
          <a:p>
            <a:pPr marL="188111" indent="-188111">
              <a:lnSpc>
                <a:spcPct val="140000"/>
              </a:lnSpc>
              <a:spcBef>
                <a:spcPts val="212"/>
              </a:spcBef>
              <a:buClr>
                <a:schemeClr val="tx1">
                  <a:lumMod val="50000"/>
                  <a:lumOff val="50000"/>
                </a:schemeClr>
              </a:buClr>
              <a:buSzPct val="70000"/>
              <a:buFont typeface="Wingdings" pitchFamily="2" charset="2"/>
              <a:buChar char="l"/>
            </a:pPr>
            <a:r>
              <a:rPr lang="zh-CN" altLang="en-US" b="0" dirty="0">
                <a:latin typeface="华文细黑" panose="02010600040101010101" pitchFamily="2" charset="-122"/>
                <a:ea typeface="华文细黑" panose="02010600040101010101" pitchFamily="2" charset="-122"/>
              </a:rPr>
              <a:t>持续快速创新，快速将</a:t>
            </a:r>
            <a:r>
              <a:rPr lang="en-US" altLang="zh-CN" b="0" dirty="0">
                <a:latin typeface="华文细黑" panose="02010600040101010101" pitchFamily="2" charset="-122"/>
                <a:ea typeface="华文细黑" panose="02010600040101010101" pitchFamily="2" charset="-122"/>
              </a:rPr>
              <a:t>idea</a:t>
            </a:r>
            <a:r>
              <a:rPr lang="zh-CN" altLang="en-US" b="0" dirty="0">
                <a:latin typeface="华文细黑" panose="02010600040101010101" pitchFamily="2" charset="-122"/>
                <a:ea typeface="华文细黑" panose="02010600040101010101" pitchFamily="2" charset="-122"/>
              </a:rPr>
              <a:t>转变为产品</a:t>
            </a:r>
            <a:endParaRPr lang="en-US" altLang="zh-CN" b="0" dirty="0">
              <a:latin typeface="华文细黑" panose="02010600040101010101" pitchFamily="2" charset="-122"/>
              <a:ea typeface="华文细黑" panose="02010600040101010101" pitchFamily="2" charset="-122"/>
            </a:endParaRPr>
          </a:p>
        </p:txBody>
      </p:sp>
      <p:sp>
        <p:nvSpPr>
          <p:cNvPr id="21" name="同侧圆角矩形 20"/>
          <p:cNvSpPr/>
          <p:nvPr/>
        </p:nvSpPr>
        <p:spPr bwMode="auto">
          <a:xfrm>
            <a:off x="3445024" y="2101566"/>
            <a:ext cx="2495013" cy="3384376"/>
          </a:xfrm>
          <a:prstGeom prst="round2SameRect">
            <a:avLst>
              <a:gd name="adj1" fmla="val 0"/>
              <a:gd name="adj2" fmla="val 0"/>
            </a:avLst>
          </a:prstGeom>
          <a:solidFill>
            <a:srgbClr val="F9F9F9"/>
          </a:solidFill>
          <a:ln w="9525" algn="ctr">
            <a:noFill/>
            <a:round/>
            <a:headEnd/>
            <a:tailEnd/>
          </a:ln>
          <a:effectLst>
            <a:softEdge rad="12700"/>
          </a:effectLst>
        </p:spPr>
        <p:txBody>
          <a:bodyPr wrap="none" lIns="72538" tIns="36270" rIns="72538" bIns="36270" anchor="ctr"/>
          <a:lstStyle/>
          <a:p>
            <a:pPr algn="ctr" defTabSz="725377" eaLnBrk="0" hangingPunct="0">
              <a:buSzPct val="60000"/>
              <a:defRPr/>
            </a:pPr>
            <a:endParaRPr lang="en-US" altLang="zh-CN" sz="900" kern="0" dirty="0">
              <a:solidFill>
                <a:srgbClr val="5F5F5F"/>
              </a:solidFill>
              <a:latin typeface="微软雅黑" pitchFamily="34" charset="-122"/>
              <a:ea typeface="微软雅黑" pitchFamily="34" charset="-122"/>
              <a:cs typeface="Arial" pitchFamily="34" charset="0"/>
            </a:endParaRPr>
          </a:p>
        </p:txBody>
      </p:sp>
      <p:pic>
        <p:nvPicPr>
          <p:cNvPr id="22" name="图片 21" descr="pur200802050014_H.JPG"/>
          <p:cNvPicPr preferRelativeResize="0">
            <a:picLocks/>
          </p:cNvPicPr>
          <p:nvPr/>
        </p:nvPicPr>
        <p:blipFill>
          <a:blip r:embed="rId3" cstate="print"/>
          <a:stretch>
            <a:fillRect/>
          </a:stretch>
        </p:blipFill>
        <p:spPr>
          <a:xfrm>
            <a:off x="6431445" y="2304715"/>
            <a:ext cx="2080759" cy="1407198"/>
          </a:xfrm>
          <a:prstGeom prst="rect">
            <a:avLst/>
          </a:prstGeom>
          <a:noFill/>
          <a:ln>
            <a:noFill/>
          </a:ln>
        </p:spPr>
      </p:pic>
      <p:sp>
        <p:nvSpPr>
          <p:cNvPr id="23" name="AutoShape 44"/>
          <p:cNvSpPr>
            <a:spLocks noChangeArrowheads="1"/>
          </p:cNvSpPr>
          <p:nvPr/>
        </p:nvSpPr>
        <p:spPr bwMode="auto">
          <a:xfrm>
            <a:off x="3446794" y="1794222"/>
            <a:ext cx="2493358" cy="322751"/>
          </a:xfrm>
          <a:prstGeom prst="round2SameRect">
            <a:avLst>
              <a:gd name="adj1" fmla="val 0"/>
              <a:gd name="adj2" fmla="val 0"/>
            </a:avLst>
          </a:prstGeom>
          <a:solidFill>
            <a:srgbClr val="6799C7"/>
          </a:solidFill>
          <a:ln>
            <a:headEnd/>
            <a:tailEnd/>
          </a:ln>
          <a:effectLst/>
          <a:scene3d>
            <a:camera prst="orthographicFront">
              <a:rot lat="0" lon="0" rev="0"/>
            </a:camera>
            <a:lightRig rig="threePt" dir="t">
              <a:rot lat="0" lon="0" rev="1200000"/>
            </a:lightRig>
          </a:scene3d>
          <a:sp3d/>
          <a:extLst/>
        </p:spPr>
        <p:style>
          <a:lnRef idx="0">
            <a:schemeClr val="accent1"/>
          </a:lnRef>
          <a:fillRef idx="3">
            <a:schemeClr val="accent1"/>
          </a:fillRef>
          <a:effectRef idx="3">
            <a:schemeClr val="accent1"/>
          </a:effectRef>
          <a:fontRef idx="minor">
            <a:schemeClr val="lt1"/>
          </a:fontRef>
        </p:style>
        <p:txBody>
          <a:bodyPr wrap="square" lIns="17823" tIns="8911" rIns="17823" bIns="8911" anchor="ctr" anchorCtr="1">
            <a:noAutofit/>
          </a:bodyPr>
          <a:lstStyle/>
          <a:p>
            <a:pPr defTabSz="622111" eaLnBrk="0" hangingPunct="0">
              <a:buSzPct val="60000"/>
            </a:pPr>
            <a:r>
              <a:rPr lang="zh-CN" altLang="en-US" sz="1400" b="0" dirty="0">
                <a:solidFill>
                  <a:schemeClr val="bg1"/>
                </a:solidFill>
                <a:latin typeface="华文细黑" panose="02010600040101010101" pitchFamily="2" charset="-122"/>
                <a:ea typeface="华文细黑" panose="02010600040101010101" pitchFamily="2" charset="-122"/>
                <a:cs typeface="Arial" pitchFamily="34" charset="0"/>
              </a:rPr>
              <a:t>跨地域协作多，研发平台复杂</a:t>
            </a:r>
            <a:endParaRPr lang="zh-CN" altLang="en-US" sz="1400" b="0" dirty="0">
              <a:solidFill>
                <a:schemeClr val="bg1"/>
              </a:solidFill>
              <a:latin typeface="华文细黑" panose="02010600040101010101" pitchFamily="2" charset="-122"/>
              <a:ea typeface="华文细黑" panose="02010600040101010101" pitchFamily="2" charset="-122"/>
            </a:endParaRPr>
          </a:p>
        </p:txBody>
      </p:sp>
      <p:sp>
        <p:nvSpPr>
          <p:cNvPr id="24" name="TextBox 23"/>
          <p:cNvSpPr txBox="1"/>
          <p:nvPr/>
        </p:nvSpPr>
        <p:spPr>
          <a:xfrm>
            <a:off x="3448087" y="3862195"/>
            <a:ext cx="2564073" cy="935737"/>
          </a:xfrm>
          <a:prstGeom prst="rect">
            <a:avLst/>
          </a:prstGeom>
          <a:noFill/>
        </p:spPr>
        <p:txBody>
          <a:bodyPr wrap="square" lIns="96744" tIns="48371" rIns="96744" bIns="48371" rtlCol="0">
            <a:spAutoFit/>
          </a:bodyPr>
          <a:lstStyle/>
          <a:p>
            <a:pPr marL="188111" indent="-188111">
              <a:lnSpc>
                <a:spcPct val="142000"/>
              </a:lnSpc>
              <a:spcBef>
                <a:spcPts val="212"/>
              </a:spcBef>
              <a:buClr>
                <a:schemeClr val="tx1">
                  <a:lumMod val="50000"/>
                  <a:lumOff val="50000"/>
                </a:schemeClr>
              </a:buClr>
              <a:buSzPct val="70000"/>
              <a:buFont typeface="Wingdings" pitchFamily="2" charset="2"/>
              <a:buChar char="l"/>
            </a:pPr>
            <a:r>
              <a:rPr lang="zh-CN" altLang="en-US" b="0" dirty="0">
                <a:latin typeface="华文细黑" panose="02010600040101010101" pitchFamily="2" charset="-122"/>
                <a:ea typeface="华文细黑" panose="02010600040101010101" pitchFamily="2" charset="-122"/>
              </a:rPr>
              <a:t>国际化、跨地域</a:t>
            </a:r>
            <a:r>
              <a:rPr lang="zh-CN" altLang="en-GB" b="0" dirty="0">
                <a:latin typeface="华文细黑" panose="02010600040101010101" pitchFamily="2" charset="-122"/>
                <a:ea typeface="华文细黑" panose="02010600040101010101" pitchFamily="2" charset="-122"/>
              </a:rPr>
              <a:t>团队沟通协作</a:t>
            </a:r>
            <a:r>
              <a:rPr lang="zh-CN" altLang="en-US" b="0" dirty="0">
                <a:latin typeface="华文细黑" panose="02010600040101010101" pitchFamily="2" charset="-122"/>
                <a:ea typeface="华文细黑" panose="02010600040101010101" pitchFamily="2" charset="-122"/>
              </a:rPr>
              <a:t>多</a:t>
            </a:r>
            <a:endParaRPr lang="en-US" altLang="zh-CN" b="0" dirty="0">
              <a:latin typeface="华文细黑" panose="02010600040101010101" pitchFamily="2" charset="-122"/>
              <a:ea typeface="华文细黑" panose="02010600040101010101" pitchFamily="2" charset="-122"/>
            </a:endParaRPr>
          </a:p>
          <a:p>
            <a:pPr marL="188111" indent="-188111">
              <a:lnSpc>
                <a:spcPct val="142000"/>
              </a:lnSpc>
              <a:spcBef>
                <a:spcPts val="212"/>
              </a:spcBef>
              <a:buClr>
                <a:schemeClr val="tx1">
                  <a:lumMod val="50000"/>
                  <a:lumOff val="50000"/>
                </a:schemeClr>
              </a:buClr>
              <a:buSzPct val="70000"/>
              <a:buFont typeface="Wingdings" pitchFamily="2" charset="2"/>
              <a:buChar char="l"/>
            </a:pPr>
            <a:r>
              <a:rPr lang="zh-CN" altLang="en-US" b="0" dirty="0">
                <a:solidFill>
                  <a:schemeClr val="tx1"/>
                </a:solidFill>
                <a:latin typeface="华文细黑" panose="02010600040101010101" pitchFamily="2" charset="-122"/>
                <a:ea typeface="华文细黑" panose="02010600040101010101" pitchFamily="2" charset="-122"/>
              </a:rPr>
              <a:t>新技术、新语言学习曲线长</a:t>
            </a:r>
            <a:endParaRPr lang="en-US" altLang="zh-CN" b="0" dirty="0">
              <a:solidFill>
                <a:schemeClr val="tx1"/>
              </a:solidFill>
              <a:latin typeface="华文细黑" panose="02010600040101010101" pitchFamily="2" charset="-122"/>
              <a:ea typeface="华文细黑" panose="02010600040101010101" pitchFamily="2" charset="-122"/>
            </a:endParaRPr>
          </a:p>
          <a:p>
            <a:pPr marL="188111" indent="-188111">
              <a:lnSpc>
                <a:spcPct val="142000"/>
              </a:lnSpc>
              <a:spcBef>
                <a:spcPts val="212"/>
              </a:spcBef>
              <a:buClr>
                <a:schemeClr val="tx1">
                  <a:lumMod val="50000"/>
                  <a:lumOff val="50000"/>
                </a:schemeClr>
              </a:buClr>
              <a:buSzPct val="70000"/>
              <a:buFont typeface="Wingdings" pitchFamily="2" charset="2"/>
              <a:buChar char="l"/>
            </a:pPr>
            <a:r>
              <a:rPr lang="zh-CN" altLang="en-US" b="0" dirty="0">
                <a:solidFill>
                  <a:schemeClr val="tx1"/>
                </a:solidFill>
                <a:latin typeface="华文细黑" panose="02010600040101010101" pitchFamily="2" charset="-122"/>
                <a:ea typeface="华文细黑" panose="02010600040101010101" pitchFamily="2" charset="-122"/>
              </a:rPr>
              <a:t>工具部署和维护低效、复杂</a:t>
            </a:r>
            <a:endParaRPr lang="en-US" altLang="zh-CN" b="0" dirty="0">
              <a:solidFill>
                <a:schemeClr val="tx1"/>
              </a:solidFill>
              <a:latin typeface="华文细黑" panose="02010600040101010101" pitchFamily="2" charset="-122"/>
              <a:ea typeface="华文细黑" panose="02010600040101010101" pitchFamily="2" charset="-122"/>
            </a:endParaRPr>
          </a:p>
        </p:txBody>
      </p:sp>
      <p:sp>
        <p:nvSpPr>
          <p:cNvPr id="25" name="同侧圆角矩形 24"/>
          <p:cNvSpPr/>
          <p:nvPr/>
        </p:nvSpPr>
        <p:spPr bwMode="auto">
          <a:xfrm>
            <a:off x="6181214" y="2101565"/>
            <a:ext cx="2452678" cy="3384377"/>
          </a:xfrm>
          <a:prstGeom prst="round2SameRect">
            <a:avLst>
              <a:gd name="adj1" fmla="val 0"/>
              <a:gd name="adj2" fmla="val 0"/>
            </a:avLst>
          </a:prstGeom>
          <a:solidFill>
            <a:srgbClr val="F9F9F9"/>
          </a:solidFill>
          <a:ln w="9525" algn="ctr">
            <a:noFill/>
            <a:round/>
            <a:headEnd/>
            <a:tailEnd/>
          </a:ln>
          <a:effectLst>
            <a:softEdge rad="12700"/>
          </a:effectLst>
        </p:spPr>
        <p:txBody>
          <a:bodyPr wrap="none" lIns="72538" tIns="36270" rIns="72538" bIns="36270" anchor="ctr"/>
          <a:lstStyle/>
          <a:p>
            <a:pPr algn="ctr" defTabSz="725377" eaLnBrk="0" hangingPunct="0">
              <a:buSzPct val="60000"/>
              <a:defRPr/>
            </a:pPr>
            <a:endParaRPr lang="en-US" altLang="zh-CN" sz="900" kern="0" dirty="0">
              <a:solidFill>
                <a:srgbClr val="5F5F5F"/>
              </a:solidFill>
              <a:latin typeface="微软雅黑" pitchFamily="34" charset="-122"/>
              <a:ea typeface="微软雅黑" pitchFamily="34" charset="-122"/>
              <a:cs typeface="Arial" pitchFamily="34" charset="0"/>
            </a:endParaRPr>
          </a:p>
        </p:txBody>
      </p:sp>
      <p:sp>
        <p:nvSpPr>
          <p:cNvPr id="26" name="AutoShape 44"/>
          <p:cNvSpPr>
            <a:spLocks noChangeArrowheads="1"/>
          </p:cNvSpPr>
          <p:nvPr/>
        </p:nvSpPr>
        <p:spPr bwMode="auto">
          <a:xfrm>
            <a:off x="6183099" y="1778814"/>
            <a:ext cx="2450793" cy="322751"/>
          </a:xfrm>
          <a:prstGeom prst="round2SameRect">
            <a:avLst>
              <a:gd name="adj1" fmla="val 0"/>
              <a:gd name="adj2" fmla="val 0"/>
            </a:avLst>
          </a:prstGeom>
          <a:solidFill>
            <a:srgbClr val="6799C7"/>
          </a:solidFill>
          <a:ln>
            <a:headEnd/>
            <a:tailEnd/>
          </a:ln>
          <a:effectLst/>
          <a:scene3d>
            <a:camera prst="orthographicFront">
              <a:rot lat="0" lon="0" rev="0"/>
            </a:camera>
            <a:lightRig rig="threePt" dir="t">
              <a:rot lat="0" lon="0" rev="1200000"/>
            </a:lightRig>
          </a:scene3d>
          <a:sp3d/>
          <a:extLst/>
        </p:spPr>
        <p:style>
          <a:lnRef idx="0">
            <a:schemeClr val="accent1"/>
          </a:lnRef>
          <a:fillRef idx="3">
            <a:schemeClr val="accent1"/>
          </a:fillRef>
          <a:effectRef idx="3">
            <a:schemeClr val="accent1"/>
          </a:effectRef>
          <a:fontRef idx="minor">
            <a:schemeClr val="lt1"/>
          </a:fontRef>
        </p:style>
        <p:txBody>
          <a:bodyPr wrap="square" lIns="17823" tIns="8911" rIns="17823" bIns="8911" anchor="ctr" anchorCtr="1">
            <a:noAutofit/>
          </a:bodyPr>
          <a:lstStyle/>
          <a:p>
            <a:pPr defTabSz="622111" eaLnBrk="0" hangingPunct="0">
              <a:buSzPct val="60000"/>
            </a:pPr>
            <a:r>
              <a:rPr lang="zh-CN" altLang="en-US" sz="1400" b="0" dirty="0">
                <a:solidFill>
                  <a:schemeClr val="bg1"/>
                </a:solidFill>
                <a:latin typeface="华文细黑" panose="02010600040101010101" pitchFamily="2" charset="-122"/>
                <a:ea typeface="华文细黑" panose="02010600040101010101" pitchFamily="2" charset="-122"/>
                <a:cs typeface="Arial" pitchFamily="34" charset="0"/>
              </a:rPr>
              <a:t>开放与安全要求高</a:t>
            </a:r>
          </a:p>
        </p:txBody>
      </p:sp>
      <p:sp>
        <p:nvSpPr>
          <p:cNvPr id="27" name="TextBox 26"/>
          <p:cNvSpPr txBox="1"/>
          <p:nvPr/>
        </p:nvSpPr>
        <p:spPr>
          <a:xfrm>
            <a:off x="6194054" y="3862474"/>
            <a:ext cx="2407050" cy="1172340"/>
          </a:xfrm>
          <a:prstGeom prst="rect">
            <a:avLst/>
          </a:prstGeom>
          <a:noFill/>
        </p:spPr>
        <p:txBody>
          <a:bodyPr wrap="square" lIns="96744" tIns="48371" rIns="96744" bIns="48371" rtlCol="0">
            <a:spAutoFit/>
          </a:bodyPr>
          <a:lstStyle/>
          <a:p>
            <a:pPr marL="188111" indent="-188111">
              <a:lnSpc>
                <a:spcPct val="142000"/>
              </a:lnSpc>
              <a:spcBef>
                <a:spcPts val="212"/>
              </a:spcBef>
              <a:buClr>
                <a:schemeClr val="tx1">
                  <a:lumMod val="50000"/>
                  <a:lumOff val="50000"/>
                </a:schemeClr>
              </a:buClr>
              <a:buSzPct val="70000"/>
              <a:buFont typeface="Wingdings" pitchFamily="2" charset="2"/>
              <a:buChar char="l"/>
            </a:pPr>
            <a:r>
              <a:rPr lang="zh-CN" altLang="en-US" b="0" dirty="0">
                <a:solidFill>
                  <a:schemeClr val="tx1"/>
                </a:solidFill>
                <a:latin typeface="华文细黑" panose="02010600040101010101" pitchFamily="2" charset="-122"/>
                <a:ea typeface="华文细黑" panose="02010600040101010101" pitchFamily="2" charset="-122"/>
              </a:rPr>
              <a:t>平台开放，能与其它平台进行对接或数据交互</a:t>
            </a:r>
            <a:endParaRPr lang="en-US" altLang="zh-CN" b="0" dirty="0">
              <a:solidFill>
                <a:schemeClr val="tx1"/>
              </a:solidFill>
              <a:latin typeface="华文细黑" panose="02010600040101010101" pitchFamily="2" charset="-122"/>
              <a:ea typeface="华文细黑" panose="02010600040101010101" pitchFamily="2" charset="-122"/>
            </a:endParaRPr>
          </a:p>
          <a:p>
            <a:pPr marL="188111" indent="-188111">
              <a:lnSpc>
                <a:spcPct val="142000"/>
              </a:lnSpc>
              <a:spcBef>
                <a:spcPts val="212"/>
              </a:spcBef>
              <a:buClr>
                <a:schemeClr val="tx1">
                  <a:lumMod val="50000"/>
                  <a:lumOff val="50000"/>
                </a:schemeClr>
              </a:buClr>
              <a:buSzPct val="70000"/>
              <a:buFont typeface="Wingdings" pitchFamily="2" charset="2"/>
              <a:buChar char="l"/>
            </a:pPr>
            <a:r>
              <a:rPr lang="zh-CN" altLang="en-US" b="0" dirty="0">
                <a:solidFill>
                  <a:schemeClr val="tx1"/>
                </a:solidFill>
                <a:latin typeface="华文细黑" panose="02010600040101010101" pitchFamily="2" charset="-122"/>
                <a:ea typeface="华文细黑" panose="02010600040101010101" pitchFamily="2" charset="-122"/>
              </a:rPr>
              <a:t>数据在传输与存储上要求安全并且可靠</a:t>
            </a:r>
            <a:endParaRPr lang="en-US" altLang="zh-CN" b="0" dirty="0">
              <a:solidFill>
                <a:schemeClr val="tx1"/>
              </a:solidFill>
              <a:latin typeface="华文细黑" panose="02010600040101010101" pitchFamily="2" charset="-122"/>
              <a:ea typeface="华文细黑" panose="02010600040101010101" pitchFamily="2" charset="-122"/>
            </a:endParaRPr>
          </a:p>
        </p:txBody>
      </p:sp>
      <p:pic>
        <p:nvPicPr>
          <p:cNvPr id="28" name="Picture 3"/>
          <p:cNvPicPr>
            <a:picLocks noChangeAspect="1" noChangeArrowheads="1"/>
          </p:cNvPicPr>
          <p:nvPr/>
        </p:nvPicPr>
        <p:blipFill>
          <a:blip r:embed="rId4" cstate="print"/>
          <a:srcRect/>
          <a:stretch>
            <a:fillRect/>
          </a:stretch>
        </p:blipFill>
        <p:spPr bwMode="auto">
          <a:xfrm>
            <a:off x="785141" y="2302723"/>
            <a:ext cx="2304256" cy="1426092"/>
          </a:xfrm>
          <a:prstGeom prst="rect">
            <a:avLst/>
          </a:prstGeom>
          <a:noFill/>
          <a:ln w="9525">
            <a:noFill/>
            <a:miter lim="800000"/>
            <a:headEnd/>
            <a:tailEnd/>
          </a:ln>
        </p:spPr>
      </p:pic>
      <p:pic>
        <p:nvPicPr>
          <p:cNvPr id="29" name="图片 28"/>
          <p:cNvPicPr preferRelativeResize="0">
            <a:picLocks/>
          </p:cNvPicPr>
          <p:nvPr/>
        </p:nvPicPr>
        <p:blipFill>
          <a:blip r:embed="rId5" cstate="print">
            <a:extLst>
              <a:ext uri="{28A0092B-C50C-407E-A947-70E740481C1C}">
                <a14:useLocalDpi xmlns:a14="http://schemas.microsoft.com/office/drawing/2010/main" val="0"/>
              </a:ext>
            </a:extLst>
          </a:blip>
          <a:stretch>
            <a:fillRect/>
          </a:stretch>
        </p:blipFill>
        <p:spPr>
          <a:xfrm>
            <a:off x="6309758" y="2305994"/>
            <a:ext cx="2202446" cy="1470532"/>
          </a:xfrm>
          <a:prstGeom prst="rect">
            <a:avLst/>
          </a:prstGeom>
          <a:noFill/>
          <a:ln>
            <a:noFill/>
          </a:ln>
        </p:spPr>
      </p:pic>
      <p:pic>
        <p:nvPicPr>
          <p:cNvPr id="30" name="Picture 2"/>
          <p:cNvPicPr>
            <a:picLocks noChangeAspect="1" noChangeArrowheads="1"/>
          </p:cNvPicPr>
          <p:nvPr/>
        </p:nvPicPr>
        <p:blipFill>
          <a:blip r:embed="rId6" cstate="print">
            <a:extLst>
              <a:ext uri="{28A0092B-C50C-407E-A947-70E740481C1C}">
                <a14:useLocalDpi xmlns:a14="http://schemas.microsoft.com/office/drawing/2010/main" val="0"/>
              </a:ext>
            </a:extLst>
          </a:blip>
          <a:stretch>
            <a:fillRect/>
          </a:stretch>
        </p:blipFill>
        <p:spPr bwMode="auto">
          <a:xfrm>
            <a:off x="3563888" y="2304715"/>
            <a:ext cx="2232248" cy="1489706"/>
          </a:xfrm>
          <a:prstGeom prst="rect">
            <a:avLst/>
          </a:prstGeom>
          <a:noFill/>
          <a:ln w="9525">
            <a:noFill/>
            <a:miter lim="800000"/>
            <a:headEnd/>
            <a:tailEnd/>
          </a:ln>
        </p:spPr>
      </p:pic>
      <p:sp>
        <p:nvSpPr>
          <p:cNvPr id="2" name="标题 1"/>
          <p:cNvSpPr>
            <a:spLocks noGrp="1"/>
          </p:cNvSpPr>
          <p:nvPr>
            <p:ph type="title"/>
          </p:nvPr>
        </p:nvSpPr>
        <p:spPr>
          <a:xfrm>
            <a:off x="684213" y="387352"/>
            <a:ext cx="7920037" cy="868363"/>
          </a:xfrm>
        </p:spPr>
        <p:txBody>
          <a:bodyPr/>
          <a:lstStyle/>
          <a:p>
            <a:r>
              <a:rPr lang="zh-CN" altLang="en-US" sz="3500" dirty="0">
                <a:latin typeface="+mj-ea"/>
              </a:rPr>
              <a:t>内部：企业自身软件交付需应对来自市场、协作、开放与安全的多重挑战</a:t>
            </a:r>
            <a:endParaRPr lang="zh-CN" altLang="en-US" sz="3500" dirty="0"/>
          </a:p>
        </p:txBody>
      </p:sp>
    </p:spTree>
    <p:extLst>
      <p:ext uri="{BB962C8B-B14F-4D97-AF65-F5344CB8AC3E}">
        <p14:creationId xmlns:p14="http://schemas.microsoft.com/office/powerpoint/2010/main" val="17550732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bwMode="auto">
          <a:xfrm>
            <a:off x="684213" y="4675452"/>
            <a:ext cx="7920037" cy="716546"/>
          </a:xfrm>
          <a:prstGeom prst="rect">
            <a:avLst/>
          </a:prstGeom>
          <a:noFill/>
          <a:ln w="9525" cap="flat" cmpd="sng" algn="ctr">
            <a:solidFill>
              <a:schemeClr val="bg1">
                <a:lumMod val="75000"/>
              </a:schemeClr>
            </a:solidFill>
            <a:prstDash val="lg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000" b="0" i="0" u="none" strike="noStrike" cap="none" normalizeH="0" baseline="0">
              <a:ln>
                <a:noFill/>
              </a:ln>
              <a:solidFill>
                <a:schemeClr val="tx1"/>
              </a:solidFill>
              <a:effectLst/>
              <a:latin typeface="+mn-lt"/>
              <a:ea typeface="+mn-ea"/>
            </a:endParaRPr>
          </a:p>
        </p:txBody>
      </p:sp>
      <p:pic>
        <p:nvPicPr>
          <p:cNvPr id="1026" name="Picture 2"/>
          <p:cNvPicPr>
            <a:picLocks noChangeAspect="1" noChangeArrowheads="1"/>
          </p:cNvPicPr>
          <p:nvPr/>
        </p:nvPicPr>
        <p:blipFill>
          <a:blip r:embed="rId3" cstate="print"/>
          <a:srcRect/>
          <a:stretch>
            <a:fillRect/>
          </a:stretch>
        </p:blipFill>
        <p:spPr bwMode="auto">
          <a:xfrm>
            <a:off x="571353" y="1673785"/>
            <a:ext cx="6004340" cy="2946752"/>
          </a:xfrm>
          <a:prstGeom prst="rect">
            <a:avLst/>
          </a:prstGeom>
          <a:noFill/>
          <a:ln w="9525">
            <a:noFill/>
            <a:miter lim="800000"/>
            <a:headEnd/>
            <a:tailEnd/>
          </a:ln>
        </p:spPr>
      </p:pic>
      <p:sp>
        <p:nvSpPr>
          <p:cNvPr id="11" name="矩形 10"/>
          <p:cNvSpPr/>
          <p:nvPr/>
        </p:nvSpPr>
        <p:spPr bwMode="auto">
          <a:xfrm>
            <a:off x="5214888" y="2529043"/>
            <a:ext cx="1387063" cy="539917"/>
          </a:xfrm>
          <a:prstGeom prst="rect">
            <a:avLst/>
          </a:prstGeom>
          <a:noFill/>
          <a:ln w="28575" cap="flat" cmpd="sng" algn="ctr">
            <a:solidFill>
              <a:srgbClr val="99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000" b="0" i="0" u="none" strike="noStrike" cap="none" normalizeH="0" baseline="0">
              <a:ln>
                <a:noFill/>
              </a:ln>
              <a:solidFill>
                <a:schemeClr val="tx1"/>
              </a:solidFill>
              <a:effectLst/>
              <a:latin typeface="+mn-lt"/>
              <a:ea typeface="+mn-ea"/>
            </a:endParaRPr>
          </a:p>
        </p:txBody>
      </p:sp>
      <p:sp>
        <p:nvSpPr>
          <p:cNvPr id="2" name="标题 1"/>
          <p:cNvSpPr>
            <a:spLocks noGrp="1"/>
          </p:cNvSpPr>
          <p:nvPr>
            <p:ph type="title"/>
          </p:nvPr>
        </p:nvSpPr>
        <p:spPr>
          <a:xfrm>
            <a:off x="684214" y="387352"/>
            <a:ext cx="7920234" cy="868363"/>
          </a:xfrm>
        </p:spPr>
        <p:txBody>
          <a:bodyPr/>
          <a:lstStyle/>
          <a:p>
            <a:r>
              <a:rPr lang="zh-CN" altLang="en-US" sz="3500" dirty="0"/>
              <a:t>趋势：敏捷、精益、微服务化</a:t>
            </a:r>
            <a:r>
              <a:rPr lang="en-US" altLang="zh-CN" sz="3500" dirty="0"/>
              <a:t>&amp;</a:t>
            </a:r>
            <a:r>
              <a:rPr lang="en-US" altLang="zh-CN" sz="3500" dirty="0" err="1"/>
              <a:t>DevOps</a:t>
            </a:r>
            <a:r>
              <a:rPr lang="zh-CN" altLang="en-US" sz="3500" dirty="0"/>
              <a:t>是业界软件开发的最新趋势</a:t>
            </a:r>
          </a:p>
        </p:txBody>
      </p:sp>
      <p:sp>
        <p:nvSpPr>
          <p:cNvPr id="28" name="TextBox 27"/>
          <p:cNvSpPr txBox="1"/>
          <p:nvPr/>
        </p:nvSpPr>
        <p:spPr>
          <a:xfrm>
            <a:off x="6879294" y="3393207"/>
            <a:ext cx="494591" cy="184666"/>
          </a:xfrm>
          <a:prstGeom prst="rect">
            <a:avLst/>
          </a:prstGeom>
          <a:solidFill>
            <a:schemeClr val="accent2">
              <a:lumMod val="40000"/>
              <a:lumOff val="60000"/>
            </a:schemeClr>
          </a:solidFill>
        </p:spPr>
        <p:txBody>
          <a:bodyPr wrap="square" lIns="72000" tIns="0" rIns="0" bIns="0" rtlCol="0">
            <a:spAutoFit/>
          </a:bodyPr>
          <a:lstStyle/>
          <a:p>
            <a:r>
              <a:rPr lang="en-US" altLang="zh-CN" b="0" dirty="0" err="1">
                <a:latin typeface="+mn-lt"/>
                <a:ea typeface="+mn-ea"/>
                <a:cs typeface="Arial"/>
              </a:rPr>
              <a:t>SAFe</a:t>
            </a:r>
            <a:endParaRPr lang="en-US" b="0" dirty="0">
              <a:latin typeface="+mn-lt"/>
              <a:ea typeface="+mn-ea"/>
              <a:cs typeface="Arial"/>
            </a:endParaRPr>
          </a:p>
        </p:txBody>
      </p:sp>
      <p:sp>
        <p:nvSpPr>
          <p:cNvPr id="32" name="TextBox 31"/>
          <p:cNvSpPr txBox="1"/>
          <p:nvPr/>
        </p:nvSpPr>
        <p:spPr>
          <a:xfrm>
            <a:off x="6876256" y="2741840"/>
            <a:ext cx="518618" cy="184666"/>
          </a:xfrm>
          <a:prstGeom prst="rect">
            <a:avLst/>
          </a:prstGeom>
          <a:solidFill>
            <a:schemeClr val="accent2">
              <a:lumMod val="40000"/>
              <a:lumOff val="60000"/>
            </a:schemeClr>
          </a:solidFill>
        </p:spPr>
        <p:txBody>
          <a:bodyPr wrap="square" lIns="72000" tIns="0" rIns="108000" bIns="0" rtlCol="0">
            <a:spAutoFit/>
          </a:bodyPr>
          <a:lstStyle/>
          <a:p>
            <a:r>
              <a:rPr lang="en-US" altLang="zh-CN" b="0" dirty="0" err="1">
                <a:latin typeface="+mn-lt"/>
                <a:ea typeface="+mn-ea"/>
                <a:cs typeface="Arial"/>
              </a:rPr>
              <a:t>LeSS</a:t>
            </a:r>
            <a:endParaRPr lang="en-US" b="0" dirty="0">
              <a:latin typeface="+mn-lt"/>
              <a:ea typeface="+mn-ea"/>
              <a:cs typeface="Arial"/>
            </a:endParaRPr>
          </a:p>
        </p:txBody>
      </p:sp>
      <p:sp>
        <p:nvSpPr>
          <p:cNvPr id="34" name="TextBox 33"/>
          <p:cNvSpPr txBox="1"/>
          <p:nvPr/>
        </p:nvSpPr>
        <p:spPr>
          <a:xfrm>
            <a:off x="6876676" y="2051800"/>
            <a:ext cx="540675" cy="184666"/>
          </a:xfrm>
          <a:prstGeom prst="rect">
            <a:avLst/>
          </a:prstGeom>
          <a:solidFill>
            <a:schemeClr val="accent2">
              <a:lumMod val="40000"/>
              <a:lumOff val="60000"/>
            </a:schemeClr>
          </a:solidFill>
        </p:spPr>
        <p:txBody>
          <a:bodyPr wrap="square" lIns="72000" tIns="0" rIns="108000" bIns="0" rtlCol="0">
            <a:spAutoFit/>
          </a:bodyPr>
          <a:lstStyle/>
          <a:p>
            <a:r>
              <a:rPr lang="en-US" altLang="zh-CN" b="0" dirty="0">
                <a:latin typeface="+mn-lt"/>
                <a:ea typeface="+mn-ea"/>
                <a:cs typeface="Arial"/>
              </a:rPr>
              <a:t>DAD</a:t>
            </a:r>
            <a:endParaRPr lang="en-US" b="0" dirty="0">
              <a:latin typeface="+mn-lt"/>
              <a:ea typeface="+mn-ea"/>
              <a:cs typeface="Arial"/>
            </a:endParaRPr>
          </a:p>
        </p:txBody>
      </p:sp>
      <p:sp>
        <p:nvSpPr>
          <p:cNvPr id="38" name="TextBox 37"/>
          <p:cNvSpPr txBox="1"/>
          <p:nvPr/>
        </p:nvSpPr>
        <p:spPr>
          <a:xfrm>
            <a:off x="7385596" y="1834865"/>
            <a:ext cx="1305488" cy="600164"/>
          </a:xfrm>
          <a:prstGeom prst="rect">
            <a:avLst/>
          </a:prstGeom>
          <a:noFill/>
        </p:spPr>
        <p:txBody>
          <a:bodyPr wrap="square" rtlCol="0">
            <a:spAutoFit/>
          </a:bodyPr>
          <a:lstStyle/>
          <a:p>
            <a:pPr algn="l"/>
            <a:r>
              <a:rPr lang="zh-CN" altLang="en-US" sz="1100" b="0" dirty="0">
                <a:latin typeface="+mn-lt"/>
                <a:ea typeface="+mn-ea"/>
              </a:rPr>
              <a:t>规范敏捷交付，</a:t>
            </a:r>
            <a:r>
              <a:rPr lang="en-US" altLang="zh-CN" sz="1100" b="0" dirty="0">
                <a:latin typeface="+mn-lt"/>
                <a:ea typeface="+mn-ea"/>
              </a:rPr>
              <a:t>IBM</a:t>
            </a:r>
            <a:r>
              <a:rPr lang="zh-CN" altLang="en-US" sz="1100" b="0" dirty="0">
                <a:latin typeface="+mn-lt"/>
                <a:ea typeface="+mn-ea"/>
              </a:rPr>
              <a:t>实践，关注大团队如何轻量运作</a:t>
            </a:r>
            <a:endParaRPr lang="en-US" sz="1100" b="0" dirty="0">
              <a:latin typeface="+mn-lt"/>
              <a:ea typeface="+mn-ea"/>
            </a:endParaRPr>
          </a:p>
        </p:txBody>
      </p:sp>
      <p:sp>
        <p:nvSpPr>
          <p:cNvPr id="39" name="TextBox 38"/>
          <p:cNvSpPr txBox="1"/>
          <p:nvPr/>
        </p:nvSpPr>
        <p:spPr>
          <a:xfrm>
            <a:off x="7370214" y="2638073"/>
            <a:ext cx="1378250" cy="430887"/>
          </a:xfrm>
          <a:prstGeom prst="rect">
            <a:avLst/>
          </a:prstGeom>
          <a:noFill/>
        </p:spPr>
        <p:txBody>
          <a:bodyPr wrap="square" rtlCol="0">
            <a:spAutoFit/>
          </a:bodyPr>
          <a:lstStyle/>
          <a:p>
            <a:r>
              <a:rPr lang="zh-CN" altLang="en-US" sz="1100" b="0" dirty="0">
                <a:latin typeface="+mn-lt"/>
                <a:ea typeface="+mn-ea"/>
              </a:rPr>
              <a:t>关注多个小敏捷团队间大规模的协作</a:t>
            </a:r>
            <a:endParaRPr lang="en-US" sz="1100" b="0" dirty="0">
              <a:latin typeface="+mn-lt"/>
              <a:ea typeface="+mn-ea"/>
            </a:endParaRPr>
          </a:p>
        </p:txBody>
      </p:sp>
      <p:sp>
        <p:nvSpPr>
          <p:cNvPr id="40" name="TextBox 39"/>
          <p:cNvSpPr txBox="1"/>
          <p:nvPr/>
        </p:nvSpPr>
        <p:spPr>
          <a:xfrm>
            <a:off x="7412052" y="3284984"/>
            <a:ext cx="1295009" cy="784830"/>
          </a:xfrm>
          <a:prstGeom prst="rect">
            <a:avLst/>
          </a:prstGeom>
          <a:noFill/>
        </p:spPr>
        <p:txBody>
          <a:bodyPr wrap="square" rtlCol="0">
            <a:spAutoFit/>
          </a:bodyPr>
          <a:lstStyle/>
          <a:p>
            <a:pPr algn="l"/>
            <a:r>
              <a:rPr lang="zh-CN" altLang="en-US" sz="1100" b="0" dirty="0">
                <a:latin typeface="+mn-lt"/>
                <a:ea typeface="+mn-ea"/>
              </a:rPr>
              <a:t>完整大规模敏捷框架，业界应用较广</a:t>
            </a:r>
            <a:endParaRPr lang="en-US" altLang="zh-CN" sz="1100" b="0" dirty="0">
              <a:latin typeface="+mn-lt"/>
              <a:ea typeface="+mn-ea"/>
            </a:endParaRPr>
          </a:p>
          <a:p>
            <a:pPr algn="l"/>
            <a:endParaRPr lang="en-US" sz="1100" b="0" dirty="0">
              <a:latin typeface="+mn-lt"/>
              <a:ea typeface="+mn-ea"/>
            </a:endParaRPr>
          </a:p>
        </p:txBody>
      </p:sp>
      <p:sp>
        <p:nvSpPr>
          <p:cNvPr id="43" name="TextBox 42"/>
          <p:cNvSpPr txBox="1"/>
          <p:nvPr/>
        </p:nvSpPr>
        <p:spPr>
          <a:xfrm>
            <a:off x="684213" y="5431407"/>
            <a:ext cx="7920037" cy="532453"/>
          </a:xfrm>
          <a:prstGeom prst="rect">
            <a:avLst/>
          </a:prstGeom>
          <a:solidFill>
            <a:srgbClr val="6799C7">
              <a:alpha val="5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l">
              <a:lnSpc>
                <a:spcPct val="130000"/>
              </a:lnSpc>
            </a:pPr>
            <a:r>
              <a:rPr lang="zh-CN" altLang="en-US" sz="1100" b="0" dirty="0">
                <a:solidFill>
                  <a:srgbClr val="000000"/>
                </a:solidFill>
                <a:sym typeface="Wingdings" pitchFamily="2" charset="2"/>
              </a:rPr>
              <a:t>业界实践核心理念：</a:t>
            </a:r>
            <a:r>
              <a:rPr lang="en-US" altLang="zh-CN" sz="1100" b="0" dirty="0">
                <a:solidFill>
                  <a:srgbClr val="000000"/>
                </a:solidFill>
                <a:sym typeface="Wingdings" pitchFamily="2" charset="2"/>
              </a:rPr>
              <a:t> (1)</a:t>
            </a:r>
            <a:r>
              <a:rPr lang="zh-CN" altLang="en-US" sz="1100" b="0" dirty="0">
                <a:solidFill>
                  <a:srgbClr val="990000"/>
                </a:solidFill>
              </a:rPr>
              <a:t>价值驱动</a:t>
            </a:r>
            <a:r>
              <a:rPr lang="zh-CN" altLang="en-US" sz="1100" b="0" dirty="0">
                <a:solidFill>
                  <a:srgbClr val="000000"/>
                </a:solidFill>
              </a:rPr>
              <a:t>，研发总是聚焦最高价值最高优先级的工作</a:t>
            </a:r>
            <a:r>
              <a:rPr lang="en-US" altLang="zh-CN" sz="1100" b="0" dirty="0">
                <a:solidFill>
                  <a:srgbClr val="000000"/>
                </a:solidFill>
              </a:rPr>
              <a:t>; (2)</a:t>
            </a:r>
            <a:r>
              <a:rPr lang="zh-CN" altLang="en-US" sz="1100" b="0" dirty="0">
                <a:solidFill>
                  <a:srgbClr val="990000"/>
                </a:solidFill>
              </a:rPr>
              <a:t>小批量、短周期反馈</a:t>
            </a:r>
            <a:r>
              <a:rPr lang="zh-CN" altLang="en-US" sz="1100" b="0" dirty="0">
                <a:solidFill>
                  <a:srgbClr val="000000"/>
                </a:solidFill>
              </a:rPr>
              <a:t>，持续研发</a:t>
            </a:r>
            <a:r>
              <a:rPr lang="en-US" altLang="zh-CN" sz="1100" b="0" dirty="0">
                <a:solidFill>
                  <a:srgbClr val="000000"/>
                </a:solidFill>
              </a:rPr>
              <a:t>,</a:t>
            </a:r>
            <a:r>
              <a:rPr lang="zh-CN" altLang="en-US" sz="1100" b="0" dirty="0">
                <a:solidFill>
                  <a:srgbClr val="000000"/>
                </a:solidFill>
              </a:rPr>
              <a:t>快速闭环</a:t>
            </a:r>
            <a:r>
              <a:rPr lang="en-US" altLang="zh-CN" sz="1100" b="0" dirty="0">
                <a:solidFill>
                  <a:srgbClr val="000000"/>
                </a:solidFill>
              </a:rPr>
              <a:t>; (3)</a:t>
            </a:r>
            <a:r>
              <a:rPr lang="zh-CN" altLang="en-US" sz="1100" b="0" dirty="0">
                <a:solidFill>
                  <a:srgbClr val="000000"/>
                </a:solidFill>
              </a:rPr>
              <a:t>拥抱变化，根据市场需要和研发能力</a:t>
            </a:r>
            <a:r>
              <a:rPr lang="zh-CN" altLang="en-US" sz="1100" b="0" dirty="0">
                <a:solidFill>
                  <a:srgbClr val="990000"/>
                </a:solidFill>
              </a:rPr>
              <a:t>按需发布</a:t>
            </a:r>
            <a:r>
              <a:rPr lang="en-US" altLang="zh-CN" sz="1100" b="0" dirty="0">
                <a:solidFill>
                  <a:srgbClr val="000000"/>
                </a:solidFill>
              </a:rPr>
              <a:t>; (4) </a:t>
            </a:r>
            <a:r>
              <a:rPr lang="zh-CN" altLang="en-US" sz="1100" b="0" dirty="0">
                <a:solidFill>
                  <a:schemeClr val="tx2"/>
                </a:solidFill>
              </a:rPr>
              <a:t>客户深度参与，联合创新</a:t>
            </a:r>
            <a:r>
              <a:rPr lang="zh-CN" altLang="en-US" sz="1100" b="0" dirty="0">
                <a:solidFill>
                  <a:srgbClr val="000000"/>
                </a:solidFill>
              </a:rPr>
              <a:t>，运营驱动开发。</a:t>
            </a:r>
            <a:endParaRPr lang="en-US" altLang="zh-CN" sz="1100" b="0" dirty="0">
              <a:solidFill>
                <a:srgbClr val="000000"/>
              </a:solidFill>
            </a:endParaRPr>
          </a:p>
        </p:txBody>
      </p:sp>
      <p:sp>
        <p:nvSpPr>
          <p:cNvPr id="46" name="TextBox 45"/>
          <p:cNvSpPr txBox="1"/>
          <p:nvPr/>
        </p:nvSpPr>
        <p:spPr>
          <a:xfrm>
            <a:off x="5801171" y="2782837"/>
            <a:ext cx="1085284" cy="253916"/>
          </a:xfrm>
          <a:prstGeom prst="rect">
            <a:avLst/>
          </a:prstGeom>
          <a:noFill/>
        </p:spPr>
        <p:txBody>
          <a:bodyPr wrap="square" rtlCol="0">
            <a:spAutoFit/>
          </a:bodyPr>
          <a:lstStyle/>
          <a:p>
            <a:r>
              <a:rPr lang="zh-CN" altLang="en-US" sz="1050" dirty="0">
                <a:solidFill>
                  <a:srgbClr val="990000"/>
                </a:solidFill>
                <a:latin typeface="+mn-lt"/>
                <a:ea typeface="+mn-ea"/>
              </a:rPr>
              <a:t>大规模敏捷</a:t>
            </a:r>
            <a:endParaRPr lang="en-US" sz="1050" dirty="0">
              <a:solidFill>
                <a:srgbClr val="990000"/>
              </a:solidFill>
              <a:latin typeface="+mn-lt"/>
              <a:ea typeface="+mn-ea"/>
            </a:endParaRPr>
          </a:p>
        </p:txBody>
      </p:sp>
      <p:sp>
        <p:nvSpPr>
          <p:cNvPr id="60" name="TextBox 59"/>
          <p:cNvSpPr txBox="1"/>
          <p:nvPr/>
        </p:nvSpPr>
        <p:spPr>
          <a:xfrm>
            <a:off x="1763688" y="1590700"/>
            <a:ext cx="936104" cy="415498"/>
          </a:xfrm>
          <a:prstGeom prst="rect">
            <a:avLst/>
          </a:prstGeom>
          <a:solidFill>
            <a:schemeClr val="accent2">
              <a:lumMod val="40000"/>
              <a:lumOff val="60000"/>
            </a:schemeClr>
          </a:solidFill>
        </p:spPr>
        <p:txBody>
          <a:bodyPr wrap="square" rtlCol="0">
            <a:spAutoFit/>
          </a:bodyPr>
          <a:lstStyle/>
          <a:p>
            <a:r>
              <a:rPr lang="zh-CN" altLang="en-US" sz="1050" b="0" dirty="0">
                <a:latin typeface="+mn-lt"/>
                <a:ea typeface="+mn-ea"/>
              </a:rPr>
              <a:t>过程改善和精益</a:t>
            </a:r>
            <a:endParaRPr lang="en-US" altLang="zh-CN" sz="1050" b="0" dirty="0">
              <a:latin typeface="+mn-lt"/>
              <a:ea typeface="+mn-ea"/>
            </a:endParaRPr>
          </a:p>
        </p:txBody>
      </p:sp>
      <p:sp>
        <p:nvSpPr>
          <p:cNvPr id="65" name="TextBox 64"/>
          <p:cNvSpPr txBox="1"/>
          <p:nvPr/>
        </p:nvSpPr>
        <p:spPr>
          <a:xfrm>
            <a:off x="2757308" y="1580160"/>
            <a:ext cx="1128520" cy="415498"/>
          </a:xfrm>
          <a:prstGeom prst="rect">
            <a:avLst/>
          </a:prstGeom>
          <a:solidFill>
            <a:schemeClr val="accent2">
              <a:lumMod val="40000"/>
              <a:lumOff val="60000"/>
            </a:schemeClr>
          </a:solidFill>
        </p:spPr>
        <p:txBody>
          <a:bodyPr wrap="square" rtlCol="0">
            <a:spAutoFit/>
          </a:bodyPr>
          <a:lstStyle/>
          <a:p>
            <a:r>
              <a:rPr lang="en-US" altLang="zh-CN" sz="1050" b="0" dirty="0">
                <a:latin typeface="+mn-lt"/>
                <a:ea typeface="+mn-ea"/>
              </a:rPr>
              <a:t>IT</a:t>
            </a:r>
            <a:r>
              <a:rPr lang="zh-CN" altLang="en-US" sz="1050" b="0" dirty="0">
                <a:latin typeface="+mn-lt"/>
                <a:ea typeface="+mn-ea"/>
              </a:rPr>
              <a:t>服务和基础架构库（</a:t>
            </a:r>
            <a:r>
              <a:rPr lang="en-US" altLang="zh-CN" sz="1050" b="0" dirty="0">
                <a:latin typeface="+mn-lt"/>
                <a:ea typeface="+mn-ea"/>
              </a:rPr>
              <a:t>ITIL</a:t>
            </a:r>
            <a:r>
              <a:rPr lang="zh-CN" altLang="en-US" sz="1050" b="0" dirty="0">
                <a:latin typeface="+mn-lt"/>
                <a:ea typeface="+mn-ea"/>
              </a:rPr>
              <a:t>）</a:t>
            </a:r>
            <a:endParaRPr lang="en-US" altLang="zh-CN" sz="1050" b="0" dirty="0">
              <a:latin typeface="+mn-lt"/>
              <a:ea typeface="+mn-ea"/>
            </a:endParaRPr>
          </a:p>
        </p:txBody>
      </p:sp>
      <p:sp>
        <p:nvSpPr>
          <p:cNvPr id="66" name="TextBox 65"/>
          <p:cNvSpPr txBox="1"/>
          <p:nvPr/>
        </p:nvSpPr>
        <p:spPr>
          <a:xfrm>
            <a:off x="3928772" y="1586915"/>
            <a:ext cx="624178" cy="415498"/>
          </a:xfrm>
          <a:prstGeom prst="rect">
            <a:avLst/>
          </a:prstGeom>
          <a:solidFill>
            <a:schemeClr val="accent2">
              <a:lumMod val="40000"/>
              <a:lumOff val="60000"/>
            </a:schemeClr>
          </a:solidFill>
        </p:spPr>
        <p:txBody>
          <a:bodyPr wrap="square" rtlCol="0">
            <a:spAutoFit/>
          </a:bodyPr>
          <a:lstStyle/>
          <a:p>
            <a:r>
              <a:rPr lang="zh-CN" altLang="en-US" sz="1050" b="0" dirty="0">
                <a:latin typeface="+mn-lt"/>
                <a:ea typeface="+mn-ea"/>
              </a:rPr>
              <a:t>敏捷</a:t>
            </a:r>
          </a:p>
          <a:p>
            <a:endParaRPr lang="en-US" altLang="zh-CN" sz="1050" b="0" dirty="0">
              <a:latin typeface="+mn-lt"/>
              <a:ea typeface="+mn-ea"/>
            </a:endParaRPr>
          </a:p>
        </p:txBody>
      </p:sp>
      <p:sp>
        <p:nvSpPr>
          <p:cNvPr id="67" name="TextBox 66"/>
          <p:cNvSpPr txBox="1"/>
          <p:nvPr/>
        </p:nvSpPr>
        <p:spPr>
          <a:xfrm>
            <a:off x="4572621" y="1582867"/>
            <a:ext cx="728984" cy="415498"/>
          </a:xfrm>
          <a:prstGeom prst="rect">
            <a:avLst/>
          </a:prstGeom>
          <a:solidFill>
            <a:schemeClr val="accent2">
              <a:lumMod val="40000"/>
              <a:lumOff val="60000"/>
            </a:schemeClr>
          </a:solidFill>
        </p:spPr>
        <p:txBody>
          <a:bodyPr wrap="square" rtlCol="0">
            <a:spAutoFit/>
          </a:bodyPr>
          <a:lstStyle/>
          <a:p>
            <a:r>
              <a:rPr lang="en-US" altLang="zh-CN" sz="1050" b="0" dirty="0" err="1">
                <a:latin typeface="+mn-lt"/>
                <a:ea typeface="+mn-ea"/>
              </a:rPr>
              <a:t>DevOps</a:t>
            </a:r>
          </a:p>
          <a:p>
            <a:endParaRPr lang="en-US" altLang="zh-CN" sz="1050" b="0" dirty="0">
              <a:latin typeface="+mn-lt"/>
              <a:ea typeface="+mn-ea"/>
            </a:endParaRPr>
          </a:p>
        </p:txBody>
      </p:sp>
      <p:sp>
        <p:nvSpPr>
          <p:cNvPr id="68" name="TextBox 67"/>
          <p:cNvSpPr txBox="1"/>
          <p:nvPr/>
        </p:nvSpPr>
        <p:spPr>
          <a:xfrm>
            <a:off x="896077" y="3414995"/>
            <a:ext cx="1008452" cy="253916"/>
          </a:xfrm>
          <a:prstGeom prst="rect">
            <a:avLst/>
          </a:prstGeom>
          <a:solidFill>
            <a:schemeClr val="accent2">
              <a:lumMod val="40000"/>
              <a:lumOff val="60000"/>
            </a:schemeClr>
          </a:solidFill>
        </p:spPr>
        <p:txBody>
          <a:bodyPr wrap="square" rtlCol="0">
            <a:spAutoFit/>
          </a:bodyPr>
          <a:lstStyle/>
          <a:p>
            <a:r>
              <a:rPr lang="zh-CN" altLang="en-US" sz="1050" b="0" dirty="0">
                <a:latin typeface="+mn-lt"/>
                <a:ea typeface="+mn-ea"/>
              </a:rPr>
              <a:t>统计过程控制</a:t>
            </a:r>
            <a:endParaRPr lang="en-US" altLang="zh-CN" sz="1050" b="0" dirty="0">
              <a:latin typeface="+mn-lt"/>
              <a:ea typeface="+mn-ea"/>
            </a:endParaRPr>
          </a:p>
        </p:txBody>
      </p:sp>
      <p:sp>
        <p:nvSpPr>
          <p:cNvPr id="69" name="TextBox 68"/>
          <p:cNvSpPr txBox="1"/>
          <p:nvPr/>
        </p:nvSpPr>
        <p:spPr>
          <a:xfrm>
            <a:off x="2379034" y="3444291"/>
            <a:ext cx="1125680" cy="253916"/>
          </a:xfrm>
          <a:prstGeom prst="rect">
            <a:avLst/>
          </a:prstGeom>
          <a:solidFill>
            <a:schemeClr val="accent2">
              <a:lumMod val="40000"/>
              <a:lumOff val="60000"/>
            </a:schemeClr>
          </a:solidFill>
        </p:spPr>
        <p:txBody>
          <a:bodyPr wrap="square" rtlCol="0">
            <a:spAutoFit/>
          </a:bodyPr>
          <a:lstStyle/>
          <a:p>
            <a:r>
              <a:rPr lang="zh-CN" altLang="en-US" sz="1050" b="0" dirty="0">
                <a:latin typeface="+mn-lt"/>
                <a:ea typeface="+mn-ea"/>
              </a:rPr>
              <a:t>人，技术，过程</a:t>
            </a:r>
            <a:endParaRPr lang="en-US" altLang="zh-CN" sz="1050" b="0" dirty="0">
              <a:latin typeface="+mn-lt"/>
              <a:ea typeface="+mn-ea"/>
            </a:endParaRPr>
          </a:p>
        </p:txBody>
      </p:sp>
      <p:sp>
        <p:nvSpPr>
          <p:cNvPr id="70" name="TextBox 69"/>
          <p:cNvSpPr txBox="1"/>
          <p:nvPr/>
        </p:nvSpPr>
        <p:spPr>
          <a:xfrm>
            <a:off x="4457723" y="2942378"/>
            <a:ext cx="729665" cy="253916"/>
          </a:xfrm>
          <a:prstGeom prst="rect">
            <a:avLst/>
          </a:prstGeom>
          <a:solidFill>
            <a:schemeClr val="accent2">
              <a:lumMod val="40000"/>
              <a:lumOff val="60000"/>
            </a:schemeClr>
          </a:solidFill>
        </p:spPr>
        <p:txBody>
          <a:bodyPr wrap="square" rtlCol="0">
            <a:spAutoFit/>
          </a:bodyPr>
          <a:lstStyle/>
          <a:p>
            <a:r>
              <a:rPr lang="zh-CN" altLang="en-US" sz="1050" b="0" dirty="0">
                <a:latin typeface="+mn-lt"/>
                <a:ea typeface="+mn-ea"/>
              </a:rPr>
              <a:t>持续交付</a:t>
            </a:r>
            <a:endParaRPr lang="en-US" altLang="zh-CN" sz="1050" b="0" dirty="0">
              <a:latin typeface="+mn-lt"/>
              <a:ea typeface="+mn-ea"/>
            </a:endParaRPr>
          </a:p>
        </p:txBody>
      </p:sp>
      <p:sp>
        <p:nvSpPr>
          <p:cNvPr id="72" name="左大括号 71"/>
          <p:cNvSpPr/>
          <p:nvPr/>
        </p:nvSpPr>
        <p:spPr bwMode="auto">
          <a:xfrm>
            <a:off x="6726396" y="2164967"/>
            <a:ext cx="155703" cy="1341386"/>
          </a:xfrm>
          <a:prstGeom prst="leftBrace">
            <a:avLst>
              <a:gd name="adj1" fmla="val 25832"/>
              <a:gd name="adj2" fmla="val 44574"/>
            </a:avLst>
          </a:prstGeom>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62" tIns="34281" rIns="68562" bIns="34281" numCol="1" rtlCol="0" anchor="t" anchorCtr="0" compatLnSpc="1">
            <a:prstTxWarp prst="textNoShape">
              <a:avLst/>
            </a:prstTxWarp>
          </a:bodyPr>
          <a:lstStyle/>
          <a:p>
            <a:pPr algn="l">
              <a:buClr>
                <a:srgbClr val="CC9900"/>
              </a:buClr>
              <a:buFont typeface="Wingdings" pitchFamily="2" charset="2"/>
              <a:buChar char="n"/>
            </a:pPr>
            <a:endParaRPr lang="zh-CN" altLang="en-US" sz="900" b="0">
              <a:latin typeface="+mn-lt"/>
              <a:ea typeface="+mn-ea"/>
            </a:endParaRPr>
          </a:p>
        </p:txBody>
      </p:sp>
      <p:pic>
        <p:nvPicPr>
          <p:cNvPr id="74" name="Picture 4"/>
          <p:cNvPicPr>
            <a:picLocks noChangeAspect="1" noChangeArrowheads="1"/>
          </p:cNvPicPr>
          <p:nvPr/>
        </p:nvPicPr>
        <p:blipFill>
          <a:blip r:embed="rId4" cstate="print"/>
          <a:srcRect/>
          <a:stretch>
            <a:fillRect/>
          </a:stretch>
        </p:blipFill>
        <p:spPr bwMode="auto">
          <a:xfrm>
            <a:off x="4291489" y="5100532"/>
            <a:ext cx="472892" cy="240989"/>
          </a:xfrm>
          <a:prstGeom prst="rect">
            <a:avLst/>
          </a:prstGeom>
          <a:noFill/>
          <a:ln w="9525">
            <a:noFill/>
            <a:miter lim="800000"/>
            <a:headEnd/>
            <a:tailEnd/>
          </a:ln>
        </p:spPr>
      </p:pic>
      <p:pic>
        <p:nvPicPr>
          <p:cNvPr id="75" name="Picture 2"/>
          <p:cNvPicPr>
            <a:picLocks noChangeAspect="1" noChangeArrowheads="1"/>
          </p:cNvPicPr>
          <p:nvPr/>
        </p:nvPicPr>
        <p:blipFill>
          <a:blip r:embed="rId5" cstate="print"/>
          <a:srcRect/>
          <a:stretch>
            <a:fillRect/>
          </a:stretch>
        </p:blipFill>
        <p:spPr bwMode="auto">
          <a:xfrm>
            <a:off x="1887061" y="5113975"/>
            <a:ext cx="636013" cy="214103"/>
          </a:xfrm>
          <a:prstGeom prst="rect">
            <a:avLst/>
          </a:prstGeom>
          <a:noFill/>
          <a:ln w="9525">
            <a:noFill/>
            <a:miter lim="800000"/>
            <a:headEnd/>
            <a:tailEnd/>
          </a:ln>
        </p:spPr>
      </p:pic>
      <p:pic>
        <p:nvPicPr>
          <p:cNvPr id="76" name="Picture 4"/>
          <p:cNvPicPr>
            <a:picLocks noChangeAspect="1" noChangeArrowheads="1"/>
          </p:cNvPicPr>
          <p:nvPr/>
        </p:nvPicPr>
        <p:blipFill>
          <a:blip r:embed="rId6" cstate="print"/>
          <a:srcRect/>
          <a:stretch>
            <a:fillRect/>
          </a:stretch>
        </p:blipFill>
        <p:spPr bwMode="auto">
          <a:xfrm>
            <a:off x="5481548" y="5085184"/>
            <a:ext cx="471785" cy="271684"/>
          </a:xfrm>
          <a:prstGeom prst="rect">
            <a:avLst/>
          </a:prstGeom>
          <a:noFill/>
          <a:ln w="9525">
            <a:noFill/>
            <a:miter lim="800000"/>
            <a:headEnd/>
            <a:tailEnd/>
          </a:ln>
        </p:spPr>
      </p:pic>
      <p:pic>
        <p:nvPicPr>
          <p:cNvPr id="77" name="Picture 2"/>
          <p:cNvPicPr>
            <a:picLocks noChangeAspect="1" noChangeArrowheads="1"/>
          </p:cNvPicPr>
          <p:nvPr/>
        </p:nvPicPr>
        <p:blipFill>
          <a:blip r:embed="rId7" cstate="print"/>
          <a:srcRect/>
          <a:stretch>
            <a:fillRect/>
          </a:stretch>
        </p:blipFill>
        <p:spPr bwMode="auto">
          <a:xfrm>
            <a:off x="4872937" y="5110557"/>
            <a:ext cx="500055" cy="220939"/>
          </a:xfrm>
          <a:prstGeom prst="rect">
            <a:avLst/>
          </a:prstGeom>
          <a:noFill/>
          <a:ln w="9525">
            <a:noFill/>
            <a:miter lim="800000"/>
            <a:headEnd/>
            <a:tailEnd/>
          </a:ln>
        </p:spPr>
      </p:pic>
      <p:pic>
        <p:nvPicPr>
          <p:cNvPr id="78" name="Picture 4"/>
          <p:cNvPicPr>
            <a:picLocks noChangeAspect="1" noChangeArrowheads="1"/>
          </p:cNvPicPr>
          <p:nvPr/>
        </p:nvPicPr>
        <p:blipFill>
          <a:blip r:embed="rId8" cstate="print"/>
          <a:srcRect/>
          <a:stretch>
            <a:fillRect/>
          </a:stretch>
        </p:blipFill>
        <p:spPr bwMode="auto">
          <a:xfrm>
            <a:off x="3183618" y="5109158"/>
            <a:ext cx="484906" cy="223737"/>
          </a:xfrm>
          <a:prstGeom prst="rect">
            <a:avLst/>
          </a:prstGeom>
          <a:noFill/>
          <a:ln w="9525">
            <a:noFill/>
            <a:miter lim="800000"/>
            <a:headEnd/>
            <a:tailEnd/>
          </a:ln>
        </p:spPr>
      </p:pic>
      <p:pic>
        <p:nvPicPr>
          <p:cNvPr id="79" name="Picture 29"/>
          <p:cNvPicPr>
            <a:picLocks noChangeAspect="1" noChangeArrowheads="1"/>
          </p:cNvPicPr>
          <p:nvPr/>
        </p:nvPicPr>
        <p:blipFill>
          <a:blip r:embed="rId9" cstate="print"/>
          <a:srcRect/>
          <a:stretch>
            <a:fillRect/>
          </a:stretch>
        </p:blipFill>
        <p:spPr bwMode="auto">
          <a:xfrm>
            <a:off x="6061889" y="5120371"/>
            <a:ext cx="508695" cy="201310"/>
          </a:xfrm>
          <a:prstGeom prst="rect">
            <a:avLst/>
          </a:prstGeom>
          <a:noFill/>
          <a:ln w="12700" algn="ctr">
            <a:noFill/>
            <a:miter lim="800000"/>
            <a:headEnd/>
            <a:tailEnd/>
          </a:ln>
        </p:spPr>
      </p:pic>
      <p:pic>
        <p:nvPicPr>
          <p:cNvPr id="80" name="Picture 10"/>
          <p:cNvPicPr>
            <a:picLocks noChangeAspect="1" noChangeArrowheads="1"/>
          </p:cNvPicPr>
          <p:nvPr/>
        </p:nvPicPr>
        <p:blipFill>
          <a:blip r:embed="rId10" cstate="print"/>
          <a:srcRect/>
          <a:stretch>
            <a:fillRect/>
          </a:stretch>
        </p:blipFill>
        <p:spPr bwMode="auto">
          <a:xfrm>
            <a:off x="7888781" y="5103492"/>
            <a:ext cx="607748" cy="235069"/>
          </a:xfrm>
          <a:prstGeom prst="rect">
            <a:avLst/>
          </a:prstGeom>
          <a:noFill/>
          <a:ln w="9525">
            <a:noFill/>
            <a:miter lim="800000"/>
            <a:headEnd/>
            <a:tailEnd/>
          </a:ln>
        </p:spPr>
      </p:pic>
      <p:pic>
        <p:nvPicPr>
          <p:cNvPr id="81" name="Picture 13"/>
          <p:cNvPicPr>
            <a:picLocks noChangeAspect="1" noChangeArrowheads="1"/>
          </p:cNvPicPr>
          <p:nvPr/>
        </p:nvPicPr>
        <p:blipFill>
          <a:blip r:embed="rId11" cstate="print"/>
          <a:srcRect/>
          <a:stretch>
            <a:fillRect/>
          </a:stretch>
        </p:blipFill>
        <p:spPr bwMode="auto">
          <a:xfrm>
            <a:off x="2631630" y="5109158"/>
            <a:ext cx="443432" cy="223737"/>
          </a:xfrm>
          <a:prstGeom prst="rect">
            <a:avLst/>
          </a:prstGeom>
          <a:noFill/>
          <a:ln w="9525">
            <a:noFill/>
            <a:miter lim="800000"/>
            <a:headEnd/>
            <a:tailEnd/>
          </a:ln>
        </p:spPr>
      </p:pic>
      <p:pic>
        <p:nvPicPr>
          <p:cNvPr id="82" name="Picture 4"/>
          <p:cNvPicPr>
            <a:picLocks noChangeAspect="1" noChangeArrowheads="1"/>
          </p:cNvPicPr>
          <p:nvPr/>
        </p:nvPicPr>
        <p:blipFill>
          <a:blip r:embed="rId12" cstate="print"/>
          <a:srcRect/>
          <a:stretch>
            <a:fillRect/>
          </a:stretch>
        </p:blipFill>
        <p:spPr bwMode="auto">
          <a:xfrm>
            <a:off x="3777080" y="5100532"/>
            <a:ext cx="405853" cy="240989"/>
          </a:xfrm>
          <a:prstGeom prst="rect">
            <a:avLst/>
          </a:prstGeom>
          <a:noFill/>
          <a:ln w="9525">
            <a:noFill/>
            <a:miter lim="800000"/>
            <a:headEnd/>
            <a:tailEnd/>
          </a:ln>
        </p:spPr>
      </p:pic>
      <p:pic>
        <p:nvPicPr>
          <p:cNvPr id="83" name="Picture 20"/>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1287789" y="5127614"/>
            <a:ext cx="490716" cy="186824"/>
          </a:xfrm>
          <a:prstGeom prst="rect">
            <a:avLst/>
          </a:prstGeom>
          <a:ln>
            <a:solidFill>
              <a:srgbClr val="1F497D"/>
            </a:solidFill>
          </a:ln>
        </p:spPr>
      </p:pic>
      <p:pic>
        <p:nvPicPr>
          <p:cNvPr id="84" name="Picture 3"/>
          <p:cNvPicPr>
            <a:picLocks noChangeAspect="1" noChangeArrowheads="1"/>
          </p:cNvPicPr>
          <p:nvPr/>
        </p:nvPicPr>
        <p:blipFill>
          <a:blip r:embed="rId14" cstate="print"/>
          <a:srcRect/>
          <a:stretch>
            <a:fillRect/>
          </a:stretch>
        </p:blipFill>
        <p:spPr bwMode="auto">
          <a:xfrm>
            <a:off x="763287" y="5107824"/>
            <a:ext cx="415946" cy="226405"/>
          </a:xfrm>
          <a:prstGeom prst="rect">
            <a:avLst/>
          </a:prstGeom>
          <a:noFill/>
          <a:ln w="9525">
            <a:noFill/>
            <a:miter lim="800000"/>
            <a:headEnd/>
            <a:tailEnd/>
          </a:ln>
        </p:spPr>
      </p:pic>
      <p:pic>
        <p:nvPicPr>
          <p:cNvPr id="85" name="Picture 3"/>
          <p:cNvPicPr>
            <a:picLocks noChangeAspect="1" noChangeArrowheads="1"/>
          </p:cNvPicPr>
          <p:nvPr/>
        </p:nvPicPr>
        <p:blipFill>
          <a:blip r:embed="rId15" cstate="print"/>
          <a:srcRect/>
          <a:stretch>
            <a:fillRect/>
          </a:stretch>
        </p:blipFill>
        <p:spPr bwMode="auto">
          <a:xfrm>
            <a:off x="6679140" y="5109913"/>
            <a:ext cx="472892" cy="222226"/>
          </a:xfrm>
          <a:prstGeom prst="rect">
            <a:avLst/>
          </a:prstGeom>
          <a:noFill/>
          <a:ln w="9525">
            <a:noFill/>
            <a:miter lim="800000"/>
            <a:headEnd/>
            <a:tailEnd/>
          </a:ln>
        </p:spPr>
      </p:pic>
      <p:pic>
        <p:nvPicPr>
          <p:cNvPr id="86" name="Picture 8"/>
          <p:cNvPicPr>
            <a:picLocks noChangeAspect="1" noChangeArrowheads="1"/>
          </p:cNvPicPr>
          <p:nvPr/>
        </p:nvPicPr>
        <p:blipFill>
          <a:blip r:embed="rId16" cstate="print"/>
          <a:srcRect/>
          <a:stretch>
            <a:fillRect/>
          </a:stretch>
        </p:blipFill>
        <p:spPr bwMode="auto">
          <a:xfrm>
            <a:off x="7260588" y="5108727"/>
            <a:ext cx="519632" cy="224598"/>
          </a:xfrm>
          <a:prstGeom prst="rect">
            <a:avLst/>
          </a:prstGeom>
          <a:noFill/>
          <a:ln w="9525">
            <a:noFill/>
            <a:miter lim="800000"/>
            <a:headEnd/>
            <a:tailEnd/>
          </a:ln>
        </p:spPr>
      </p:pic>
      <p:pic>
        <p:nvPicPr>
          <p:cNvPr id="87" name="Picture 7"/>
          <p:cNvPicPr>
            <a:picLocks noChangeAspect="1" noChangeArrowheads="1"/>
          </p:cNvPicPr>
          <p:nvPr/>
        </p:nvPicPr>
        <p:blipFill>
          <a:blip r:embed="rId17" cstate="print"/>
          <a:srcRect/>
          <a:stretch>
            <a:fillRect/>
          </a:stretch>
        </p:blipFill>
        <p:spPr bwMode="auto">
          <a:xfrm>
            <a:off x="5492518" y="4764022"/>
            <a:ext cx="453273" cy="255165"/>
          </a:xfrm>
          <a:prstGeom prst="rect">
            <a:avLst/>
          </a:prstGeom>
          <a:noFill/>
          <a:ln w="9525">
            <a:noFill/>
            <a:miter lim="800000"/>
            <a:headEnd/>
            <a:tailEnd/>
          </a:ln>
        </p:spPr>
      </p:pic>
      <p:pic>
        <p:nvPicPr>
          <p:cNvPr id="88" name="Picture 9"/>
          <p:cNvPicPr>
            <a:picLocks noChangeAspect="1" noChangeArrowheads="1"/>
          </p:cNvPicPr>
          <p:nvPr/>
        </p:nvPicPr>
        <p:blipFill>
          <a:blip r:embed="rId18" cstate="print"/>
          <a:srcRect/>
          <a:stretch>
            <a:fillRect/>
          </a:stretch>
        </p:blipFill>
        <p:spPr bwMode="auto">
          <a:xfrm>
            <a:off x="3759554" y="4764019"/>
            <a:ext cx="597906" cy="217385"/>
          </a:xfrm>
          <a:prstGeom prst="rect">
            <a:avLst/>
          </a:prstGeom>
          <a:noFill/>
          <a:ln w="9525">
            <a:noFill/>
            <a:miter lim="800000"/>
            <a:headEnd/>
            <a:tailEnd/>
          </a:ln>
        </p:spPr>
      </p:pic>
      <p:pic>
        <p:nvPicPr>
          <p:cNvPr id="89" name="Picture 13"/>
          <p:cNvPicPr>
            <a:picLocks noChangeAspect="1" noChangeArrowheads="1"/>
          </p:cNvPicPr>
          <p:nvPr/>
        </p:nvPicPr>
        <p:blipFill>
          <a:blip r:embed="rId11" cstate="print"/>
          <a:srcRect/>
          <a:stretch>
            <a:fillRect/>
          </a:stretch>
        </p:blipFill>
        <p:spPr bwMode="auto">
          <a:xfrm>
            <a:off x="4936401" y="4764019"/>
            <a:ext cx="471786" cy="238044"/>
          </a:xfrm>
          <a:prstGeom prst="rect">
            <a:avLst/>
          </a:prstGeom>
          <a:noFill/>
          <a:ln w="9525">
            <a:noFill/>
            <a:miter lim="800000"/>
            <a:headEnd/>
            <a:tailEnd/>
          </a:ln>
        </p:spPr>
      </p:pic>
      <p:pic>
        <p:nvPicPr>
          <p:cNvPr id="90" name="Picture 11"/>
          <p:cNvPicPr>
            <a:picLocks noChangeAspect="1" noChangeArrowheads="1"/>
          </p:cNvPicPr>
          <p:nvPr/>
        </p:nvPicPr>
        <p:blipFill>
          <a:blip r:embed="rId19" cstate="print"/>
          <a:srcRect/>
          <a:stretch>
            <a:fillRect/>
          </a:stretch>
        </p:blipFill>
        <p:spPr bwMode="auto">
          <a:xfrm>
            <a:off x="4441792" y="4764022"/>
            <a:ext cx="410278" cy="232245"/>
          </a:xfrm>
          <a:prstGeom prst="rect">
            <a:avLst/>
          </a:prstGeom>
          <a:noFill/>
          <a:ln w="9525">
            <a:noFill/>
            <a:miter lim="800000"/>
            <a:headEnd/>
            <a:tailEnd/>
          </a:ln>
        </p:spPr>
      </p:pic>
      <p:pic>
        <p:nvPicPr>
          <p:cNvPr id="4098" name="Picture 2" descr="http://www.it.com.cn/f/news/086/17/hyl_it_00195.jpg"/>
          <p:cNvPicPr>
            <a:picLocks noChangeAspect="1" noChangeArrowheads="1"/>
          </p:cNvPicPr>
          <p:nvPr/>
        </p:nvPicPr>
        <p:blipFill>
          <a:blip r:embed="rId20" cstate="print"/>
          <a:srcRect/>
          <a:stretch>
            <a:fillRect/>
          </a:stretch>
        </p:blipFill>
        <p:spPr bwMode="auto">
          <a:xfrm>
            <a:off x="3059832" y="4769300"/>
            <a:ext cx="615390" cy="233615"/>
          </a:xfrm>
          <a:prstGeom prst="rect">
            <a:avLst/>
          </a:prstGeom>
          <a:noFill/>
        </p:spPr>
      </p:pic>
      <p:sp>
        <p:nvSpPr>
          <p:cNvPr id="91" name="TextBox 90"/>
          <p:cNvSpPr txBox="1"/>
          <p:nvPr/>
        </p:nvSpPr>
        <p:spPr>
          <a:xfrm>
            <a:off x="7424206" y="3937187"/>
            <a:ext cx="1305488" cy="600164"/>
          </a:xfrm>
          <a:prstGeom prst="rect">
            <a:avLst/>
          </a:prstGeom>
          <a:noFill/>
        </p:spPr>
        <p:txBody>
          <a:bodyPr wrap="square" rtlCol="0">
            <a:spAutoFit/>
          </a:bodyPr>
          <a:lstStyle/>
          <a:p>
            <a:pPr algn="l"/>
            <a:r>
              <a:rPr lang="zh-CN" altLang="en-US" sz="1100" b="0" dirty="0">
                <a:latin typeface="+mn-lt"/>
                <a:ea typeface="+mn-ea"/>
              </a:rPr>
              <a:t>客户就是最终用户，</a:t>
            </a:r>
          </a:p>
          <a:p>
            <a:pPr algn="l"/>
            <a:r>
              <a:rPr lang="zh-CN" altLang="en-US" sz="1100" b="0" dirty="0">
                <a:latin typeface="+mn-lt"/>
                <a:ea typeface="+mn-ea"/>
              </a:rPr>
              <a:t>及时持续获取用户运营反馈</a:t>
            </a:r>
          </a:p>
        </p:txBody>
      </p:sp>
      <p:sp>
        <p:nvSpPr>
          <p:cNvPr id="57" name="TextBox 56"/>
          <p:cNvSpPr txBox="1"/>
          <p:nvPr/>
        </p:nvSpPr>
        <p:spPr>
          <a:xfrm>
            <a:off x="684213" y="1586915"/>
            <a:ext cx="1063481" cy="415498"/>
          </a:xfrm>
          <a:prstGeom prst="rect">
            <a:avLst/>
          </a:prstGeom>
          <a:solidFill>
            <a:schemeClr val="accent2">
              <a:lumMod val="40000"/>
              <a:lumOff val="60000"/>
            </a:schemeClr>
          </a:solidFill>
        </p:spPr>
        <p:txBody>
          <a:bodyPr wrap="square" rtlCol="0">
            <a:spAutoFit/>
          </a:bodyPr>
          <a:lstStyle/>
          <a:p>
            <a:r>
              <a:rPr lang="zh-CN" altLang="en-US" sz="1050" b="0" dirty="0">
                <a:latin typeface="+mn-lt"/>
                <a:ea typeface="+mn-ea"/>
              </a:rPr>
              <a:t>戴明和全面质量管理（</a:t>
            </a:r>
            <a:r>
              <a:rPr lang="en-US" altLang="zh-CN" sz="1050" b="0" dirty="0">
                <a:latin typeface="+mn-lt"/>
                <a:ea typeface="+mn-ea"/>
              </a:rPr>
              <a:t>TQM</a:t>
            </a:r>
            <a:r>
              <a:rPr lang="zh-CN" altLang="en-US" sz="1050" b="0" dirty="0">
                <a:latin typeface="+mn-lt"/>
                <a:ea typeface="+mn-ea"/>
              </a:rPr>
              <a:t>）</a:t>
            </a:r>
            <a:endParaRPr lang="en-US" altLang="zh-CN" sz="1050" b="0" dirty="0">
              <a:latin typeface="+mn-lt"/>
              <a:ea typeface="+mn-ea"/>
            </a:endParaRPr>
          </a:p>
        </p:txBody>
      </p:sp>
      <p:sp>
        <p:nvSpPr>
          <p:cNvPr id="3" name="文本框 2"/>
          <p:cNvSpPr txBox="1"/>
          <p:nvPr/>
        </p:nvSpPr>
        <p:spPr>
          <a:xfrm>
            <a:off x="5774603" y="1968832"/>
            <a:ext cx="620907" cy="219291"/>
          </a:xfrm>
          <a:prstGeom prst="rect">
            <a:avLst/>
          </a:prstGeom>
          <a:noFill/>
        </p:spPr>
        <p:txBody>
          <a:bodyPr wrap="square" rtlCol="0">
            <a:spAutoFit/>
          </a:bodyPr>
          <a:lstStyle/>
          <a:p>
            <a:r>
              <a:rPr lang="en-US" altLang="zh-CN" sz="825" dirty="0">
                <a:latin typeface="+mn-lt"/>
                <a:ea typeface="+mn-ea"/>
              </a:rPr>
              <a:t>2017’s</a:t>
            </a:r>
            <a:endParaRPr lang="zh-CN" altLang="en-US" sz="825" dirty="0">
              <a:latin typeface="+mn-lt"/>
              <a:ea typeface="+mn-ea"/>
            </a:endParaRPr>
          </a:p>
        </p:txBody>
      </p:sp>
      <p:sp>
        <p:nvSpPr>
          <p:cNvPr id="4" name="矩形 3"/>
          <p:cNvSpPr/>
          <p:nvPr/>
        </p:nvSpPr>
        <p:spPr>
          <a:xfrm>
            <a:off x="5330180" y="1566317"/>
            <a:ext cx="1219571" cy="415498"/>
          </a:xfrm>
          <a:prstGeom prst="rect">
            <a:avLst/>
          </a:prstGeom>
          <a:solidFill>
            <a:schemeClr val="accent2">
              <a:lumMod val="40000"/>
              <a:lumOff val="60000"/>
            </a:schemeClr>
          </a:solidFill>
        </p:spPr>
        <p:txBody>
          <a:bodyPr wrap="square">
            <a:spAutoFit/>
          </a:bodyPr>
          <a:lstStyle/>
          <a:p>
            <a:r>
              <a:rPr lang="zh-CN" altLang="en-US" sz="1050" b="0" dirty="0">
                <a:latin typeface="+mn-lt"/>
                <a:ea typeface="+mn-ea"/>
              </a:rPr>
              <a:t>敏捷、精益、微服务</a:t>
            </a:r>
            <a:r>
              <a:rPr lang="en-US" altLang="zh-CN" sz="1050" b="0" dirty="0">
                <a:latin typeface="+mn-lt"/>
                <a:ea typeface="+mn-ea"/>
              </a:rPr>
              <a:t>&amp;</a:t>
            </a:r>
            <a:r>
              <a:rPr lang="en-US" altLang="zh-CN" sz="1050" b="0" dirty="0" err="1">
                <a:latin typeface="+mn-lt"/>
                <a:ea typeface="+mn-ea"/>
              </a:rPr>
              <a:t>DevOps</a:t>
            </a:r>
            <a:endParaRPr lang="zh-CN" altLang="en-US" sz="1050" b="0" dirty="0">
              <a:latin typeface="+mn-lt"/>
              <a:ea typeface="+mn-ea"/>
            </a:endParaRPr>
          </a:p>
        </p:txBody>
      </p:sp>
      <p:sp>
        <p:nvSpPr>
          <p:cNvPr id="10" name="文本框 9"/>
          <p:cNvSpPr txBox="1"/>
          <p:nvPr/>
        </p:nvSpPr>
        <p:spPr bwMode="auto">
          <a:xfrm>
            <a:off x="6820138" y="4020680"/>
            <a:ext cx="606798" cy="184666"/>
          </a:xfrm>
          <a:prstGeom prst="rect">
            <a:avLst/>
          </a:prstGeom>
          <a:solidFill>
            <a:schemeClr val="accent2">
              <a:lumMod val="40000"/>
              <a:lumOff val="60000"/>
            </a:schemeClr>
          </a:solidFill>
          <a:ln w="9525">
            <a:noFill/>
            <a:miter lim="800000"/>
            <a:headEnd/>
            <a:tailEnd/>
          </a:ln>
        </p:spPr>
        <p:txBody>
          <a:bodyPr wrap="square" lIns="36000" tIns="0" rIns="0" bIns="0" rtlCol="0">
            <a:spAutoFit/>
          </a:bodyPr>
          <a:lstStyle/>
          <a:p>
            <a:pPr algn="ctr" defTabSz="1001649" eaLnBrk="0" hangingPunct="0"/>
            <a:r>
              <a:rPr lang="en-US" altLang="zh-CN" b="0" dirty="0" err="1">
                <a:latin typeface="+mn-lt"/>
                <a:ea typeface="+mn-ea"/>
                <a:cs typeface="Arial"/>
              </a:rPr>
              <a:t>DevOps</a:t>
            </a:r>
            <a:endParaRPr lang="en-US" altLang="zh-CN" b="0" dirty="0">
              <a:latin typeface="+mn-lt"/>
              <a:ea typeface="+mn-ea"/>
              <a:cs typeface="Arial"/>
            </a:endParaRPr>
          </a:p>
        </p:txBody>
      </p:sp>
    </p:spTree>
    <p:extLst>
      <p:ext uri="{BB962C8B-B14F-4D97-AF65-F5344CB8AC3E}">
        <p14:creationId xmlns:p14="http://schemas.microsoft.com/office/powerpoint/2010/main" val="35151482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p:cNvSpPr>
            <a:spLocks noGrp="1"/>
          </p:cNvSpPr>
          <p:nvPr>
            <p:ph type="body" sz="quarter" idx="10"/>
          </p:nvPr>
        </p:nvSpPr>
        <p:spPr/>
        <p:txBody>
          <a:bodyPr/>
          <a:lstStyle/>
          <a:p>
            <a:r>
              <a:rPr lang="zh-CN" altLang="en-US" sz="2200" dirty="0">
                <a:solidFill>
                  <a:schemeClr val="bg1">
                    <a:lumMod val="50000"/>
                  </a:schemeClr>
                </a:solidFill>
              </a:rPr>
              <a:t>软件行业趋势分析</a:t>
            </a:r>
            <a:endParaRPr lang="en-US" altLang="zh-CN" sz="2200" dirty="0">
              <a:solidFill>
                <a:schemeClr val="bg1">
                  <a:lumMod val="50000"/>
                </a:schemeClr>
              </a:solidFill>
            </a:endParaRPr>
          </a:p>
          <a:p>
            <a:r>
              <a:rPr lang="zh-CN" altLang="en-US" sz="2200" b="1" dirty="0"/>
              <a:t>敏捷、精益、微服务、</a:t>
            </a:r>
            <a:r>
              <a:rPr lang="en-US" altLang="zh-CN" sz="2200" b="1" dirty="0" err="1"/>
              <a:t>DevOps</a:t>
            </a:r>
            <a:r>
              <a:rPr lang="zh-CN" altLang="en-US" sz="2200" b="1" dirty="0"/>
              <a:t>方法论</a:t>
            </a:r>
            <a:endParaRPr lang="en-US" altLang="zh-CN" sz="2200" b="1" dirty="0"/>
          </a:p>
          <a:p>
            <a:r>
              <a:rPr lang="zh-CN" altLang="en-US" sz="2200" dirty="0">
                <a:solidFill>
                  <a:schemeClr val="bg1">
                    <a:lumMod val="50000"/>
                  </a:schemeClr>
                </a:solidFill>
              </a:rPr>
              <a:t>华为敏捷项目管理实践</a:t>
            </a:r>
            <a:endParaRPr lang="en-US" altLang="zh-CN" sz="2200" dirty="0">
              <a:solidFill>
                <a:schemeClr val="bg1">
                  <a:lumMod val="50000"/>
                </a:schemeClr>
              </a:solidFill>
            </a:endParaRPr>
          </a:p>
        </p:txBody>
      </p:sp>
    </p:spTree>
    <p:extLst>
      <p:ext uri="{BB962C8B-B14F-4D97-AF65-F5344CB8AC3E}">
        <p14:creationId xmlns:p14="http://schemas.microsoft.com/office/powerpoint/2010/main" val="35595486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bwMode="auto">
          <a:xfrm>
            <a:off x="971600" y="1764402"/>
            <a:ext cx="1435174" cy="656486"/>
          </a:xfrm>
          <a:prstGeom prst="rect">
            <a:avLst/>
          </a:prstGeom>
          <a:solidFill>
            <a:srgbClr val="6799C7"/>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000" b="0" i="0" u="none" strike="noStrike" cap="none" normalizeH="0" baseline="0">
              <a:ln>
                <a:noFill/>
              </a:ln>
              <a:solidFill>
                <a:schemeClr val="tx1"/>
              </a:solidFill>
              <a:effectLst/>
              <a:latin typeface="FrutigerNext LT Regular" pitchFamily="34" charset="0"/>
              <a:ea typeface="宋体" pitchFamily="2" charset="-122"/>
            </a:endParaRPr>
          </a:p>
        </p:txBody>
      </p:sp>
      <p:sp>
        <p:nvSpPr>
          <p:cNvPr id="2" name="标题 1"/>
          <p:cNvSpPr>
            <a:spLocks noGrp="1"/>
          </p:cNvSpPr>
          <p:nvPr>
            <p:ph type="title"/>
          </p:nvPr>
        </p:nvSpPr>
        <p:spPr/>
        <p:txBody>
          <a:bodyPr/>
          <a:lstStyle/>
          <a:p>
            <a:r>
              <a:rPr lang="zh-CN" altLang="en-US" sz="3500" dirty="0"/>
              <a:t>敏捷较传统模式更符合软件开发规律</a:t>
            </a:r>
          </a:p>
        </p:txBody>
      </p:sp>
      <p:sp>
        <p:nvSpPr>
          <p:cNvPr id="29702" name="Rectangle 3"/>
          <p:cNvSpPr>
            <a:spLocks noGrp="1" noChangeArrowheads="1"/>
          </p:cNvSpPr>
          <p:nvPr>
            <p:ph type="body" sz="quarter" idx="10"/>
          </p:nvPr>
        </p:nvSpPr>
        <p:spPr>
          <a:xfrm>
            <a:off x="684214" y="4481009"/>
            <a:ext cx="7920037" cy="819653"/>
          </a:xfrm>
          <a:prstGeom prst="rect">
            <a:avLst/>
          </a:prstGeom>
        </p:spPr>
        <p:txBody>
          <a:bodyPr vert="horz" wrap="square" lIns="60076" tIns="30037" rIns="60076" bIns="30037" numCol="1" anchor="t" anchorCtr="0" compatLnSpc="1">
            <a:prstTxWarp prst="textNoShape">
              <a:avLst/>
            </a:prstTxWarp>
          </a:bodyPr>
          <a:lstStyle/>
          <a:p>
            <a:pPr eaLnBrk="1" hangingPunct="1">
              <a:lnSpc>
                <a:spcPct val="150000"/>
              </a:lnSpc>
            </a:pPr>
            <a:r>
              <a:rPr lang="zh-CN" altLang="en-US" sz="1400" dirty="0"/>
              <a:t>软件更像一个活着的植物，软件开发是自底向上逐步有序的生长过程，类似于植物自然生长</a:t>
            </a:r>
          </a:p>
          <a:p>
            <a:pPr eaLnBrk="1" hangingPunct="1">
              <a:lnSpc>
                <a:spcPct val="150000"/>
              </a:lnSpc>
            </a:pPr>
            <a:r>
              <a:rPr lang="zh-CN" altLang="en-US" sz="1400" dirty="0"/>
              <a:t>敏捷开发遵循软件客观规律，不断的进行迭代增量开发，最终交付符合客户价值的产品</a:t>
            </a:r>
            <a:endParaRPr lang="en-US" altLang="zh-CN" sz="1400" dirty="0"/>
          </a:p>
        </p:txBody>
      </p:sp>
      <p:sp>
        <p:nvSpPr>
          <p:cNvPr id="29701" name="AutoShape 7"/>
          <p:cNvSpPr>
            <a:spLocks noChangeArrowheads="1"/>
          </p:cNvSpPr>
          <p:nvPr/>
        </p:nvSpPr>
        <p:spPr bwMode="auto">
          <a:xfrm rot="-5400000">
            <a:off x="5263387" y="1436003"/>
            <a:ext cx="345566" cy="1187934"/>
          </a:xfrm>
          <a:prstGeom prst="downArrow">
            <a:avLst>
              <a:gd name="adj1" fmla="val 50000"/>
              <a:gd name="adj2" fmla="val 85941"/>
            </a:avLst>
          </a:prstGeom>
          <a:gradFill rotWithShape="1">
            <a:gsLst>
              <a:gs pos="0">
                <a:srgbClr val="FFFFFF"/>
              </a:gs>
              <a:gs pos="100000">
                <a:srgbClr val="C0C0C0"/>
              </a:gs>
            </a:gsLst>
            <a:lin ang="5400000" scaled="1"/>
          </a:gradFill>
          <a:ln w="9525">
            <a:solidFill>
              <a:schemeClr val="bg1"/>
            </a:solidFill>
            <a:miter lim="800000"/>
            <a:headEnd/>
            <a:tailEnd/>
          </a:ln>
        </p:spPr>
        <p:txBody>
          <a:bodyPr rot="10800000" wrap="none" lIns="68549" tIns="34274" rIns="68549" bIns="34274" anchor="ctr"/>
          <a:lstStyle>
            <a:lvl1pPr eaLnBrk="0" hangingPunct="0">
              <a:defRPr sz="3200">
                <a:solidFill>
                  <a:srgbClr val="990000"/>
                </a:solidFill>
                <a:latin typeface="FrutigerNext LT Medium" pitchFamily="34" charset="0"/>
                <a:ea typeface="黑体" panose="02010609060101010101" pitchFamily="49" charset="-122"/>
              </a:defRPr>
            </a:lvl1pPr>
            <a:lvl2pPr marL="742950" indent="-285750" eaLnBrk="0" hangingPunct="0">
              <a:defRPr sz="3200">
                <a:solidFill>
                  <a:srgbClr val="990000"/>
                </a:solidFill>
                <a:latin typeface="FrutigerNext LT Medium" pitchFamily="34" charset="0"/>
                <a:ea typeface="黑体" panose="02010609060101010101" pitchFamily="49" charset="-122"/>
              </a:defRPr>
            </a:lvl2pPr>
            <a:lvl3pPr marL="1143000" indent="-228600" eaLnBrk="0" hangingPunct="0">
              <a:defRPr sz="3200">
                <a:solidFill>
                  <a:srgbClr val="990000"/>
                </a:solidFill>
                <a:latin typeface="FrutigerNext LT Medium" pitchFamily="34" charset="0"/>
                <a:ea typeface="黑体" panose="02010609060101010101" pitchFamily="49" charset="-122"/>
              </a:defRPr>
            </a:lvl3pPr>
            <a:lvl4pPr marL="1600200" indent="-228600" eaLnBrk="0" hangingPunct="0">
              <a:defRPr sz="3200">
                <a:solidFill>
                  <a:srgbClr val="990000"/>
                </a:solidFill>
                <a:latin typeface="FrutigerNext LT Medium" pitchFamily="34" charset="0"/>
                <a:ea typeface="黑体" panose="02010609060101010101" pitchFamily="49" charset="-122"/>
              </a:defRPr>
            </a:lvl4pPr>
            <a:lvl5pPr marL="2057400" indent="-228600" eaLnBrk="0" hangingPunct="0">
              <a:defRPr sz="3200">
                <a:solidFill>
                  <a:srgbClr val="990000"/>
                </a:solidFill>
                <a:latin typeface="FrutigerNext LT Medium" pitchFamily="34" charset="0"/>
                <a:ea typeface="黑体" panose="02010609060101010101" pitchFamily="49" charset="-122"/>
              </a:defRPr>
            </a:lvl5pPr>
            <a:lvl6pPr marL="25146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algn="l">
              <a:spcBef>
                <a:spcPct val="40000"/>
              </a:spcBef>
              <a:buClr>
                <a:srgbClr val="990000"/>
              </a:buClr>
              <a:buSzPct val="60000"/>
              <a:buFont typeface="Wingdings" panose="05000000000000000000" pitchFamily="2" charset="2"/>
              <a:buChar char="n"/>
            </a:pPr>
            <a:endParaRPr lang="zh-CN" altLang="en-US" sz="1200">
              <a:solidFill>
                <a:schemeClr val="tx1"/>
              </a:solidFill>
              <a:latin typeface="FrutigerNext LT Regular" panose="020B0803040504020204" pitchFamily="34" charset="0"/>
              <a:ea typeface="华文细黑" panose="02010600040101010101" pitchFamily="2" charset="-122"/>
            </a:endParaRPr>
          </a:p>
        </p:txBody>
      </p:sp>
      <p:pic>
        <p:nvPicPr>
          <p:cNvPr id="29703" name="Picture 4"/>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168620" y="1445273"/>
            <a:ext cx="1673583" cy="1126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pic>
      <p:sp>
        <p:nvSpPr>
          <p:cNvPr id="29704" name="Text Box 6"/>
          <p:cNvSpPr txBox="1">
            <a:spLocks noChangeArrowheads="1"/>
          </p:cNvSpPr>
          <p:nvPr/>
        </p:nvSpPr>
        <p:spPr bwMode="auto">
          <a:xfrm>
            <a:off x="1260901" y="1950317"/>
            <a:ext cx="904662" cy="284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lIns="68544" tIns="34272" rIns="68544" bIns="34272">
            <a:spAutoFit/>
          </a:bodyPr>
          <a:lstStyle>
            <a:lvl1pPr defTabSz="800100" eaLnBrk="0" hangingPunct="0">
              <a:defRPr sz="3200">
                <a:solidFill>
                  <a:srgbClr val="990000"/>
                </a:solidFill>
                <a:latin typeface="FrutigerNext LT Medium" pitchFamily="34" charset="0"/>
                <a:ea typeface="黑体" panose="02010609060101010101" pitchFamily="49" charset="-122"/>
              </a:defRPr>
            </a:lvl1pPr>
            <a:lvl2pPr marL="742950" indent="-285750" defTabSz="800100" eaLnBrk="0" hangingPunct="0">
              <a:defRPr sz="3200">
                <a:solidFill>
                  <a:srgbClr val="990000"/>
                </a:solidFill>
                <a:latin typeface="FrutigerNext LT Medium" pitchFamily="34" charset="0"/>
                <a:ea typeface="黑体" panose="02010609060101010101" pitchFamily="49" charset="-122"/>
              </a:defRPr>
            </a:lvl2pPr>
            <a:lvl3pPr marL="1143000" indent="-228600" defTabSz="800100" eaLnBrk="0" hangingPunct="0">
              <a:defRPr sz="3200">
                <a:solidFill>
                  <a:srgbClr val="990000"/>
                </a:solidFill>
                <a:latin typeface="FrutigerNext LT Medium" pitchFamily="34" charset="0"/>
                <a:ea typeface="黑体" panose="02010609060101010101" pitchFamily="49" charset="-122"/>
              </a:defRPr>
            </a:lvl3pPr>
            <a:lvl4pPr marL="1600200" indent="-228600" defTabSz="800100" eaLnBrk="0" hangingPunct="0">
              <a:defRPr sz="3200">
                <a:solidFill>
                  <a:srgbClr val="990000"/>
                </a:solidFill>
                <a:latin typeface="FrutigerNext LT Medium" pitchFamily="34" charset="0"/>
                <a:ea typeface="黑体" panose="02010609060101010101" pitchFamily="49" charset="-122"/>
              </a:defRPr>
            </a:lvl4pPr>
            <a:lvl5pPr marL="2057400" indent="-228600" defTabSz="800100" eaLnBrk="0" hangingPunct="0">
              <a:defRPr sz="3200">
                <a:solidFill>
                  <a:srgbClr val="990000"/>
                </a:solidFill>
                <a:latin typeface="FrutigerNext LT Medium" pitchFamily="34" charset="0"/>
                <a:ea typeface="黑体" panose="02010609060101010101" pitchFamily="49" charset="-122"/>
              </a:defRPr>
            </a:lvl5pPr>
            <a:lvl6pPr marL="25146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eaLnBrk="1" hangingPunct="1">
              <a:spcBef>
                <a:spcPct val="50000"/>
              </a:spcBef>
            </a:pPr>
            <a:r>
              <a:rPr lang="zh-CN" altLang="en-US" sz="1400" b="0" dirty="0">
                <a:solidFill>
                  <a:schemeClr val="bg1"/>
                </a:solidFill>
                <a:latin typeface="FrutigerNext LT Regular" panose="020B0803040504020204" pitchFamily="34" charset="0"/>
                <a:ea typeface="华文细黑" panose="02010600040101010101" pitchFamily="2" charset="-122"/>
              </a:rPr>
              <a:t>传统开发</a:t>
            </a:r>
            <a:r>
              <a:rPr lang="en-US" altLang="zh-CN" sz="1400" b="0" dirty="0">
                <a:solidFill>
                  <a:schemeClr val="bg1"/>
                </a:solidFill>
                <a:latin typeface="FrutigerNext LT Regular" panose="020B0803040504020204" pitchFamily="34" charset="0"/>
                <a:ea typeface="华文细黑" panose="02010600040101010101" pitchFamily="2" charset="-122"/>
              </a:rPr>
              <a:t>:</a:t>
            </a:r>
            <a:endParaRPr lang="zh-CN" altLang="en-US" sz="1400" b="0" dirty="0">
              <a:solidFill>
                <a:schemeClr val="bg1"/>
              </a:solidFill>
              <a:latin typeface="FrutigerNext LT Regular" panose="020B0803040504020204" pitchFamily="34" charset="0"/>
              <a:ea typeface="华文细黑" panose="02010600040101010101" pitchFamily="2" charset="-122"/>
            </a:endParaRPr>
          </a:p>
        </p:txBody>
      </p:sp>
      <p:pic>
        <p:nvPicPr>
          <p:cNvPr id="29706" name="Picture 8"/>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123388" y="2827892"/>
            <a:ext cx="3824482" cy="13379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07" name="Picture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92019" y="1340768"/>
            <a:ext cx="936778" cy="1240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矩形 14"/>
          <p:cNvSpPr/>
          <p:nvPr/>
        </p:nvSpPr>
        <p:spPr bwMode="auto">
          <a:xfrm>
            <a:off x="971600" y="3276570"/>
            <a:ext cx="1435174" cy="656486"/>
          </a:xfrm>
          <a:prstGeom prst="rect">
            <a:avLst/>
          </a:prstGeom>
          <a:solidFill>
            <a:srgbClr val="6799C7"/>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000" b="0" i="0" u="none" strike="noStrike" cap="none" normalizeH="0" baseline="0">
              <a:ln>
                <a:noFill/>
              </a:ln>
              <a:solidFill>
                <a:schemeClr val="tx1"/>
              </a:solidFill>
              <a:effectLst/>
              <a:latin typeface="FrutigerNext LT Regular" pitchFamily="34" charset="0"/>
              <a:ea typeface="宋体" pitchFamily="2" charset="-122"/>
            </a:endParaRPr>
          </a:p>
        </p:txBody>
      </p:sp>
      <p:sp>
        <p:nvSpPr>
          <p:cNvPr id="16" name="Text Box 6"/>
          <p:cNvSpPr txBox="1">
            <a:spLocks noChangeArrowheads="1"/>
          </p:cNvSpPr>
          <p:nvPr/>
        </p:nvSpPr>
        <p:spPr bwMode="auto">
          <a:xfrm>
            <a:off x="1260901" y="3462485"/>
            <a:ext cx="904662" cy="284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lIns="68544" tIns="34272" rIns="68544" bIns="34272">
            <a:spAutoFit/>
          </a:bodyPr>
          <a:lstStyle>
            <a:lvl1pPr defTabSz="800100" eaLnBrk="0" hangingPunct="0">
              <a:defRPr sz="3200">
                <a:solidFill>
                  <a:srgbClr val="990000"/>
                </a:solidFill>
                <a:latin typeface="FrutigerNext LT Medium" pitchFamily="34" charset="0"/>
                <a:ea typeface="黑体" panose="02010609060101010101" pitchFamily="49" charset="-122"/>
              </a:defRPr>
            </a:lvl1pPr>
            <a:lvl2pPr marL="742950" indent="-285750" defTabSz="800100" eaLnBrk="0" hangingPunct="0">
              <a:defRPr sz="3200">
                <a:solidFill>
                  <a:srgbClr val="990000"/>
                </a:solidFill>
                <a:latin typeface="FrutigerNext LT Medium" pitchFamily="34" charset="0"/>
                <a:ea typeface="黑体" panose="02010609060101010101" pitchFamily="49" charset="-122"/>
              </a:defRPr>
            </a:lvl2pPr>
            <a:lvl3pPr marL="1143000" indent="-228600" defTabSz="800100" eaLnBrk="0" hangingPunct="0">
              <a:defRPr sz="3200">
                <a:solidFill>
                  <a:srgbClr val="990000"/>
                </a:solidFill>
                <a:latin typeface="FrutigerNext LT Medium" pitchFamily="34" charset="0"/>
                <a:ea typeface="黑体" panose="02010609060101010101" pitchFamily="49" charset="-122"/>
              </a:defRPr>
            </a:lvl3pPr>
            <a:lvl4pPr marL="1600200" indent="-228600" defTabSz="800100" eaLnBrk="0" hangingPunct="0">
              <a:defRPr sz="3200">
                <a:solidFill>
                  <a:srgbClr val="990000"/>
                </a:solidFill>
                <a:latin typeface="FrutigerNext LT Medium" pitchFamily="34" charset="0"/>
                <a:ea typeface="黑体" panose="02010609060101010101" pitchFamily="49" charset="-122"/>
              </a:defRPr>
            </a:lvl4pPr>
            <a:lvl5pPr marL="2057400" indent="-228600" defTabSz="800100" eaLnBrk="0" hangingPunct="0">
              <a:defRPr sz="3200">
                <a:solidFill>
                  <a:srgbClr val="990000"/>
                </a:solidFill>
                <a:latin typeface="FrutigerNext LT Medium" pitchFamily="34" charset="0"/>
                <a:ea typeface="黑体" panose="02010609060101010101" pitchFamily="49" charset="-122"/>
              </a:defRPr>
            </a:lvl5pPr>
            <a:lvl6pPr marL="25146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eaLnBrk="1" hangingPunct="1">
              <a:spcBef>
                <a:spcPct val="50000"/>
              </a:spcBef>
            </a:pPr>
            <a:r>
              <a:rPr lang="zh-CN" altLang="en-US" sz="1400" b="0" dirty="0">
                <a:solidFill>
                  <a:schemeClr val="bg1"/>
                </a:solidFill>
                <a:latin typeface="FrutigerNext LT Regular" panose="020B0803040504020204" pitchFamily="34" charset="0"/>
                <a:ea typeface="华文细黑" panose="02010600040101010101" pitchFamily="2" charset="-122"/>
              </a:rPr>
              <a:t>敏捷开发</a:t>
            </a:r>
            <a:r>
              <a:rPr lang="en-US" altLang="zh-CN" sz="1400" b="0" dirty="0">
                <a:solidFill>
                  <a:schemeClr val="bg1"/>
                </a:solidFill>
                <a:latin typeface="FrutigerNext LT Regular" panose="020B0803040504020204" pitchFamily="34" charset="0"/>
                <a:ea typeface="华文细黑" panose="02010600040101010101" pitchFamily="2" charset="-122"/>
              </a:rPr>
              <a:t>:</a:t>
            </a:r>
            <a:endParaRPr lang="zh-CN" altLang="en-US" sz="1400" b="0" dirty="0">
              <a:solidFill>
                <a:schemeClr val="bg1"/>
              </a:solidFill>
              <a:latin typeface="FrutigerNext LT Regular" panose="020B0803040504020204" pitchFamily="34" charset="0"/>
              <a:ea typeface="华文细黑" panose="02010600040101010101" pitchFamily="2" charset="-122"/>
            </a:endParaRPr>
          </a:p>
        </p:txBody>
      </p:sp>
    </p:spTree>
    <p:extLst>
      <p:ext uri="{BB962C8B-B14F-4D97-AF65-F5344CB8AC3E}">
        <p14:creationId xmlns:p14="http://schemas.microsoft.com/office/powerpoint/2010/main" val="4354161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object 3">
            <a:extLst>
              <a:ext uri="{FF2B5EF4-FFF2-40B4-BE49-F238E27FC236}">
                <a16:creationId xmlns:a16="http://schemas.microsoft.com/office/drawing/2014/main" id="{7FA3FE78-EAE2-4D57-BC94-D1C55FFB6CD0}"/>
              </a:ext>
            </a:extLst>
          </p:cNvPr>
          <p:cNvSpPr txBox="1">
            <a:spLocks noGrp="1"/>
          </p:cNvSpPr>
          <p:nvPr>
            <p:ph type="title"/>
          </p:nvPr>
        </p:nvSpPr>
        <p:spPr>
          <a:xfrm>
            <a:off x="712469" y="396240"/>
            <a:ext cx="2252345" cy="544195"/>
          </a:xfrm>
          <a:prstGeom prst="rect">
            <a:avLst/>
          </a:prstGeom>
        </p:spPr>
        <p:txBody>
          <a:bodyPr vert="horz" wrap="square" lIns="0" tIns="12700" rIns="0" bIns="0" rtlCol="0">
            <a:spAutoFit/>
          </a:bodyPr>
          <a:lstStyle/>
          <a:p>
            <a:pPr marL="12700">
              <a:lnSpc>
                <a:spcPct val="100000"/>
              </a:lnSpc>
              <a:spcBef>
                <a:spcPts val="100"/>
              </a:spcBef>
            </a:pPr>
            <a:r>
              <a:rPr sz="3400" dirty="0">
                <a:solidFill>
                  <a:srgbClr val="990000"/>
                </a:solidFill>
              </a:rPr>
              <a:t>敏捷</a:t>
            </a:r>
            <a:r>
              <a:rPr sz="3400" spc="-5" dirty="0">
                <a:solidFill>
                  <a:srgbClr val="990000"/>
                </a:solidFill>
                <a:latin typeface="Tahoma"/>
                <a:cs typeface="Tahoma"/>
              </a:rPr>
              <a:t>V</a:t>
            </a:r>
            <a:r>
              <a:rPr sz="3400" dirty="0">
                <a:solidFill>
                  <a:srgbClr val="990000"/>
                </a:solidFill>
                <a:latin typeface="Tahoma"/>
                <a:cs typeface="Tahoma"/>
              </a:rPr>
              <a:t>S</a:t>
            </a:r>
            <a:r>
              <a:rPr sz="3400" dirty="0">
                <a:solidFill>
                  <a:srgbClr val="990000"/>
                </a:solidFill>
              </a:rPr>
              <a:t>瀑布</a:t>
            </a:r>
            <a:endParaRPr sz="3400" dirty="0">
              <a:latin typeface="Tahoma"/>
              <a:cs typeface="Tahoma"/>
            </a:endParaRPr>
          </a:p>
        </p:txBody>
      </p:sp>
      <p:sp>
        <p:nvSpPr>
          <p:cNvPr id="13" name="object 4">
            <a:extLst>
              <a:ext uri="{FF2B5EF4-FFF2-40B4-BE49-F238E27FC236}">
                <a16:creationId xmlns:a16="http://schemas.microsoft.com/office/drawing/2014/main" id="{7E88E317-6FD7-4A26-B802-335E60A5DB50}"/>
              </a:ext>
            </a:extLst>
          </p:cNvPr>
          <p:cNvSpPr txBox="1"/>
          <p:nvPr/>
        </p:nvSpPr>
        <p:spPr>
          <a:xfrm>
            <a:off x="570991" y="1340768"/>
            <a:ext cx="3208921" cy="4213974"/>
          </a:xfrm>
          <a:prstGeom prst="rect">
            <a:avLst/>
          </a:prstGeom>
        </p:spPr>
        <p:txBody>
          <a:bodyPr vert="horz" wrap="square" lIns="0" tIns="12700" rIns="0" bIns="0" rtlCol="0">
            <a:spAutoFit/>
          </a:bodyPr>
          <a:lstStyle/>
          <a:p>
            <a:pPr marL="312420" marR="5715" indent="-299720">
              <a:lnSpc>
                <a:spcPct val="150000"/>
              </a:lnSpc>
              <a:spcBef>
                <a:spcPts val="100"/>
              </a:spcBef>
              <a:buClr>
                <a:srgbClr val="777777"/>
              </a:buClr>
              <a:buSzPct val="59375"/>
              <a:buFont typeface="Wingdings"/>
              <a:buChar char=""/>
              <a:tabLst>
                <a:tab pos="312420" algn="l"/>
                <a:tab pos="313055" algn="l"/>
              </a:tabLst>
            </a:pPr>
            <a:r>
              <a:rPr sz="1400" dirty="0">
                <a:latin typeface="Microsoft YaHei"/>
                <a:cs typeface="Microsoft YaHei"/>
              </a:rPr>
              <a:t>敏捷开发的一个核心思</a:t>
            </a:r>
            <a:r>
              <a:rPr sz="1400" spc="-10" dirty="0">
                <a:latin typeface="Microsoft YaHei"/>
                <a:cs typeface="Microsoft YaHei"/>
              </a:rPr>
              <a:t>维</a:t>
            </a:r>
            <a:r>
              <a:rPr sz="1400" dirty="0">
                <a:latin typeface="Microsoft YaHei"/>
                <a:cs typeface="Microsoft YaHei"/>
              </a:rPr>
              <a:t>模式</a:t>
            </a:r>
            <a:r>
              <a:rPr sz="1400" spc="-10" dirty="0">
                <a:latin typeface="Microsoft YaHei"/>
                <a:cs typeface="Microsoft YaHei"/>
              </a:rPr>
              <a:t>的</a:t>
            </a:r>
            <a:r>
              <a:rPr sz="1400" dirty="0">
                <a:latin typeface="Microsoft YaHei"/>
                <a:cs typeface="Microsoft YaHei"/>
              </a:rPr>
              <a:t>转换便 是：从瀑布式开发所代</a:t>
            </a:r>
            <a:r>
              <a:rPr sz="1400" spc="-10" dirty="0">
                <a:latin typeface="Microsoft YaHei"/>
                <a:cs typeface="Microsoft YaHei"/>
              </a:rPr>
              <a:t>表</a:t>
            </a:r>
            <a:r>
              <a:rPr sz="1400" dirty="0">
                <a:latin typeface="Microsoft YaHei"/>
                <a:cs typeface="Microsoft YaHei"/>
              </a:rPr>
              <a:t>的</a:t>
            </a:r>
            <a:r>
              <a:rPr sz="1400" b="1" spc="-5" dirty="0">
                <a:latin typeface="Microsoft YaHei"/>
                <a:cs typeface="Microsoft YaHei"/>
              </a:rPr>
              <a:t>“</a:t>
            </a:r>
            <a:r>
              <a:rPr sz="1400" b="1" spc="-5" dirty="0">
                <a:latin typeface="Tahoma"/>
                <a:cs typeface="Tahoma"/>
              </a:rPr>
              <a:t>Fix  Scope</a:t>
            </a:r>
            <a:r>
              <a:rPr sz="1400" b="1" spc="-5" dirty="0">
                <a:latin typeface="Microsoft YaHei"/>
                <a:cs typeface="Microsoft YaHei"/>
              </a:rPr>
              <a:t>，</a:t>
            </a:r>
            <a:r>
              <a:rPr sz="1400" b="1" spc="-20" dirty="0">
                <a:latin typeface="Microsoft YaHei"/>
                <a:cs typeface="Microsoft YaHei"/>
              </a:rPr>
              <a:t> </a:t>
            </a:r>
            <a:r>
              <a:rPr sz="1400" b="1" spc="-5" dirty="0">
                <a:latin typeface="Tahoma"/>
                <a:cs typeface="Tahoma"/>
              </a:rPr>
              <a:t>Flex</a:t>
            </a:r>
            <a:r>
              <a:rPr sz="1400" b="1" spc="-20" dirty="0">
                <a:latin typeface="Tahoma"/>
                <a:cs typeface="Tahoma"/>
              </a:rPr>
              <a:t> </a:t>
            </a:r>
            <a:r>
              <a:rPr sz="1400" b="1" dirty="0">
                <a:latin typeface="Tahoma"/>
                <a:cs typeface="Tahoma"/>
              </a:rPr>
              <a:t>time”</a:t>
            </a:r>
            <a:r>
              <a:rPr sz="1400" dirty="0">
                <a:latin typeface="Microsoft YaHei"/>
                <a:cs typeface="Microsoft YaHei"/>
              </a:rPr>
              <a:t>（固定范围，弹 性时间）转向</a:t>
            </a:r>
            <a:r>
              <a:rPr sz="1400" b="1" spc="-5" dirty="0">
                <a:latin typeface="Microsoft YaHei"/>
                <a:cs typeface="Microsoft YaHei"/>
              </a:rPr>
              <a:t>“</a:t>
            </a:r>
            <a:r>
              <a:rPr sz="1400" b="1" spc="-5" dirty="0">
                <a:latin typeface="Tahoma"/>
                <a:cs typeface="Tahoma"/>
              </a:rPr>
              <a:t>Fix</a:t>
            </a:r>
            <a:r>
              <a:rPr sz="1400" b="1" spc="-20" dirty="0">
                <a:latin typeface="Tahoma"/>
                <a:cs typeface="Tahoma"/>
              </a:rPr>
              <a:t> </a:t>
            </a:r>
            <a:r>
              <a:rPr sz="1400" b="1" spc="-5" dirty="0">
                <a:latin typeface="Tahoma"/>
                <a:cs typeface="Tahoma"/>
              </a:rPr>
              <a:t>time</a:t>
            </a:r>
            <a:r>
              <a:rPr sz="1400" b="1" spc="-5" dirty="0">
                <a:latin typeface="Microsoft YaHei"/>
                <a:cs typeface="Microsoft YaHei"/>
              </a:rPr>
              <a:t>，</a:t>
            </a:r>
            <a:r>
              <a:rPr sz="1400" b="1" spc="-5" dirty="0">
                <a:latin typeface="Tahoma"/>
                <a:cs typeface="Tahoma"/>
              </a:rPr>
              <a:t>Flex</a:t>
            </a:r>
            <a:endParaRPr sz="1400" dirty="0">
              <a:latin typeface="Tahoma"/>
              <a:cs typeface="Tahoma"/>
            </a:endParaRPr>
          </a:p>
          <a:p>
            <a:pPr marL="312420" marR="5080">
              <a:lnSpc>
                <a:spcPct val="150000"/>
              </a:lnSpc>
            </a:pPr>
            <a:r>
              <a:rPr sz="1400" b="1" spc="-5" dirty="0">
                <a:latin typeface="Tahoma"/>
                <a:cs typeface="Tahoma"/>
              </a:rPr>
              <a:t>Scope”</a:t>
            </a:r>
            <a:r>
              <a:rPr sz="1400" spc="-5" dirty="0">
                <a:latin typeface="Microsoft YaHei"/>
                <a:cs typeface="Microsoft YaHei"/>
              </a:rPr>
              <a:t>（</a:t>
            </a:r>
            <a:r>
              <a:rPr sz="1400" dirty="0">
                <a:latin typeface="Microsoft YaHei"/>
                <a:cs typeface="Microsoft YaHei"/>
              </a:rPr>
              <a:t>固定时间，弹性范围）</a:t>
            </a:r>
            <a:r>
              <a:rPr sz="1400" spc="-10" dirty="0">
                <a:latin typeface="Microsoft YaHei"/>
                <a:cs typeface="Microsoft YaHei"/>
              </a:rPr>
              <a:t>。</a:t>
            </a:r>
            <a:r>
              <a:rPr sz="1400" dirty="0">
                <a:latin typeface="Microsoft YaHei"/>
                <a:cs typeface="Microsoft YaHei"/>
              </a:rPr>
              <a:t>在 市场变化和技术变化的</a:t>
            </a:r>
            <a:r>
              <a:rPr sz="1400" spc="-10" dirty="0">
                <a:latin typeface="Microsoft YaHei"/>
                <a:cs typeface="Microsoft YaHei"/>
              </a:rPr>
              <a:t>背</a:t>
            </a:r>
            <a:r>
              <a:rPr sz="1400" dirty="0">
                <a:latin typeface="Microsoft YaHei"/>
                <a:cs typeface="Microsoft YaHei"/>
              </a:rPr>
              <a:t>景之</a:t>
            </a:r>
            <a:r>
              <a:rPr sz="1400" spc="-10" dirty="0">
                <a:latin typeface="Microsoft YaHei"/>
                <a:cs typeface="Microsoft YaHei"/>
              </a:rPr>
              <a:t>下</a:t>
            </a:r>
            <a:r>
              <a:rPr sz="1400" dirty="0">
                <a:latin typeface="Microsoft YaHei"/>
                <a:cs typeface="Microsoft YaHei"/>
              </a:rPr>
              <a:t>，既然 </a:t>
            </a:r>
            <a:r>
              <a:rPr sz="1400" spc="-5" dirty="0">
                <a:latin typeface="Microsoft YaHei"/>
                <a:cs typeface="Microsoft YaHei"/>
              </a:rPr>
              <a:t>市场需求和产品定义所</a:t>
            </a:r>
            <a:r>
              <a:rPr sz="1400" spc="-10" dirty="0">
                <a:latin typeface="Microsoft YaHei"/>
                <a:cs typeface="Microsoft YaHei"/>
              </a:rPr>
              <a:t>代</a:t>
            </a:r>
            <a:r>
              <a:rPr sz="1400" dirty="0">
                <a:latin typeface="Microsoft YaHei"/>
                <a:cs typeface="Microsoft YaHei"/>
              </a:rPr>
              <a:t>表的</a:t>
            </a:r>
            <a:r>
              <a:rPr sz="1400" spc="-10" dirty="0">
                <a:latin typeface="Microsoft YaHei"/>
                <a:cs typeface="Microsoft YaHei"/>
              </a:rPr>
              <a:t>“</a:t>
            </a:r>
            <a:r>
              <a:rPr sz="1400" dirty="0">
                <a:latin typeface="Microsoft YaHei"/>
                <a:cs typeface="Microsoft YaHei"/>
              </a:rPr>
              <a:t>范围” 无法实现固化，因而无</a:t>
            </a:r>
            <a:r>
              <a:rPr sz="1400" spc="-10" dirty="0">
                <a:latin typeface="Microsoft YaHei"/>
                <a:cs typeface="Microsoft YaHei"/>
              </a:rPr>
              <a:t>法</a:t>
            </a:r>
            <a:r>
              <a:rPr sz="1400" dirty="0">
                <a:latin typeface="Microsoft YaHei"/>
                <a:cs typeface="Microsoft YaHei"/>
              </a:rPr>
              <a:t>确定</a:t>
            </a:r>
            <a:r>
              <a:rPr sz="1400" spc="-10" dirty="0">
                <a:latin typeface="Microsoft YaHei"/>
                <a:cs typeface="Microsoft YaHei"/>
              </a:rPr>
              <a:t>应</a:t>
            </a:r>
            <a:r>
              <a:rPr sz="1400" dirty="0">
                <a:latin typeface="Microsoft YaHei"/>
                <a:cs typeface="Microsoft YaHei"/>
              </a:rPr>
              <a:t>该投入 多少资源来完成，那不</a:t>
            </a:r>
            <a:r>
              <a:rPr sz="1400" spc="-10" dirty="0">
                <a:latin typeface="Microsoft YaHei"/>
                <a:cs typeface="Microsoft YaHei"/>
              </a:rPr>
              <a:t>妨</a:t>
            </a:r>
            <a:r>
              <a:rPr sz="1400" dirty="0">
                <a:latin typeface="Microsoft YaHei"/>
                <a:cs typeface="Microsoft YaHei"/>
              </a:rPr>
              <a:t>固定</a:t>
            </a:r>
            <a:r>
              <a:rPr sz="1400" spc="-10" dirty="0">
                <a:latin typeface="Microsoft YaHei"/>
                <a:cs typeface="Microsoft YaHei"/>
              </a:rPr>
              <a:t>好</a:t>
            </a:r>
            <a:r>
              <a:rPr sz="1400" dirty="0">
                <a:latin typeface="Microsoft YaHei"/>
                <a:cs typeface="Microsoft YaHei"/>
              </a:rPr>
              <a:t>已有资 源的，以资源为约束，</a:t>
            </a:r>
            <a:r>
              <a:rPr sz="1400" spc="-10" dirty="0">
                <a:latin typeface="Microsoft YaHei"/>
                <a:cs typeface="Microsoft YaHei"/>
              </a:rPr>
              <a:t>实</a:t>
            </a:r>
            <a:r>
              <a:rPr sz="1400" dirty="0">
                <a:latin typeface="Microsoft YaHei"/>
                <a:cs typeface="Microsoft YaHei"/>
              </a:rPr>
              <a:t>现“</a:t>
            </a:r>
            <a:r>
              <a:rPr sz="1400" spc="-10" dirty="0">
                <a:latin typeface="Microsoft YaHei"/>
                <a:cs typeface="Microsoft YaHei"/>
              </a:rPr>
              <a:t>范</a:t>
            </a:r>
            <a:r>
              <a:rPr sz="1400" dirty="0">
                <a:latin typeface="Microsoft YaHei"/>
                <a:cs typeface="Microsoft YaHei"/>
              </a:rPr>
              <a:t>围”的 最大化实现。因为从</a:t>
            </a:r>
            <a:r>
              <a:rPr sz="1400" b="1" dirty="0">
                <a:latin typeface="Microsoft YaHei"/>
                <a:cs typeface="Microsoft YaHei"/>
              </a:rPr>
              <a:t>“</a:t>
            </a:r>
            <a:r>
              <a:rPr sz="1400" b="1" spc="-10" dirty="0">
                <a:latin typeface="Microsoft YaHei"/>
                <a:cs typeface="Microsoft YaHei"/>
              </a:rPr>
              <a:t>计</a:t>
            </a:r>
            <a:r>
              <a:rPr sz="1400" b="1" dirty="0">
                <a:latin typeface="Microsoft YaHei"/>
                <a:cs typeface="Microsoft YaHei"/>
              </a:rPr>
              <a:t>划驱</a:t>
            </a:r>
            <a:r>
              <a:rPr sz="1400" b="1" spc="-10" dirty="0">
                <a:latin typeface="Microsoft YaHei"/>
                <a:cs typeface="Microsoft YaHei"/>
              </a:rPr>
              <a:t>动</a:t>
            </a:r>
            <a:r>
              <a:rPr sz="1400" b="1" dirty="0">
                <a:latin typeface="Microsoft YaHei"/>
                <a:cs typeface="Microsoft YaHei"/>
              </a:rPr>
              <a:t>”</a:t>
            </a:r>
            <a:r>
              <a:rPr sz="1400" dirty="0">
                <a:latin typeface="Microsoft YaHei"/>
                <a:cs typeface="Microsoft YaHei"/>
              </a:rPr>
              <a:t>转向 为</a:t>
            </a:r>
            <a:r>
              <a:rPr sz="1400" b="1" dirty="0">
                <a:latin typeface="Microsoft YaHei"/>
                <a:cs typeface="Microsoft YaHei"/>
              </a:rPr>
              <a:t>“价值驱动”。</a:t>
            </a:r>
            <a:endParaRPr sz="1400" dirty="0">
              <a:latin typeface="Microsoft YaHei"/>
              <a:cs typeface="Microsoft YaHei"/>
            </a:endParaRPr>
          </a:p>
        </p:txBody>
      </p:sp>
      <p:sp>
        <p:nvSpPr>
          <p:cNvPr id="14" name="object 5">
            <a:extLst>
              <a:ext uri="{FF2B5EF4-FFF2-40B4-BE49-F238E27FC236}">
                <a16:creationId xmlns:a16="http://schemas.microsoft.com/office/drawing/2014/main" id="{3056C881-F355-407F-B403-3F622129FDBE}"/>
              </a:ext>
            </a:extLst>
          </p:cNvPr>
          <p:cNvSpPr/>
          <p:nvPr/>
        </p:nvSpPr>
        <p:spPr>
          <a:xfrm>
            <a:off x="3779912" y="1484784"/>
            <a:ext cx="5040560" cy="2664296"/>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2024245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标题 1"/>
          <p:cNvSpPr>
            <a:spLocks noGrp="1"/>
          </p:cNvSpPr>
          <p:nvPr>
            <p:ph type="title"/>
          </p:nvPr>
        </p:nvSpPr>
        <p:spPr>
          <a:prstGeom prst="rect">
            <a:avLst/>
          </a:prstGeom>
        </p:spPr>
        <p:txBody>
          <a:bodyPr vert="horz" wrap="square" lIns="59991" tIns="29997" rIns="59991" bIns="29997" numCol="1" anchor="ctr" anchorCtr="0" compatLnSpc="1">
            <a:prstTxWarp prst="textNoShape">
              <a:avLst/>
            </a:prstTxWarp>
          </a:bodyPr>
          <a:lstStyle/>
          <a:p>
            <a:r>
              <a:rPr lang="zh-CN" altLang="en-US" sz="3500" dirty="0"/>
              <a:t>敏捷宣言揭示更好的软件开发方法</a:t>
            </a:r>
          </a:p>
        </p:txBody>
      </p:sp>
      <p:sp>
        <p:nvSpPr>
          <p:cNvPr id="2" name="文本占位符 1"/>
          <p:cNvSpPr>
            <a:spLocks noGrp="1"/>
          </p:cNvSpPr>
          <p:nvPr>
            <p:ph type="body" sz="quarter" idx="10"/>
          </p:nvPr>
        </p:nvSpPr>
        <p:spPr>
          <a:xfrm>
            <a:off x="684214" y="4509120"/>
            <a:ext cx="7920037" cy="1079575"/>
          </a:xfrm>
        </p:spPr>
        <p:txBody>
          <a:bodyPr/>
          <a:lstStyle/>
          <a:p>
            <a:pPr eaLnBrk="1">
              <a:lnSpc>
                <a:spcPct val="170000"/>
              </a:lnSpc>
            </a:pPr>
            <a:r>
              <a:rPr lang="zh-CN" altLang="en-US" sz="1400" dirty="0">
                <a:latin typeface="华文细黑" panose="02010600040101010101" pitchFamily="2" charset="-122"/>
                <a:ea typeface="华文细黑" panose="02010600040101010101" pitchFamily="2" charset="-122"/>
              </a:rPr>
              <a:t>敏捷宣言（ </a:t>
            </a:r>
            <a:r>
              <a:rPr lang="en-US" altLang="zh-CN" sz="1400" dirty="0">
                <a:latin typeface="华文细黑" panose="02010600040101010101" pitchFamily="2" charset="-122"/>
                <a:ea typeface="华文细黑" panose="02010600040101010101" pitchFamily="2" charset="-122"/>
              </a:rPr>
              <a:t>2001</a:t>
            </a:r>
            <a:r>
              <a:rPr lang="zh-CN" altLang="en-US" sz="1400" dirty="0">
                <a:latin typeface="华文细黑" panose="02010600040101010101" pitchFamily="2" charset="-122"/>
                <a:ea typeface="华文细黑" panose="02010600040101010101" pitchFamily="2" charset="-122"/>
              </a:rPr>
              <a:t>年）是敏捷起源的基础，由上述</a:t>
            </a:r>
            <a:r>
              <a:rPr lang="en-US" altLang="zh-CN" sz="1400" dirty="0">
                <a:latin typeface="华文细黑" panose="02010600040101010101" pitchFamily="2" charset="-122"/>
                <a:ea typeface="华文细黑" panose="02010600040101010101" pitchFamily="2" charset="-122"/>
              </a:rPr>
              <a:t>4</a:t>
            </a:r>
            <a:r>
              <a:rPr lang="zh-CN" altLang="en-US" sz="1400" dirty="0">
                <a:latin typeface="华文细黑" panose="02010600040101010101" pitchFamily="2" charset="-122"/>
                <a:ea typeface="华文细黑" panose="02010600040101010101" pitchFamily="2" charset="-122"/>
              </a:rPr>
              <a:t>个简单的价值观组成，敏捷宣言的签署推动了敏捷运动</a:t>
            </a:r>
          </a:p>
          <a:p>
            <a:pPr eaLnBrk="1">
              <a:lnSpc>
                <a:spcPct val="170000"/>
              </a:lnSpc>
            </a:pPr>
            <a:r>
              <a:rPr lang="zh-CN" altLang="en-US" sz="1400" dirty="0">
                <a:latin typeface="华文细黑" panose="02010600040101010101" pitchFamily="2" charset="-122"/>
                <a:ea typeface="华文细黑" panose="02010600040101010101" pitchFamily="2" charset="-122"/>
              </a:rPr>
              <a:t>敏捷宣言本质是揭示一种更好的软件开发方式，启迪人们重新思考软件开发中的价值和如何更好的工作</a:t>
            </a:r>
          </a:p>
          <a:p>
            <a:endParaRPr lang="zh-CN" altLang="en-US" sz="1400" dirty="0"/>
          </a:p>
        </p:txBody>
      </p:sp>
      <p:sp>
        <p:nvSpPr>
          <p:cNvPr id="21506" name="AutoShape 2"/>
          <p:cNvSpPr>
            <a:spLocks noChangeArrowheads="1"/>
          </p:cNvSpPr>
          <p:nvPr/>
        </p:nvSpPr>
        <p:spPr bwMode="auto">
          <a:xfrm>
            <a:off x="2250887" y="1593462"/>
            <a:ext cx="4696983" cy="2699634"/>
          </a:xfrm>
          <a:prstGeom prst="roundRect">
            <a:avLst>
              <a:gd name="adj" fmla="val 4639"/>
            </a:avLst>
          </a:prstGeom>
          <a:solidFill>
            <a:schemeClr val="bg1">
              <a:lumMod val="95000"/>
            </a:schemeClr>
          </a:solidFill>
          <a:ln w="19050" cmpd="sng">
            <a:noFill/>
            <a:round/>
            <a:headEnd/>
            <a:tailEnd/>
          </a:ln>
          <a:effectLst/>
        </p:spPr>
        <p:txBody>
          <a:bodyPr wrap="none" anchor="ctr"/>
          <a:lstStyle/>
          <a:p>
            <a:endParaRPr lang="zh-CN" altLang="en-US" sz="900"/>
          </a:p>
        </p:txBody>
      </p:sp>
      <p:pic>
        <p:nvPicPr>
          <p:cNvPr id="21509" name="Picture 62" descr="Agile_banner_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06936" y="3545462"/>
            <a:ext cx="809414" cy="5118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10" name="DtsShapeName" descr="BG31G8G6236D5D4594CB4C7B64184CC@085@:I85@:H{37253g!!!!!BIHO@]{11041092!@57844411308600723@夷寒蓟黔{ityh`nmho/qqu!!!!!!!!!!!!!!!!!!!!!!!!!!!!!!!!!!!!!!!!!!!!!!!!!!!!!!!!!!!!!!!!!!!!!!!!!!!!!!!!!!!!!!!!!!!!!!!!!!!!!!!!!!!!!!!!!!!!!!!!!!!!!!!!!!!!!!!!!!!!!!!!!!!!!!!!!!!!!!!!!!!!!!!!!!!!!!!!!!!!!!!!!!!!!!!!!!!!!!!!!!!!!!!!!!!!!!!!!!!!!!!!!!!!!!!!!!!!!!!!!!!!!!!!!!!!!!!!!!!!!!!!!!!!!!!!!!!!!!!!!!!!!!!!!!!!!!!!!!!!!!!!!!!!!!!!!!!!!!!!!!!!!!!!!!!!!!!!!!!!!!!!!!!!!!!!!!!!!!!!!!!!!!!!!!!!!!!!!!!!!!!!!!!!!!!!!!!!!!!!!!!!!!!!!!!!!!!!!!!!!!!!!!!!!!!!!!!!!!!!!!!!!!!!!!!!!!!!!!!!!!!!!!!!!!!!!!!!!!!!!!!!!!!!!!!!!!!!!!!!!!!!!!!!!!!!!!!!!!!!!!!!!!!!!!!!!!!!!!!!!!!!!!!!!!!!!!!!!!!!!!!!!!!!!!!!!!!!!!!!!!!!!!!!!!!!!!!!!!!!!!!!!!!!!!!!!!!!!!!!!!!!!!!!!!!!!!!!!!!!!!!!!!!!!!!!!!!!!!!!!!!!!!!!!!!!!!!!!!!!!!!!!!!!!!!!!!!!!!!!!!!!!!!!!!!!!!!!!!!!!!!!!!!!!!!!!!!!!!!!!!!!!!!!!!!!!!!!!!!!!!!!!!!!!!!!!!!!!!!!!!!!!!!!!!!!!!!!!!!!!!!!!!!!!!!!!!!!!!!!!!!!!!!!!!!!!!!!!!!!!!!!!!!!!!!!!!!!!!!!!!!!!!!!!!!!!!!!!!!!!!!!!!!!!!!!!!!!!!!!!!!!!!!!!!!!!!!!!!!!!!!!!!!!!!!!!!!!!!!!!!!!!!!!!!!!!!!!!!!!!!!!!!!!!!!!!!!!!!!!!!!!!!!!!!!!!!!!!!!!!!!!!!!!!!!!!!!!!!!!!!!!!!!!!!!!!!!!!!!!!!!!!!!!!!!!!!!!!!!!!!!!!!!!!!!!!!!!!!!!!!!!!!!!!!!!!!!!!!!!!!!!!!!!!!!!!!!!!!!!!!!!!!!!!!!!!!!!!!!!!!!!!!!!!!!!!!!!!!!!!!!!!!!!!!!!!!!!!!!!!!!!!!!!!!!!!!!!!!!!!!!!!!!!!!!!!!!!!!!!!!!!!!!!!!!!!!!!!!!!!!!!!!!!!!!!!!!!!!!!!!!!!!!!!!!!!!!!!!!!!!!!!!!!!!!!!!!!!!!!!!!!!!!!!!!!!!!!!!!!!!!!!!!!!!!!!!!!!!!!!!!!!!!!!!!!!!!!!!!!!!!!!!!!!!!!!!!!!!!!!!!!!!!!!!!!!!!!!!!!!!!!!!!!!!!!!!!!!!!!!!!!!!!!!!!!!!!!!!!!!!!!!!!!!!!!!!!!!!!!!!!!!!!!!!!!!!!!!!!!!!!!!!!!!!!!!!!!!!!!!!!!!!!!!!!!!!!!!!!!!!!!!!!!!!!!!!!!!!!!!!!!!!!!!!!!!!!!!!!!!!!!!!!!!!!!!!!!!!!!!!!!!!!!!!!!!!!!!!!!!!!!!!!!!!!!!!!!!!!!!!!!!!!!!!!!!!!!!!!!!!!!!!!!!!!!!!!!!!!!!!!!!!!!!!!!!!!!!!!!!!!!!!!!!!!!!!!!!!!!!!!!!!!!!!!!!!!!!!!!!!!!!!!!!!!!!!!!!!!!!!!!!!!!!!!!!!!!!!!!!!!!!!!!!!!!!!!!!!!!!!!!!!!!!!!!!!!!!!!!!!!!!!!!!!!!!!!!!!!!!!!!!!!!!!!!!!!!!!!!!!!!!!!!!!!!!!!!!!!!!!!!!!!!!!!!!!!!!!!!!!!!!!!!!!!!!!!!!!!!!!!!!!!!!!!!!!!!!!!!!!!!!!!!!!!!!!!!!!!!!!!!!!!!!!!!!!!!!!!!!!!!!!!!!!!!!!!!!!!!!!!!!!!!!!!!!!!!!!!!!!!!!!!!!!!!!!!!!!!!!!!!!!!!!!!!!!!!!!!!!!!!!!!!!!!!!!!!!!!!!!!!!!!!!!!!!!!!!!!!!!!!!!!!!!!!!!!!!!!!!!!!!!!!!!!!!!!!!!!!!!!!!!!!!!!!!!!!!!!!!!!!!!!!!!!!!!!!!!!!!!!!!!!!!!!!!!!!!!!!!!!!!!!!!!!!!!!!!!!!!!!!!!!!!!!!!!!!!!!!!!!!!!!!!!!!!!!!!!!!!!!!!!!!!!!!!!!!!!!!!!!!!!!!!!!!!!!!!!!!!!!!!!!!!!!!!!!!!!!!!!!!!!!!!!!!!!!!!!!!!!!!!!!!!!!!!!!!!!!!!1!1" hidden="1"/>
          <p:cNvSpPr>
            <a:spLocks noChangeArrowheads="1"/>
          </p:cNvSpPr>
          <p:nvPr/>
        </p:nvSpPr>
        <p:spPr bwMode="auto">
          <a:xfrm>
            <a:off x="1143894" y="671951"/>
            <a:ext cx="223278" cy="373127"/>
          </a:xfrm>
          <a:custGeom>
            <a:avLst/>
            <a:gdLst>
              <a:gd name="T0" fmla="*/ 10860 w 21600"/>
              <a:gd name="T1" fmla="*/ 2187 h 21600"/>
              <a:gd name="T2" fmla="*/ 2928 w 21600"/>
              <a:gd name="T3" fmla="*/ 10800 h 21600"/>
              <a:gd name="T4" fmla="*/ 10860 w 21600"/>
              <a:gd name="T5" fmla="*/ 21600 h 21600"/>
              <a:gd name="T6" fmla="*/ 18672 w 21600"/>
              <a:gd name="T7" fmla="*/ 10800 h 21600"/>
              <a:gd name="T8" fmla="*/ 17694720 60000 65536"/>
              <a:gd name="T9" fmla="*/ 11796480 60000 65536"/>
              <a:gd name="T10" fmla="*/ 5898240 60000 65536"/>
              <a:gd name="T11" fmla="*/ 0 60000 65536"/>
              <a:gd name="T12" fmla="*/ 5037 w 21600"/>
              <a:gd name="T13" fmla="*/ 2277 h 21600"/>
              <a:gd name="T14" fmla="*/ 16557 w 21600"/>
              <a:gd name="T15" fmla="*/ 13677 h 21600"/>
            </a:gdLst>
            <a:ahLst/>
            <a:cxnLst>
              <a:cxn ang="T8">
                <a:pos x="T0" y="T1"/>
              </a:cxn>
              <a:cxn ang="T9">
                <a:pos x="T2" y="T3"/>
              </a:cxn>
              <a:cxn ang="T10">
                <a:pos x="T4" y="T5"/>
              </a:cxn>
              <a:cxn ang="T11">
                <a:pos x="T6" y="T7"/>
              </a:cxn>
            </a:cxnLst>
            <a:rect l="T12" t="T13" r="T14" b="T15"/>
            <a:pathLst>
              <a:path w="21600" h="21600">
                <a:moveTo>
                  <a:pt x="10860" y="2187"/>
                </a:moveTo>
                <a:cubicBezTo>
                  <a:pt x="10451" y="1746"/>
                  <a:pt x="9529" y="1018"/>
                  <a:pt x="9015" y="730"/>
                </a:cubicBezTo>
                <a:cubicBezTo>
                  <a:pt x="7865" y="152"/>
                  <a:pt x="6685" y="0"/>
                  <a:pt x="5415" y="0"/>
                </a:cubicBezTo>
                <a:cubicBezTo>
                  <a:pt x="4175" y="152"/>
                  <a:pt x="2995" y="575"/>
                  <a:pt x="1967" y="1305"/>
                </a:cubicBezTo>
                <a:cubicBezTo>
                  <a:pt x="1150" y="2187"/>
                  <a:pt x="575" y="3222"/>
                  <a:pt x="242" y="4220"/>
                </a:cubicBezTo>
                <a:cubicBezTo>
                  <a:pt x="0" y="5410"/>
                  <a:pt x="242" y="6560"/>
                  <a:pt x="575" y="7597"/>
                </a:cubicBezTo>
                <a:lnTo>
                  <a:pt x="10860" y="21600"/>
                </a:lnTo>
                <a:lnTo>
                  <a:pt x="20995" y="7597"/>
                </a:lnTo>
                <a:cubicBezTo>
                  <a:pt x="21480" y="6560"/>
                  <a:pt x="21600" y="5410"/>
                  <a:pt x="21480" y="4220"/>
                </a:cubicBezTo>
                <a:cubicBezTo>
                  <a:pt x="21115" y="3222"/>
                  <a:pt x="20420" y="2187"/>
                  <a:pt x="19632" y="1305"/>
                </a:cubicBezTo>
                <a:cubicBezTo>
                  <a:pt x="18575" y="575"/>
                  <a:pt x="17425" y="152"/>
                  <a:pt x="16275" y="0"/>
                </a:cubicBezTo>
                <a:cubicBezTo>
                  <a:pt x="15005" y="0"/>
                  <a:pt x="13735" y="152"/>
                  <a:pt x="12705" y="730"/>
                </a:cubicBezTo>
                <a:cubicBezTo>
                  <a:pt x="12176" y="1018"/>
                  <a:pt x="11254" y="1746"/>
                  <a:pt x="10860" y="2187"/>
                </a:cubicBezTo>
                <a:close/>
              </a:path>
            </a:pathLst>
          </a:custGeom>
          <a:noFill/>
          <a:ln w="9525" cmpd="sng">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59385" tIns="29692" rIns="59385" bIns="29692" anchor="ctr">
            <a:spAutoFit/>
          </a:bodyPr>
          <a:lstStyle/>
          <a:p>
            <a:endParaRPr lang="zh-CN" altLang="en-US" sz="900"/>
          </a:p>
        </p:txBody>
      </p:sp>
      <p:sp>
        <p:nvSpPr>
          <p:cNvPr id="21512" name="AutoShape 8"/>
          <p:cNvSpPr>
            <a:spLocks noChangeArrowheads="1"/>
          </p:cNvSpPr>
          <p:nvPr/>
        </p:nvSpPr>
        <p:spPr bwMode="auto">
          <a:xfrm>
            <a:off x="3684025" y="1378015"/>
            <a:ext cx="1766427" cy="323766"/>
          </a:xfrm>
          <a:prstGeom prst="roundRect">
            <a:avLst>
              <a:gd name="adj" fmla="val 16667"/>
            </a:avLst>
          </a:prstGeom>
          <a:solidFill>
            <a:srgbClr val="990000"/>
          </a:solidFill>
          <a:ln w="38100" cmpd="sng">
            <a:solidFill>
              <a:srgbClr val="FFFFFF">
                <a:alpha val="64000"/>
              </a:srgbClr>
            </a:solidFill>
            <a:round/>
            <a:headEnd/>
            <a:tailEnd/>
          </a:ln>
          <a:effectLst/>
          <a:extLst/>
        </p:spPr>
        <p:txBody>
          <a:bodyPr wrap="none" anchor="ctr"/>
          <a:lstStyle/>
          <a:p>
            <a:endParaRPr lang="zh-CN" altLang="en-US" sz="900"/>
          </a:p>
        </p:txBody>
      </p:sp>
      <p:pic>
        <p:nvPicPr>
          <p:cNvPr id="21514" name="Picture 10"/>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597260" y="1794859"/>
            <a:ext cx="3887569" cy="24580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15" name="Rectangle 11"/>
          <p:cNvSpPr>
            <a:spLocks noChangeArrowheads="1"/>
          </p:cNvSpPr>
          <p:nvPr/>
        </p:nvSpPr>
        <p:spPr bwMode="auto">
          <a:xfrm>
            <a:off x="4194671" y="1383213"/>
            <a:ext cx="813675" cy="289116"/>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0003" tIns="30003" rIns="60003" bIns="30003">
            <a:spAutoFit/>
          </a:bodyPr>
          <a:lstStyle>
            <a:lvl1pPr algn="l" defTabSz="801688" eaLnBrk="0" hangingPunct="0">
              <a:defRPr sz="2400">
                <a:solidFill>
                  <a:schemeClr val="tx1"/>
                </a:solidFill>
                <a:latin typeface="Arial" panose="020B0604020202020204" pitchFamily="34" charset="0"/>
                <a:ea typeface="MS PGothic" panose="020B0600070205080204" pitchFamily="34" charset="-128"/>
              </a:defRPr>
            </a:lvl1pPr>
            <a:lvl2pPr algn="l" defTabSz="801688" eaLnBrk="0" hangingPunct="0">
              <a:defRPr sz="2400">
                <a:solidFill>
                  <a:schemeClr val="tx1"/>
                </a:solidFill>
                <a:latin typeface="Arial" panose="020B0604020202020204" pitchFamily="34" charset="0"/>
                <a:ea typeface="MS PGothic" panose="020B0600070205080204" pitchFamily="34" charset="-128"/>
              </a:defRPr>
            </a:lvl2pPr>
            <a:lvl3pPr algn="l" defTabSz="801688" eaLnBrk="0" hangingPunct="0">
              <a:defRPr sz="2400">
                <a:solidFill>
                  <a:schemeClr val="tx1"/>
                </a:solidFill>
                <a:latin typeface="Arial" panose="020B0604020202020204" pitchFamily="34" charset="0"/>
                <a:ea typeface="MS PGothic" panose="020B0600070205080204" pitchFamily="34" charset="-128"/>
              </a:defRPr>
            </a:lvl3pPr>
            <a:lvl4pPr algn="l" defTabSz="801688" eaLnBrk="0" hangingPunct="0">
              <a:defRPr sz="2400">
                <a:solidFill>
                  <a:schemeClr val="tx1"/>
                </a:solidFill>
                <a:latin typeface="Arial" panose="020B0604020202020204" pitchFamily="34" charset="0"/>
                <a:ea typeface="MS PGothic" panose="020B0600070205080204" pitchFamily="34" charset="-128"/>
              </a:defRPr>
            </a:lvl4pPr>
            <a:lvl5pPr algn="l" defTabSz="801688" eaLnBrk="0" hangingPunct="0">
              <a:defRPr sz="2400">
                <a:solidFill>
                  <a:schemeClr val="tx1"/>
                </a:solidFill>
                <a:latin typeface="Arial" panose="020B0604020202020204" pitchFamily="34" charset="0"/>
                <a:ea typeface="MS PGothic" panose="020B0600070205080204" pitchFamily="34" charset="-128"/>
              </a:defRPr>
            </a:lvl5pPr>
            <a:lvl6pPr defTabSz="801688"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6pPr>
            <a:lvl7pPr defTabSz="801688"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7pPr>
            <a:lvl8pPr defTabSz="801688"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8pPr>
            <a:lvl9pPr defTabSz="801688"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9pPr>
          </a:lstStyle>
          <a:p>
            <a:pPr eaLnBrk="1" hangingPunct="1">
              <a:lnSpc>
                <a:spcPct val="110000"/>
              </a:lnSpc>
            </a:pPr>
            <a:r>
              <a:rPr lang="zh-CN" altLang="en-US" sz="1350" dirty="0">
                <a:solidFill>
                  <a:schemeClr val="bg1"/>
                </a:solidFill>
                <a:latin typeface="+mn-ea"/>
                <a:ea typeface="+mn-ea"/>
              </a:rPr>
              <a:t>敏捷宣言</a:t>
            </a:r>
          </a:p>
        </p:txBody>
      </p:sp>
    </p:spTree>
    <p:extLst>
      <p:ext uri="{BB962C8B-B14F-4D97-AF65-F5344CB8AC3E}">
        <p14:creationId xmlns:p14="http://schemas.microsoft.com/office/powerpoint/2010/main" val="42419762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3">
            <a:extLst>
              <a:ext uri="{28A0092B-C50C-407E-A947-70E740481C1C}">
                <a14:useLocalDpi xmlns:a14="http://schemas.microsoft.com/office/drawing/2010/main" val="0"/>
              </a:ext>
            </a:extLst>
          </a:blip>
          <a:srcRect t="21031"/>
          <a:stretch/>
        </p:blipFill>
        <p:spPr>
          <a:xfrm>
            <a:off x="704430" y="1484784"/>
            <a:ext cx="7713662" cy="4055677"/>
          </a:xfrm>
          <a:prstGeom prst="rect">
            <a:avLst/>
          </a:prstGeom>
        </p:spPr>
      </p:pic>
      <p:sp>
        <p:nvSpPr>
          <p:cNvPr id="7" name="椭圆 6"/>
          <p:cNvSpPr/>
          <p:nvPr/>
        </p:nvSpPr>
        <p:spPr bwMode="auto">
          <a:xfrm>
            <a:off x="5148064" y="1700808"/>
            <a:ext cx="792088" cy="294578"/>
          </a:xfrm>
          <a:prstGeom prst="ellipse">
            <a:avLst/>
          </a:prstGeom>
          <a:noFill/>
          <a:ln w="28575"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000" b="0" i="0" u="none" strike="noStrike" cap="none" normalizeH="0" baseline="0">
              <a:ln>
                <a:noFill/>
              </a:ln>
              <a:solidFill>
                <a:schemeClr val="tx1"/>
              </a:solidFill>
              <a:effectLst/>
              <a:latin typeface="FrutigerNext LT Regular" pitchFamily="34" charset="0"/>
              <a:ea typeface="宋体" pitchFamily="2" charset="-122"/>
            </a:endParaRPr>
          </a:p>
        </p:txBody>
      </p:sp>
      <p:sp>
        <p:nvSpPr>
          <p:cNvPr id="4" name="标题 1"/>
          <p:cNvSpPr>
            <a:spLocks noGrp="1"/>
          </p:cNvSpPr>
          <p:nvPr>
            <p:ph type="title"/>
          </p:nvPr>
        </p:nvSpPr>
        <p:spPr>
          <a:xfrm>
            <a:off x="684214" y="387352"/>
            <a:ext cx="7713662" cy="868363"/>
          </a:xfrm>
          <a:prstGeom prst="rect">
            <a:avLst/>
          </a:prstGeom>
        </p:spPr>
        <p:txBody>
          <a:bodyPr vert="horz" wrap="square" lIns="59991" tIns="29997" rIns="59991" bIns="29997" numCol="1" anchor="ctr" anchorCtr="0" compatLnSpc="1">
            <a:prstTxWarp prst="textNoShape">
              <a:avLst/>
            </a:prstTxWarp>
          </a:bodyPr>
          <a:lstStyle/>
          <a:p>
            <a:r>
              <a:rPr lang="zh-CN" altLang="en-US" sz="3500" dirty="0"/>
              <a:t>敏捷开发原则</a:t>
            </a:r>
          </a:p>
        </p:txBody>
      </p:sp>
    </p:spTree>
    <p:extLst>
      <p:ext uri="{BB962C8B-B14F-4D97-AF65-F5344CB8AC3E}">
        <p14:creationId xmlns:p14="http://schemas.microsoft.com/office/powerpoint/2010/main" val="11531104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7891" name="Rectangle 35"/>
          <p:cNvSpPr>
            <a:spLocks noChangeArrowheads="1"/>
          </p:cNvSpPr>
          <p:nvPr/>
        </p:nvSpPr>
        <p:spPr bwMode="gray">
          <a:xfrm>
            <a:off x="3225796" y="1415883"/>
            <a:ext cx="4049452" cy="702286"/>
          </a:xfrm>
          <a:prstGeom prst="rect">
            <a:avLst/>
          </a:prstGeom>
          <a:gradFill rotWithShape="1">
            <a:gsLst>
              <a:gs pos="0">
                <a:srgbClr val="86C1AC">
                  <a:alpha val="30000"/>
                </a:srgbClr>
              </a:gs>
              <a:gs pos="100000">
                <a:schemeClr val="accent2">
                  <a:gamma/>
                  <a:tint val="0"/>
                  <a:invGamma/>
                  <a:alpha val="0"/>
                </a:schemeClr>
              </a:gs>
            </a:gsLst>
            <a:lin ang="0" scaled="1"/>
          </a:gradFill>
          <a:ln w="9525" algn="ctr">
            <a:noFill/>
            <a:miter lim="800000"/>
            <a:headEnd/>
            <a:tailEnd/>
          </a:ln>
          <a:effectLst/>
        </p:spPr>
        <p:txBody>
          <a:bodyPr wrap="none" anchor="ctr"/>
          <a:lstStyle/>
          <a:p>
            <a:pPr>
              <a:defRPr/>
            </a:pPr>
            <a:endParaRPr lang="zh-CN" altLang="en-US" sz="900">
              <a:ea typeface="黑体" pitchFamily="2" charset="-122"/>
            </a:endParaRPr>
          </a:p>
        </p:txBody>
      </p:sp>
      <p:sp>
        <p:nvSpPr>
          <p:cNvPr id="24" name="AutoShape 38"/>
          <p:cNvSpPr>
            <a:spLocks noChangeArrowheads="1"/>
          </p:cNvSpPr>
          <p:nvPr/>
        </p:nvSpPr>
        <p:spPr bwMode="gray">
          <a:xfrm>
            <a:off x="2195736" y="1412776"/>
            <a:ext cx="1021290" cy="660625"/>
          </a:xfrm>
          <a:prstGeom prst="roundRect">
            <a:avLst>
              <a:gd name="adj" fmla="val 11921"/>
            </a:avLst>
          </a:prstGeom>
          <a:gradFill rotWithShape="1">
            <a:gsLst>
              <a:gs pos="0">
                <a:srgbClr val="CCE7E6"/>
              </a:gs>
              <a:gs pos="100000">
                <a:srgbClr val="CCE7E6"/>
              </a:gs>
            </a:gsLst>
            <a:lin ang="5400000" scaled="1"/>
          </a:gradFill>
          <a:ln w="25400">
            <a:solidFill>
              <a:srgbClr val="FEFEFE"/>
            </a:solidFill>
            <a:round/>
            <a:headEnd/>
            <a:tailEnd/>
          </a:ln>
          <a:effectLst/>
        </p:spPr>
        <p:txBody>
          <a:bodyPr wrap="none" anchor="ctr"/>
          <a:lstStyle/>
          <a:p>
            <a:pPr>
              <a:defRPr/>
            </a:pPr>
            <a:endParaRPr lang="zh-CN" altLang="en-US" sz="900">
              <a:ea typeface="黑体" pitchFamily="2" charset="-122"/>
            </a:endParaRPr>
          </a:p>
        </p:txBody>
      </p:sp>
      <p:sp>
        <p:nvSpPr>
          <p:cNvPr id="32777" name="Rectangle 2"/>
          <p:cNvSpPr>
            <a:spLocks noGrp="1" noChangeArrowheads="1"/>
          </p:cNvSpPr>
          <p:nvPr>
            <p:ph type="title"/>
          </p:nvPr>
        </p:nvSpPr>
        <p:spPr>
          <a:prstGeom prst="rect">
            <a:avLst/>
          </a:prstGeom>
        </p:spPr>
        <p:txBody>
          <a:bodyPr vert="horz" wrap="square" lIns="60054" tIns="30027" rIns="60054" bIns="30027" numCol="1" anchor="ctr" anchorCtr="0" compatLnSpc="1">
            <a:prstTxWarp prst="textNoShape">
              <a:avLst/>
            </a:prstTxWarp>
          </a:bodyPr>
          <a:lstStyle/>
          <a:p>
            <a:pPr eaLnBrk="1" hangingPunct="1"/>
            <a:r>
              <a:rPr lang="zh-CN" altLang="en-US" sz="3500" dirty="0">
                <a:latin typeface="+mj-ea"/>
              </a:rPr>
              <a:t>敏捷</a:t>
            </a:r>
            <a:r>
              <a:rPr lang="en-US" altLang="zh-CN" sz="3500" dirty="0">
                <a:latin typeface="+mj-ea"/>
              </a:rPr>
              <a:t>=</a:t>
            </a:r>
            <a:r>
              <a:rPr lang="zh-CN" altLang="en-US" sz="3500" dirty="0">
                <a:latin typeface="+mj-ea"/>
              </a:rPr>
              <a:t>理念</a:t>
            </a:r>
            <a:r>
              <a:rPr lang="en-US" altLang="zh-CN" sz="3500" dirty="0">
                <a:latin typeface="+mj-ea"/>
              </a:rPr>
              <a:t>+</a:t>
            </a:r>
            <a:r>
              <a:rPr lang="zh-CN" altLang="en-US" sz="3500" dirty="0">
                <a:latin typeface="+mj-ea"/>
              </a:rPr>
              <a:t>优秀实践</a:t>
            </a:r>
            <a:r>
              <a:rPr lang="en-US" altLang="zh-CN" sz="3500" dirty="0">
                <a:latin typeface="+mj-ea"/>
              </a:rPr>
              <a:t>+</a:t>
            </a:r>
            <a:r>
              <a:rPr lang="zh-CN" altLang="en-US" sz="3500" dirty="0">
                <a:latin typeface="+mj-ea"/>
              </a:rPr>
              <a:t>具体应用</a:t>
            </a:r>
          </a:p>
        </p:txBody>
      </p:sp>
      <p:sp>
        <p:nvSpPr>
          <p:cNvPr id="32781" name="Rectangle 7"/>
          <p:cNvSpPr>
            <a:spLocks noGrp="1" noChangeArrowheads="1"/>
          </p:cNvSpPr>
          <p:nvPr>
            <p:ph type="body" sz="quarter" idx="10"/>
          </p:nvPr>
        </p:nvSpPr>
        <p:spPr>
          <a:xfrm>
            <a:off x="684214" y="4536434"/>
            <a:ext cx="7920037" cy="1091971"/>
          </a:xfrm>
          <a:prstGeom prst="rect">
            <a:avLst/>
          </a:prstGeom>
        </p:spPr>
        <p:txBody>
          <a:bodyPr vert="horz" wrap="square" lIns="60065" tIns="30032" rIns="60065" bIns="30032" numCol="1" anchor="t" anchorCtr="0" compatLnSpc="1">
            <a:prstTxWarp prst="textNoShape">
              <a:avLst/>
            </a:prstTxWarp>
          </a:bodyPr>
          <a:lstStyle/>
          <a:p>
            <a:pPr eaLnBrk="1" hangingPunct="1">
              <a:lnSpc>
                <a:spcPct val="130000"/>
              </a:lnSpc>
              <a:buFont typeface="Wingdings" pitchFamily="2" charset="2"/>
              <a:buNone/>
            </a:pPr>
            <a:r>
              <a:rPr lang="zh-CN" altLang="en-US" sz="1400" dirty="0">
                <a:latin typeface="+mn-ea"/>
              </a:rPr>
              <a:t>                  </a:t>
            </a:r>
            <a:r>
              <a:rPr lang="en-US" altLang="zh-CN" sz="1400" dirty="0">
                <a:latin typeface="+mn-ea"/>
              </a:rPr>
              <a:t>	           </a:t>
            </a:r>
            <a:r>
              <a:rPr lang="zh-CN" altLang="en-US" sz="1400" dirty="0">
                <a:latin typeface="+mn-ea"/>
              </a:rPr>
              <a:t>理念（敏捷核心思想）</a:t>
            </a:r>
          </a:p>
          <a:p>
            <a:pPr eaLnBrk="1" hangingPunct="1">
              <a:lnSpc>
                <a:spcPct val="130000"/>
              </a:lnSpc>
              <a:buFont typeface="Wingdings" pitchFamily="2" charset="2"/>
              <a:buNone/>
            </a:pPr>
            <a:r>
              <a:rPr lang="zh-CN" altLang="en-US" sz="1400" dirty="0">
                <a:solidFill>
                  <a:srgbClr val="990000"/>
                </a:solidFill>
                <a:latin typeface="+mn-ea"/>
              </a:rPr>
              <a:t>敏捷包括</a:t>
            </a:r>
            <a:r>
              <a:rPr lang="en-US" altLang="zh-CN" sz="1400" dirty="0">
                <a:solidFill>
                  <a:srgbClr val="990000"/>
                </a:solidFill>
                <a:latin typeface="+mn-ea"/>
              </a:rPr>
              <a:t>3</a:t>
            </a:r>
            <a:r>
              <a:rPr lang="zh-CN" altLang="en-US" sz="1400" dirty="0">
                <a:solidFill>
                  <a:srgbClr val="990000"/>
                </a:solidFill>
                <a:latin typeface="+mn-ea"/>
              </a:rPr>
              <a:t>个层次</a:t>
            </a:r>
            <a:r>
              <a:rPr lang="zh-CN" altLang="en-US" sz="1400" dirty="0">
                <a:latin typeface="+mn-ea"/>
              </a:rPr>
              <a:t>        优秀实践（敏捷的经验积累）</a:t>
            </a:r>
          </a:p>
          <a:p>
            <a:pPr eaLnBrk="1" hangingPunct="1">
              <a:lnSpc>
                <a:spcPct val="130000"/>
              </a:lnSpc>
              <a:buFont typeface="Wingdings" pitchFamily="2" charset="2"/>
              <a:buNone/>
            </a:pPr>
            <a:r>
              <a:rPr lang="zh-CN" altLang="en-US" sz="1400" dirty="0">
                <a:latin typeface="+mn-ea"/>
              </a:rPr>
              <a:t>                 </a:t>
            </a:r>
            <a:r>
              <a:rPr lang="en-US" altLang="zh-CN" sz="1400" dirty="0">
                <a:latin typeface="+mn-ea"/>
              </a:rPr>
              <a:t>	        </a:t>
            </a:r>
            <a:r>
              <a:rPr lang="zh-CN" altLang="en-US" sz="1400" dirty="0">
                <a:latin typeface="+mn-ea"/>
              </a:rPr>
              <a:t>   具体应用（能够结合自身灵活应用才是真正敏捷）</a:t>
            </a:r>
          </a:p>
        </p:txBody>
      </p:sp>
      <p:sp>
        <p:nvSpPr>
          <p:cNvPr id="377892" name="Rectangle 36"/>
          <p:cNvSpPr>
            <a:spLocks noChangeArrowheads="1"/>
          </p:cNvSpPr>
          <p:nvPr/>
        </p:nvSpPr>
        <p:spPr bwMode="gray">
          <a:xfrm>
            <a:off x="3252760" y="2441935"/>
            <a:ext cx="2537752" cy="663005"/>
          </a:xfrm>
          <a:prstGeom prst="rect">
            <a:avLst/>
          </a:prstGeom>
          <a:gradFill rotWithShape="1">
            <a:gsLst>
              <a:gs pos="0">
                <a:srgbClr val="C7E5EF"/>
              </a:gs>
              <a:gs pos="100000">
                <a:schemeClr val="accent1">
                  <a:gamma/>
                  <a:tint val="0"/>
                  <a:invGamma/>
                  <a:alpha val="0"/>
                </a:schemeClr>
              </a:gs>
            </a:gsLst>
            <a:lin ang="0" scaled="1"/>
          </a:gradFill>
          <a:ln w="9525" algn="ctr">
            <a:noFill/>
            <a:miter lim="800000"/>
            <a:headEnd/>
            <a:tailEnd/>
          </a:ln>
          <a:effectLst/>
        </p:spPr>
        <p:txBody>
          <a:bodyPr wrap="none" anchor="ctr"/>
          <a:lstStyle/>
          <a:p>
            <a:pPr>
              <a:defRPr/>
            </a:pPr>
            <a:endParaRPr lang="zh-CN" altLang="en-US" sz="900">
              <a:ea typeface="黑体" pitchFamily="2" charset="-122"/>
            </a:endParaRPr>
          </a:p>
        </p:txBody>
      </p:sp>
      <p:sp>
        <p:nvSpPr>
          <p:cNvPr id="32774" name="Rectangle 34"/>
          <p:cNvSpPr>
            <a:spLocks noChangeArrowheads="1"/>
          </p:cNvSpPr>
          <p:nvPr/>
        </p:nvSpPr>
        <p:spPr bwMode="gray">
          <a:xfrm>
            <a:off x="3189704" y="3483728"/>
            <a:ext cx="4103016" cy="646341"/>
          </a:xfrm>
          <a:prstGeom prst="rect">
            <a:avLst/>
          </a:prstGeom>
          <a:gradFill rotWithShape="1">
            <a:gsLst>
              <a:gs pos="0">
                <a:srgbClr val="91B5D5">
                  <a:alpha val="50000"/>
                </a:srgbClr>
              </a:gs>
              <a:gs pos="100000">
                <a:srgbClr val="FFFFFF">
                  <a:alpha val="0"/>
                </a:srgbClr>
              </a:gs>
            </a:gsLst>
            <a:lin ang="0" scaled="1"/>
          </a:gra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lvl1pPr eaLnBrk="0" hangingPunct="0">
              <a:defRPr sz="3200">
                <a:solidFill>
                  <a:srgbClr val="990000"/>
                </a:solidFill>
                <a:latin typeface="FrutigerNext LT Medium" pitchFamily="34" charset="0"/>
                <a:ea typeface="黑体" panose="02010609060101010101" pitchFamily="49" charset="-122"/>
              </a:defRPr>
            </a:lvl1pPr>
            <a:lvl2pPr marL="742950" indent="-285750" eaLnBrk="0" hangingPunct="0">
              <a:defRPr sz="3200">
                <a:solidFill>
                  <a:srgbClr val="990000"/>
                </a:solidFill>
                <a:latin typeface="FrutigerNext LT Medium" pitchFamily="34" charset="0"/>
                <a:ea typeface="黑体" panose="02010609060101010101" pitchFamily="49" charset="-122"/>
              </a:defRPr>
            </a:lvl2pPr>
            <a:lvl3pPr marL="1143000" indent="-228600" eaLnBrk="0" hangingPunct="0">
              <a:defRPr sz="3200">
                <a:solidFill>
                  <a:srgbClr val="990000"/>
                </a:solidFill>
                <a:latin typeface="FrutigerNext LT Medium" pitchFamily="34" charset="0"/>
                <a:ea typeface="黑体" panose="02010609060101010101" pitchFamily="49" charset="-122"/>
              </a:defRPr>
            </a:lvl3pPr>
            <a:lvl4pPr marL="1600200" indent="-228600" eaLnBrk="0" hangingPunct="0">
              <a:defRPr sz="3200">
                <a:solidFill>
                  <a:srgbClr val="990000"/>
                </a:solidFill>
                <a:latin typeface="FrutigerNext LT Medium" pitchFamily="34" charset="0"/>
                <a:ea typeface="黑体" panose="02010609060101010101" pitchFamily="49" charset="-122"/>
              </a:defRPr>
            </a:lvl4pPr>
            <a:lvl5pPr marL="2057400" indent="-228600" eaLnBrk="0" hangingPunct="0">
              <a:defRPr sz="3200">
                <a:solidFill>
                  <a:srgbClr val="990000"/>
                </a:solidFill>
                <a:latin typeface="FrutigerNext LT Medium" pitchFamily="34" charset="0"/>
                <a:ea typeface="黑体" panose="02010609060101010101" pitchFamily="49" charset="-122"/>
              </a:defRPr>
            </a:lvl5pPr>
            <a:lvl6pPr marL="25146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eaLnBrk="1" hangingPunct="1"/>
            <a:endParaRPr lang="zh-CN" altLang="en-US" sz="2399"/>
          </a:p>
        </p:txBody>
      </p:sp>
      <p:sp>
        <p:nvSpPr>
          <p:cNvPr id="377894" name="AutoShape 38"/>
          <p:cNvSpPr>
            <a:spLocks noChangeArrowheads="1"/>
          </p:cNvSpPr>
          <p:nvPr/>
        </p:nvSpPr>
        <p:spPr bwMode="gray">
          <a:xfrm>
            <a:off x="2221979" y="2428841"/>
            <a:ext cx="1021290" cy="660625"/>
          </a:xfrm>
          <a:prstGeom prst="roundRect">
            <a:avLst>
              <a:gd name="adj" fmla="val 11921"/>
            </a:avLst>
          </a:prstGeom>
          <a:gradFill rotWithShape="1">
            <a:gsLst>
              <a:gs pos="0">
                <a:srgbClr val="C7E5EF"/>
              </a:gs>
              <a:gs pos="100000">
                <a:srgbClr val="C7E5EF"/>
              </a:gs>
            </a:gsLst>
            <a:lin ang="5400000" scaled="1"/>
          </a:gradFill>
          <a:ln w="25400">
            <a:solidFill>
              <a:srgbClr val="FEFEFE"/>
            </a:solidFill>
            <a:round/>
            <a:headEnd/>
            <a:tailEnd/>
          </a:ln>
          <a:effectLst/>
        </p:spPr>
        <p:txBody>
          <a:bodyPr wrap="none" anchor="ctr"/>
          <a:lstStyle/>
          <a:p>
            <a:pPr>
              <a:defRPr/>
            </a:pPr>
            <a:endParaRPr lang="zh-CN" altLang="en-US" sz="900">
              <a:ea typeface="黑体" pitchFamily="2" charset="-122"/>
            </a:endParaRPr>
          </a:p>
        </p:txBody>
      </p:sp>
      <p:sp>
        <p:nvSpPr>
          <p:cNvPr id="377900" name="AutoShape 44"/>
          <p:cNvSpPr>
            <a:spLocks noChangeArrowheads="1"/>
          </p:cNvSpPr>
          <p:nvPr/>
        </p:nvSpPr>
        <p:spPr bwMode="gray">
          <a:xfrm>
            <a:off x="2217218" y="3467985"/>
            <a:ext cx="1021290" cy="674908"/>
          </a:xfrm>
          <a:prstGeom prst="roundRect">
            <a:avLst>
              <a:gd name="adj" fmla="val 11921"/>
            </a:avLst>
          </a:prstGeom>
          <a:gradFill rotWithShape="1">
            <a:gsLst>
              <a:gs pos="0">
                <a:srgbClr val="A9B0E5"/>
              </a:gs>
              <a:gs pos="100000">
                <a:srgbClr val="A8AFE4"/>
              </a:gs>
            </a:gsLst>
            <a:lin ang="5400000" scaled="1"/>
          </a:gradFill>
          <a:ln w="25400">
            <a:solidFill>
              <a:srgbClr val="FEFEFE"/>
            </a:solidFill>
            <a:round/>
            <a:headEnd/>
            <a:tailEnd/>
          </a:ln>
          <a:effectLst/>
        </p:spPr>
        <p:txBody>
          <a:bodyPr wrap="none" anchor="ctr"/>
          <a:lstStyle/>
          <a:p>
            <a:pPr>
              <a:defRPr/>
            </a:pPr>
            <a:endParaRPr lang="zh-CN" altLang="en-US" sz="900">
              <a:ea typeface="黑体" pitchFamily="2" charset="-122"/>
            </a:endParaRPr>
          </a:p>
        </p:txBody>
      </p:sp>
      <p:sp>
        <p:nvSpPr>
          <p:cNvPr id="32778" name="Text Box 3"/>
          <p:cNvSpPr txBox="1">
            <a:spLocks noChangeArrowheads="1"/>
          </p:cNvSpPr>
          <p:nvPr/>
        </p:nvSpPr>
        <p:spPr bwMode="auto">
          <a:xfrm>
            <a:off x="2459360" y="1611155"/>
            <a:ext cx="494041" cy="2846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lIns="68522" tIns="34261" rIns="68522" bIns="34261">
            <a:spAutoFit/>
          </a:bodyPr>
          <a:lstStyle>
            <a:lvl1pPr defTabSz="800100" eaLnBrk="0" hangingPunct="0">
              <a:defRPr sz="3200">
                <a:solidFill>
                  <a:srgbClr val="990000"/>
                </a:solidFill>
                <a:latin typeface="FrutigerNext LT Medium" pitchFamily="34" charset="0"/>
                <a:ea typeface="黑体" panose="02010609060101010101" pitchFamily="49" charset="-122"/>
              </a:defRPr>
            </a:lvl1pPr>
            <a:lvl2pPr marL="742950" indent="-285750" defTabSz="800100" eaLnBrk="0" hangingPunct="0">
              <a:defRPr sz="3200">
                <a:solidFill>
                  <a:srgbClr val="990000"/>
                </a:solidFill>
                <a:latin typeface="FrutigerNext LT Medium" pitchFamily="34" charset="0"/>
                <a:ea typeface="黑体" panose="02010609060101010101" pitchFamily="49" charset="-122"/>
              </a:defRPr>
            </a:lvl2pPr>
            <a:lvl3pPr marL="1143000" indent="-228600" defTabSz="800100" eaLnBrk="0" hangingPunct="0">
              <a:defRPr sz="3200">
                <a:solidFill>
                  <a:srgbClr val="990000"/>
                </a:solidFill>
                <a:latin typeface="FrutigerNext LT Medium" pitchFamily="34" charset="0"/>
                <a:ea typeface="黑体" panose="02010609060101010101" pitchFamily="49" charset="-122"/>
              </a:defRPr>
            </a:lvl3pPr>
            <a:lvl4pPr marL="1600200" indent="-228600" defTabSz="800100" eaLnBrk="0" hangingPunct="0">
              <a:defRPr sz="3200">
                <a:solidFill>
                  <a:srgbClr val="990000"/>
                </a:solidFill>
                <a:latin typeface="FrutigerNext LT Medium" pitchFamily="34" charset="0"/>
                <a:ea typeface="黑体" panose="02010609060101010101" pitchFamily="49" charset="-122"/>
              </a:defRPr>
            </a:lvl4pPr>
            <a:lvl5pPr marL="2057400" indent="-228600" defTabSz="800100" eaLnBrk="0" hangingPunct="0">
              <a:defRPr sz="3200">
                <a:solidFill>
                  <a:srgbClr val="990000"/>
                </a:solidFill>
                <a:latin typeface="FrutigerNext LT Medium" pitchFamily="34" charset="0"/>
                <a:ea typeface="黑体" panose="02010609060101010101" pitchFamily="49" charset="-122"/>
              </a:defRPr>
            </a:lvl5pPr>
            <a:lvl6pPr marL="25146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eaLnBrk="1" hangingPunct="1">
              <a:spcBef>
                <a:spcPct val="50000"/>
              </a:spcBef>
            </a:pPr>
            <a:r>
              <a:rPr lang="zh-CN" altLang="en-US" sz="1400" b="0" dirty="0">
                <a:solidFill>
                  <a:schemeClr val="tx1"/>
                </a:solidFill>
                <a:latin typeface="+mn-ea"/>
                <a:ea typeface="+mn-ea"/>
              </a:rPr>
              <a:t>理念</a:t>
            </a:r>
          </a:p>
        </p:txBody>
      </p:sp>
      <p:sp>
        <p:nvSpPr>
          <p:cNvPr id="32779" name="Text Box 4"/>
          <p:cNvSpPr txBox="1">
            <a:spLocks noChangeArrowheads="1"/>
          </p:cNvSpPr>
          <p:nvPr/>
        </p:nvSpPr>
        <p:spPr bwMode="auto">
          <a:xfrm>
            <a:off x="2302364" y="2611439"/>
            <a:ext cx="857582" cy="2846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lIns="68522" tIns="34261" rIns="68522" bIns="34261">
            <a:spAutoFit/>
          </a:bodyPr>
          <a:lstStyle>
            <a:lvl1pPr defTabSz="800100" eaLnBrk="0" hangingPunct="0">
              <a:defRPr sz="3200">
                <a:solidFill>
                  <a:srgbClr val="990000"/>
                </a:solidFill>
                <a:latin typeface="FrutigerNext LT Medium" pitchFamily="34" charset="0"/>
                <a:ea typeface="黑体" panose="02010609060101010101" pitchFamily="49" charset="-122"/>
              </a:defRPr>
            </a:lvl1pPr>
            <a:lvl2pPr marL="742950" indent="-285750" defTabSz="800100" eaLnBrk="0" hangingPunct="0">
              <a:defRPr sz="3200">
                <a:solidFill>
                  <a:srgbClr val="990000"/>
                </a:solidFill>
                <a:latin typeface="FrutigerNext LT Medium" pitchFamily="34" charset="0"/>
                <a:ea typeface="黑体" panose="02010609060101010101" pitchFamily="49" charset="-122"/>
              </a:defRPr>
            </a:lvl2pPr>
            <a:lvl3pPr marL="1143000" indent="-228600" defTabSz="800100" eaLnBrk="0" hangingPunct="0">
              <a:defRPr sz="3200">
                <a:solidFill>
                  <a:srgbClr val="990000"/>
                </a:solidFill>
                <a:latin typeface="FrutigerNext LT Medium" pitchFamily="34" charset="0"/>
                <a:ea typeface="黑体" panose="02010609060101010101" pitchFamily="49" charset="-122"/>
              </a:defRPr>
            </a:lvl3pPr>
            <a:lvl4pPr marL="1600200" indent="-228600" defTabSz="800100" eaLnBrk="0" hangingPunct="0">
              <a:defRPr sz="3200">
                <a:solidFill>
                  <a:srgbClr val="990000"/>
                </a:solidFill>
                <a:latin typeface="FrutigerNext LT Medium" pitchFamily="34" charset="0"/>
                <a:ea typeface="黑体" panose="02010609060101010101" pitchFamily="49" charset="-122"/>
              </a:defRPr>
            </a:lvl4pPr>
            <a:lvl5pPr marL="2057400" indent="-228600" defTabSz="800100" eaLnBrk="0" hangingPunct="0">
              <a:defRPr sz="3200">
                <a:solidFill>
                  <a:srgbClr val="990000"/>
                </a:solidFill>
                <a:latin typeface="FrutigerNext LT Medium" pitchFamily="34" charset="0"/>
                <a:ea typeface="黑体" panose="02010609060101010101" pitchFamily="49" charset="-122"/>
              </a:defRPr>
            </a:lvl5pPr>
            <a:lvl6pPr marL="25146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eaLnBrk="1" hangingPunct="1">
              <a:spcBef>
                <a:spcPct val="50000"/>
              </a:spcBef>
            </a:pPr>
            <a:r>
              <a:rPr lang="zh-CN" altLang="en-US" sz="1400" b="0" dirty="0">
                <a:solidFill>
                  <a:schemeClr val="tx1"/>
                </a:solidFill>
                <a:latin typeface="+mn-ea"/>
                <a:ea typeface="+mn-ea"/>
              </a:rPr>
              <a:t>优秀实践</a:t>
            </a:r>
          </a:p>
        </p:txBody>
      </p:sp>
      <p:sp>
        <p:nvSpPr>
          <p:cNvPr id="32780" name="Text Box 5"/>
          <p:cNvSpPr txBox="1">
            <a:spLocks noChangeArrowheads="1"/>
          </p:cNvSpPr>
          <p:nvPr/>
        </p:nvSpPr>
        <p:spPr bwMode="auto">
          <a:xfrm>
            <a:off x="2302259" y="3664852"/>
            <a:ext cx="857581" cy="2846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lIns="68522" tIns="34261" rIns="68522" bIns="34261">
            <a:spAutoFit/>
          </a:bodyPr>
          <a:lstStyle>
            <a:lvl1pPr defTabSz="800100" eaLnBrk="0" hangingPunct="0">
              <a:defRPr sz="3200">
                <a:solidFill>
                  <a:srgbClr val="990000"/>
                </a:solidFill>
                <a:latin typeface="FrutigerNext LT Medium" pitchFamily="34" charset="0"/>
                <a:ea typeface="黑体" panose="02010609060101010101" pitchFamily="49" charset="-122"/>
              </a:defRPr>
            </a:lvl1pPr>
            <a:lvl2pPr marL="742950" indent="-285750" defTabSz="800100" eaLnBrk="0" hangingPunct="0">
              <a:defRPr sz="3200">
                <a:solidFill>
                  <a:srgbClr val="990000"/>
                </a:solidFill>
                <a:latin typeface="FrutigerNext LT Medium" pitchFamily="34" charset="0"/>
                <a:ea typeface="黑体" panose="02010609060101010101" pitchFamily="49" charset="-122"/>
              </a:defRPr>
            </a:lvl2pPr>
            <a:lvl3pPr marL="1143000" indent="-228600" defTabSz="800100" eaLnBrk="0" hangingPunct="0">
              <a:defRPr sz="3200">
                <a:solidFill>
                  <a:srgbClr val="990000"/>
                </a:solidFill>
                <a:latin typeface="FrutigerNext LT Medium" pitchFamily="34" charset="0"/>
                <a:ea typeface="黑体" panose="02010609060101010101" pitchFamily="49" charset="-122"/>
              </a:defRPr>
            </a:lvl3pPr>
            <a:lvl4pPr marL="1600200" indent="-228600" defTabSz="800100" eaLnBrk="0" hangingPunct="0">
              <a:defRPr sz="3200">
                <a:solidFill>
                  <a:srgbClr val="990000"/>
                </a:solidFill>
                <a:latin typeface="FrutigerNext LT Medium" pitchFamily="34" charset="0"/>
                <a:ea typeface="黑体" panose="02010609060101010101" pitchFamily="49" charset="-122"/>
              </a:defRPr>
            </a:lvl4pPr>
            <a:lvl5pPr marL="2057400" indent="-228600" defTabSz="800100" eaLnBrk="0" hangingPunct="0">
              <a:defRPr sz="3200">
                <a:solidFill>
                  <a:srgbClr val="990000"/>
                </a:solidFill>
                <a:latin typeface="FrutigerNext LT Medium" pitchFamily="34" charset="0"/>
                <a:ea typeface="黑体" panose="02010609060101010101" pitchFamily="49" charset="-122"/>
              </a:defRPr>
            </a:lvl5pPr>
            <a:lvl6pPr marL="25146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eaLnBrk="1" hangingPunct="1">
              <a:spcBef>
                <a:spcPct val="50000"/>
              </a:spcBef>
            </a:pPr>
            <a:r>
              <a:rPr lang="zh-CN" altLang="en-US" sz="1400" b="0" dirty="0">
                <a:solidFill>
                  <a:schemeClr val="tx1"/>
                </a:solidFill>
                <a:latin typeface="+mn-ea"/>
                <a:ea typeface="+mn-ea"/>
              </a:rPr>
              <a:t>具体应用</a:t>
            </a:r>
          </a:p>
        </p:txBody>
      </p:sp>
      <p:pic>
        <p:nvPicPr>
          <p:cNvPr id="32782" name="Picture 32"/>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405152" y="1470638"/>
            <a:ext cx="3835195" cy="2753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84" name="AutoShape 52"/>
          <p:cNvSpPr>
            <a:spLocks/>
          </p:cNvSpPr>
          <p:nvPr/>
        </p:nvSpPr>
        <p:spPr bwMode="auto">
          <a:xfrm>
            <a:off x="2217218" y="4778818"/>
            <a:ext cx="108318" cy="593968"/>
          </a:xfrm>
          <a:prstGeom prst="leftBrace">
            <a:avLst>
              <a:gd name="adj1" fmla="val 45696"/>
              <a:gd name="adj2" fmla="val 50000"/>
            </a:avLst>
          </a:prstGeom>
          <a:noFill/>
          <a:ln w="19050">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3200">
                <a:solidFill>
                  <a:srgbClr val="990000"/>
                </a:solidFill>
                <a:latin typeface="FrutigerNext LT Medium" pitchFamily="34" charset="0"/>
                <a:ea typeface="黑体" panose="02010609060101010101" pitchFamily="49" charset="-122"/>
              </a:defRPr>
            </a:lvl1pPr>
            <a:lvl2pPr marL="742950" indent="-285750" eaLnBrk="0" hangingPunct="0">
              <a:defRPr sz="3200">
                <a:solidFill>
                  <a:srgbClr val="990000"/>
                </a:solidFill>
                <a:latin typeface="FrutigerNext LT Medium" pitchFamily="34" charset="0"/>
                <a:ea typeface="黑体" panose="02010609060101010101" pitchFamily="49" charset="-122"/>
              </a:defRPr>
            </a:lvl2pPr>
            <a:lvl3pPr marL="1143000" indent="-228600" eaLnBrk="0" hangingPunct="0">
              <a:defRPr sz="3200">
                <a:solidFill>
                  <a:srgbClr val="990000"/>
                </a:solidFill>
                <a:latin typeface="FrutigerNext LT Medium" pitchFamily="34" charset="0"/>
                <a:ea typeface="黑体" panose="02010609060101010101" pitchFamily="49" charset="-122"/>
              </a:defRPr>
            </a:lvl3pPr>
            <a:lvl4pPr marL="1600200" indent="-228600" eaLnBrk="0" hangingPunct="0">
              <a:defRPr sz="3200">
                <a:solidFill>
                  <a:srgbClr val="990000"/>
                </a:solidFill>
                <a:latin typeface="FrutigerNext LT Medium" pitchFamily="34" charset="0"/>
                <a:ea typeface="黑体" panose="02010609060101010101" pitchFamily="49" charset="-122"/>
              </a:defRPr>
            </a:lvl4pPr>
            <a:lvl5pPr marL="2057400" indent="-228600" eaLnBrk="0" hangingPunct="0">
              <a:defRPr sz="3200">
                <a:solidFill>
                  <a:srgbClr val="990000"/>
                </a:solidFill>
                <a:latin typeface="FrutigerNext LT Medium" pitchFamily="34" charset="0"/>
                <a:ea typeface="黑体" panose="02010609060101010101" pitchFamily="49" charset="-122"/>
              </a:defRPr>
            </a:lvl5pPr>
            <a:lvl6pPr marL="25146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eaLnBrk="1" hangingPunct="1"/>
            <a:endParaRPr lang="zh-CN" altLang="en-US" sz="2399"/>
          </a:p>
        </p:txBody>
      </p:sp>
    </p:spTree>
    <p:extLst>
      <p:ext uri="{BB962C8B-B14F-4D97-AF65-F5344CB8AC3E}">
        <p14:creationId xmlns:p14="http://schemas.microsoft.com/office/powerpoint/2010/main" val="38157003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sz="3500" dirty="0">
                <a:latin typeface="FrutigerNext LT Medium" pitchFamily="34" charset="0"/>
                <a:ea typeface="黑体" panose="02010609060101010101" pitchFamily="49" charset="-122"/>
              </a:rPr>
              <a:t>深入理解敏捷理念</a:t>
            </a:r>
            <a:endParaRPr lang="zh-CN" altLang="en-US" sz="3500" dirty="0"/>
          </a:p>
        </p:txBody>
      </p:sp>
      <p:sp>
        <p:nvSpPr>
          <p:cNvPr id="4" name="文本占位符 3"/>
          <p:cNvSpPr>
            <a:spLocks noGrp="1"/>
          </p:cNvSpPr>
          <p:nvPr>
            <p:ph type="body" sz="quarter" idx="10"/>
          </p:nvPr>
        </p:nvSpPr>
        <p:spPr>
          <a:xfrm>
            <a:off x="684214" y="1412776"/>
            <a:ext cx="7560193" cy="4868413"/>
          </a:xfrm>
        </p:spPr>
        <p:txBody>
          <a:bodyPr/>
          <a:lstStyle/>
          <a:p>
            <a:pPr eaLnBrk="1">
              <a:lnSpc>
                <a:spcPct val="120000"/>
              </a:lnSpc>
            </a:pPr>
            <a:r>
              <a:rPr lang="zh-CN" altLang="en-US" sz="1400" b="1" dirty="0">
                <a:latin typeface="+mn-ea"/>
              </a:rPr>
              <a:t> 深入理解“聚焦客户价值”</a:t>
            </a:r>
          </a:p>
          <a:p>
            <a:pPr lvl="1" eaLnBrk="1">
              <a:lnSpc>
                <a:spcPct val="120000"/>
              </a:lnSpc>
            </a:pPr>
            <a:r>
              <a:rPr lang="zh-CN" altLang="en-US" sz="1300" dirty="0">
                <a:latin typeface="+mn-ea"/>
              </a:rPr>
              <a:t>标识和消除软件开发中的浪费</a:t>
            </a:r>
          </a:p>
          <a:p>
            <a:pPr lvl="1" eaLnBrk="1">
              <a:lnSpc>
                <a:spcPct val="120000"/>
              </a:lnSpc>
            </a:pPr>
            <a:r>
              <a:rPr lang="zh-CN" altLang="en-US" sz="1300" dirty="0">
                <a:latin typeface="+mn-ea"/>
              </a:rPr>
              <a:t>交付刚刚好的系统</a:t>
            </a:r>
          </a:p>
          <a:p>
            <a:pPr lvl="1" eaLnBrk="1">
              <a:lnSpc>
                <a:spcPct val="120000"/>
              </a:lnSpc>
            </a:pPr>
            <a:r>
              <a:rPr lang="zh-CN" altLang="en-US" sz="1300" dirty="0">
                <a:latin typeface="+mn-ea"/>
              </a:rPr>
              <a:t>随时构建质量，不容忍缺陷</a:t>
            </a:r>
          </a:p>
          <a:p>
            <a:pPr lvl="1" eaLnBrk="1">
              <a:lnSpc>
                <a:spcPct val="120000"/>
              </a:lnSpc>
            </a:pPr>
            <a:r>
              <a:rPr lang="zh-CN" altLang="en-US" sz="1300" dirty="0">
                <a:latin typeface="+mn-ea"/>
              </a:rPr>
              <a:t>及时消除技术债务，持续保持快速响应</a:t>
            </a:r>
          </a:p>
          <a:p>
            <a:pPr eaLnBrk="1">
              <a:lnSpc>
                <a:spcPct val="120000"/>
              </a:lnSpc>
              <a:buClr>
                <a:srgbClr val="7F7F7F"/>
              </a:buClr>
            </a:pPr>
            <a:r>
              <a:rPr lang="zh-CN" altLang="en-US" sz="1400" dirty="0">
                <a:latin typeface="+mn-ea"/>
              </a:rPr>
              <a:t> </a:t>
            </a:r>
            <a:r>
              <a:rPr lang="zh-CN" altLang="en-US" sz="1400" b="1" dirty="0">
                <a:latin typeface="+mn-ea"/>
              </a:rPr>
              <a:t>深入理解“激发团队”</a:t>
            </a:r>
          </a:p>
          <a:p>
            <a:pPr lvl="1" eaLnBrk="1">
              <a:lnSpc>
                <a:spcPct val="120000"/>
              </a:lnSpc>
              <a:buClrTx/>
            </a:pPr>
            <a:r>
              <a:rPr lang="zh-CN" altLang="en-US" sz="1300" dirty="0">
                <a:latin typeface="+mn-ea"/>
              </a:rPr>
              <a:t>认清团队的基本事实</a:t>
            </a:r>
          </a:p>
          <a:p>
            <a:pPr lvl="1" eaLnBrk="1">
              <a:lnSpc>
                <a:spcPct val="120000"/>
              </a:lnSpc>
              <a:buClrTx/>
            </a:pPr>
            <a:r>
              <a:rPr lang="zh-CN" altLang="en-US" sz="1300" dirty="0">
                <a:latin typeface="+mn-ea"/>
              </a:rPr>
              <a:t>敏捷方式下管理者的转变</a:t>
            </a:r>
          </a:p>
          <a:p>
            <a:pPr lvl="1" eaLnBrk="1">
              <a:lnSpc>
                <a:spcPct val="120000"/>
              </a:lnSpc>
              <a:buClrTx/>
            </a:pPr>
            <a:r>
              <a:rPr lang="zh-CN" altLang="en-US" sz="1300" dirty="0">
                <a:latin typeface="+mn-ea"/>
              </a:rPr>
              <a:t>敏捷方式下团队成员的转变</a:t>
            </a:r>
          </a:p>
          <a:p>
            <a:pPr eaLnBrk="1">
              <a:lnSpc>
                <a:spcPct val="120000"/>
              </a:lnSpc>
              <a:buClr>
                <a:srgbClr val="7F7F7F"/>
              </a:buClr>
            </a:pPr>
            <a:r>
              <a:rPr lang="zh-CN" altLang="en-US" sz="1400" dirty="0">
                <a:latin typeface="+mn-ea"/>
              </a:rPr>
              <a:t> </a:t>
            </a:r>
            <a:r>
              <a:rPr lang="zh-CN" altLang="en-US" sz="1400" b="1" dirty="0">
                <a:latin typeface="+mn-ea"/>
              </a:rPr>
              <a:t>深入理解“适应变化”</a:t>
            </a:r>
          </a:p>
          <a:p>
            <a:pPr lvl="1" eaLnBrk="1">
              <a:lnSpc>
                <a:spcPct val="120000"/>
              </a:lnSpc>
            </a:pPr>
            <a:r>
              <a:rPr lang="zh-CN" altLang="en-US" sz="1300" dirty="0">
                <a:latin typeface="+mn-ea"/>
              </a:rPr>
              <a:t>认请“客户是逐步发现真正需求”</a:t>
            </a:r>
          </a:p>
          <a:p>
            <a:pPr lvl="1" eaLnBrk="1">
              <a:lnSpc>
                <a:spcPct val="120000"/>
              </a:lnSpc>
            </a:pPr>
            <a:r>
              <a:rPr lang="zh-CN" altLang="en-US" sz="1300" dirty="0">
                <a:latin typeface="+mn-ea"/>
              </a:rPr>
              <a:t>小批量是快速交付的关键</a:t>
            </a:r>
          </a:p>
          <a:p>
            <a:pPr lvl="1" eaLnBrk="1">
              <a:lnSpc>
                <a:spcPct val="120000"/>
              </a:lnSpc>
            </a:pPr>
            <a:r>
              <a:rPr lang="zh-CN" altLang="en-US" sz="1300" dirty="0">
                <a:latin typeface="+mn-ea"/>
              </a:rPr>
              <a:t>通过迭代计划不断调整以适应需求变化</a:t>
            </a:r>
          </a:p>
          <a:p>
            <a:pPr lvl="1" eaLnBrk="1">
              <a:lnSpc>
                <a:spcPct val="120000"/>
              </a:lnSpc>
            </a:pPr>
            <a:r>
              <a:rPr lang="zh-CN" altLang="en-US" sz="1300" dirty="0">
                <a:latin typeface="+mn-ea"/>
              </a:rPr>
              <a:t>应持续保持良好的软件架构</a:t>
            </a:r>
          </a:p>
          <a:p>
            <a:pPr lvl="1" eaLnBrk="1">
              <a:lnSpc>
                <a:spcPct val="120000"/>
              </a:lnSpc>
            </a:pPr>
            <a:r>
              <a:rPr lang="zh-CN" altLang="en-US" sz="1300" dirty="0">
                <a:latin typeface="+mn-ea"/>
              </a:rPr>
              <a:t>利用多层次反馈不断调整以逼近目标</a:t>
            </a:r>
            <a:endParaRPr lang="en-US" altLang="zh-CN" sz="1300" dirty="0">
              <a:latin typeface="+mn-ea"/>
            </a:endParaRPr>
          </a:p>
        </p:txBody>
      </p:sp>
      <p:sp>
        <p:nvSpPr>
          <p:cNvPr id="30726" name="DtsShapeName" descr="923@@G1ED7ED592@C1D3DB@@C46E5B9D082M:E85H=4{37253g!!!!!BIHO@]{11041092!@57844411308600723@11308600723@!!!!!!!!!!!!!!!!!!!!!!!!!!!!!!!!!!!!!!!!!!!!!!!!!!!!82N8&lt;85EA2M13746@!!!!!BIHO@]m11006265!@5784@71107DBB454GC1107DBB454GC!!!!!!!!!!!!!!!!!!!!!!!!!!!!!!!!!!!!!!!!!!!!!!!!!!!!82N&gt;h8599T{11041092c!!BIHO@]{11041092!@57846G110D81C7CB0E110D81C7CB0E!!!!!!!!!!!!!!!!!!!!!!!!!!!!!!!!!!!!!!!!!!!!!!!!!!!!8528P8568[E11008373!!!BIHO@]e11008373!@57842B11099C03D57D11099C03D57D!!!!!!!!!!!!!!!!!!!!!!!!!!!!!!!!!!!!!!!!!!!!!!!!!!!!85AEh85ADY{11041092c!!BIHO@]{26547!!!!@57846G110D81C7CB0E110D81C7CB0E!!!!!!!!!!!!!!!!!!!!!!!!!!!!!!!!!!!!!!!!!!!!!!!!!!!!85J9I85J?LM57040@!!!!!BIHO@]m57040!!!!@5784901102E244CBG@韩汐迈架精叮笺防ⅸ瑟吓ⅷ1532/qqu!!!!!!!!!!!!!!!!!!!!!!!!!!!!!!!!!!!!!!!!!!!!!!!!!!!!!!!!!!!!!!!!!!!!!!!!!!!!!!!!!!!!!!!!!!!!!!!!!!!!!!!!!!!!!!!!!!!!!!!!!!!!!!!!!!!!!!!!!!!!!!!!!!!!!!!!!!!!!!!!!!!!!!!!!!!!!!!!!!!!!!!!!!!!!!!!!!!!!!!!!!!!!!!!!!!!!!!!!!!!!!!!!!!!!!!!!!!!!!!!!!!!!!!!!!!!!!!!!!!!!!!!!!!!!!!!!!!!!!!!!!!!!!!!!!!!!!!!!!!!!!!!!!!!!!!!!!!!!!!!!!!!!!!!!!!!!!!!!!!!!!!!!!!!!!!!!!!!!!!!!!!!!!!!!!!!!!!!!!!!!!!!!!!!!!!!!!!!!!!!!!!!!!!!!!!!!!!!!!!!!!!!!!!!!!!!!!!!!!!!!!!!!!!!!!!!!!!!!!!!!!!!!!!!!!!!!!!!!!!!!!!!!!!!!!!!!!!!!!!!!!!!!!!!!!!!!!!!!!!!!!!!!!!!!!!!!!!!!!!!!!!!!!!!!!!!!!!!!!!!!!!!!!!!!!!!!!!!!!!!!!!!!!!!!!!!!!!!!!!!!!!!!!!!!!!!!!!!!!!!!!!!!!!!!!!!!!!!!!!!!!!!!!!!!!!!!!!!!!!!!!!!!!!!!!!!!!!!!!!!!!!!!!!!!!!!!!!!!!!!!!!!!!!!!!!!!!!!!!!!!!!!!!!!!!!!!!!!!!!!!!!!!!!!!!!!!!!!!!!!!!!!!!!!!!!!!!!!!!!!!!!!!!!!!!!!!!!!!!!!!!!!!!!!!!!!!!!!!!!!!!!!!!!!!!!!!!!!!!!!!!!!!!!!!!!!!!!!!!!!!!!!!!!!!!!!!!!!!!!!!!!!!!!!!!!!!!!!!!!!!!!!!!!!!!!!!!!!!!!!!!!!!!!!!!!!!!!!!!!!!!!!!!!!!!!!!!!!!!!!!!!!!!!!!!!!!!!!!!!!!!!!!!!!!!!!!!!!!!!!!!!!!!!!!!!!!!!!!!!!!!!!!!!!!!!!!!!!!!!!!!!!!!!!!!!!!!!!!!!!!!!!!!!!!!!!!!!!!!!!!!!!!!!!!!!!!!!!!!!!!!!!!!!!!!!!!!!!!!!!!!!!!!!!!!!!!!!!!!!!!!!!!!!!!!!!!!!!!!!!!!!!!!!!!!!!!!!!!!!!!!!!!!!!!!!!!!!!!!!!!!!!!!!!!!!!!!!!!!!!!!!!!!!!!!!!!!!!!!!!!!!!!!!!!!!!!!!!!!!!!!!!!!!!!!!!!!!!!!!!!!!!!!!!!!!!!!!!!!!!!!!!!!!!!!!!!!!!!!!!!!!!!!!!!!!!!!!!!!!!!!!!!!!!!!!!!!!!!!!!!!!!!!!!!!!!!!!!!!!!!!!!!!!!!!!!!!!!!!!!!!!!!!!!!!!!!!!!!!!!!!!!!!!!!!!!!!!!!!!!!!!!!!!!!!!!!!!!!!!!!!!!!!!!!!!!!!!!!!!!!!!!!!!!!!!!!!!!!!!!!!!!!!!!!!!!!!!!!!!!!!!!!!!!!!!!!!!!!!!!!!!!!!!!!!!!!!!!!!!!!!!!!!!!!!!!!!!!!!!!!!!!!!!!!!!!!!!!!!!!!!!!!!!!!!!!!!!!!!!!!!!!!!!!!!!!!!!!!!!!!!!!!!!!!!!!!!!!!!!!!!!!!!!!!!!!!!!!!!!!!!!!!!!!!!!!!!!!!!!!!!!!!!!!!!!!!!!!!!!!!!!!!!1!1" hidden="1"/>
          <p:cNvSpPr>
            <a:spLocks noChangeArrowheads="1"/>
          </p:cNvSpPr>
          <p:nvPr/>
        </p:nvSpPr>
        <p:spPr bwMode="auto">
          <a:xfrm>
            <a:off x="1143894" y="641524"/>
            <a:ext cx="343735" cy="433983"/>
          </a:xfrm>
          <a:custGeom>
            <a:avLst/>
            <a:gdLst>
              <a:gd name="T0" fmla="*/ 10860 w 21600"/>
              <a:gd name="T1" fmla="*/ 2187 h 21600"/>
              <a:gd name="T2" fmla="*/ 2928 w 21600"/>
              <a:gd name="T3" fmla="*/ 10800 h 21600"/>
              <a:gd name="T4" fmla="*/ 10860 w 21600"/>
              <a:gd name="T5" fmla="*/ 21600 h 21600"/>
              <a:gd name="T6" fmla="*/ 18672 w 21600"/>
              <a:gd name="T7" fmla="*/ 10800 h 21600"/>
              <a:gd name="T8" fmla="*/ 17694720 60000 65536"/>
              <a:gd name="T9" fmla="*/ 11796480 60000 65536"/>
              <a:gd name="T10" fmla="*/ 5898240 60000 65536"/>
              <a:gd name="T11" fmla="*/ 0 60000 65536"/>
              <a:gd name="T12" fmla="*/ 5037 w 21600"/>
              <a:gd name="T13" fmla="*/ 2277 h 21600"/>
              <a:gd name="T14" fmla="*/ 16557 w 21600"/>
              <a:gd name="T15" fmla="*/ 13677 h 21600"/>
            </a:gdLst>
            <a:ahLst/>
            <a:cxnLst>
              <a:cxn ang="T8">
                <a:pos x="T0" y="T1"/>
              </a:cxn>
              <a:cxn ang="T9">
                <a:pos x="T2" y="T3"/>
              </a:cxn>
              <a:cxn ang="T10">
                <a:pos x="T4" y="T5"/>
              </a:cxn>
              <a:cxn ang="T11">
                <a:pos x="T6" y="T7"/>
              </a:cxn>
            </a:cxnLst>
            <a:rect l="T12" t="T13" r="T14" b="T15"/>
            <a:pathLst>
              <a:path w="21600" h="21600">
                <a:moveTo>
                  <a:pt x="10860" y="2187"/>
                </a:moveTo>
                <a:cubicBezTo>
                  <a:pt x="10451" y="1746"/>
                  <a:pt x="9529" y="1018"/>
                  <a:pt x="9015" y="730"/>
                </a:cubicBezTo>
                <a:cubicBezTo>
                  <a:pt x="7865" y="152"/>
                  <a:pt x="6685" y="0"/>
                  <a:pt x="5415" y="0"/>
                </a:cubicBezTo>
                <a:cubicBezTo>
                  <a:pt x="4175" y="152"/>
                  <a:pt x="2995" y="575"/>
                  <a:pt x="1967" y="1305"/>
                </a:cubicBezTo>
                <a:cubicBezTo>
                  <a:pt x="1150" y="2187"/>
                  <a:pt x="575" y="3222"/>
                  <a:pt x="242" y="4220"/>
                </a:cubicBezTo>
                <a:cubicBezTo>
                  <a:pt x="0" y="5410"/>
                  <a:pt x="242" y="6560"/>
                  <a:pt x="575" y="7597"/>
                </a:cubicBezTo>
                <a:lnTo>
                  <a:pt x="10860" y="21600"/>
                </a:lnTo>
                <a:lnTo>
                  <a:pt x="20995" y="7597"/>
                </a:lnTo>
                <a:cubicBezTo>
                  <a:pt x="21480" y="6560"/>
                  <a:pt x="21600" y="5410"/>
                  <a:pt x="21480" y="4220"/>
                </a:cubicBezTo>
                <a:cubicBezTo>
                  <a:pt x="21115" y="3222"/>
                  <a:pt x="20420" y="2187"/>
                  <a:pt x="19632" y="1305"/>
                </a:cubicBezTo>
                <a:cubicBezTo>
                  <a:pt x="18575" y="575"/>
                  <a:pt x="17425" y="152"/>
                  <a:pt x="16275" y="0"/>
                </a:cubicBezTo>
                <a:cubicBezTo>
                  <a:pt x="15005" y="0"/>
                  <a:pt x="13735" y="152"/>
                  <a:pt x="12705" y="730"/>
                </a:cubicBezTo>
                <a:cubicBezTo>
                  <a:pt x="12176" y="1018"/>
                  <a:pt x="11254" y="1746"/>
                  <a:pt x="10860" y="2187"/>
                </a:cubicBez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endParaRPr lang="zh-CN" altLang="en-US" sz="900"/>
          </a:p>
        </p:txBody>
      </p:sp>
    </p:spTree>
    <p:extLst>
      <p:ext uri="{BB962C8B-B14F-4D97-AF65-F5344CB8AC3E}">
        <p14:creationId xmlns:p14="http://schemas.microsoft.com/office/powerpoint/2010/main" val="28990097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Rectangle 3"/>
          <p:cNvSpPr>
            <a:spLocks/>
          </p:cNvSpPr>
          <p:nvPr/>
        </p:nvSpPr>
        <p:spPr bwMode="auto">
          <a:xfrm>
            <a:off x="9268984" y="4076538"/>
            <a:ext cx="929636" cy="1969972"/>
          </a:xfrm>
          <a:prstGeom prst="rect">
            <a:avLst/>
          </a:prstGeom>
          <a:solidFill>
            <a:srgbClr val="F8F8F8"/>
          </a:solidFill>
          <a:ln w="9525">
            <a:noFill/>
            <a:miter lim="800000"/>
            <a:headEnd/>
            <a:tailEnd/>
          </a:ln>
        </p:spPr>
        <p:txBody>
          <a:bodyPr lIns="0" tIns="0" rIns="0" bIns="0"/>
          <a:lstStyle/>
          <a:p>
            <a:pPr algn="ctr"/>
            <a:endParaRPr lang="zh-CN" altLang="en-US" sz="900" b="0">
              <a:latin typeface="微软雅黑" pitchFamily="34" charset="-122"/>
              <a:ea typeface="微软雅黑" pitchFamily="34" charset="-122"/>
              <a:cs typeface="Arial Unicode MS" pitchFamily="34" charset="-122"/>
              <a:sym typeface="Lucida Grande"/>
            </a:endParaRPr>
          </a:p>
        </p:txBody>
      </p:sp>
      <p:grpSp>
        <p:nvGrpSpPr>
          <p:cNvPr id="27652" name="Group 4"/>
          <p:cNvGrpSpPr>
            <a:grpSpLocks/>
          </p:cNvGrpSpPr>
          <p:nvPr/>
        </p:nvGrpSpPr>
        <p:grpSpPr bwMode="auto">
          <a:xfrm>
            <a:off x="9352305" y="4815723"/>
            <a:ext cx="741566" cy="138077"/>
            <a:chOff x="0" y="0"/>
            <a:chExt cx="622" cy="116"/>
          </a:xfrm>
        </p:grpSpPr>
        <p:sp>
          <p:nvSpPr>
            <p:cNvPr id="27702" name="Rectangle 5"/>
            <p:cNvSpPr>
              <a:spLocks/>
            </p:cNvSpPr>
            <p:nvPr/>
          </p:nvSpPr>
          <p:spPr bwMode="auto">
            <a:xfrm rot="10800000" flipH="1">
              <a:off x="156" y="0"/>
              <a:ext cx="156" cy="116"/>
            </a:xfrm>
            <a:prstGeom prst="rect">
              <a:avLst/>
            </a:prstGeom>
            <a:solidFill>
              <a:schemeClr val="accent1"/>
            </a:solidFill>
            <a:ln w="9525">
              <a:noFill/>
              <a:miter lim="800000"/>
              <a:headEnd/>
              <a:tailEnd/>
            </a:ln>
          </p:spPr>
          <p:txBody>
            <a:bodyPr lIns="0" tIns="0" rIns="0" bIns="0"/>
            <a:lstStyle/>
            <a:p>
              <a:pPr algn="ctr"/>
              <a:endParaRPr lang="zh-CN" altLang="en-US" sz="900" b="0">
                <a:latin typeface="微软雅黑" pitchFamily="34" charset="-122"/>
                <a:ea typeface="微软雅黑" pitchFamily="34" charset="-122"/>
                <a:cs typeface="Arial Unicode MS" pitchFamily="34" charset="-122"/>
                <a:sym typeface="Lucida Grande"/>
              </a:endParaRPr>
            </a:p>
          </p:txBody>
        </p:sp>
        <p:sp>
          <p:nvSpPr>
            <p:cNvPr id="27703" name="Rectangle 6"/>
            <p:cNvSpPr>
              <a:spLocks/>
            </p:cNvSpPr>
            <p:nvPr/>
          </p:nvSpPr>
          <p:spPr bwMode="auto">
            <a:xfrm rot="10800000" flipH="1">
              <a:off x="312" y="0"/>
              <a:ext cx="154" cy="116"/>
            </a:xfrm>
            <a:prstGeom prst="rect">
              <a:avLst/>
            </a:prstGeom>
            <a:solidFill>
              <a:srgbClr val="FF9900"/>
            </a:solidFill>
            <a:ln w="9525">
              <a:noFill/>
              <a:miter lim="800000"/>
              <a:headEnd/>
              <a:tailEnd/>
            </a:ln>
          </p:spPr>
          <p:txBody>
            <a:bodyPr lIns="0" tIns="0" rIns="0" bIns="0"/>
            <a:lstStyle/>
            <a:p>
              <a:pPr algn="ctr"/>
              <a:endParaRPr lang="zh-CN" altLang="en-US" sz="900" b="0">
                <a:latin typeface="微软雅黑" pitchFamily="34" charset="-122"/>
                <a:ea typeface="微软雅黑" pitchFamily="34" charset="-122"/>
                <a:cs typeface="Arial Unicode MS" pitchFamily="34" charset="-122"/>
                <a:sym typeface="Lucida Grande"/>
              </a:endParaRPr>
            </a:p>
          </p:txBody>
        </p:sp>
        <p:sp>
          <p:nvSpPr>
            <p:cNvPr id="27704" name="Rectangle 7"/>
            <p:cNvSpPr>
              <a:spLocks/>
            </p:cNvSpPr>
            <p:nvPr/>
          </p:nvSpPr>
          <p:spPr bwMode="auto">
            <a:xfrm rot="10800000" flipH="1">
              <a:off x="466" y="0"/>
              <a:ext cx="156" cy="116"/>
            </a:xfrm>
            <a:prstGeom prst="rect">
              <a:avLst/>
            </a:prstGeom>
            <a:solidFill>
              <a:srgbClr val="99660A"/>
            </a:solidFill>
            <a:ln w="9525">
              <a:noFill/>
              <a:miter lim="800000"/>
              <a:headEnd/>
              <a:tailEnd/>
            </a:ln>
          </p:spPr>
          <p:txBody>
            <a:bodyPr lIns="0" tIns="0" rIns="0" bIns="0"/>
            <a:lstStyle/>
            <a:p>
              <a:pPr algn="ctr"/>
              <a:endParaRPr lang="zh-CN" altLang="en-US" sz="900" b="0">
                <a:latin typeface="微软雅黑" pitchFamily="34" charset="-122"/>
                <a:ea typeface="微软雅黑" pitchFamily="34" charset="-122"/>
                <a:cs typeface="Arial Unicode MS" pitchFamily="34" charset="-122"/>
                <a:sym typeface="Lucida Grande"/>
              </a:endParaRPr>
            </a:p>
          </p:txBody>
        </p:sp>
        <p:sp>
          <p:nvSpPr>
            <p:cNvPr id="27705" name="Rectangle 8"/>
            <p:cNvSpPr>
              <a:spLocks/>
            </p:cNvSpPr>
            <p:nvPr/>
          </p:nvSpPr>
          <p:spPr bwMode="auto">
            <a:xfrm rot="10800000" flipH="1">
              <a:off x="0" y="0"/>
              <a:ext cx="156" cy="116"/>
            </a:xfrm>
            <a:prstGeom prst="rect">
              <a:avLst/>
            </a:prstGeom>
            <a:solidFill>
              <a:srgbClr val="FFCC99"/>
            </a:solidFill>
            <a:ln w="9525">
              <a:noFill/>
              <a:miter lim="800000"/>
              <a:headEnd/>
              <a:tailEnd/>
            </a:ln>
          </p:spPr>
          <p:txBody>
            <a:bodyPr lIns="0" tIns="0" rIns="0" bIns="0"/>
            <a:lstStyle/>
            <a:p>
              <a:pPr algn="ctr"/>
              <a:endParaRPr lang="zh-CN" altLang="en-US" sz="900" b="0">
                <a:latin typeface="微软雅黑" pitchFamily="34" charset="-122"/>
                <a:ea typeface="微软雅黑" pitchFamily="34" charset="-122"/>
                <a:cs typeface="Arial Unicode MS" pitchFamily="34" charset="-122"/>
                <a:sym typeface="Lucida Grande"/>
              </a:endParaRPr>
            </a:p>
          </p:txBody>
        </p:sp>
      </p:grpSp>
      <p:grpSp>
        <p:nvGrpSpPr>
          <p:cNvPr id="27653" name="Group 9"/>
          <p:cNvGrpSpPr>
            <a:grpSpLocks/>
          </p:cNvGrpSpPr>
          <p:nvPr/>
        </p:nvGrpSpPr>
        <p:grpSpPr bwMode="auto">
          <a:xfrm>
            <a:off x="9352305" y="5509673"/>
            <a:ext cx="741566" cy="136887"/>
            <a:chOff x="0" y="0"/>
            <a:chExt cx="622" cy="115"/>
          </a:xfrm>
        </p:grpSpPr>
        <p:sp>
          <p:nvSpPr>
            <p:cNvPr id="27698" name="Rectangle 10"/>
            <p:cNvSpPr>
              <a:spLocks/>
            </p:cNvSpPr>
            <p:nvPr/>
          </p:nvSpPr>
          <p:spPr bwMode="auto">
            <a:xfrm rot="10800000" flipH="1">
              <a:off x="156" y="0"/>
              <a:ext cx="156" cy="115"/>
            </a:xfrm>
            <a:prstGeom prst="rect">
              <a:avLst/>
            </a:prstGeom>
            <a:solidFill>
              <a:srgbClr val="99CCFF"/>
            </a:solidFill>
            <a:ln w="9525">
              <a:noFill/>
              <a:miter lim="800000"/>
              <a:headEnd/>
              <a:tailEnd/>
            </a:ln>
          </p:spPr>
          <p:txBody>
            <a:bodyPr lIns="0" tIns="0" rIns="0" bIns="0"/>
            <a:lstStyle/>
            <a:p>
              <a:pPr algn="ctr"/>
              <a:endParaRPr lang="zh-CN" altLang="en-US" sz="900" b="0">
                <a:latin typeface="微软雅黑" pitchFamily="34" charset="-122"/>
                <a:ea typeface="微软雅黑" pitchFamily="34" charset="-122"/>
                <a:cs typeface="Arial Unicode MS" pitchFamily="34" charset="-122"/>
                <a:sym typeface="Lucida Grande"/>
              </a:endParaRPr>
            </a:p>
          </p:txBody>
        </p:sp>
        <p:sp>
          <p:nvSpPr>
            <p:cNvPr id="27699" name="Rectangle 11"/>
            <p:cNvSpPr>
              <a:spLocks/>
            </p:cNvSpPr>
            <p:nvPr/>
          </p:nvSpPr>
          <p:spPr bwMode="auto">
            <a:xfrm rot="10800000" flipH="1">
              <a:off x="312" y="0"/>
              <a:ext cx="154" cy="115"/>
            </a:xfrm>
            <a:prstGeom prst="rect">
              <a:avLst/>
            </a:prstGeom>
            <a:solidFill>
              <a:srgbClr val="99CCCC"/>
            </a:solidFill>
            <a:ln w="9525">
              <a:noFill/>
              <a:miter lim="800000"/>
              <a:headEnd/>
              <a:tailEnd/>
            </a:ln>
          </p:spPr>
          <p:txBody>
            <a:bodyPr lIns="0" tIns="0" rIns="0" bIns="0"/>
            <a:lstStyle/>
            <a:p>
              <a:pPr algn="ctr"/>
              <a:endParaRPr lang="zh-CN" altLang="en-US" sz="900" b="0">
                <a:latin typeface="微软雅黑" pitchFamily="34" charset="-122"/>
                <a:ea typeface="微软雅黑" pitchFamily="34" charset="-122"/>
                <a:cs typeface="Arial Unicode MS" pitchFamily="34" charset="-122"/>
                <a:sym typeface="Lucida Grande"/>
              </a:endParaRPr>
            </a:p>
          </p:txBody>
        </p:sp>
        <p:sp>
          <p:nvSpPr>
            <p:cNvPr id="27700" name="Rectangle 12"/>
            <p:cNvSpPr>
              <a:spLocks/>
            </p:cNvSpPr>
            <p:nvPr/>
          </p:nvSpPr>
          <p:spPr bwMode="auto">
            <a:xfrm rot="10800000" flipH="1">
              <a:off x="466" y="0"/>
              <a:ext cx="156" cy="115"/>
            </a:xfrm>
            <a:prstGeom prst="rect">
              <a:avLst/>
            </a:prstGeom>
            <a:solidFill>
              <a:srgbClr val="009999"/>
            </a:solidFill>
            <a:ln w="9525">
              <a:noFill/>
              <a:miter lim="800000"/>
              <a:headEnd/>
              <a:tailEnd/>
            </a:ln>
          </p:spPr>
          <p:txBody>
            <a:bodyPr lIns="0" tIns="0" rIns="0" bIns="0"/>
            <a:lstStyle/>
            <a:p>
              <a:pPr algn="ctr"/>
              <a:endParaRPr lang="zh-CN" altLang="en-US" sz="900" b="0">
                <a:latin typeface="微软雅黑" pitchFamily="34" charset="-122"/>
                <a:ea typeface="微软雅黑" pitchFamily="34" charset="-122"/>
                <a:cs typeface="Arial Unicode MS" pitchFamily="34" charset="-122"/>
                <a:sym typeface="Lucida Grande"/>
              </a:endParaRPr>
            </a:p>
          </p:txBody>
        </p:sp>
        <p:sp>
          <p:nvSpPr>
            <p:cNvPr id="27701" name="Rectangle 13"/>
            <p:cNvSpPr>
              <a:spLocks/>
            </p:cNvSpPr>
            <p:nvPr/>
          </p:nvSpPr>
          <p:spPr bwMode="auto">
            <a:xfrm rot="10800000" flipH="1">
              <a:off x="0" y="0"/>
              <a:ext cx="156" cy="115"/>
            </a:xfrm>
            <a:prstGeom prst="rect">
              <a:avLst/>
            </a:prstGeom>
            <a:solidFill>
              <a:srgbClr val="CCCCFF"/>
            </a:solidFill>
            <a:ln w="9525">
              <a:noFill/>
              <a:miter lim="800000"/>
              <a:headEnd/>
              <a:tailEnd/>
            </a:ln>
          </p:spPr>
          <p:txBody>
            <a:bodyPr lIns="0" tIns="0" rIns="0" bIns="0"/>
            <a:lstStyle/>
            <a:p>
              <a:pPr algn="ctr"/>
              <a:endParaRPr lang="zh-CN" altLang="en-US" sz="900" b="0">
                <a:latin typeface="微软雅黑" pitchFamily="34" charset="-122"/>
                <a:ea typeface="微软雅黑" pitchFamily="34" charset="-122"/>
                <a:cs typeface="Arial Unicode MS" pitchFamily="34" charset="-122"/>
                <a:sym typeface="Lucida Grande"/>
              </a:endParaRPr>
            </a:p>
          </p:txBody>
        </p:sp>
      </p:grpSp>
      <p:grpSp>
        <p:nvGrpSpPr>
          <p:cNvPr id="27654" name="Group 14"/>
          <p:cNvGrpSpPr>
            <a:grpSpLocks/>
          </p:cNvGrpSpPr>
          <p:nvPr/>
        </p:nvGrpSpPr>
        <p:grpSpPr bwMode="auto">
          <a:xfrm>
            <a:off x="9352305" y="5694170"/>
            <a:ext cx="741566" cy="136887"/>
            <a:chOff x="0" y="0"/>
            <a:chExt cx="622" cy="115"/>
          </a:xfrm>
        </p:grpSpPr>
        <p:sp>
          <p:nvSpPr>
            <p:cNvPr id="27694" name="Rectangle 15"/>
            <p:cNvSpPr>
              <a:spLocks/>
            </p:cNvSpPr>
            <p:nvPr/>
          </p:nvSpPr>
          <p:spPr bwMode="auto">
            <a:xfrm rot="10800000" flipH="1">
              <a:off x="156" y="0"/>
              <a:ext cx="156" cy="115"/>
            </a:xfrm>
            <a:prstGeom prst="rect">
              <a:avLst/>
            </a:prstGeom>
            <a:solidFill>
              <a:srgbClr val="99CCCC"/>
            </a:solidFill>
            <a:ln w="9525">
              <a:noFill/>
              <a:miter lim="800000"/>
              <a:headEnd/>
              <a:tailEnd/>
            </a:ln>
          </p:spPr>
          <p:txBody>
            <a:bodyPr lIns="0" tIns="0" rIns="0" bIns="0"/>
            <a:lstStyle/>
            <a:p>
              <a:pPr algn="ctr"/>
              <a:endParaRPr lang="zh-CN" altLang="en-US" sz="900" b="0">
                <a:latin typeface="微软雅黑" pitchFamily="34" charset="-122"/>
                <a:ea typeface="微软雅黑" pitchFamily="34" charset="-122"/>
                <a:cs typeface="Arial Unicode MS" pitchFamily="34" charset="-122"/>
                <a:sym typeface="Lucida Grande"/>
              </a:endParaRPr>
            </a:p>
          </p:txBody>
        </p:sp>
        <p:sp>
          <p:nvSpPr>
            <p:cNvPr id="27695" name="Rectangle 16"/>
            <p:cNvSpPr>
              <a:spLocks/>
            </p:cNvSpPr>
            <p:nvPr/>
          </p:nvSpPr>
          <p:spPr bwMode="auto">
            <a:xfrm rot="10800000" flipH="1">
              <a:off x="312" y="0"/>
              <a:ext cx="154" cy="115"/>
            </a:xfrm>
            <a:prstGeom prst="rect">
              <a:avLst/>
            </a:prstGeom>
            <a:solidFill>
              <a:srgbClr val="0099CC"/>
            </a:solidFill>
            <a:ln w="9525">
              <a:noFill/>
              <a:miter lim="800000"/>
              <a:headEnd/>
              <a:tailEnd/>
            </a:ln>
          </p:spPr>
          <p:txBody>
            <a:bodyPr lIns="0" tIns="0" rIns="0" bIns="0"/>
            <a:lstStyle/>
            <a:p>
              <a:pPr algn="ctr"/>
              <a:endParaRPr lang="zh-CN" altLang="en-US" sz="900" b="0">
                <a:latin typeface="微软雅黑" pitchFamily="34" charset="-122"/>
                <a:ea typeface="微软雅黑" pitchFamily="34" charset="-122"/>
                <a:cs typeface="Arial Unicode MS" pitchFamily="34" charset="-122"/>
                <a:sym typeface="Lucida Grande"/>
              </a:endParaRPr>
            </a:p>
          </p:txBody>
        </p:sp>
        <p:sp>
          <p:nvSpPr>
            <p:cNvPr id="27696" name="Rectangle 17"/>
            <p:cNvSpPr>
              <a:spLocks/>
            </p:cNvSpPr>
            <p:nvPr/>
          </p:nvSpPr>
          <p:spPr bwMode="auto">
            <a:xfrm rot="10800000" flipH="1">
              <a:off x="466" y="0"/>
              <a:ext cx="156" cy="115"/>
            </a:xfrm>
            <a:prstGeom prst="rect">
              <a:avLst/>
            </a:prstGeom>
            <a:solidFill>
              <a:srgbClr val="006699"/>
            </a:solidFill>
            <a:ln w="9525">
              <a:noFill/>
              <a:miter lim="800000"/>
              <a:headEnd/>
              <a:tailEnd/>
            </a:ln>
          </p:spPr>
          <p:txBody>
            <a:bodyPr lIns="0" tIns="0" rIns="0" bIns="0"/>
            <a:lstStyle/>
            <a:p>
              <a:pPr algn="ctr"/>
              <a:endParaRPr lang="zh-CN" altLang="en-US" sz="900" b="0">
                <a:latin typeface="微软雅黑" pitchFamily="34" charset="-122"/>
                <a:ea typeface="微软雅黑" pitchFamily="34" charset="-122"/>
                <a:cs typeface="Arial Unicode MS" pitchFamily="34" charset="-122"/>
                <a:sym typeface="Lucida Grande"/>
              </a:endParaRPr>
            </a:p>
          </p:txBody>
        </p:sp>
        <p:sp>
          <p:nvSpPr>
            <p:cNvPr id="27697" name="Rectangle 18"/>
            <p:cNvSpPr>
              <a:spLocks/>
            </p:cNvSpPr>
            <p:nvPr/>
          </p:nvSpPr>
          <p:spPr bwMode="auto">
            <a:xfrm rot="10800000" flipH="1">
              <a:off x="0" y="0"/>
              <a:ext cx="156" cy="115"/>
            </a:xfrm>
            <a:prstGeom prst="rect">
              <a:avLst/>
            </a:prstGeom>
            <a:solidFill>
              <a:srgbClr val="CCFF99"/>
            </a:solidFill>
            <a:ln w="9525">
              <a:noFill/>
              <a:miter lim="800000"/>
              <a:headEnd/>
              <a:tailEnd/>
            </a:ln>
          </p:spPr>
          <p:txBody>
            <a:bodyPr lIns="0" tIns="0" rIns="0" bIns="0"/>
            <a:lstStyle/>
            <a:p>
              <a:pPr algn="ctr"/>
              <a:endParaRPr lang="zh-CN" altLang="en-US" sz="900" b="0">
                <a:latin typeface="微软雅黑" pitchFamily="34" charset="-122"/>
                <a:ea typeface="微软雅黑" pitchFamily="34" charset="-122"/>
                <a:cs typeface="Arial Unicode MS" pitchFamily="34" charset="-122"/>
                <a:sym typeface="Lucida Grande"/>
              </a:endParaRPr>
            </a:p>
          </p:txBody>
        </p:sp>
      </p:grpSp>
      <p:grpSp>
        <p:nvGrpSpPr>
          <p:cNvPr id="27655" name="Group 19"/>
          <p:cNvGrpSpPr>
            <a:grpSpLocks/>
          </p:cNvGrpSpPr>
          <p:nvPr/>
        </p:nvGrpSpPr>
        <p:grpSpPr bwMode="auto">
          <a:xfrm>
            <a:off x="9352305" y="5002598"/>
            <a:ext cx="741566" cy="136887"/>
            <a:chOff x="0" y="0"/>
            <a:chExt cx="622" cy="115"/>
          </a:xfrm>
        </p:grpSpPr>
        <p:sp>
          <p:nvSpPr>
            <p:cNvPr id="27690" name="Rectangle 20"/>
            <p:cNvSpPr>
              <a:spLocks/>
            </p:cNvSpPr>
            <p:nvPr/>
          </p:nvSpPr>
          <p:spPr bwMode="auto">
            <a:xfrm rot="10800000" flipH="1">
              <a:off x="0" y="0"/>
              <a:ext cx="156" cy="115"/>
            </a:xfrm>
            <a:prstGeom prst="rect">
              <a:avLst/>
            </a:prstGeom>
            <a:solidFill>
              <a:srgbClr val="CCCCCC"/>
            </a:solidFill>
            <a:ln w="9525">
              <a:noFill/>
              <a:miter lim="800000"/>
              <a:headEnd/>
              <a:tailEnd/>
            </a:ln>
          </p:spPr>
          <p:txBody>
            <a:bodyPr lIns="0" tIns="0" rIns="0" bIns="0"/>
            <a:lstStyle/>
            <a:p>
              <a:pPr algn="ctr"/>
              <a:endParaRPr lang="zh-CN" altLang="en-US" sz="900" b="0">
                <a:latin typeface="微软雅黑" pitchFamily="34" charset="-122"/>
                <a:ea typeface="微软雅黑" pitchFamily="34" charset="-122"/>
                <a:cs typeface="Arial Unicode MS" pitchFamily="34" charset="-122"/>
                <a:sym typeface="Lucida Grande"/>
              </a:endParaRPr>
            </a:p>
          </p:txBody>
        </p:sp>
        <p:sp>
          <p:nvSpPr>
            <p:cNvPr id="27691" name="Rectangle 21"/>
            <p:cNvSpPr>
              <a:spLocks/>
            </p:cNvSpPr>
            <p:nvPr/>
          </p:nvSpPr>
          <p:spPr bwMode="auto">
            <a:xfrm rot="10800000" flipH="1">
              <a:off x="156" y="0"/>
              <a:ext cx="156" cy="115"/>
            </a:xfrm>
            <a:prstGeom prst="rect">
              <a:avLst/>
            </a:prstGeom>
            <a:solidFill>
              <a:srgbClr val="FF9900"/>
            </a:solidFill>
            <a:ln w="9525">
              <a:noFill/>
              <a:miter lim="800000"/>
              <a:headEnd/>
              <a:tailEnd/>
            </a:ln>
          </p:spPr>
          <p:txBody>
            <a:bodyPr lIns="0" tIns="0" rIns="0" bIns="0"/>
            <a:lstStyle/>
            <a:p>
              <a:pPr algn="ctr"/>
              <a:endParaRPr lang="zh-CN" altLang="en-US" sz="900" b="0">
                <a:latin typeface="微软雅黑" pitchFamily="34" charset="-122"/>
                <a:ea typeface="微软雅黑" pitchFamily="34" charset="-122"/>
                <a:cs typeface="Arial Unicode MS" pitchFamily="34" charset="-122"/>
                <a:sym typeface="Lucida Grande"/>
              </a:endParaRPr>
            </a:p>
          </p:txBody>
        </p:sp>
        <p:sp>
          <p:nvSpPr>
            <p:cNvPr id="27692" name="Rectangle 22"/>
            <p:cNvSpPr>
              <a:spLocks/>
            </p:cNvSpPr>
            <p:nvPr/>
          </p:nvSpPr>
          <p:spPr bwMode="auto">
            <a:xfrm rot="10800000" flipH="1">
              <a:off x="312" y="0"/>
              <a:ext cx="154" cy="115"/>
            </a:xfrm>
            <a:prstGeom prst="rect">
              <a:avLst/>
            </a:prstGeom>
            <a:solidFill>
              <a:srgbClr val="990000"/>
            </a:solidFill>
            <a:ln w="9525">
              <a:noFill/>
              <a:miter lim="800000"/>
              <a:headEnd/>
              <a:tailEnd/>
            </a:ln>
          </p:spPr>
          <p:txBody>
            <a:bodyPr lIns="0" tIns="0" rIns="0" bIns="0"/>
            <a:lstStyle/>
            <a:p>
              <a:pPr algn="ctr"/>
              <a:endParaRPr lang="zh-CN" altLang="en-US" sz="900" b="0">
                <a:latin typeface="微软雅黑" pitchFamily="34" charset="-122"/>
                <a:ea typeface="微软雅黑" pitchFamily="34" charset="-122"/>
                <a:cs typeface="Arial Unicode MS" pitchFamily="34" charset="-122"/>
                <a:sym typeface="Lucida Grande"/>
              </a:endParaRPr>
            </a:p>
          </p:txBody>
        </p:sp>
        <p:sp>
          <p:nvSpPr>
            <p:cNvPr id="27693" name="Rectangle 23"/>
            <p:cNvSpPr>
              <a:spLocks/>
            </p:cNvSpPr>
            <p:nvPr/>
          </p:nvSpPr>
          <p:spPr bwMode="auto">
            <a:xfrm rot="10800000" flipH="1">
              <a:off x="466" y="0"/>
              <a:ext cx="156" cy="115"/>
            </a:xfrm>
            <a:prstGeom prst="rect">
              <a:avLst/>
            </a:prstGeom>
            <a:solidFill>
              <a:srgbClr val="080808"/>
            </a:solidFill>
            <a:ln w="9525">
              <a:noFill/>
              <a:miter lim="800000"/>
              <a:headEnd/>
              <a:tailEnd/>
            </a:ln>
          </p:spPr>
          <p:txBody>
            <a:bodyPr lIns="0" tIns="0" rIns="0" bIns="0"/>
            <a:lstStyle/>
            <a:p>
              <a:pPr algn="ctr"/>
              <a:endParaRPr lang="zh-CN" altLang="en-US" sz="900" b="0">
                <a:latin typeface="微软雅黑" pitchFamily="34" charset="-122"/>
                <a:ea typeface="微软雅黑" pitchFamily="34" charset="-122"/>
                <a:cs typeface="Arial Unicode MS" pitchFamily="34" charset="-122"/>
                <a:sym typeface="Lucida Grande"/>
              </a:endParaRPr>
            </a:p>
          </p:txBody>
        </p:sp>
      </p:grpSp>
      <p:grpSp>
        <p:nvGrpSpPr>
          <p:cNvPr id="27656" name="Group 24"/>
          <p:cNvGrpSpPr>
            <a:grpSpLocks/>
          </p:cNvGrpSpPr>
          <p:nvPr/>
        </p:nvGrpSpPr>
        <p:grpSpPr bwMode="auto">
          <a:xfrm>
            <a:off x="9352305" y="5325173"/>
            <a:ext cx="741566" cy="136887"/>
            <a:chOff x="0" y="0"/>
            <a:chExt cx="622" cy="115"/>
          </a:xfrm>
        </p:grpSpPr>
        <p:sp>
          <p:nvSpPr>
            <p:cNvPr id="27686" name="Rectangle 25"/>
            <p:cNvSpPr>
              <a:spLocks/>
            </p:cNvSpPr>
            <p:nvPr/>
          </p:nvSpPr>
          <p:spPr bwMode="auto">
            <a:xfrm rot="10800000" flipH="1">
              <a:off x="156" y="0"/>
              <a:ext cx="156" cy="115"/>
            </a:xfrm>
            <a:prstGeom prst="rect">
              <a:avLst/>
            </a:prstGeom>
            <a:solidFill>
              <a:srgbClr val="CCFF99"/>
            </a:solidFill>
            <a:ln w="9525">
              <a:noFill/>
              <a:miter lim="800000"/>
              <a:headEnd/>
              <a:tailEnd/>
            </a:ln>
          </p:spPr>
          <p:txBody>
            <a:bodyPr lIns="0" tIns="0" rIns="0" bIns="0"/>
            <a:lstStyle/>
            <a:p>
              <a:pPr algn="ctr"/>
              <a:endParaRPr lang="zh-CN" altLang="en-US" sz="900" b="0">
                <a:latin typeface="微软雅黑" pitchFamily="34" charset="-122"/>
                <a:ea typeface="微软雅黑" pitchFamily="34" charset="-122"/>
                <a:cs typeface="Arial Unicode MS" pitchFamily="34" charset="-122"/>
                <a:sym typeface="Lucida Grande"/>
              </a:endParaRPr>
            </a:p>
          </p:txBody>
        </p:sp>
        <p:sp>
          <p:nvSpPr>
            <p:cNvPr id="27687" name="Rectangle 26"/>
            <p:cNvSpPr>
              <a:spLocks/>
            </p:cNvSpPr>
            <p:nvPr/>
          </p:nvSpPr>
          <p:spPr bwMode="auto">
            <a:xfrm rot="10800000" flipH="1">
              <a:off x="312" y="0"/>
              <a:ext cx="154" cy="115"/>
            </a:xfrm>
            <a:prstGeom prst="rect">
              <a:avLst/>
            </a:prstGeom>
            <a:solidFill>
              <a:srgbClr val="669900"/>
            </a:solidFill>
            <a:ln w="9525">
              <a:noFill/>
              <a:miter lim="800000"/>
              <a:headEnd/>
              <a:tailEnd/>
            </a:ln>
          </p:spPr>
          <p:txBody>
            <a:bodyPr lIns="0" tIns="0" rIns="0" bIns="0"/>
            <a:lstStyle/>
            <a:p>
              <a:pPr algn="ctr"/>
              <a:endParaRPr lang="zh-CN" altLang="en-US" sz="900" b="0">
                <a:latin typeface="微软雅黑" pitchFamily="34" charset="-122"/>
                <a:ea typeface="微软雅黑" pitchFamily="34" charset="-122"/>
                <a:cs typeface="Arial Unicode MS" pitchFamily="34" charset="-122"/>
                <a:sym typeface="Lucida Grande"/>
              </a:endParaRPr>
            </a:p>
          </p:txBody>
        </p:sp>
        <p:sp>
          <p:nvSpPr>
            <p:cNvPr id="27688" name="Rectangle 27"/>
            <p:cNvSpPr>
              <a:spLocks/>
            </p:cNvSpPr>
            <p:nvPr/>
          </p:nvSpPr>
          <p:spPr bwMode="auto">
            <a:xfrm rot="10800000" flipH="1">
              <a:off x="466" y="0"/>
              <a:ext cx="156" cy="115"/>
            </a:xfrm>
            <a:prstGeom prst="rect">
              <a:avLst/>
            </a:prstGeom>
            <a:solidFill>
              <a:srgbClr val="080808"/>
            </a:solidFill>
            <a:ln w="9525">
              <a:noFill/>
              <a:miter lim="800000"/>
              <a:headEnd/>
              <a:tailEnd/>
            </a:ln>
          </p:spPr>
          <p:txBody>
            <a:bodyPr lIns="0" tIns="0" rIns="0" bIns="0"/>
            <a:lstStyle/>
            <a:p>
              <a:pPr algn="ctr"/>
              <a:endParaRPr lang="zh-CN" altLang="en-US" sz="900" b="0">
                <a:latin typeface="微软雅黑" pitchFamily="34" charset="-122"/>
                <a:ea typeface="微软雅黑" pitchFamily="34" charset="-122"/>
                <a:cs typeface="Arial Unicode MS" pitchFamily="34" charset="-122"/>
                <a:sym typeface="Lucida Grande"/>
              </a:endParaRPr>
            </a:p>
          </p:txBody>
        </p:sp>
        <p:sp>
          <p:nvSpPr>
            <p:cNvPr id="27689" name="Rectangle 28"/>
            <p:cNvSpPr>
              <a:spLocks/>
            </p:cNvSpPr>
            <p:nvPr/>
          </p:nvSpPr>
          <p:spPr bwMode="auto">
            <a:xfrm rot="10800000" flipH="1">
              <a:off x="0" y="0"/>
              <a:ext cx="156" cy="115"/>
            </a:xfrm>
            <a:prstGeom prst="rect">
              <a:avLst/>
            </a:prstGeom>
            <a:solidFill>
              <a:srgbClr val="CCCCCC"/>
            </a:solidFill>
            <a:ln w="9525">
              <a:noFill/>
              <a:miter lim="800000"/>
              <a:headEnd/>
              <a:tailEnd/>
            </a:ln>
          </p:spPr>
          <p:txBody>
            <a:bodyPr lIns="0" tIns="0" rIns="0" bIns="0"/>
            <a:lstStyle/>
            <a:p>
              <a:pPr algn="ctr"/>
              <a:endParaRPr lang="zh-CN" altLang="en-US" sz="900" b="0">
                <a:latin typeface="微软雅黑" pitchFamily="34" charset="-122"/>
                <a:ea typeface="微软雅黑" pitchFamily="34" charset="-122"/>
                <a:cs typeface="Arial Unicode MS" pitchFamily="34" charset="-122"/>
                <a:sym typeface="Lucida Grande"/>
              </a:endParaRPr>
            </a:p>
          </p:txBody>
        </p:sp>
      </p:grpSp>
      <p:grpSp>
        <p:nvGrpSpPr>
          <p:cNvPr id="27657" name="Group 29"/>
          <p:cNvGrpSpPr>
            <a:grpSpLocks/>
          </p:cNvGrpSpPr>
          <p:nvPr/>
        </p:nvGrpSpPr>
        <p:grpSpPr bwMode="auto">
          <a:xfrm>
            <a:off x="9352305" y="5879861"/>
            <a:ext cx="741566" cy="136887"/>
            <a:chOff x="0" y="0"/>
            <a:chExt cx="622" cy="115"/>
          </a:xfrm>
        </p:grpSpPr>
        <p:sp>
          <p:nvSpPr>
            <p:cNvPr id="27682" name="Rectangle 30"/>
            <p:cNvSpPr>
              <a:spLocks/>
            </p:cNvSpPr>
            <p:nvPr/>
          </p:nvSpPr>
          <p:spPr bwMode="auto">
            <a:xfrm rot="10800000" flipH="1">
              <a:off x="156" y="0"/>
              <a:ext cx="156" cy="115"/>
            </a:xfrm>
            <a:prstGeom prst="rect">
              <a:avLst/>
            </a:prstGeom>
            <a:solidFill>
              <a:srgbClr val="FF9900"/>
            </a:solidFill>
            <a:ln w="9525">
              <a:noFill/>
              <a:miter lim="800000"/>
              <a:headEnd/>
              <a:tailEnd/>
            </a:ln>
          </p:spPr>
          <p:txBody>
            <a:bodyPr lIns="0" tIns="0" rIns="0" bIns="0"/>
            <a:lstStyle/>
            <a:p>
              <a:pPr algn="ctr"/>
              <a:endParaRPr lang="zh-CN" altLang="en-US" sz="900" b="0">
                <a:latin typeface="微软雅黑" pitchFamily="34" charset="-122"/>
                <a:ea typeface="微软雅黑" pitchFamily="34" charset="-122"/>
                <a:cs typeface="Arial Unicode MS" pitchFamily="34" charset="-122"/>
                <a:sym typeface="Lucida Grande"/>
              </a:endParaRPr>
            </a:p>
          </p:txBody>
        </p:sp>
        <p:sp>
          <p:nvSpPr>
            <p:cNvPr id="27683" name="Rectangle 31"/>
            <p:cNvSpPr>
              <a:spLocks/>
            </p:cNvSpPr>
            <p:nvPr/>
          </p:nvSpPr>
          <p:spPr bwMode="auto">
            <a:xfrm rot="10800000" flipH="1">
              <a:off x="312" y="0"/>
              <a:ext cx="154" cy="115"/>
            </a:xfrm>
            <a:prstGeom prst="rect">
              <a:avLst/>
            </a:prstGeom>
            <a:solidFill>
              <a:srgbClr val="006699"/>
            </a:solidFill>
            <a:ln w="9525">
              <a:noFill/>
              <a:miter lim="800000"/>
              <a:headEnd/>
              <a:tailEnd/>
            </a:ln>
          </p:spPr>
          <p:txBody>
            <a:bodyPr lIns="0" tIns="0" rIns="0" bIns="0"/>
            <a:lstStyle/>
            <a:p>
              <a:pPr algn="ctr"/>
              <a:endParaRPr lang="zh-CN" altLang="en-US" sz="900" b="0">
                <a:latin typeface="微软雅黑" pitchFamily="34" charset="-122"/>
                <a:ea typeface="微软雅黑" pitchFamily="34" charset="-122"/>
                <a:cs typeface="Arial Unicode MS" pitchFamily="34" charset="-122"/>
                <a:sym typeface="Lucida Grande"/>
              </a:endParaRPr>
            </a:p>
          </p:txBody>
        </p:sp>
        <p:sp>
          <p:nvSpPr>
            <p:cNvPr id="27684" name="Rectangle 32"/>
            <p:cNvSpPr>
              <a:spLocks/>
            </p:cNvSpPr>
            <p:nvPr/>
          </p:nvSpPr>
          <p:spPr bwMode="auto">
            <a:xfrm rot="10800000" flipH="1">
              <a:off x="466" y="0"/>
              <a:ext cx="156" cy="115"/>
            </a:xfrm>
            <a:prstGeom prst="rect">
              <a:avLst/>
            </a:prstGeom>
            <a:solidFill>
              <a:srgbClr val="080808"/>
            </a:solidFill>
            <a:ln w="9525">
              <a:noFill/>
              <a:miter lim="800000"/>
              <a:headEnd/>
              <a:tailEnd/>
            </a:ln>
          </p:spPr>
          <p:txBody>
            <a:bodyPr lIns="0" tIns="0" rIns="0" bIns="0"/>
            <a:lstStyle/>
            <a:p>
              <a:pPr algn="ctr"/>
              <a:endParaRPr lang="zh-CN" altLang="en-US" sz="900" b="0">
                <a:latin typeface="微软雅黑" pitchFamily="34" charset="-122"/>
                <a:ea typeface="微软雅黑" pitchFamily="34" charset="-122"/>
                <a:cs typeface="Arial Unicode MS" pitchFamily="34" charset="-122"/>
                <a:sym typeface="Lucida Grande"/>
              </a:endParaRPr>
            </a:p>
          </p:txBody>
        </p:sp>
        <p:sp>
          <p:nvSpPr>
            <p:cNvPr id="27685" name="Rectangle 33"/>
            <p:cNvSpPr>
              <a:spLocks/>
            </p:cNvSpPr>
            <p:nvPr/>
          </p:nvSpPr>
          <p:spPr bwMode="auto">
            <a:xfrm rot="10800000" flipH="1">
              <a:off x="0" y="0"/>
              <a:ext cx="156" cy="115"/>
            </a:xfrm>
            <a:prstGeom prst="rect">
              <a:avLst/>
            </a:prstGeom>
            <a:solidFill>
              <a:srgbClr val="99CCFF"/>
            </a:solidFill>
            <a:ln w="9525">
              <a:noFill/>
              <a:miter lim="800000"/>
              <a:headEnd/>
              <a:tailEnd/>
            </a:ln>
          </p:spPr>
          <p:txBody>
            <a:bodyPr lIns="0" tIns="0" rIns="0" bIns="0"/>
            <a:lstStyle/>
            <a:p>
              <a:pPr algn="ctr"/>
              <a:endParaRPr lang="zh-CN" altLang="en-US" sz="900" b="0">
                <a:latin typeface="微软雅黑" pitchFamily="34" charset="-122"/>
                <a:ea typeface="微软雅黑" pitchFamily="34" charset="-122"/>
                <a:cs typeface="Arial Unicode MS" pitchFamily="34" charset="-122"/>
                <a:sym typeface="Lucida Grande"/>
              </a:endParaRPr>
            </a:p>
          </p:txBody>
        </p:sp>
      </p:grpSp>
      <p:grpSp>
        <p:nvGrpSpPr>
          <p:cNvPr id="27658" name="Group 34"/>
          <p:cNvGrpSpPr>
            <a:grpSpLocks/>
          </p:cNvGrpSpPr>
          <p:nvPr/>
        </p:nvGrpSpPr>
        <p:grpSpPr bwMode="auto">
          <a:xfrm>
            <a:off x="9352305" y="4631224"/>
            <a:ext cx="741566" cy="138077"/>
            <a:chOff x="0" y="0"/>
            <a:chExt cx="622" cy="116"/>
          </a:xfrm>
        </p:grpSpPr>
        <p:sp>
          <p:nvSpPr>
            <p:cNvPr id="27678" name="Rectangle 35"/>
            <p:cNvSpPr>
              <a:spLocks/>
            </p:cNvSpPr>
            <p:nvPr/>
          </p:nvSpPr>
          <p:spPr bwMode="auto">
            <a:xfrm rot="10800000" flipH="1">
              <a:off x="156" y="0"/>
              <a:ext cx="156" cy="116"/>
            </a:xfrm>
            <a:prstGeom prst="rect">
              <a:avLst/>
            </a:prstGeom>
            <a:solidFill>
              <a:srgbClr val="FF9900"/>
            </a:solidFill>
            <a:ln w="9525">
              <a:noFill/>
              <a:miter lim="800000"/>
              <a:headEnd/>
              <a:tailEnd/>
            </a:ln>
          </p:spPr>
          <p:txBody>
            <a:bodyPr lIns="0" tIns="0" rIns="0" bIns="0"/>
            <a:lstStyle/>
            <a:p>
              <a:pPr algn="ctr"/>
              <a:endParaRPr lang="zh-CN" altLang="en-US" sz="900" b="0">
                <a:latin typeface="微软雅黑" pitchFamily="34" charset="-122"/>
                <a:ea typeface="微软雅黑" pitchFamily="34" charset="-122"/>
                <a:cs typeface="Arial Unicode MS" pitchFamily="34" charset="-122"/>
                <a:sym typeface="Lucida Grande"/>
              </a:endParaRPr>
            </a:p>
          </p:txBody>
        </p:sp>
        <p:sp>
          <p:nvSpPr>
            <p:cNvPr id="27679" name="Rectangle 36"/>
            <p:cNvSpPr>
              <a:spLocks/>
            </p:cNvSpPr>
            <p:nvPr/>
          </p:nvSpPr>
          <p:spPr bwMode="auto">
            <a:xfrm rot="10800000" flipH="1">
              <a:off x="312" y="0"/>
              <a:ext cx="154" cy="116"/>
            </a:xfrm>
            <a:prstGeom prst="rect">
              <a:avLst/>
            </a:prstGeom>
            <a:solidFill>
              <a:srgbClr val="99660A"/>
            </a:solidFill>
            <a:ln w="9525">
              <a:noFill/>
              <a:miter lim="800000"/>
              <a:headEnd/>
              <a:tailEnd/>
            </a:ln>
          </p:spPr>
          <p:txBody>
            <a:bodyPr lIns="0" tIns="0" rIns="0" bIns="0"/>
            <a:lstStyle/>
            <a:p>
              <a:pPr algn="ctr"/>
              <a:endParaRPr lang="zh-CN" altLang="en-US" sz="900" b="0">
                <a:latin typeface="微软雅黑" pitchFamily="34" charset="-122"/>
                <a:ea typeface="微软雅黑" pitchFamily="34" charset="-122"/>
                <a:cs typeface="Arial Unicode MS" pitchFamily="34" charset="-122"/>
                <a:sym typeface="Lucida Grande"/>
              </a:endParaRPr>
            </a:p>
          </p:txBody>
        </p:sp>
        <p:sp>
          <p:nvSpPr>
            <p:cNvPr id="27680" name="Rectangle 37"/>
            <p:cNvSpPr>
              <a:spLocks/>
            </p:cNvSpPr>
            <p:nvPr/>
          </p:nvSpPr>
          <p:spPr bwMode="auto">
            <a:xfrm rot="10800000" flipH="1">
              <a:off x="466" y="0"/>
              <a:ext cx="156" cy="116"/>
            </a:xfrm>
            <a:prstGeom prst="rect">
              <a:avLst/>
            </a:prstGeom>
            <a:solidFill>
              <a:srgbClr val="990000"/>
            </a:solidFill>
            <a:ln w="9525">
              <a:noFill/>
              <a:miter lim="800000"/>
              <a:headEnd/>
              <a:tailEnd/>
            </a:ln>
          </p:spPr>
          <p:txBody>
            <a:bodyPr lIns="0" tIns="0" rIns="0" bIns="0"/>
            <a:lstStyle/>
            <a:p>
              <a:pPr algn="ctr"/>
              <a:endParaRPr lang="zh-CN" altLang="en-US" sz="900" b="0">
                <a:latin typeface="微软雅黑" pitchFamily="34" charset="-122"/>
                <a:ea typeface="微软雅黑" pitchFamily="34" charset="-122"/>
                <a:cs typeface="Arial Unicode MS" pitchFamily="34" charset="-122"/>
                <a:sym typeface="Lucida Grande"/>
              </a:endParaRPr>
            </a:p>
          </p:txBody>
        </p:sp>
        <p:sp>
          <p:nvSpPr>
            <p:cNvPr id="27681" name="Rectangle 38"/>
            <p:cNvSpPr>
              <a:spLocks/>
            </p:cNvSpPr>
            <p:nvPr/>
          </p:nvSpPr>
          <p:spPr bwMode="auto">
            <a:xfrm rot="10800000" flipH="1">
              <a:off x="0" y="0"/>
              <a:ext cx="156" cy="116"/>
            </a:xfrm>
            <a:prstGeom prst="rect">
              <a:avLst/>
            </a:prstGeom>
            <a:solidFill>
              <a:srgbClr val="FFCC99"/>
            </a:solidFill>
            <a:ln w="9525">
              <a:noFill/>
              <a:miter lim="800000"/>
              <a:headEnd/>
              <a:tailEnd/>
            </a:ln>
          </p:spPr>
          <p:txBody>
            <a:bodyPr lIns="0" tIns="0" rIns="0" bIns="0"/>
            <a:lstStyle/>
            <a:p>
              <a:pPr algn="ctr"/>
              <a:endParaRPr lang="zh-CN" altLang="en-US" sz="900" b="0">
                <a:latin typeface="微软雅黑" pitchFamily="34" charset="-122"/>
                <a:ea typeface="微软雅黑" pitchFamily="34" charset="-122"/>
                <a:cs typeface="Arial Unicode MS" pitchFamily="34" charset="-122"/>
                <a:sym typeface="Lucida Grande"/>
              </a:endParaRPr>
            </a:p>
          </p:txBody>
        </p:sp>
      </p:grpSp>
      <p:grpSp>
        <p:nvGrpSpPr>
          <p:cNvPr id="27659" name="Group 39"/>
          <p:cNvGrpSpPr>
            <a:grpSpLocks/>
          </p:cNvGrpSpPr>
          <p:nvPr/>
        </p:nvGrpSpPr>
        <p:grpSpPr bwMode="auto">
          <a:xfrm>
            <a:off x="9352305" y="4307454"/>
            <a:ext cx="741566" cy="136887"/>
            <a:chOff x="0" y="0"/>
            <a:chExt cx="622" cy="115"/>
          </a:xfrm>
        </p:grpSpPr>
        <p:sp>
          <p:nvSpPr>
            <p:cNvPr id="27674" name="Rectangle 40"/>
            <p:cNvSpPr>
              <a:spLocks/>
            </p:cNvSpPr>
            <p:nvPr/>
          </p:nvSpPr>
          <p:spPr bwMode="auto">
            <a:xfrm rot="10800000" flipH="1">
              <a:off x="312" y="0"/>
              <a:ext cx="154" cy="115"/>
            </a:xfrm>
            <a:prstGeom prst="rect">
              <a:avLst/>
            </a:prstGeom>
            <a:solidFill>
              <a:srgbClr val="FF9900"/>
            </a:solidFill>
            <a:ln w="9525">
              <a:noFill/>
              <a:miter lim="800000"/>
              <a:headEnd/>
              <a:tailEnd/>
            </a:ln>
          </p:spPr>
          <p:txBody>
            <a:bodyPr lIns="0" tIns="0" rIns="0" bIns="0"/>
            <a:lstStyle/>
            <a:p>
              <a:pPr algn="ctr"/>
              <a:endParaRPr lang="zh-CN" altLang="en-US" sz="900" b="0">
                <a:latin typeface="微软雅黑" pitchFamily="34" charset="-122"/>
                <a:ea typeface="微软雅黑" pitchFamily="34" charset="-122"/>
                <a:cs typeface="Arial Unicode MS" pitchFamily="34" charset="-122"/>
                <a:sym typeface="Lucida Grande"/>
              </a:endParaRPr>
            </a:p>
          </p:txBody>
        </p:sp>
        <p:sp>
          <p:nvSpPr>
            <p:cNvPr id="27675" name="Rectangle 41"/>
            <p:cNvSpPr>
              <a:spLocks/>
            </p:cNvSpPr>
            <p:nvPr/>
          </p:nvSpPr>
          <p:spPr bwMode="auto">
            <a:xfrm rot="10800000" flipH="1">
              <a:off x="466" y="0"/>
              <a:ext cx="156" cy="115"/>
            </a:xfrm>
            <a:prstGeom prst="rect">
              <a:avLst/>
            </a:prstGeom>
            <a:solidFill>
              <a:srgbClr val="CCCCCC"/>
            </a:solidFill>
            <a:ln w="9525">
              <a:noFill/>
              <a:miter lim="800000"/>
              <a:headEnd/>
              <a:tailEnd/>
            </a:ln>
          </p:spPr>
          <p:txBody>
            <a:bodyPr lIns="0" tIns="0" rIns="0" bIns="0"/>
            <a:lstStyle/>
            <a:p>
              <a:pPr algn="ctr"/>
              <a:endParaRPr lang="zh-CN" altLang="en-US" sz="900" b="0">
                <a:latin typeface="微软雅黑" pitchFamily="34" charset="-122"/>
                <a:ea typeface="微软雅黑" pitchFamily="34" charset="-122"/>
                <a:cs typeface="Arial Unicode MS" pitchFamily="34" charset="-122"/>
                <a:sym typeface="Lucida Grande"/>
              </a:endParaRPr>
            </a:p>
          </p:txBody>
        </p:sp>
        <p:sp>
          <p:nvSpPr>
            <p:cNvPr id="27676" name="Rectangle 42"/>
            <p:cNvSpPr>
              <a:spLocks/>
            </p:cNvSpPr>
            <p:nvPr/>
          </p:nvSpPr>
          <p:spPr bwMode="auto">
            <a:xfrm rot="10800000" flipH="1">
              <a:off x="0" y="0"/>
              <a:ext cx="156" cy="115"/>
            </a:xfrm>
            <a:prstGeom prst="rect">
              <a:avLst/>
            </a:prstGeom>
            <a:solidFill>
              <a:srgbClr val="99CCFF"/>
            </a:solidFill>
            <a:ln w="9525">
              <a:noFill/>
              <a:miter lim="800000"/>
              <a:headEnd/>
              <a:tailEnd/>
            </a:ln>
          </p:spPr>
          <p:txBody>
            <a:bodyPr lIns="0" tIns="0" rIns="0" bIns="0"/>
            <a:lstStyle/>
            <a:p>
              <a:pPr algn="ctr"/>
              <a:endParaRPr lang="zh-CN" altLang="en-US" sz="900" b="0">
                <a:latin typeface="微软雅黑" pitchFamily="34" charset="-122"/>
                <a:ea typeface="微软雅黑" pitchFamily="34" charset="-122"/>
                <a:cs typeface="Arial Unicode MS" pitchFamily="34" charset="-122"/>
                <a:sym typeface="Lucida Grande"/>
              </a:endParaRPr>
            </a:p>
          </p:txBody>
        </p:sp>
        <p:sp>
          <p:nvSpPr>
            <p:cNvPr id="27677" name="Rectangle 43"/>
            <p:cNvSpPr>
              <a:spLocks/>
            </p:cNvSpPr>
            <p:nvPr/>
          </p:nvSpPr>
          <p:spPr bwMode="auto">
            <a:xfrm rot="10800000" flipH="1">
              <a:off x="156" y="0"/>
              <a:ext cx="156" cy="115"/>
            </a:xfrm>
            <a:prstGeom prst="rect">
              <a:avLst/>
            </a:prstGeom>
            <a:solidFill>
              <a:srgbClr val="669900"/>
            </a:solidFill>
            <a:ln w="9525">
              <a:noFill/>
              <a:miter lim="800000"/>
              <a:headEnd/>
              <a:tailEnd/>
            </a:ln>
          </p:spPr>
          <p:txBody>
            <a:bodyPr lIns="0" tIns="0" rIns="0" bIns="0"/>
            <a:lstStyle/>
            <a:p>
              <a:pPr algn="ctr"/>
              <a:endParaRPr lang="zh-CN" altLang="en-US" sz="900" b="0">
                <a:latin typeface="微软雅黑" pitchFamily="34" charset="-122"/>
                <a:ea typeface="微软雅黑" pitchFamily="34" charset="-122"/>
                <a:cs typeface="Arial Unicode MS" pitchFamily="34" charset="-122"/>
                <a:sym typeface="Lucida Grande"/>
              </a:endParaRPr>
            </a:p>
          </p:txBody>
        </p:sp>
      </p:grpSp>
      <p:grpSp>
        <p:nvGrpSpPr>
          <p:cNvPr id="27660" name="Group 44"/>
          <p:cNvGrpSpPr>
            <a:grpSpLocks/>
          </p:cNvGrpSpPr>
          <p:nvPr/>
        </p:nvGrpSpPr>
        <p:grpSpPr bwMode="auto">
          <a:xfrm>
            <a:off x="9352305" y="4122959"/>
            <a:ext cx="741566" cy="138077"/>
            <a:chOff x="0" y="0"/>
            <a:chExt cx="622" cy="116"/>
          </a:xfrm>
        </p:grpSpPr>
        <p:sp>
          <p:nvSpPr>
            <p:cNvPr id="27670" name="Rectangle 45"/>
            <p:cNvSpPr>
              <a:spLocks/>
            </p:cNvSpPr>
            <p:nvPr/>
          </p:nvSpPr>
          <p:spPr bwMode="auto">
            <a:xfrm rot="10800000" flipH="1">
              <a:off x="312" y="0"/>
              <a:ext cx="154" cy="116"/>
            </a:xfrm>
            <a:prstGeom prst="rect">
              <a:avLst/>
            </a:prstGeom>
            <a:solidFill>
              <a:srgbClr val="B2B2B2"/>
            </a:solidFill>
            <a:ln w="9525">
              <a:noFill/>
              <a:miter lim="800000"/>
              <a:headEnd/>
              <a:tailEnd/>
            </a:ln>
          </p:spPr>
          <p:txBody>
            <a:bodyPr lIns="0" tIns="0" rIns="0" bIns="0"/>
            <a:lstStyle/>
            <a:p>
              <a:pPr algn="ctr"/>
              <a:endParaRPr lang="zh-CN" altLang="en-US" sz="900" b="0">
                <a:latin typeface="微软雅黑" pitchFamily="34" charset="-122"/>
                <a:ea typeface="微软雅黑" pitchFamily="34" charset="-122"/>
                <a:cs typeface="Arial Unicode MS" pitchFamily="34" charset="-122"/>
                <a:sym typeface="Lucida Grande"/>
              </a:endParaRPr>
            </a:p>
          </p:txBody>
        </p:sp>
        <p:sp>
          <p:nvSpPr>
            <p:cNvPr id="27671" name="Rectangle 46"/>
            <p:cNvSpPr>
              <a:spLocks/>
            </p:cNvSpPr>
            <p:nvPr/>
          </p:nvSpPr>
          <p:spPr bwMode="auto">
            <a:xfrm rot="10800000" flipH="1">
              <a:off x="466" y="0"/>
              <a:ext cx="156" cy="116"/>
            </a:xfrm>
            <a:prstGeom prst="rect">
              <a:avLst/>
            </a:prstGeom>
            <a:solidFill>
              <a:srgbClr val="EAEAEA"/>
            </a:solidFill>
            <a:ln w="9525">
              <a:noFill/>
              <a:miter lim="800000"/>
              <a:headEnd/>
              <a:tailEnd/>
            </a:ln>
          </p:spPr>
          <p:txBody>
            <a:bodyPr lIns="0" tIns="0" rIns="0" bIns="0"/>
            <a:lstStyle/>
            <a:p>
              <a:pPr algn="ctr"/>
              <a:endParaRPr lang="zh-CN" altLang="en-US" sz="900" b="0">
                <a:latin typeface="微软雅黑" pitchFamily="34" charset="-122"/>
                <a:ea typeface="微软雅黑" pitchFamily="34" charset="-122"/>
                <a:cs typeface="Arial Unicode MS" pitchFamily="34" charset="-122"/>
                <a:sym typeface="Lucida Grande"/>
              </a:endParaRPr>
            </a:p>
          </p:txBody>
        </p:sp>
        <p:sp>
          <p:nvSpPr>
            <p:cNvPr id="27672" name="Rectangle 47"/>
            <p:cNvSpPr>
              <a:spLocks/>
            </p:cNvSpPr>
            <p:nvPr/>
          </p:nvSpPr>
          <p:spPr bwMode="auto">
            <a:xfrm rot="10800000" flipH="1">
              <a:off x="0" y="0"/>
              <a:ext cx="156" cy="116"/>
            </a:xfrm>
            <a:prstGeom prst="rect">
              <a:avLst/>
            </a:prstGeom>
            <a:solidFill>
              <a:srgbClr val="990000"/>
            </a:solidFill>
            <a:ln w="9525">
              <a:noFill/>
              <a:miter lim="800000"/>
              <a:headEnd/>
              <a:tailEnd/>
            </a:ln>
          </p:spPr>
          <p:txBody>
            <a:bodyPr lIns="0" tIns="0" rIns="0" bIns="0"/>
            <a:lstStyle/>
            <a:p>
              <a:pPr algn="ctr"/>
              <a:endParaRPr lang="zh-CN" altLang="en-US" sz="900" b="0">
                <a:latin typeface="微软雅黑" pitchFamily="34" charset="-122"/>
                <a:ea typeface="微软雅黑" pitchFamily="34" charset="-122"/>
                <a:cs typeface="Arial Unicode MS" pitchFamily="34" charset="-122"/>
                <a:sym typeface="Lucida Grande"/>
              </a:endParaRPr>
            </a:p>
          </p:txBody>
        </p:sp>
        <p:sp>
          <p:nvSpPr>
            <p:cNvPr id="27673" name="Rectangle 48"/>
            <p:cNvSpPr>
              <a:spLocks/>
            </p:cNvSpPr>
            <p:nvPr/>
          </p:nvSpPr>
          <p:spPr bwMode="auto">
            <a:xfrm rot="10800000" flipH="1">
              <a:off x="156" y="0"/>
              <a:ext cx="156" cy="116"/>
            </a:xfrm>
            <a:prstGeom prst="rect">
              <a:avLst/>
            </a:prstGeom>
            <a:solidFill>
              <a:srgbClr val="080808"/>
            </a:solidFill>
            <a:ln w="9525">
              <a:noFill/>
              <a:miter lim="800000"/>
              <a:headEnd/>
              <a:tailEnd/>
            </a:ln>
          </p:spPr>
          <p:txBody>
            <a:bodyPr lIns="0" tIns="0" rIns="0" bIns="0"/>
            <a:lstStyle/>
            <a:p>
              <a:pPr algn="ctr"/>
              <a:endParaRPr lang="zh-CN" altLang="en-US" sz="900" b="0">
                <a:latin typeface="微软雅黑" pitchFamily="34" charset="-122"/>
                <a:ea typeface="微软雅黑" pitchFamily="34" charset="-122"/>
                <a:cs typeface="Arial Unicode MS" pitchFamily="34" charset="-122"/>
                <a:sym typeface="Lucida Grande"/>
              </a:endParaRPr>
            </a:p>
          </p:txBody>
        </p:sp>
      </p:grpSp>
      <p:sp>
        <p:nvSpPr>
          <p:cNvPr id="2" name="标题 1"/>
          <p:cNvSpPr>
            <a:spLocks noGrp="1"/>
          </p:cNvSpPr>
          <p:nvPr>
            <p:ph type="ctrTitle" sz="quarter"/>
          </p:nvPr>
        </p:nvSpPr>
        <p:spPr/>
        <p:txBody>
          <a:bodyPr/>
          <a:lstStyle/>
          <a:p>
            <a:r>
              <a:rPr lang="zh-CN" altLang="en-US" sz="4300" dirty="0"/>
              <a:t>敏捷项目管理</a:t>
            </a:r>
          </a:p>
        </p:txBody>
      </p:sp>
    </p:spTree>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612107" y="387352"/>
            <a:ext cx="8064250" cy="868363"/>
          </a:xfrm>
        </p:spPr>
        <p:txBody>
          <a:bodyPr/>
          <a:lstStyle/>
          <a:p>
            <a:pPr eaLnBrk="1" hangingPunct="1"/>
            <a:r>
              <a:rPr lang="zh-CN" altLang="en-US" sz="3100" dirty="0">
                <a:latin typeface="FrutigerNext LT Medium" pitchFamily="34" charset="0"/>
                <a:ea typeface="黑体" panose="02010609060101010101" pitchFamily="49" charset="-122"/>
              </a:rPr>
              <a:t>聚焦客户价值，标识和消除软件开发中的浪费</a:t>
            </a:r>
          </a:p>
        </p:txBody>
      </p:sp>
      <p:graphicFrame>
        <p:nvGraphicFramePr>
          <p:cNvPr id="32770" name="Group 2"/>
          <p:cNvGraphicFramePr>
            <a:graphicFrameLocks noGrp="1"/>
          </p:cNvGraphicFramePr>
          <p:nvPr>
            <p:extLst>
              <p:ext uri="{D42A27DB-BD31-4B8C-83A1-F6EECF244321}">
                <p14:modId xmlns:p14="http://schemas.microsoft.com/office/powerpoint/2010/main" val="1584765152"/>
              </p:ext>
            </p:extLst>
          </p:nvPr>
        </p:nvGraphicFramePr>
        <p:xfrm>
          <a:off x="688776" y="1196752"/>
          <a:ext cx="7915474" cy="4033759"/>
        </p:xfrm>
        <a:graphic>
          <a:graphicData uri="http://schemas.openxmlformats.org/drawingml/2006/table">
            <a:tbl>
              <a:tblPr/>
              <a:tblGrid>
                <a:gridCol w="412913">
                  <a:extLst>
                    <a:ext uri="{9D8B030D-6E8A-4147-A177-3AD203B41FA5}">
                      <a16:colId xmlns:a16="http://schemas.microsoft.com/office/drawing/2014/main" val="20000"/>
                    </a:ext>
                  </a:extLst>
                </a:gridCol>
                <a:gridCol w="1454087">
                  <a:extLst>
                    <a:ext uri="{9D8B030D-6E8A-4147-A177-3AD203B41FA5}">
                      <a16:colId xmlns:a16="http://schemas.microsoft.com/office/drawing/2014/main" val="20001"/>
                    </a:ext>
                  </a:extLst>
                </a:gridCol>
                <a:gridCol w="6048474">
                  <a:extLst>
                    <a:ext uri="{9D8B030D-6E8A-4147-A177-3AD203B41FA5}">
                      <a16:colId xmlns:a16="http://schemas.microsoft.com/office/drawing/2014/main" val="20002"/>
                    </a:ext>
                  </a:extLst>
                </a:gridCol>
              </a:tblGrid>
              <a:tr h="357570">
                <a:tc>
                  <a:txBody>
                    <a:bodyPr/>
                    <a:lstStyle>
                      <a:lvl1pPr algn="l" defTabSz="912813">
                        <a:lnSpc>
                          <a:spcPct val="140000"/>
                        </a:lnSpc>
                        <a:buClr>
                          <a:schemeClr val="bg2"/>
                        </a:buClr>
                        <a:buSzPct val="60000"/>
                        <a:buFont typeface="Wingdings" panose="05000000000000000000" pitchFamily="2" charset="2"/>
                        <a:defRPr b="1">
                          <a:solidFill>
                            <a:schemeClr val="tx1"/>
                          </a:solidFill>
                          <a:latin typeface="FrutigerNext LT Regular" panose="020B0803040504020204" pitchFamily="34" charset="0"/>
                          <a:ea typeface="华文细黑" panose="02010600040101010101" pitchFamily="2" charset="-122"/>
                        </a:defRPr>
                      </a:lvl1pPr>
                      <a:lvl2pPr marL="742950" indent="-285750" algn="l" defTabSz="912813">
                        <a:lnSpc>
                          <a:spcPct val="140000"/>
                        </a:lnSpc>
                        <a:buClr>
                          <a:schemeClr val="tx1"/>
                        </a:buClr>
                        <a:buSzPct val="50000"/>
                        <a:buFont typeface="Wingdings" panose="05000000000000000000" pitchFamily="2" charset="2"/>
                        <a:defRPr sz="1600">
                          <a:solidFill>
                            <a:schemeClr val="tx1"/>
                          </a:solidFill>
                          <a:latin typeface="FrutigerNext LT Regular" panose="020B0803040504020204" pitchFamily="34" charset="0"/>
                          <a:ea typeface="华文细黑" panose="02010600040101010101" pitchFamily="2" charset="-122"/>
                        </a:defRPr>
                      </a:lvl2pPr>
                      <a:lvl3pPr marL="1143000" indent="-228600" algn="l" defTabSz="912813">
                        <a:lnSpc>
                          <a:spcPct val="140000"/>
                        </a:lnSpc>
                        <a:buSzPct val="50000"/>
                        <a:buFont typeface="Wingdings" panose="05000000000000000000" pitchFamily="2" charset="2"/>
                        <a:defRPr sz="1400">
                          <a:solidFill>
                            <a:schemeClr val="tx1"/>
                          </a:solidFill>
                          <a:latin typeface="FrutigerNext LT Light" pitchFamily="2" charset="0"/>
                          <a:ea typeface="华文细黑" panose="02010600040101010101" pitchFamily="2" charset="-122"/>
                        </a:defRPr>
                      </a:lvl3pPr>
                      <a:lvl4pPr marL="1600200" indent="-228600" algn="l" defTabSz="912813">
                        <a:lnSpc>
                          <a:spcPct val="140000"/>
                        </a:lnSpc>
                        <a:buFont typeface="Wingdings" panose="05000000000000000000" pitchFamily="2" charset="2"/>
                        <a:defRPr sz="1200">
                          <a:solidFill>
                            <a:schemeClr val="tx1"/>
                          </a:solidFill>
                          <a:latin typeface="FrutigerNext LT Medium" pitchFamily="34" charset="0"/>
                          <a:ea typeface="华文细黑" panose="02010600040101010101" pitchFamily="2" charset="-122"/>
                        </a:defRPr>
                      </a:lvl4pPr>
                      <a:lvl5pPr marL="2057400" indent="-228600" algn="l" defTabSz="912813">
                        <a:lnSpc>
                          <a:spcPct val="140000"/>
                        </a:lnSpc>
                        <a:buFont typeface="FrutigerNext LT Medium" pitchFamily="34" charset="0"/>
                        <a:defRPr sz="1000">
                          <a:solidFill>
                            <a:schemeClr val="tx1"/>
                          </a:solidFill>
                          <a:latin typeface="FrutigerNext LT Medium" pitchFamily="34" charset="0"/>
                          <a:ea typeface="华文细黑" panose="02010600040101010101" pitchFamily="2" charset="-122"/>
                        </a:defRPr>
                      </a:lvl5pPr>
                      <a:lvl6pPr marL="2514600" indent="-228600" defTabSz="912813" fontAlgn="base">
                        <a:lnSpc>
                          <a:spcPct val="140000"/>
                        </a:lnSpc>
                        <a:spcBef>
                          <a:spcPct val="0"/>
                        </a:spcBef>
                        <a:spcAft>
                          <a:spcPct val="0"/>
                        </a:spcAft>
                        <a:buFont typeface="FrutigerNext LT Medium" pitchFamily="34" charset="0"/>
                        <a:defRPr sz="1000">
                          <a:solidFill>
                            <a:schemeClr val="tx1"/>
                          </a:solidFill>
                          <a:latin typeface="FrutigerNext LT Medium" pitchFamily="34" charset="0"/>
                          <a:ea typeface="华文细黑" panose="02010600040101010101" pitchFamily="2" charset="-122"/>
                        </a:defRPr>
                      </a:lvl6pPr>
                      <a:lvl7pPr marL="2971800" indent="-228600" defTabSz="912813" fontAlgn="base">
                        <a:lnSpc>
                          <a:spcPct val="140000"/>
                        </a:lnSpc>
                        <a:spcBef>
                          <a:spcPct val="0"/>
                        </a:spcBef>
                        <a:spcAft>
                          <a:spcPct val="0"/>
                        </a:spcAft>
                        <a:buFont typeface="FrutigerNext LT Medium" pitchFamily="34" charset="0"/>
                        <a:defRPr sz="1000">
                          <a:solidFill>
                            <a:schemeClr val="tx1"/>
                          </a:solidFill>
                          <a:latin typeface="FrutigerNext LT Medium" pitchFamily="34" charset="0"/>
                          <a:ea typeface="华文细黑" panose="02010600040101010101" pitchFamily="2" charset="-122"/>
                        </a:defRPr>
                      </a:lvl7pPr>
                      <a:lvl8pPr marL="3429000" indent="-228600" defTabSz="912813" fontAlgn="base">
                        <a:lnSpc>
                          <a:spcPct val="140000"/>
                        </a:lnSpc>
                        <a:spcBef>
                          <a:spcPct val="0"/>
                        </a:spcBef>
                        <a:spcAft>
                          <a:spcPct val="0"/>
                        </a:spcAft>
                        <a:buFont typeface="FrutigerNext LT Medium" pitchFamily="34" charset="0"/>
                        <a:defRPr sz="1000">
                          <a:solidFill>
                            <a:schemeClr val="tx1"/>
                          </a:solidFill>
                          <a:latin typeface="FrutigerNext LT Medium" pitchFamily="34" charset="0"/>
                          <a:ea typeface="华文细黑" panose="02010600040101010101" pitchFamily="2" charset="-122"/>
                        </a:defRPr>
                      </a:lvl8pPr>
                      <a:lvl9pPr marL="3886200" indent="-228600" defTabSz="912813" fontAlgn="base">
                        <a:lnSpc>
                          <a:spcPct val="140000"/>
                        </a:lnSpc>
                        <a:spcBef>
                          <a:spcPct val="0"/>
                        </a:spcBef>
                        <a:spcAft>
                          <a:spcPct val="0"/>
                        </a:spcAft>
                        <a:buFont typeface="FrutigerNext LT Medium" pitchFamily="34" charset="0"/>
                        <a:defRPr sz="1000">
                          <a:solidFill>
                            <a:schemeClr val="tx1"/>
                          </a:solidFill>
                          <a:latin typeface="FrutigerNext LT Medium" pitchFamily="34" charset="0"/>
                          <a:ea typeface="华文细黑" panose="02010600040101010101" pitchFamily="2" charset="-122"/>
                        </a:defRPr>
                      </a:lvl9pPr>
                    </a:lstStyle>
                    <a:p>
                      <a:pPr marL="0" marR="0" lvl="0" indent="0" algn="ctr" defTabSz="912813" rtl="0" eaLnBrk="1" fontAlgn="base" latinLnBrk="0" hangingPunct="1">
                        <a:lnSpc>
                          <a:spcPct val="150000"/>
                        </a:lnSpc>
                        <a:spcBef>
                          <a:spcPct val="0"/>
                        </a:spcBef>
                        <a:spcAft>
                          <a:spcPct val="0"/>
                        </a:spcAft>
                        <a:buClrTx/>
                        <a:buSzTx/>
                        <a:buFont typeface="Wingdings" panose="05000000000000000000" pitchFamily="2" charset="2"/>
                        <a:buNone/>
                        <a:tabLst/>
                      </a:pPr>
                      <a:endParaRPr kumimoji="0" lang="zh-CN" altLang="zh-CN" sz="1200" b="1" i="0" u="none" strike="noStrike" cap="none" normalizeH="0" baseline="0" dirty="0">
                        <a:ln>
                          <a:noFill/>
                        </a:ln>
                        <a:solidFill>
                          <a:schemeClr val="tx1"/>
                        </a:solidFill>
                        <a:effectLst/>
                        <a:latin typeface="+mn-ea"/>
                        <a:ea typeface="+mn-ea"/>
                      </a:endParaRPr>
                    </a:p>
                  </a:txBody>
                  <a:tcPr marL="69341" marR="69341" marT="34670" marB="3467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tc>
                  <a:txBody>
                    <a:bodyPr/>
                    <a:lstStyle>
                      <a:lvl1pPr algn="l" defTabSz="912813">
                        <a:lnSpc>
                          <a:spcPct val="140000"/>
                        </a:lnSpc>
                        <a:buClr>
                          <a:schemeClr val="bg2"/>
                        </a:buClr>
                        <a:buSzPct val="60000"/>
                        <a:buFont typeface="Wingdings" panose="05000000000000000000" pitchFamily="2" charset="2"/>
                        <a:defRPr b="1">
                          <a:solidFill>
                            <a:schemeClr val="tx1"/>
                          </a:solidFill>
                          <a:latin typeface="FrutigerNext LT Regular" panose="020B0803040504020204" pitchFamily="34" charset="0"/>
                          <a:ea typeface="华文细黑" panose="02010600040101010101" pitchFamily="2" charset="-122"/>
                        </a:defRPr>
                      </a:lvl1pPr>
                      <a:lvl2pPr marL="742950" indent="-285750" algn="l" defTabSz="912813">
                        <a:lnSpc>
                          <a:spcPct val="140000"/>
                        </a:lnSpc>
                        <a:buClr>
                          <a:schemeClr val="tx1"/>
                        </a:buClr>
                        <a:buSzPct val="50000"/>
                        <a:buFont typeface="Wingdings" panose="05000000000000000000" pitchFamily="2" charset="2"/>
                        <a:defRPr sz="1600">
                          <a:solidFill>
                            <a:schemeClr val="tx1"/>
                          </a:solidFill>
                          <a:latin typeface="FrutigerNext LT Regular" panose="020B0803040504020204" pitchFamily="34" charset="0"/>
                          <a:ea typeface="华文细黑" panose="02010600040101010101" pitchFamily="2" charset="-122"/>
                        </a:defRPr>
                      </a:lvl2pPr>
                      <a:lvl3pPr marL="1143000" indent="-228600" algn="l" defTabSz="912813">
                        <a:lnSpc>
                          <a:spcPct val="140000"/>
                        </a:lnSpc>
                        <a:buSzPct val="50000"/>
                        <a:buFont typeface="Wingdings" panose="05000000000000000000" pitchFamily="2" charset="2"/>
                        <a:defRPr sz="1400">
                          <a:solidFill>
                            <a:schemeClr val="tx1"/>
                          </a:solidFill>
                          <a:latin typeface="FrutigerNext LT Light" pitchFamily="2" charset="0"/>
                          <a:ea typeface="华文细黑" panose="02010600040101010101" pitchFamily="2" charset="-122"/>
                        </a:defRPr>
                      </a:lvl3pPr>
                      <a:lvl4pPr marL="1600200" indent="-228600" algn="l" defTabSz="912813">
                        <a:lnSpc>
                          <a:spcPct val="140000"/>
                        </a:lnSpc>
                        <a:buFont typeface="Wingdings" panose="05000000000000000000" pitchFamily="2" charset="2"/>
                        <a:defRPr sz="1200">
                          <a:solidFill>
                            <a:schemeClr val="tx1"/>
                          </a:solidFill>
                          <a:latin typeface="FrutigerNext LT Medium" pitchFamily="34" charset="0"/>
                          <a:ea typeface="华文细黑" panose="02010600040101010101" pitchFamily="2" charset="-122"/>
                        </a:defRPr>
                      </a:lvl4pPr>
                      <a:lvl5pPr marL="2057400" indent="-228600" algn="l" defTabSz="912813">
                        <a:lnSpc>
                          <a:spcPct val="140000"/>
                        </a:lnSpc>
                        <a:buFont typeface="FrutigerNext LT Medium" pitchFamily="34" charset="0"/>
                        <a:defRPr sz="1000">
                          <a:solidFill>
                            <a:schemeClr val="tx1"/>
                          </a:solidFill>
                          <a:latin typeface="FrutigerNext LT Medium" pitchFamily="34" charset="0"/>
                          <a:ea typeface="华文细黑" panose="02010600040101010101" pitchFamily="2" charset="-122"/>
                        </a:defRPr>
                      </a:lvl5pPr>
                      <a:lvl6pPr marL="2514600" indent="-228600" defTabSz="912813" fontAlgn="base">
                        <a:lnSpc>
                          <a:spcPct val="140000"/>
                        </a:lnSpc>
                        <a:spcBef>
                          <a:spcPct val="0"/>
                        </a:spcBef>
                        <a:spcAft>
                          <a:spcPct val="0"/>
                        </a:spcAft>
                        <a:buFont typeface="FrutigerNext LT Medium" pitchFamily="34" charset="0"/>
                        <a:defRPr sz="1000">
                          <a:solidFill>
                            <a:schemeClr val="tx1"/>
                          </a:solidFill>
                          <a:latin typeface="FrutigerNext LT Medium" pitchFamily="34" charset="0"/>
                          <a:ea typeface="华文细黑" panose="02010600040101010101" pitchFamily="2" charset="-122"/>
                        </a:defRPr>
                      </a:lvl6pPr>
                      <a:lvl7pPr marL="2971800" indent="-228600" defTabSz="912813" fontAlgn="base">
                        <a:lnSpc>
                          <a:spcPct val="140000"/>
                        </a:lnSpc>
                        <a:spcBef>
                          <a:spcPct val="0"/>
                        </a:spcBef>
                        <a:spcAft>
                          <a:spcPct val="0"/>
                        </a:spcAft>
                        <a:buFont typeface="FrutigerNext LT Medium" pitchFamily="34" charset="0"/>
                        <a:defRPr sz="1000">
                          <a:solidFill>
                            <a:schemeClr val="tx1"/>
                          </a:solidFill>
                          <a:latin typeface="FrutigerNext LT Medium" pitchFamily="34" charset="0"/>
                          <a:ea typeface="华文细黑" panose="02010600040101010101" pitchFamily="2" charset="-122"/>
                        </a:defRPr>
                      </a:lvl7pPr>
                      <a:lvl8pPr marL="3429000" indent="-228600" defTabSz="912813" fontAlgn="base">
                        <a:lnSpc>
                          <a:spcPct val="140000"/>
                        </a:lnSpc>
                        <a:spcBef>
                          <a:spcPct val="0"/>
                        </a:spcBef>
                        <a:spcAft>
                          <a:spcPct val="0"/>
                        </a:spcAft>
                        <a:buFont typeface="FrutigerNext LT Medium" pitchFamily="34" charset="0"/>
                        <a:defRPr sz="1000">
                          <a:solidFill>
                            <a:schemeClr val="tx1"/>
                          </a:solidFill>
                          <a:latin typeface="FrutigerNext LT Medium" pitchFamily="34" charset="0"/>
                          <a:ea typeface="华文细黑" panose="02010600040101010101" pitchFamily="2" charset="-122"/>
                        </a:defRPr>
                      </a:lvl8pPr>
                      <a:lvl9pPr marL="3886200" indent="-228600" defTabSz="912813" fontAlgn="base">
                        <a:lnSpc>
                          <a:spcPct val="140000"/>
                        </a:lnSpc>
                        <a:spcBef>
                          <a:spcPct val="0"/>
                        </a:spcBef>
                        <a:spcAft>
                          <a:spcPct val="0"/>
                        </a:spcAft>
                        <a:buFont typeface="FrutigerNext LT Medium" pitchFamily="34" charset="0"/>
                        <a:defRPr sz="1000">
                          <a:solidFill>
                            <a:schemeClr val="tx1"/>
                          </a:solidFill>
                          <a:latin typeface="FrutigerNext LT Medium" pitchFamily="34" charset="0"/>
                          <a:ea typeface="华文细黑" panose="02010600040101010101" pitchFamily="2" charset="-122"/>
                        </a:defRPr>
                      </a:lvl9pPr>
                    </a:lstStyle>
                    <a:p>
                      <a:pPr marL="0" marR="0" lvl="0" indent="0" algn="ctr" defTabSz="912813" rtl="0" eaLnBrk="1" fontAlgn="base" latinLnBrk="0" hangingPunct="1">
                        <a:lnSpc>
                          <a:spcPct val="150000"/>
                        </a:lnSpc>
                        <a:spcBef>
                          <a:spcPct val="0"/>
                        </a:spcBef>
                        <a:spcAft>
                          <a:spcPct val="0"/>
                        </a:spcAft>
                        <a:buClrTx/>
                        <a:buSzTx/>
                        <a:buFont typeface="Wingdings" panose="05000000000000000000" pitchFamily="2" charset="2"/>
                        <a:buNone/>
                        <a:tabLst/>
                      </a:pPr>
                      <a:r>
                        <a:rPr kumimoji="0" lang="zh-CN" altLang="en-US" sz="1200" b="1" i="0" u="none" strike="noStrike" cap="none" normalizeH="0" baseline="0" dirty="0">
                          <a:ln>
                            <a:noFill/>
                          </a:ln>
                          <a:solidFill>
                            <a:schemeClr val="tx1"/>
                          </a:solidFill>
                          <a:effectLst/>
                          <a:latin typeface="+mn-ea"/>
                          <a:ea typeface="+mn-ea"/>
                        </a:rPr>
                        <a:t>浪费类别</a:t>
                      </a:r>
                    </a:p>
                  </a:txBody>
                  <a:tcPr marL="69341" marR="69341" marT="34670" marB="3467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tc>
                  <a:txBody>
                    <a:bodyPr/>
                    <a:lstStyle>
                      <a:lvl1pPr algn="l" defTabSz="912813">
                        <a:lnSpc>
                          <a:spcPct val="140000"/>
                        </a:lnSpc>
                        <a:buClr>
                          <a:schemeClr val="bg2"/>
                        </a:buClr>
                        <a:buSzPct val="60000"/>
                        <a:buFont typeface="Wingdings" panose="05000000000000000000" pitchFamily="2" charset="2"/>
                        <a:defRPr b="1">
                          <a:solidFill>
                            <a:schemeClr val="tx1"/>
                          </a:solidFill>
                          <a:latin typeface="FrutigerNext LT Regular" panose="020B0803040504020204" pitchFamily="34" charset="0"/>
                          <a:ea typeface="华文细黑" panose="02010600040101010101" pitchFamily="2" charset="-122"/>
                        </a:defRPr>
                      </a:lvl1pPr>
                      <a:lvl2pPr marL="742950" indent="-285750" algn="l" defTabSz="912813">
                        <a:lnSpc>
                          <a:spcPct val="140000"/>
                        </a:lnSpc>
                        <a:buClr>
                          <a:schemeClr val="tx1"/>
                        </a:buClr>
                        <a:buSzPct val="50000"/>
                        <a:buFont typeface="Wingdings" panose="05000000000000000000" pitchFamily="2" charset="2"/>
                        <a:defRPr sz="1600">
                          <a:solidFill>
                            <a:schemeClr val="tx1"/>
                          </a:solidFill>
                          <a:latin typeface="FrutigerNext LT Regular" panose="020B0803040504020204" pitchFamily="34" charset="0"/>
                          <a:ea typeface="华文细黑" panose="02010600040101010101" pitchFamily="2" charset="-122"/>
                        </a:defRPr>
                      </a:lvl2pPr>
                      <a:lvl3pPr marL="1143000" indent="-228600" algn="l" defTabSz="912813">
                        <a:lnSpc>
                          <a:spcPct val="140000"/>
                        </a:lnSpc>
                        <a:buSzPct val="50000"/>
                        <a:buFont typeface="Wingdings" panose="05000000000000000000" pitchFamily="2" charset="2"/>
                        <a:defRPr sz="1400">
                          <a:solidFill>
                            <a:schemeClr val="tx1"/>
                          </a:solidFill>
                          <a:latin typeface="FrutigerNext LT Light" pitchFamily="2" charset="0"/>
                          <a:ea typeface="华文细黑" panose="02010600040101010101" pitchFamily="2" charset="-122"/>
                        </a:defRPr>
                      </a:lvl3pPr>
                      <a:lvl4pPr marL="1600200" indent="-228600" algn="l" defTabSz="912813">
                        <a:lnSpc>
                          <a:spcPct val="140000"/>
                        </a:lnSpc>
                        <a:buFont typeface="Wingdings" panose="05000000000000000000" pitchFamily="2" charset="2"/>
                        <a:defRPr sz="1200">
                          <a:solidFill>
                            <a:schemeClr val="tx1"/>
                          </a:solidFill>
                          <a:latin typeface="FrutigerNext LT Medium" pitchFamily="34" charset="0"/>
                          <a:ea typeface="华文细黑" panose="02010600040101010101" pitchFamily="2" charset="-122"/>
                        </a:defRPr>
                      </a:lvl4pPr>
                      <a:lvl5pPr marL="2057400" indent="-228600" algn="l" defTabSz="912813">
                        <a:lnSpc>
                          <a:spcPct val="140000"/>
                        </a:lnSpc>
                        <a:buFont typeface="FrutigerNext LT Medium" pitchFamily="34" charset="0"/>
                        <a:defRPr sz="1000">
                          <a:solidFill>
                            <a:schemeClr val="tx1"/>
                          </a:solidFill>
                          <a:latin typeface="FrutigerNext LT Medium" pitchFamily="34" charset="0"/>
                          <a:ea typeface="华文细黑" panose="02010600040101010101" pitchFamily="2" charset="-122"/>
                        </a:defRPr>
                      </a:lvl5pPr>
                      <a:lvl6pPr marL="2514600" indent="-228600" defTabSz="912813" fontAlgn="base">
                        <a:lnSpc>
                          <a:spcPct val="140000"/>
                        </a:lnSpc>
                        <a:spcBef>
                          <a:spcPct val="0"/>
                        </a:spcBef>
                        <a:spcAft>
                          <a:spcPct val="0"/>
                        </a:spcAft>
                        <a:buFont typeface="FrutigerNext LT Medium" pitchFamily="34" charset="0"/>
                        <a:defRPr sz="1000">
                          <a:solidFill>
                            <a:schemeClr val="tx1"/>
                          </a:solidFill>
                          <a:latin typeface="FrutigerNext LT Medium" pitchFamily="34" charset="0"/>
                          <a:ea typeface="华文细黑" panose="02010600040101010101" pitchFamily="2" charset="-122"/>
                        </a:defRPr>
                      </a:lvl6pPr>
                      <a:lvl7pPr marL="2971800" indent="-228600" defTabSz="912813" fontAlgn="base">
                        <a:lnSpc>
                          <a:spcPct val="140000"/>
                        </a:lnSpc>
                        <a:spcBef>
                          <a:spcPct val="0"/>
                        </a:spcBef>
                        <a:spcAft>
                          <a:spcPct val="0"/>
                        </a:spcAft>
                        <a:buFont typeface="FrutigerNext LT Medium" pitchFamily="34" charset="0"/>
                        <a:defRPr sz="1000">
                          <a:solidFill>
                            <a:schemeClr val="tx1"/>
                          </a:solidFill>
                          <a:latin typeface="FrutigerNext LT Medium" pitchFamily="34" charset="0"/>
                          <a:ea typeface="华文细黑" panose="02010600040101010101" pitchFamily="2" charset="-122"/>
                        </a:defRPr>
                      </a:lvl7pPr>
                      <a:lvl8pPr marL="3429000" indent="-228600" defTabSz="912813" fontAlgn="base">
                        <a:lnSpc>
                          <a:spcPct val="140000"/>
                        </a:lnSpc>
                        <a:spcBef>
                          <a:spcPct val="0"/>
                        </a:spcBef>
                        <a:spcAft>
                          <a:spcPct val="0"/>
                        </a:spcAft>
                        <a:buFont typeface="FrutigerNext LT Medium" pitchFamily="34" charset="0"/>
                        <a:defRPr sz="1000">
                          <a:solidFill>
                            <a:schemeClr val="tx1"/>
                          </a:solidFill>
                          <a:latin typeface="FrutigerNext LT Medium" pitchFamily="34" charset="0"/>
                          <a:ea typeface="华文细黑" panose="02010600040101010101" pitchFamily="2" charset="-122"/>
                        </a:defRPr>
                      </a:lvl8pPr>
                      <a:lvl9pPr marL="3886200" indent="-228600" defTabSz="912813" fontAlgn="base">
                        <a:lnSpc>
                          <a:spcPct val="140000"/>
                        </a:lnSpc>
                        <a:spcBef>
                          <a:spcPct val="0"/>
                        </a:spcBef>
                        <a:spcAft>
                          <a:spcPct val="0"/>
                        </a:spcAft>
                        <a:buFont typeface="FrutigerNext LT Medium" pitchFamily="34" charset="0"/>
                        <a:defRPr sz="1000">
                          <a:solidFill>
                            <a:schemeClr val="tx1"/>
                          </a:solidFill>
                          <a:latin typeface="FrutigerNext LT Medium" pitchFamily="34" charset="0"/>
                          <a:ea typeface="华文细黑" panose="02010600040101010101" pitchFamily="2" charset="-122"/>
                        </a:defRPr>
                      </a:lvl9pPr>
                    </a:lstStyle>
                    <a:p>
                      <a:pPr marL="0" marR="0" lvl="0" indent="0" algn="ctr" defTabSz="912813" rtl="0" eaLnBrk="1" fontAlgn="base" latinLnBrk="0" hangingPunct="1">
                        <a:lnSpc>
                          <a:spcPct val="150000"/>
                        </a:lnSpc>
                        <a:spcBef>
                          <a:spcPct val="0"/>
                        </a:spcBef>
                        <a:spcAft>
                          <a:spcPct val="0"/>
                        </a:spcAft>
                        <a:buClrTx/>
                        <a:buSzTx/>
                        <a:buFont typeface="Wingdings" panose="05000000000000000000" pitchFamily="2" charset="2"/>
                        <a:buNone/>
                        <a:tabLst/>
                      </a:pPr>
                      <a:r>
                        <a:rPr kumimoji="0" lang="zh-CN" altLang="en-US" sz="1200" b="1" i="0" u="none" strike="noStrike" cap="none" normalizeH="0" baseline="0" dirty="0">
                          <a:ln>
                            <a:noFill/>
                          </a:ln>
                          <a:solidFill>
                            <a:schemeClr val="tx1"/>
                          </a:solidFill>
                          <a:effectLst/>
                          <a:latin typeface="+mn-ea"/>
                          <a:ea typeface="+mn-ea"/>
                        </a:rPr>
                        <a:t>浪费举例</a:t>
                      </a:r>
                    </a:p>
                  </a:txBody>
                  <a:tcPr marL="69341" marR="69341" marT="34670" marB="3467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extLst>
                  <a:ext uri="{0D108BD9-81ED-4DB2-BD59-A6C34878D82A}">
                    <a16:rowId xmlns:a16="http://schemas.microsoft.com/office/drawing/2014/main" val="10000"/>
                  </a:ext>
                </a:extLst>
              </a:tr>
              <a:tr h="602841">
                <a:tc>
                  <a:txBody>
                    <a:bodyPr/>
                    <a:lstStyle>
                      <a:lvl1pPr algn="l" defTabSz="912813">
                        <a:lnSpc>
                          <a:spcPct val="140000"/>
                        </a:lnSpc>
                        <a:buClr>
                          <a:schemeClr val="bg2"/>
                        </a:buClr>
                        <a:buSzPct val="60000"/>
                        <a:buFont typeface="Wingdings" panose="05000000000000000000" pitchFamily="2" charset="2"/>
                        <a:defRPr b="1">
                          <a:solidFill>
                            <a:schemeClr val="tx1"/>
                          </a:solidFill>
                          <a:latin typeface="FrutigerNext LT Regular" panose="020B0803040504020204" pitchFamily="34" charset="0"/>
                          <a:ea typeface="华文细黑" panose="02010600040101010101" pitchFamily="2" charset="-122"/>
                        </a:defRPr>
                      </a:lvl1pPr>
                      <a:lvl2pPr marL="742950" indent="-285750" algn="l" defTabSz="912813">
                        <a:lnSpc>
                          <a:spcPct val="140000"/>
                        </a:lnSpc>
                        <a:buClr>
                          <a:schemeClr val="tx1"/>
                        </a:buClr>
                        <a:buSzPct val="50000"/>
                        <a:buFont typeface="Wingdings" panose="05000000000000000000" pitchFamily="2" charset="2"/>
                        <a:defRPr sz="1600">
                          <a:solidFill>
                            <a:schemeClr val="tx1"/>
                          </a:solidFill>
                          <a:latin typeface="FrutigerNext LT Regular" panose="020B0803040504020204" pitchFamily="34" charset="0"/>
                          <a:ea typeface="华文细黑" panose="02010600040101010101" pitchFamily="2" charset="-122"/>
                        </a:defRPr>
                      </a:lvl2pPr>
                      <a:lvl3pPr marL="1143000" indent="-228600" algn="l" defTabSz="912813">
                        <a:lnSpc>
                          <a:spcPct val="140000"/>
                        </a:lnSpc>
                        <a:buSzPct val="50000"/>
                        <a:buFont typeface="Wingdings" panose="05000000000000000000" pitchFamily="2" charset="2"/>
                        <a:defRPr sz="1400">
                          <a:solidFill>
                            <a:schemeClr val="tx1"/>
                          </a:solidFill>
                          <a:latin typeface="FrutigerNext LT Light" pitchFamily="2" charset="0"/>
                          <a:ea typeface="华文细黑" panose="02010600040101010101" pitchFamily="2" charset="-122"/>
                        </a:defRPr>
                      </a:lvl3pPr>
                      <a:lvl4pPr marL="1600200" indent="-228600" algn="l" defTabSz="912813">
                        <a:lnSpc>
                          <a:spcPct val="140000"/>
                        </a:lnSpc>
                        <a:buFont typeface="Wingdings" panose="05000000000000000000" pitchFamily="2" charset="2"/>
                        <a:defRPr sz="1200">
                          <a:solidFill>
                            <a:schemeClr val="tx1"/>
                          </a:solidFill>
                          <a:latin typeface="FrutigerNext LT Medium" pitchFamily="34" charset="0"/>
                          <a:ea typeface="华文细黑" panose="02010600040101010101" pitchFamily="2" charset="-122"/>
                        </a:defRPr>
                      </a:lvl4pPr>
                      <a:lvl5pPr marL="2057400" indent="-228600" algn="l" defTabSz="912813">
                        <a:lnSpc>
                          <a:spcPct val="140000"/>
                        </a:lnSpc>
                        <a:buFont typeface="FrutigerNext LT Medium" pitchFamily="34" charset="0"/>
                        <a:defRPr sz="1000">
                          <a:solidFill>
                            <a:schemeClr val="tx1"/>
                          </a:solidFill>
                          <a:latin typeface="FrutigerNext LT Medium" pitchFamily="34" charset="0"/>
                          <a:ea typeface="华文细黑" panose="02010600040101010101" pitchFamily="2" charset="-122"/>
                        </a:defRPr>
                      </a:lvl5pPr>
                      <a:lvl6pPr marL="2514600" indent="-228600" defTabSz="912813" fontAlgn="base">
                        <a:lnSpc>
                          <a:spcPct val="140000"/>
                        </a:lnSpc>
                        <a:spcBef>
                          <a:spcPct val="0"/>
                        </a:spcBef>
                        <a:spcAft>
                          <a:spcPct val="0"/>
                        </a:spcAft>
                        <a:buFont typeface="FrutigerNext LT Medium" pitchFamily="34" charset="0"/>
                        <a:defRPr sz="1000">
                          <a:solidFill>
                            <a:schemeClr val="tx1"/>
                          </a:solidFill>
                          <a:latin typeface="FrutigerNext LT Medium" pitchFamily="34" charset="0"/>
                          <a:ea typeface="华文细黑" panose="02010600040101010101" pitchFamily="2" charset="-122"/>
                        </a:defRPr>
                      </a:lvl6pPr>
                      <a:lvl7pPr marL="2971800" indent="-228600" defTabSz="912813" fontAlgn="base">
                        <a:lnSpc>
                          <a:spcPct val="140000"/>
                        </a:lnSpc>
                        <a:spcBef>
                          <a:spcPct val="0"/>
                        </a:spcBef>
                        <a:spcAft>
                          <a:spcPct val="0"/>
                        </a:spcAft>
                        <a:buFont typeface="FrutigerNext LT Medium" pitchFamily="34" charset="0"/>
                        <a:defRPr sz="1000">
                          <a:solidFill>
                            <a:schemeClr val="tx1"/>
                          </a:solidFill>
                          <a:latin typeface="FrutigerNext LT Medium" pitchFamily="34" charset="0"/>
                          <a:ea typeface="华文细黑" panose="02010600040101010101" pitchFamily="2" charset="-122"/>
                        </a:defRPr>
                      </a:lvl7pPr>
                      <a:lvl8pPr marL="3429000" indent="-228600" defTabSz="912813" fontAlgn="base">
                        <a:lnSpc>
                          <a:spcPct val="140000"/>
                        </a:lnSpc>
                        <a:spcBef>
                          <a:spcPct val="0"/>
                        </a:spcBef>
                        <a:spcAft>
                          <a:spcPct val="0"/>
                        </a:spcAft>
                        <a:buFont typeface="FrutigerNext LT Medium" pitchFamily="34" charset="0"/>
                        <a:defRPr sz="1000">
                          <a:solidFill>
                            <a:schemeClr val="tx1"/>
                          </a:solidFill>
                          <a:latin typeface="FrutigerNext LT Medium" pitchFamily="34" charset="0"/>
                          <a:ea typeface="华文细黑" panose="02010600040101010101" pitchFamily="2" charset="-122"/>
                        </a:defRPr>
                      </a:lvl8pPr>
                      <a:lvl9pPr marL="3886200" indent="-228600" defTabSz="912813" fontAlgn="base">
                        <a:lnSpc>
                          <a:spcPct val="140000"/>
                        </a:lnSpc>
                        <a:spcBef>
                          <a:spcPct val="0"/>
                        </a:spcBef>
                        <a:spcAft>
                          <a:spcPct val="0"/>
                        </a:spcAft>
                        <a:buFont typeface="FrutigerNext LT Medium" pitchFamily="34" charset="0"/>
                        <a:defRPr sz="1000">
                          <a:solidFill>
                            <a:schemeClr val="tx1"/>
                          </a:solidFill>
                          <a:latin typeface="FrutigerNext LT Medium" pitchFamily="34" charset="0"/>
                          <a:ea typeface="华文细黑" panose="02010600040101010101" pitchFamily="2" charset="-122"/>
                        </a:defRPr>
                      </a:lvl9pPr>
                    </a:lstStyle>
                    <a:p>
                      <a:pPr marL="0" marR="0" lvl="0" indent="0" algn="ctr" defTabSz="912813" rtl="0" eaLnBrk="1" fontAlgn="base" latinLnBrk="0" hangingPunct="1">
                        <a:lnSpc>
                          <a:spcPct val="150000"/>
                        </a:lnSpc>
                        <a:spcBef>
                          <a:spcPct val="0"/>
                        </a:spcBef>
                        <a:spcAft>
                          <a:spcPct val="0"/>
                        </a:spcAft>
                        <a:buClrTx/>
                        <a:buSzTx/>
                        <a:buFont typeface="Wingdings" panose="05000000000000000000" pitchFamily="2" charset="2"/>
                        <a:buNone/>
                        <a:tabLst/>
                      </a:pPr>
                      <a:r>
                        <a:rPr kumimoji="0" lang="en-US" altLang="zh-CN" sz="1200" b="1" i="0" u="none" strike="noStrike" cap="none" normalizeH="0" baseline="0" dirty="0">
                          <a:ln>
                            <a:noFill/>
                          </a:ln>
                          <a:solidFill>
                            <a:schemeClr val="tx1"/>
                          </a:solidFill>
                          <a:effectLst/>
                          <a:latin typeface="+mn-ea"/>
                          <a:ea typeface="+mn-ea"/>
                        </a:rPr>
                        <a:t>1</a:t>
                      </a:r>
                    </a:p>
                  </a:txBody>
                  <a:tcPr marL="69341" marR="69341" marT="34670" marB="3467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lgn="l" defTabSz="912813">
                        <a:lnSpc>
                          <a:spcPct val="140000"/>
                        </a:lnSpc>
                        <a:buClr>
                          <a:schemeClr val="bg2"/>
                        </a:buClr>
                        <a:buSzPct val="60000"/>
                        <a:buFont typeface="Wingdings" panose="05000000000000000000" pitchFamily="2" charset="2"/>
                        <a:defRPr b="1">
                          <a:solidFill>
                            <a:schemeClr val="tx1"/>
                          </a:solidFill>
                          <a:latin typeface="FrutigerNext LT Regular" panose="020B0803040504020204" pitchFamily="34" charset="0"/>
                          <a:ea typeface="华文细黑" panose="02010600040101010101" pitchFamily="2" charset="-122"/>
                        </a:defRPr>
                      </a:lvl1pPr>
                      <a:lvl2pPr marL="742950" indent="-285750" algn="l" defTabSz="912813">
                        <a:lnSpc>
                          <a:spcPct val="140000"/>
                        </a:lnSpc>
                        <a:buClr>
                          <a:schemeClr val="tx1"/>
                        </a:buClr>
                        <a:buSzPct val="50000"/>
                        <a:buFont typeface="Wingdings" panose="05000000000000000000" pitchFamily="2" charset="2"/>
                        <a:defRPr sz="1600">
                          <a:solidFill>
                            <a:schemeClr val="tx1"/>
                          </a:solidFill>
                          <a:latin typeface="FrutigerNext LT Regular" panose="020B0803040504020204" pitchFamily="34" charset="0"/>
                          <a:ea typeface="华文细黑" panose="02010600040101010101" pitchFamily="2" charset="-122"/>
                        </a:defRPr>
                      </a:lvl2pPr>
                      <a:lvl3pPr marL="1143000" indent="-228600" algn="l" defTabSz="912813">
                        <a:lnSpc>
                          <a:spcPct val="140000"/>
                        </a:lnSpc>
                        <a:buSzPct val="50000"/>
                        <a:buFont typeface="Wingdings" panose="05000000000000000000" pitchFamily="2" charset="2"/>
                        <a:defRPr sz="1400">
                          <a:solidFill>
                            <a:schemeClr val="tx1"/>
                          </a:solidFill>
                          <a:latin typeface="FrutigerNext LT Light" pitchFamily="2" charset="0"/>
                          <a:ea typeface="华文细黑" panose="02010600040101010101" pitchFamily="2" charset="-122"/>
                        </a:defRPr>
                      </a:lvl3pPr>
                      <a:lvl4pPr marL="1600200" indent="-228600" algn="l" defTabSz="912813">
                        <a:lnSpc>
                          <a:spcPct val="140000"/>
                        </a:lnSpc>
                        <a:buFont typeface="Wingdings" panose="05000000000000000000" pitchFamily="2" charset="2"/>
                        <a:defRPr sz="1200">
                          <a:solidFill>
                            <a:schemeClr val="tx1"/>
                          </a:solidFill>
                          <a:latin typeface="FrutigerNext LT Medium" pitchFamily="34" charset="0"/>
                          <a:ea typeface="华文细黑" panose="02010600040101010101" pitchFamily="2" charset="-122"/>
                        </a:defRPr>
                      </a:lvl4pPr>
                      <a:lvl5pPr marL="2057400" indent="-228600" algn="l" defTabSz="912813">
                        <a:lnSpc>
                          <a:spcPct val="140000"/>
                        </a:lnSpc>
                        <a:buFont typeface="FrutigerNext LT Medium" pitchFamily="34" charset="0"/>
                        <a:defRPr sz="1000">
                          <a:solidFill>
                            <a:schemeClr val="tx1"/>
                          </a:solidFill>
                          <a:latin typeface="FrutigerNext LT Medium" pitchFamily="34" charset="0"/>
                          <a:ea typeface="华文细黑" panose="02010600040101010101" pitchFamily="2" charset="-122"/>
                        </a:defRPr>
                      </a:lvl5pPr>
                      <a:lvl6pPr marL="2514600" indent="-228600" defTabSz="912813" fontAlgn="base">
                        <a:lnSpc>
                          <a:spcPct val="140000"/>
                        </a:lnSpc>
                        <a:spcBef>
                          <a:spcPct val="0"/>
                        </a:spcBef>
                        <a:spcAft>
                          <a:spcPct val="0"/>
                        </a:spcAft>
                        <a:buFont typeface="FrutigerNext LT Medium" pitchFamily="34" charset="0"/>
                        <a:defRPr sz="1000">
                          <a:solidFill>
                            <a:schemeClr val="tx1"/>
                          </a:solidFill>
                          <a:latin typeface="FrutigerNext LT Medium" pitchFamily="34" charset="0"/>
                          <a:ea typeface="华文细黑" panose="02010600040101010101" pitchFamily="2" charset="-122"/>
                        </a:defRPr>
                      </a:lvl6pPr>
                      <a:lvl7pPr marL="2971800" indent="-228600" defTabSz="912813" fontAlgn="base">
                        <a:lnSpc>
                          <a:spcPct val="140000"/>
                        </a:lnSpc>
                        <a:spcBef>
                          <a:spcPct val="0"/>
                        </a:spcBef>
                        <a:spcAft>
                          <a:spcPct val="0"/>
                        </a:spcAft>
                        <a:buFont typeface="FrutigerNext LT Medium" pitchFamily="34" charset="0"/>
                        <a:defRPr sz="1000">
                          <a:solidFill>
                            <a:schemeClr val="tx1"/>
                          </a:solidFill>
                          <a:latin typeface="FrutigerNext LT Medium" pitchFamily="34" charset="0"/>
                          <a:ea typeface="华文细黑" panose="02010600040101010101" pitchFamily="2" charset="-122"/>
                        </a:defRPr>
                      </a:lvl7pPr>
                      <a:lvl8pPr marL="3429000" indent="-228600" defTabSz="912813" fontAlgn="base">
                        <a:lnSpc>
                          <a:spcPct val="140000"/>
                        </a:lnSpc>
                        <a:spcBef>
                          <a:spcPct val="0"/>
                        </a:spcBef>
                        <a:spcAft>
                          <a:spcPct val="0"/>
                        </a:spcAft>
                        <a:buFont typeface="FrutigerNext LT Medium" pitchFamily="34" charset="0"/>
                        <a:defRPr sz="1000">
                          <a:solidFill>
                            <a:schemeClr val="tx1"/>
                          </a:solidFill>
                          <a:latin typeface="FrutigerNext LT Medium" pitchFamily="34" charset="0"/>
                          <a:ea typeface="华文细黑" panose="02010600040101010101" pitchFamily="2" charset="-122"/>
                        </a:defRPr>
                      </a:lvl8pPr>
                      <a:lvl9pPr marL="3886200" indent="-228600" defTabSz="912813" fontAlgn="base">
                        <a:lnSpc>
                          <a:spcPct val="140000"/>
                        </a:lnSpc>
                        <a:spcBef>
                          <a:spcPct val="0"/>
                        </a:spcBef>
                        <a:spcAft>
                          <a:spcPct val="0"/>
                        </a:spcAft>
                        <a:buFont typeface="FrutigerNext LT Medium" pitchFamily="34" charset="0"/>
                        <a:defRPr sz="1000">
                          <a:solidFill>
                            <a:schemeClr val="tx1"/>
                          </a:solidFill>
                          <a:latin typeface="FrutigerNext LT Medium" pitchFamily="34" charset="0"/>
                          <a:ea typeface="华文细黑" panose="02010600040101010101" pitchFamily="2" charset="-122"/>
                        </a:defRPr>
                      </a:lvl9pPr>
                    </a:lstStyle>
                    <a:p>
                      <a:pPr marL="0" marR="0" lvl="0" indent="0" algn="l" defTabSz="912813" rtl="0" eaLnBrk="1" fontAlgn="base" latinLnBrk="0" hangingPunct="1">
                        <a:lnSpc>
                          <a:spcPct val="150000"/>
                        </a:lnSpc>
                        <a:spcBef>
                          <a:spcPct val="0"/>
                        </a:spcBef>
                        <a:spcAft>
                          <a:spcPct val="0"/>
                        </a:spcAft>
                        <a:buClrTx/>
                        <a:buSzTx/>
                        <a:buFont typeface="Wingdings" panose="05000000000000000000" pitchFamily="2" charset="2"/>
                        <a:buNone/>
                        <a:tabLst/>
                      </a:pPr>
                      <a:r>
                        <a:rPr kumimoji="0" lang="zh-CN" altLang="en-US" sz="1200" b="1" i="0" u="none" strike="noStrike" cap="none" normalizeH="0" baseline="0" dirty="0">
                          <a:ln>
                            <a:noFill/>
                          </a:ln>
                          <a:solidFill>
                            <a:srgbClr val="990000"/>
                          </a:solidFill>
                          <a:effectLst/>
                          <a:latin typeface="+mn-ea"/>
                          <a:ea typeface="+mn-ea"/>
                        </a:rPr>
                        <a:t>部分完成的工作</a:t>
                      </a:r>
                    </a:p>
                  </a:txBody>
                  <a:tcPr marL="69341" marR="69341" marT="34670" marB="3467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lgn="l" defTabSz="912813">
                        <a:lnSpc>
                          <a:spcPct val="140000"/>
                        </a:lnSpc>
                        <a:buClr>
                          <a:schemeClr val="bg2"/>
                        </a:buClr>
                        <a:buSzPct val="60000"/>
                        <a:buFont typeface="Wingdings" panose="05000000000000000000" pitchFamily="2" charset="2"/>
                        <a:defRPr b="1">
                          <a:solidFill>
                            <a:schemeClr val="tx1"/>
                          </a:solidFill>
                          <a:latin typeface="FrutigerNext LT Regular" panose="020B0803040504020204" pitchFamily="34" charset="0"/>
                          <a:ea typeface="华文细黑" panose="02010600040101010101" pitchFamily="2" charset="-122"/>
                        </a:defRPr>
                      </a:lvl1pPr>
                      <a:lvl2pPr marL="742950" indent="-285750" algn="l" defTabSz="912813">
                        <a:lnSpc>
                          <a:spcPct val="140000"/>
                        </a:lnSpc>
                        <a:buClr>
                          <a:schemeClr val="tx1"/>
                        </a:buClr>
                        <a:buSzPct val="50000"/>
                        <a:buFont typeface="Wingdings" panose="05000000000000000000" pitchFamily="2" charset="2"/>
                        <a:defRPr sz="1600">
                          <a:solidFill>
                            <a:schemeClr val="tx1"/>
                          </a:solidFill>
                          <a:latin typeface="FrutigerNext LT Regular" panose="020B0803040504020204" pitchFamily="34" charset="0"/>
                          <a:ea typeface="华文细黑" panose="02010600040101010101" pitchFamily="2" charset="-122"/>
                        </a:defRPr>
                      </a:lvl2pPr>
                      <a:lvl3pPr marL="1143000" indent="-228600" algn="l" defTabSz="912813">
                        <a:lnSpc>
                          <a:spcPct val="140000"/>
                        </a:lnSpc>
                        <a:buSzPct val="50000"/>
                        <a:buFont typeface="Wingdings" panose="05000000000000000000" pitchFamily="2" charset="2"/>
                        <a:defRPr sz="1400">
                          <a:solidFill>
                            <a:schemeClr val="tx1"/>
                          </a:solidFill>
                          <a:latin typeface="FrutigerNext LT Light" pitchFamily="2" charset="0"/>
                          <a:ea typeface="华文细黑" panose="02010600040101010101" pitchFamily="2" charset="-122"/>
                        </a:defRPr>
                      </a:lvl3pPr>
                      <a:lvl4pPr marL="1600200" indent="-228600" algn="l" defTabSz="912813">
                        <a:lnSpc>
                          <a:spcPct val="140000"/>
                        </a:lnSpc>
                        <a:buFont typeface="Wingdings" panose="05000000000000000000" pitchFamily="2" charset="2"/>
                        <a:defRPr sz="1200">
                          <a:solidFill>
                            <a:schemeClr val="tx1"/>
                          </a:solidFill>
                          <a:latin typeface="FrutigerNext LT Medium" pitchFamily="34" charset="0"/>
                          <a:ea typeface="华文细黑" panose="02010600040101010101" pitchFamily="2" charset="-122"/>
                        </a:defRPr>
                      </a:lvl4pPr>
                      <a:lvl5pPr marL="2057400" indent="-228600" algn="l" defTabSz="912813">
                        <a:lnSpc>
                          <a:spcPct val="140000"/>
                        </a:lnSpc>
                        <a:buFont typeface="FrutigerNext LT Medium" pitchFamily="34" charset="0"/>
                        <a:defRPr sz="1000">
                          <a:solidFill>
                            <a:schemeClr val="tx1"/>
                          </a:solidFill>
                          <a:latin typeface="FrutigerNext LT Medium" pitchFamily="34" charset="0"/>
                          <a:ea typeface="华文细黑" panose="02010600040101010101" pitchFamily="2" charset="-122"/>
                        </a:defRPr>
                      </a:lvl5pPr>
                      <a:lvl6pPr marL="2514600" indent="-228600" defTabSz="912813" fontAlgn="base">
                        <a:lnSpc>
                          <a:spcPct val="140000"/>
                        </a:lnSpc>
                        <a:spcBef>
                          <a:spcPct val="0"/>
                        </a:spcBef>
                        <a:spcAft>
                          <a:spcPct val="0"/>
                        </a:spcAft>
                        <a:buFont typeface="FrutigerNext LT Medium" pitchFamily="34" charset="0"/>
                        <a:defRPr sz="1000">
                          <a:solidFill>
                            <a:schemeClr val="tx1"/>
                          </a:solidFill>
                          <a:latin typeface="FrutigerNext LT Medium" pitchFamily="34" charset="0"/>
                          <a:ea typeface="华文细黑" panose="02010600040101010101" pitchFamily="2" charset="-122"/>
                        </a:defRPr>
                      </a:lvl6pPr>
                      <a:lvl7pPr marL="2971800" indent="-228600" defTabSz="912813" fontAlgn="base">
                        <a:lnSpc>
                          <a:spcPct val="140000"/>
                        </a:lnSpc>
                        <a:spcBef>
                          <a:spcPct val="0"/>
                        </a:spcBef>
                        <a:spcAft>
                          <a:spcPct val="0"/>
                        </a:spcAft>
                        <a:buFont typeface="FrutigerNext LT Medium" pitchFamily="34" charset="0"/>
                        <a:defRPr sz="1000">
                          <a:solidFill>
                            <a:schemeClr val="tx1"/>
                          </a:solidFill>
                          <a:latin typeface="FrutigerNext LT Medium" pitchFamily="34" charset="0"/>
                          <a:ea typeface="华文细黑" panose="02010600040101010101" pitchFamily="2" charset="-122"/>
                        </a:defRPr>
                      </a:lvl7pPr>
                      <a:lvl8pPr marL="3429000" indent="-228600" defTabSz="912813" fontAlgn="base">
                        <a:lnSpc>
                          <a:spcPct val="140000"/>
                        </a:lnSpc>
                        <a:spcBef>
                          <a:spcPct val="0"/>
                        </a:spcBef>
                        <a:spcAft>
                          <a:spcPct val="0"/>
                        </a:spcAft>
                        <a:buFont typeface="FrutigerNext LT Medium" pitchFamily="34" charset="0"/>
                        <a:defRPr sz="1000">
                          <a:solidFill>
                            <a:schemeClr val="tx1"/>
                          </a:solidFill>
                          <a:latin typeface="FrutigerNext LT Medium" pitchFamily="34" charset="0"/>
                          <a:ea typeface="华文细黑" panose="02010600040101010101" pitchFamily="2" charset="-122"/>
                        </a:defRPr>
                      </a:lvl8pPr>
                      <a:lvl9pPr marL="3886200" indent="-228600" defTabSz="912813" fontAlgn="base">
                        <a:lnSpc>
                          <a:spcPct val="140000"/>
                        </a:lnSpc>
                        <a:spcBef>
                          <a:spcPct val="0"/>
                        </a:spcBef>
                        <a:spcAft>
                          <a:spcPct val="0"/>
                        </a:spcAft>
                        <a:buFont typeface="FrutigerNext LT Medium" pitchFamily="34" charset="0"/>
                        <a:defRPr sz="1000">
                          <a:solidFill>
                            <a:schemeClr val="tx1"/>
                          </a:solidFill>
                          <a:latin typeface="FrutigerNext LT Medium" pitchFamily="34" charset="0"/>
                          <a:ea typeface="华文细黑" panose="02010600040101010101" pitchFamily="2" charset="-122"/>
                        </a:defRPr>
                      </a:lvl9pPr>
                    </a:lstStyle>
                    <a:p>
                      <a:pPr marL="0" marR="0" lvl="0" indent="0" algn="l" defTabSz="912813" rtl="0" eaLnBrk="1" fontAlgn="base" latinLnBrk="0" hangingPunct="1">
                        <a:lnSpc>
                          <a:spcPct val="150000"/>
                        </a:lnSpc>
                        <a:spcBef>
                          <a:spcPct val="0"/>
                        </a:spcBef>
                        <a:spcAft>
                          <a:spcPct val="0"/>
                        </a:spcAft>
                        <a:buClrTx/>
                        <a:buSzTx/>
                        <a:buFont typeface="Wingdings" panose="05000000000000000000" pitchFamily="2" charset="2"/>
                        <a:buNone/>
                        <a:tabLst/>
                      </a:pPr>
                      <a:r>
                        <a:rPr kumimoji="0" lang="zh-CN" altLang="en-US" sz="1200" b="0" i="0" u="none" strike="noStrike" cap="none" normalizeH="0" baseline="0" dirty="0">
                          <a:ln>
                            <a:noFill/>
                          </a:ln>
                          <a:solidFill>
                            <a:srgbClr val="000000"/>
                          </a:solidFill>
                          <a:effectLst/>
                          <a:latin typeface="+mn-ea"/>
                          <a:ea typeface="+mn-ea"/>
                        </a:rPr>
                        <a:t>部分完成但没有最终落地的工作（没有转化成代码的设计文档；未及时合入的代码导致引发后续更多同步工作量）。</a:t>
                      </a:r>
                    </a:p>
                  </a:txBody>
                  <a:tcPr marL="69341" marR="69341" marT="34670" marB="3467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481626">
                <a:tc>
                  <a:txBody>
                    <a:bodyPr/>
                    <a:lstStyle>
                      <a:lvl1pPr algn="l" defTabSz="912813">
                        <a:lnSpc>
                          <a:spcPct val="140000"/>
                        </a:lnSpc>
                        <a:buClr>
                          <a:schemeClr val="bg2"/>
                        </a:buClr>
                        <a:buSzPct val="60000"/>
                        <a:buFont typeface="Wingdings" panose="05000000000000000000" pitchFamily="2" charset="2"/>
                        <a:defRPr b="1">
                          <a:solidFill>
                            <a:schemeClr val="tx1"/>
                          </a:solidFill>
                          <a:latin typeface="FrutigerNext LT Regular" panose="020B0803040504020204" pitchFamily="34" charset="0"/>
                          <a:ea typeface="华文细黑" panose="02010600040101010101" pitchFamily="2" charset="-122"/>
                        </a:defRPr>
                      </a:lvl1pPr>
                      <a:lvl2pPr marL="742950" indent="-285750" algn="l" defTabSz="912813">
                        <a:lnSpc>
                          <a:spcPct val="140000"/>
                        </a:lnSpc>
                        <a:buClr>
                          <a:schemeClr val="tx1"/>
                        </a:buClr>
                        <a:buSzPct val="50000"/>
                        <a:buFont typeface="Wingdings" panose="05000000000000000000" pitchFamily="2" charset="2"/>
                        <a:defRPr sz="1600">
                          <a:solidFill>
                            <a:schemeClr val="tx1"/>
                          </a:solidFill>
                          <a:latin typeface="FrutigerNext LT Regular" panose="020B0803040504020204" pitchFamily="34" charset="0"/>
                          <a:ea typeface="华文细黑" panose="02010600040101010101" pitchFamily="2" charset="-122"/>
                        </a:defRPr>
                      </a:lvl2pPr>
                      <a:lvl3pPr marL="1143000" indent="-228600" algn="l" defTabSz="912813">
                        <a:lnSpc>
                          <a:spcPct val="140000"/>
                        </a:lnSpc>
                        <a:buSzPct val="50000"/>
                        <a:buFont typeface="Wingdings" panose="05000000000000000000" pitchFamily="2" charset="2"/>
                        <a:defRPr sz="1400">
                          <a:solidFill>
                            <a:schemeClr val="tx1"/>
                          </a:solidFill>
                          <a:latin typeface="FrutigerNext LT Light" pitchFamily="2" charset="0"/>
                          <a:ea typeface="华文细黑" panose="02010600040101010101" pitchFamily="2" charset="-122"/>
                        </a:defRPr>
                      </a:lvl3pPr>
                      <a:lvl4pPr marL="1600200" indent="-228600" algn="l" defTabSz="912813">
                        <a:lnSpc>
                          <a:spcPct val="140000"/>
                        </a:lnSpc>
                        <a:buFont typeface="Wingdings" panose="05000000000000000000" pitchFamily="2" charset="2"/>
                        <a:defRPr sz="1200">
                          <a:solidFill>
                            <a:schemeClr val="tx1"/>
                          </a:solidFill>
                          <a:latin typeface="FrutigerNext LT Medium" pitchFamily="34" charset="0"/>
                          <a:ea typeface="华文细黑" panose="02010600040101010101" pitchFamily="2" charset="-122"/>
                        </a:defRPr>
                      </a:lvl4pPr>
                      <a:lvl5pPr marL="2057400" indent="-228600" algn="l" defTabSz="912813">
                        <a:lnSpc>
                          <a:spcPct val="140000"/>
                        </a:lnSpc>
                        <a:buFont typeface="FrutigerNext LT Medium" pitchFamily="34" charset="0"/>
                        <a:defRPr sz="1000">
                          <a:solidFill>
                            <a:schemeClr val="tx1"/>
                          </a:solidFill>
                          <a:latin typeface="FrutigerNext LT Medium" pitchFamily="34" charset="0"/>
                          <a:ea typeface="华文细黑" panose="02010600040101010101" pitchFamily="2" charset="-122"/>
                        </a:defRPr>
                      </a:lvl5pPr>
                      <a:lvl6pPr marL="2514600" indent="-228600" defTabSz="912813" fontAlgn="base">
                        <a:lnSpc>
                          <a:spcPct val="140000"/>
                        </a:lnSpc>
                        <a:spcBef>
                          <a:spcPct val="0"/>
                        </a:spcBef>
                        <a:spcAft>
                          <a:spcPct val="0"/>
                        </a:spcAft>
                        <a:buFont typeface="FrutigerNext LT Medium" pitchFamily="34" charset="0"/>
                        <a:defRPr sz="1000">
                          <a:solidFill>
                            <a:schemeClr val="tx1"/>
                          </a:solidFill>
                          <a:latin typeface="FrutigerNext LT Medium" pitchFamily="34" charset="0"/>
                          <a:ea typeface="华文细黑" panose="02010600040101010101" pitchFamily="2" charset="-122"/>
                        </a:defRPr>
                      </a:lvl6pPr>
                      <a:lvl7pPr marL="2971800" indent="-228600" defTabSz="912813" fontAlgn="base">
                        <a:lnSpc>
                          <a:spcPct val="140000"/>
                        </a:lnSpc>
                        <a:spcBef>
                          <a:spcPct val="0"/>
                        </a:spcBef>
                        <a:spcAft>
                          <a:spcPct val="0"/>
                        </a:spcAft>
                        <a:buFont typeface="FrutigerNext LT Medium" pitchFamily="34" charset="0"/>
                        <a:defRPr sz="1000">
                          <a:solidFill>
                            <a:schemeClr val="tx1"/>
                          </a:solidFill>
                          <a:latin typeface="FrutigerNext LT Medium" pitchFamily="34" charset="0"/>
                          <a:ea typeface="华文细黑" panose="02010600040101010101" pitchFamily="2" charset="-122"/>
                        </a:defRPr>
                      </a:lvl7pPr>
                      <a:lvl8pPr marL="3429000" indent="-228600" defTabSz="912813" fontAlgn="base">
                        <a:lnSpc>
                          <a:spcPct val="140000"/>
                        </a:lnSpc>
                        <a:spcBef>
                          <a:spcPct val="0"/>
                        </a:spcBef>
                        <a:spcAft>
                          <a:spcPct val="0"/>
                        </a:spcAft>
                        <a:buFont typeface="FrutigerNext LT Medium" pitchFamily="34" charset="0"/>
                        <a:defRPr sz="1000">
                          <a:solidFill>
                            <a:schemeClr val="tx1"/>
                          </a:solidFill>
                          <a:latin typeface="FrutigerNext LT Medium" pitchFamily="34" charset="0"/>
                          <a:ea typeface="华文细黑" panose="02010600040101010101" pitchFamily="2" charset="-122"/>
                        </a:defRPr>
                      </a:lvl8pPr>
                      <a:lvl9pPr marL="3886200" indent="-228600" defTabSz="912813" fontAlgn="base">
                        <a:lnSpc>
                          <a:spcPct val="140000"/>
                        </a:lnSpc>
                        <a:spcBef>
                          <a:spcPct val="0"/>
                        </a:spcBef>
                        <a:spcAft>
                          <a:spcPct val="0"/>
                        </a:spcAft>
                        <a:buFont typeface="FrutigerNext LT Medium" pitchFamily="34" charset="0"/>
                        <a:defRPr sz="1000">
                          <a:solidFill>
                            <a:schemeClr val="tx1"/>
                          </a:solidFill>
                          <a:latin typeface="FrutigerNext LT Medium" pitchFamily="34" charset="0"/>
                          <a:ea typeface="华文细黑" panose="02010600040101010101" pitchFamily="2" charset="-122"/>
                        </a:defRPr>
                      </a:lvl9pPr>
                    </a:lstStyle>
                    <a:p>
                      <a:pPr marL="0" marR="0" lvl="0" indent="0" algn="ctr" defTabSz="912813" rtl="0" eaLnBrk="1" fontAlgn="base" latinLnBrk="0" hangingPunct="1">
                        <a:lnSpc>
                          <a:spcPct val="150000"/>
                        </a:lnSpc>
                        <a:spcBef>
                          <a:spcPct val="0"/>
                        </a:spcBef>
                        <a:spcAft>
                          <a:spcPct val="0"/>
                        </a:spcAft>
                        <a:buClrTx/>
                        <a:buSzTx/>
                        <a:buFont typeface="Wingdings" panose="05000000000000000000" pitchFamily="2" charset="2"/>
                        <a:buNone/>
                        <a:tabLst/>
                      </a:pPr>
                      <a:r>
                        <a:rPr kumimoji="0" lang="en-US" altLang="zh-CN" sz="1200" b="1" i="0" u="none" strike="noStrike" cap="none" normalizeH="0" baseline="0" dirty="0">
                          <a:ln>
                            <a:noFill/>
                          </a:ln>
                          <a:solidFill>
                            <a:schemeClr val="tx1"/>
                          </a:solidFill>
                          <a:effectLst/>
                          <a:latin typeface="+mn-ea"/>
                          <a:ea typeface="+mn-ea"/>
                        </a:rPr>
                        <a:t>2</a:t>
                      </a:r>
                    </a:p>
                  </a:txBody>
                  <a:tcPr marL="69341" marR="69341" marT="34670" marB="3467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lgn="l" defTabSz="912813">
                        <a:lnSpc>
                          <a:spcPct val="140000"/>
                        </a:lnSpc>
                        <a:buClr>
                          <a:schemeClr val="bg2"/>
                        </a:buClr>
                        <a:buSzPct val="60000"/>
                        <a:buFont typeface="Wingdings" panose="05000000000000000000" pitchFamily="2" charset="2"/>
                        <a:defRPr b="1">
                          <a:solidFill>
                            <a:schemeClr val="tx1"/>
                          </a:solidFill>
                          <a:latin typeface="FrutigerNext LT Regular" panose="020B0803040504020204" pitchFamily="34" charset="0"/>
                          <a:ea typeface="华文细黑" panose="02010600040101010101" pitchFamily="2" charset="-122"/>
                        </a:defRPr>
                      </a:lvl1pPr>
                      <a:lvl2pPr marL="742950" indent="-285750" algn="l" defTabSz="912813">
                        <a:lnSpc>
                          <a:spcPct val="140000"/>
                        </a:lnSpc>
                        <a:buClr>
                          <a:schemeClr val="tx1"/>
                        </a:buClr>
                        <a:buSzPct val="50000"/>
                        <a:buFont typeface="Wingdings" panose="05000000000000000000" pitchFamily="2" charset="2"/>
                        <a:defRPr sz="1600">
                          <a:solidFill>
                            <a:schemeClr val="tx1"/>
                          </a:solidFill>
                          <a:latin typeface="FrutigerNext LT Regular" panose="020B0803040504020204" pitchFamily="34" charset="0"/>
                          <a:ea typeface="华文细黑" panose="02010600040101010101" pitchFamily="2" charset="-122"/>
                        </a:defRPr>
                      </a:lvl2pPr>
                      <a:lvl3pPr marL="1143000" indent="-228600" algn="l" defTabSz="912813">
                        <a:lnSpc>
                          <a:spcPct val="140000"/>
                        </a:lnSpc>
                        <a:buSzPct val="50000"/>
                        <a:buFont typeface="Wingdings" panose="05000000000000000000" pitchFamily="2" charset="2"/>
                        <a:defRPr sz="1400">
                          <a:solidFill>
                            <a:schemeClr val="tx1"/>
                          </a:solidFill>
                          <a:latin typeface="FrutigerNext LT Light" pitchFamily="2" charset="0"/>
                          <a:ea typeface="华文细黑" panose="02010600040101010101" pitchFamily="2" charset="-122"/>
                        </a:defRPr>
                      </a:lvl3pPr>
                      <a:lvl4pPr marL="1600200" indent="-228600" algn="l" defTabSz="912813">
                        <a:lnSpc>
                          <a:spcPct val="140000"/>
                        </a:lnSpc>
                        <a:buFont typeface="Wingdings" panose="05000000000000000000" pitchFamily="2" charset="2"/>
                        <a:defRPr sz="1200">
                          <a:solidFill>
                            <a:schemeClr val="tx1"/>
                          </a:solidFill>
                          <a:latin typeface="FrutigerNext LT Medium" pitchFamily="34" charset="0"/>
                          <a:ea typeface="华文细黑" panose="02010600040101010101" pitchFamily="2" charset="-122"/>
                        </a:defRPr>
                      </a:lvl4pPr>
                      <a:lvl5pPr marL="2057400" indent="-228600" algn="l" defTabSz="912813">
                        <a:lnSpc>
                          <a:spcPct val="140000"/>
                        </a:lnSpc>
                        <a:buFont typeface="FrutigerNext LT Medium" pitchFamily="34" charset="0"/>
                        <a:defRPr sz="1000">
                          <a:solidFill>
                            <a:schemeClr val="tx1"/>
                          </a:solidFill>
                          <a:latin typeface="FrutigerNext LT Medium" pitchFamily="34" charset="0"/>
                          <a:ea typeface="华文细黑" panose="02010600040101010101" pitchFamily="2" charset="-122"/>
                        </a:defRPr>
                      </a:lvl5pPr>
                      <a:lvl6pPr marL="2514600" indent="-228600" defTabSz="912813" fontAlgn="base">
                        <a:lnSpc>
                          <a:spcPct val="140000"/>
                        </a:lnSpc>
                        <a:spcBef>
                          <a:spcPct val="0"/>
                        </a:spcBef>
                        <a:spcAft>
                          <a:spcPct val="0"/>
                        </a:spcAft>
                        <a:buFont typeface="FrutigerNext LT Medium" pitchFamily="34" charset="0"/>
                        <a:defRPr sz="1000">
                          <a:solidFill>
                            <a:schemeClr val="tx1"/>
                          </a:solidFill>
                          <a:latin typeface="FrutigerNext LT Medium" pitchFamily="34" charset="0"/>
                          <a:ea typeface="华文细黑" panose="02010600040101010101" pitchFamily="2" charset="-122"/>
                        </a:defRPr>
                      </a:lvl6pPr>
                      <a:lvl7pPr marL="2971800" indent="-228600" defTabSz="912813" fontAlgn="base">
                        <a:lnSpc>
                          <a:spcPct val="140000"/>
                        </a:lnSpc>
                        <a:spcBef>
                          <a:spcPct val="0"/>
                        </a:spcBef>
                        <a:spcAft>
                          <a:spcPct val="0"/>
                        </a:spcAft>
                        <a:buFont typeface="FrutigerNext LT Medium" pitchFamily="34" charset="0"/>
                        <a:defRPr sz="1000">
                          <a:solidFill>
                            <a:schemeClr val="tx1"/>
                          </a:solidFill>
                          <a:latin typeface="FrutigerNext LT Medium" pitchFamily="34" charset="0"/>
                          <a:ea typeface="华文细黑" panose="02010600040101010101" pitchFamily="2" charset="-122"/>
                        </a:defRPr>
                      </a:lvl7pPr>
                      <a:lvl8pPr marL="3429000" indent="-228600" defTabSz="912813" fontAlgn="base">
                        <a:lnSpc>
                          <a:spcPct val="140000"/>
                        </a:lnSpc>
                        <a:spcBef>
                          <a:spcPct val="0"/>
                        </a:spcBef>
                        <a:spcAft>
                          <a:spcPct val="0"/>
                        </a:spcAft>
                        <a:buFont typeface="FrutigerNext LT Medium" pitchFamily="34" charset="0"/>
                        <a:defRPr sz="1000">
                          <a:solidFill>
                            <a:schemeClr val="tx1"/>
                          </a:solidFill>
                          <a:latin typeface="FrutigerNext LT Medium" pitchFamily="34" charset="0"/>
                          <a:ea typeface="华文细黑" panose="02010600040101010101" pitchFamily="2" charset="-122"/>
                        </a:defRPr>
                      </a:lvl8pPr>
                      <a:lvl9pPr marL="3886200" indent="-228600" defTabSz="912813" fontAlgn="base">
                        <a:lnSpc>
                          <a:spcPct val="140000"/>
                        </a:lnSpc>
                        <a:spcBef>
                          <a:spcPct val="0"/>
                        </a:spcBef>
                        <a:spcAft>
                          <a:spcPct val="0"/>
                        </a:spcAft>
                        <a:buFont typeface="FrutigerNext LT Medium" pitchFamily="34" charset="0"/>
                        <a:defRPr sz="1000">
                          <a:solidFill>
                            <a:schemeClr val="tx1"/>
                          </a:solidFill>
                          <a:latin typeface="FrutigerNext LT Medium" pitchFamily="34" charset="0"/>
                          <a:ea typeface="华文细黑" panose="02010600040101010101" pitchFamily="2" charset="-122"/>
                        </a:defRPr>
                      </a:lvl9pPr>
                    </a:lstStyle>
                    <a:p>
                      <a:pPr marL="0" marR="0" lvl="0" indent="0" algn="l" defTabSz="912813" rtl="0" eaLnBrk="1" fontAlgn="base" latinLnBrk="0" hangingPunct="1">
                        <a:lnSpc>
                          <a:spcPct val="150000"/>
                        </a:lnSpc>
                        <a:spcBef>
                          <a:spcPct val="0"/>
                        </a:spcBef>
                        <a:spcAft>
                          <a:spcPct val="0"/>
                        </a:spcAft>
                        <a:buClrTx/>
                        <a:buSzTx/>
                        <a:buFont typeface="Wingdings" panose="05000000000000000000" pitchFamily="2" charset="2"/>
                        <a:buNone/>
                        <a:tabLst/>
                      </a:pPr>
                      <a:r>
                        <a:rPr kumimoji="0" lang="zh-CN" altLang="en-US" sz="1200" b="1" i="0" u="none" strike="noStrike" cap="none" normalizeH="0" baseline="0" dirty="0">
                          <a:ln>
                            <a:noFill/>
                          </a:ln>
                          <a:solidFill>
                            <a:srgbClr val="990000"/>
                          </a:solidFill>
                          <a:effectLst/>
                          <a:latin typeface="+mn-ea"/>
                          <a:ea typeface="+mn-ea"/>
                        </a:rPr>
                        <a:t>未应用特性</a:t>
                      </a:r>
                    </a:p>
                  </a:txBody>
                  <a:tcPr marL="69341" marR="69341" marT="34670" marB="3467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lgn="l" defTabSz="912813">
                        <a:lnSpc>
                          <a:spcPct val="140000"/>
                        </a:lnSpc>
                        <a:buClr>
                          <a:schemeClr val="bg2"/>
                        </a:buClr>
                        <a:buSzPct val="60000"/>
                        <a:buFont typeface="Wingdings" panose="05000000000000000000" pitchFamily="2" charset="2"/>
                        <a:defRPr b="1">
                          <a:solidFill>
                            <a:schemeClr val="tx1"/>
                          </a:solidFill>
                          <a:latin typeface="FrutigerNext LT Regular" panose="020B0803040504020204" pitchFamily="34" charset="0"/>
                          <a:ea typeface="华文细黑" panose="02010600040101010101" pitchFamily="2" charset="-122"/>
                        </a:defRPr>
                      </a:lvl1pPr>
                      <a:lvl2pPr marL="742950" indent="-285750" algn="l" defTabSz="912813">
                        <a:lnSpc>
                          <a:spcPct val="140000"/>
                        </a:lnSpc>
                        <a:buClr>
                          <a:schemeClr val="tx1"/>
                        </a:buClr>
                        <a:buSzPct val="50000"/>
                        <a:buFont typeface="Wingdings" panose="05000000000000000000" pitchFamily="2" charset="2"/>
                        <a:defRPr sz="1600">
                          <a:solidFill>
                            <a:schemeClr val="tx1"/>
                          </a:solidFill>
                          <a:latin typeface="FrutigerNext LT Regular" panose="020B0803040504020204" pitchFamily="34" charset="0"/>
                          <a:ea typeface="华文细黑" panose="02010600040101010101" pitchFamily="2" charset="-122"/>
                        </a:defRPr>
                      </a:lvl2pPr>
                      <a:lvl3pPr marL="1143000" indent="-228600" algn="l" defTabSz="912813">
                        <a:lnSpc>
                          <a:spcPct val="140000"/>
                        </a:lnSpc>
                        <a:buSzPct val="50000"/>
                        <a:buFont typeface="Wingdings" panose="05000000000000000000" pitchFamily="2" charset="2"/>
                        <a:defRPr sz="1400">
                          <a:solidFill>
                            <a:schemeClr val="tx1"/>
                          </a:solidFill>
                          <a:latin typeface="FrutigerNext LT Light" pitchFamily="2" charset="0"/>
                          <a:ea typeface="华文细黑" panose="02010600040101010101" pitchFamily="2" charset="-122"/>
                        </a:defRPr>
                      </a:lvl3pPr>
                      <a:lvl4pPr marL="1600200" indent="-228600" algn="l" defTabSz="912813">
                        <a:lnSpc>
                          <a:spcPct val="140000"/>
                        </a:lnSpc>
                        <a:buFont typeface="Wingdings" panose="05000000000000000000" pitchFamily="2" charset="2"/>
                        <a:defRPr sz="1200">
                          <a:solidFill>
                            <a:schemeClr val="tx1"/>
                          </a:solidFill>
                          <a:latin typeface="FrutigerNext LT Medium" pitchFamily="34" charset="0"/>
                          <a:ea typeface="华文细黑" panose="02010600040101010101" pitchFamily="2" charset="-122"/>
                        </a:defRPr>
                      </a:lvl4pPr>
                      <a:lvl5pPr marL="2057400" indent="-228600" algn="l" defTabSz="912813">
                        <a:lnSpc>
                          <a:spcPct val="140000"/>
                        </a:lnSpc>
                        <a:buFont typeface="FrutigerNext LT Medium" pitchFamily="34" charset="0"/>
                        <a:defRPr sz="1000">
                          <a:solidFill>
                            <a:schemeClr val="tx1"/>
                          </a:solidFill>
                          <a:latin typeface="FrutigerNext LT Medium" pitchFamily="34" charset="0"/>
                          <a:ea typeface="华文细黑" panose="02010600040101010101" pitchFamily="2" charset="-122"/>
                        </a:defRPr>
                      </a:lvl5pPr>
                      <a:lvl6pPr marL="2514600" indent="-228600" defTabSz="912813" fontAlgn="base">
                        <a:lnSpc>
                          <a:spcPct val="140000"/>
                        </a:lnSpc>
                        <a:spcBef>
                          <a:spcPct val="0"/>
                        </a:spcBef>
                        <a:spcAft>
                          <a:spcPct val="0"/>
                        </a:spcAft>
                        <a:buFont typeface="FrutigerNext LT Medium" pitchFamily="34" charset="0"/>
                        <a:defRPr sz="1000">
                          <a:solidFill>
                            <a:schemeClr val="tx1"/>
                          </a:solidFill>
                          <a:latin typeface="FrutigerNext LT Medium" pitchFamily="34" charset="0"/>
                          <a:ea typeface="华文细黑" panose="02010600040101010101" pitchFamily="2" charset="-122"/>
                        </a:defRPr>
                      </a:lvl6pPr>
                      <a:lvl7pPr marL="2971800" indent="-228600" defTabSz="912813" fontAlgn="base">
                        <a:lnSpc>
                          <a:spcPct val="140000"/>
                        </a:lnSpc>
                        <a:spcBef>
                          <a:spcPct val="0"/>
                        </a:spcBef>
                        <a:spcAft>
                          <a:spcPct val="0"/>
                        </a:spcAft>
                        <a:buFont typeface="FrutigerNext LT Medium" pitchFamily="34" charset="0"/>
                        <a:defRPr sz="1000">
                          <a:solidFill>
                            <a:schemeClr val="tx1"/>
                          </a:solidFill>
                          <a:latin typeface="FrutigerNext LT Medium" pitchFamily="34" charset="0"/>
                          <a:ea typeface="华文细黑" panose="02010600040101010101" pitchFamily="2" charset="-122"/>
                        </a:defRPr>
                      </a:lvl7pPr>
                      <a:lvl8pPr marL="3429000" indent="-228600" defTabSz="912813" fontAlgn="base">
                        <a:lnSpc>
                          <a:spcPct val="140000"/>
                        </a:lnSpc>
                        <a:spcBef>
                          <a:spcPct val="0"/>
                        </a:spcBef>
                        <a:spcAft>
                          <a:spcPct val="0"/>
                        </a:spcAft>
                        <a:buFont typeface="FrutigerNext LT Medium" pitchFamily="34" charset="0"/>
                        <a:defRPr sz="1000">
                          <a:solidFill>
                            <a:schemeClr val="tx1"/>
                          </a:solidFill>
                          <a:latin typeface="FrutigerNext LT Medium" pitchFamily="34" charset="0"/>
                          <a:ea typeface="华文细黑" panose="02010600040101010101" pitchFamily="2" charset="-122"/>
                        </a:defRPr>
                      </a:lvl8pPr>
                      <a:lvl9pPr marL="3886200" indent="-228600" defTabSz="912813" fontAlgn="base">
                        <a:lnSpc>
                          <a:spcPct val="140000"/>
                        </a:lnSpc>
                        <a:spcBef>
                          <a:spcPct val="0"/>
                        </a:spcBef>
                        <a:spcAft>
                          <a:spcPct val="0"/>
                        </a:spcAft>
                        <a:buFont typeface="FrutigerNext LT Medium" pitchFamily="34" charset="0"/>
                        <a:defRPr sz="1000">
                          <a:solidFill>
                            <a:schemeClr val="tx1"/>
                          </a:solidFill>
                          <a:latin typeface="FrutigerNext LT Medium" pitchFamily="34" charset="0"/>
                          <a:ea typeface="华文细黑" panose="02010600040101010101" pitchFamily="2" charset="-122"/>
                        </a:defRPr>
                      </a:lvl9pPr>
                    </a:lstStyle>
                    <a:p>
                      <a:pPr marL="0" marR="0" lvl="0" indent="0" algn="l" defTabSz="912813" rtl="0" eaLnBrk="1" fontAlgn="base" latinLnBrk="0" hangingPunct="1">
                        <a:lnSpc>
                          <a:spcPct val="150000"/>
                        </a:lnSpc>
                        <a:spcBef>
                          <a:spcPct val="0"/>
                        </a:spcBef>
                        <a:spcAft>
                          <a:spcPct val="0"/>
                        </a:spcAft>
                        <a:buClrTx/>
                        <a:buSzTx/>
                        <a:buFont typeface="Wingdings" panose="05000000000000000000" pitchFamily="2" charset="2"/>
                        <a:buNone/>
                        <a:tabLst/>
                      </a:pPr>
                      <a:r>
                        <a:rPr kumimoji="0" lang="zh-CN" altLang="en-US" sz="1200" b="0" i="0" u="none" strike="noStrike" cap="none" normalizeH="0" baseline="0" dirty="0">
                          <a:ln>
                            <a:noFill/>
                          </a:ln>
                          <a:solidFill>
                            <a:srgbClr val="000000"/>
                          </a:solidFill>
                          <a:effectLst/>
                          <a:latin typeface="+mn-ea"/>
                          <a:ea typeface="+mn-ea"/>
                        </a:rPr>
                        <a:t>开发完成但没有被客户应用的特性。</a:t>
                      </a:r>
                    </a:p>
                  </a:txBody>
                  <a:tcPr marL="69341" marR="69341" marT="34670" marB="3467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718203">
                <a:tc>
                  <a:txBody>
                    <a:bodyPr/>
                    <a:lstStyle>
                      <a:lvl1pPr algn="l" defTabSz="912813">
                        <a:lnSpc>
                          <a:spcPct val="140000"/>
                        </a:lnSpc>
                        <a:buClr>
                          <a:schemeClr val="bg2"/>
                        </a:buClr>
                        <a:buSzPct val="60000"/>
                        <a:buFont typeface="Wingdings" panose="05000000000000000000" pitchFamily="2" charset="2"/>
                        <a:defRPr b="1">
                          <a:solidFill>
                            <a:schemeClr val="tx1"/>
                          </a:solidFill>
                          <a:latin typeface="FrutigerNext LT Regular" panose="020B0803040504020204" pitchFamily="34" charset="0"/>
                          <a:ea typeface="华文细黑" panose="02010600040101010101" pitchFamily="2" charset="-122"/>
                        </a:defRPr>
                      </a:lvl1pPr>
                      <a:lvl2pPr marL="742950" indent="-285750" algn="l" defTabSz="912813">
                        <a:lnSpc>
                          <a:spcPct val="140000"/>
                        </a:lnSpc>
                        <a:buClr>
                          <a:schemeClr val="tx1"/>
                        </a:buClr>
                        <a:buSzPct val="50000"/>
                        <a:buFont typeface="Wingdings" panose="05000000000000000000" pitchFamily="2" charset="2"/>
                        <a:defRPr sz="1600">
                          <a:solidFill>
                            <a:schemeClr val="tx1"/>
                          </a:solidFill>
                          <a:latin typeface="FrutigerNext LT Regular" panose="020B0803040504020204" pitchFamily="34" charset="0"/>
                          <a:ea typeface="华文细黑" panose="02010600040101010101" pitchFamily="2" charset="-122"/>
                        </a:defRPr>
                      </a:lvl2pPr>
                      <a:lvl3pPr marL="1143000" indent="-228600" algn="l" defTabSz="912813">
                        <a:lnSpc>
                          <a:spcPct val="140000"/>
                        </a:lnSpc>
                        <a:buSzPct val="50000"/>
                        <a:buFont typeface="Wingdings" panose="05000000000000000000" pitchFamily="2" charset="2"/>
                        <a:defRPr sz="1400">
                          <a:solidFill>
                            <a:schemeClr val="tx1"/>
                          </a:solidFill>
                          <a:latin typeface="FrutigerNext LT Light" pitchFamily="2" charset="0"/>
                          <a:ea typeface="华文细黑" panose="02010600040101010101" pitchFamily="2" charset="-122"/>
                        </a:defRPr>
                      </a:lvl3pPr>
                      <a:lvl4pPr marL="1600200" indent="-228600" algn="l" defTabSz="912813">
                        <a:lnSpc>
                          <a:spcPct val="140000"/>
                        </a:lnSpc>
                        <a:buFont typeface="Wingdings" panose="05000000000000000000" pitchFamily="2" charset="2"/>
                        <a:defRPr sz="1200">
                          <a:solidFill>
                            <a:schemeClr val="tx1"/>
                          </a:solidFill>
                          <a:latin typeface="FrutigerNext LT Medium" pitchFamily="34" charset="0"/>
                          <a:ea typeface="华文细黑" panose="02010600040101010101" pitchFamily="2" charset="-122"/>
                        </a:defRPr>
                      </a:lvl4pPr>
                      <a:lvl5pPr marL="2057400" indent="-228600" algn="l" defTabSz="912813">
                        <a:lnSpc>
                          <a:spcPct val="140000"/>
                        </a:lnSpc>
                        <a:buFont typeface="FrutigerNext LT Medium" pitchFamily="34" charset="0"/>
                        <a:defRPr sz="1000">
                          <a:solidFill>
                            <a:schemeClr val="tx1"/>
                          </a:solidFill>
                          <a:latin typeface="FrutigerNext LT Medium" pitchFamily="34" charset="0"/>
                          <a:ea typeface="华文细黑" panose="02010600040101010101" pitchFamily="2" charset="-122"/>
                        </a:defRPr>
                      </a:lvl5pPr>
                      <a:lvl6pPr marL="2514600" indent="-228600" defTabSz="912813" fontAlgn="base">
                        <a:lnSpc>
                          <a:spcPct val="140000"/>
                        </a:lnSpc>
                        <a:spcBef>
                          <a:spcPct val="0"/>
                        </a:spcBef>
                        <a:spcAft>
                          <a:spcPct val="0"/>
                        </a:spcAft>
                        <a:buFont typeface="FrutigerNext LT Medium" pitchFamily="34" charset="0"/>
                        <a:defRPr sz="1000">
                          <a:solidFill>
                            <a:schemeClr val="tx1"/>
                          </a:solidFill>
                          <a:latin typeface="FrutigerNext LT Medium" pitchFamily="34" charset="0"/>
                          <a:ea typeface="华文细黑" panose="02010600040101010101" pitchFamily="2" charset="-122"/>
                        </a:defRPr>
                      </a:lvl6pPr>
                      <a:lvl7pPr marL="2971800" indent="-228600" defTabSz="912813" fontAlgn="base">
                        <a:lnSpc>
                          <a:spcPct val="140000"/>
                        </a:lnSpc>
                        <a:spcBef>
                          <a:spcPct val="0"/>
                        </a:spcBef>
                        <a:spcAft>
                          <a:spcPct val="0"/>
                        </a:spcAft>
                        <a:buFont typeface="FrutigerNext LT Medium" pitchFamily="34" charset="0"/>
                        <a:defRPr sz="1000">
                          <a:solidFill>
                            <a:schemeClr val="tx1"/>
                          </a:solidFill>
                          <a:latin typeface="FrutigerNext LT Medium" pitchFamily="34" charset="0"/>
                          <a:ea typeface="华文细黑" panose="02010600040101010101" pitchFamily="2" charset="-122"/>
                        </a:defRPr>
                      </a:lvl7pPr>
                      <a:lvl8pPr marL="3429000" indent="-228600" defTabSz="912813" fontAlgn="base">
                        <a:lnSpc>
                          <a:spcPct val="140000"/>
                        </a:lnSpc>
                        <a:spcBef>
                          <a:spcPct val="0"/>
                        </a:spcBef>
                        <a:spcAft>
                          <a:spcPct val="0"/>
                        </a:spcAft>
                        <a:buFont typeface="FrutigerNext LT Medium" pitchFamily="34" charset="0"/>
                        <a:defRPr sz="1000">
                          <a:solidFill>
                            <a:schemeClr val="tx1"/>
                          </a:solidFill>
                          <a:latin typeface="FrutigerNext LT Medium" pitchFamily="34" charset="0"/>
                          <a:ea typeface="华文细黑" panose="02010600040101010101" pitchFamily="2" charset="-122"/>
                        </a:defRPr>
                      </a:lvl8pPr>
                      <a:lvl9pPr marL="3886200" indent="-228600" defTabSz="912813" fontAlgn="base">
                        <a:lnSpc>
                          <a:spcPct val="140000"/>
                        </a:lnSpc>
                        <a:spcBef>
                          <a:spcPct val="0"/>
                        </a:spcBef>
                        <a:spcAft>
                          <a:spcPct val="0"/>
                        </a:spcAft>
                        <a:buFont typeface="FrutigerNext LT Medium" pitchFamily="34" charset="0"/>
                        <a:defRPr sz="1000">
                          <a:solidFill>
                            <a:schemeClr val="tx1"/>
                          </a:solidFill>
                          <a:latin typeface="FrutigerNext LT Medium" pitchFamily="34" charset="0"/>
                          <a:ea typeface="华文细黑" panose="02010600040101010101" pitchFamily="2" charset="-122"/>
                        </a:defRPr>
                      </a:lvl9pPr>
                    </a:lstStyle>
                    <a:p>
                      <a:pPr marL="0" marR="0" lvl="0" indent="0" algn="ctr" defTabSz="912813" rtl="0" eaLnBrk="1" fontAlgn="base" latinLnBrk="0" hangingPunct="1">
                        <a:lnSpc>
                          <a:spcPct val="150000"/>
                        </a:lnSpc>
                        <a:spcBef>
                          <a:spcPct val="0"/>
                        </a:spcBef>
                        <a:spcAft>
                          <a:spcPct val="0"/>
                        </a:spcAft>
                        <a:buClrTx/>
                        <a:buSzTx/>
                        <a:buFont typeface="Wingdings" panose="05000000000000000000" pitchFamily="2" charset="2"/>
                        <a:buNone/>
                        <a:tabLst/>
                      </a:pPr>
                      <a:r>
                        <a:rPr kumimoji="0" lang="en-US" altLang="zh-CN" sz="1200" b="1" i="0" u="none" strike="noStrike" cap="none" normalizeH="0" baseline="0">
                          <a:ln>
                            <a:noFill/>
                          </a:ln>
                          <a:solidFill>
                            <a:schemeClr val="tx1"/>
                          </a:solidFill>
                          <a:effectLst/>
                          <a:latin typeface="+mn-ea"/>
                          <a:ea typeface="+mn-ea"/>
                        </a:rPr>
                        <a:t>3</a:t>
                      </a:r>
                    </a:p>
                  </a:txBody>
                  <a:tcPr marL="69341" marR="69341" marT="34670" marB="3467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lgn="l" defTabSz="912813">
                        <a:lnSpc>
                          <a:spcPct val="140000"/>
                        </a:lnSpc>
                        <a:buClr>
                          <a:schemeClr val="bg2"/>
                        </a:buClr>
                        <a:buSzPct val="60000"/>
                        <a:buFont typeface="Wingdings" panose="05000000000000000000" pitchFamily="2" charset="2"/>
                        <a:defRPr b="1">
                          <a:solidFill>
                            <a:schemeClr val="tx1"/>
                          </a:solidFill>
                          <a:latin typeface="FrutigerNext LT Regular" panose="020B0803040504020204" pitchFamily="34" charset="0"/>
                          <a:ea typeface="华文细黑" panose="02010600040101010101" pitchFamily="2" charset="-122"/>
                        </a:defRPr>
                      </a:lvl1pPr>
                      <a:lvl2pPr marL="742950" indent="-285750" algn="l" defTabSz="912813">
                        <a:lnSpc>
                          <a:spcPct val="140000"/>
                        </a:lnSpc>
                        <a:buClr>
                          <a:schemeClr val="tx1"/>
                        </a:buClr>
                        <a:buSzPct val="50000"/>
                        <a:buFont typeface="Wingdings" panose="05000000000000000000" pitchFamily="2" charset="2"/>
                        <a:defRPr sz="1600">
                          <a:solidFill>
                            <a:schemeClr val="tx1"/>
                          </a:solidFill>
                          <a:latin typeface="FrutigerNext LT Regular" panose="020B0803040504020204" pitchFamily="34" charset="0"/>
                          <a:ea typeface="华文细黑" panose="02010600040101010101" pitchFamily="2" charset="-122"/>
                        </a:defRPr>
                      </a:lvl2pPr>
                      <a:lvl3pPr marL="1143000" indent="-228600" algn="l" defTabSz="912813">
                        <a:lnSpc>
                          <a:spcPct val="140000"/>
                        </a:lnSpc>
                        <a:buSzPct val="50000"/>
                        <a:buFont typeface="Wingdings" panose="05000000000000000000" pitchFamily="2" charset="2"/>
                        <a:defRPr sz="1400">
                          <a:solidFill>
                            <a:schemeClr val="tx1"/>
                          </a:solidFill>
                          <a:latin typeface="FrutigerNext LT Light" pitchFamily="2" charset="0"/>
                          <a:ea typeface="华文细黑" panose="02010600040101010101" pitchFamily="2" charset="-122"/>
                        </a:defRPr>
                      </a:lvl3pPr>
                      <a:lvl4pPr marL="1600200" indent="-228600" algn="l" defTabSz="912813">
                        <a:lnSpc>
                          <a:spcPct val="140000"/>
                        </a:lnSpc>
                        <a:buFont typeface="Wingdings" panose="05000000000000000000" pitchFamily="2" charset="2"/>
                        <a:defRPr sz="1200">
                          <a:solidFill>
                            <a:schemeClr val="tx1"/>
                          </a:solidFill>
                          <a:latin typeface="FrutigerNext LT Medium" pitchFamily="34" charset="0"/>
                          <a:ea typeface="华文细黑" panose="02010600040101010101" pitchFamily="2" charset="-122"/>
                        </a:defRPr>
                      </a:lvl4pPr>
                      <a:lvl5pPr marL="2057400" indent="-228600" algn="l" defTabSz="912813">
                        <a:lnSpc>
                          <a:spcPct val="140000"/>
                        </a:lnSpc>
                        <a:buFont typeface="FrutigerNext LT Medium" pitchFamily="34" charset="0"/>
                        <a:defRPr sz="1000">
                          <a:solidFill>
                            <a:schemeClr val="tx1"/>
                          </a:solidFill>
                          <a:latin typeface="FrutigerNext LT Medium" pitchFamily="34" charset="0"/>
                          <a:ea typeface="华文细黑" panose="02010600040101010101" pitchFamily="2" charset="-122"/>
                        </a:defRPr>
                      </a:lvl5pPr>
                      <a:lvl6pPr marL="2514600" indent="-228600" defTabSz="912813" fontAlgn="base">
                        <a:lnSpc>
                          <a:spcPct val="140000"/>
                        </a:lnSpc>
                        <a:spcBef>
                          <a:spcPct val="0"/>
                        </a:spcBef>
                        <a:spcAft>
                          <a:spcPct val="0"/>
                        </a:spcAft>
                        <a:buFont typeface="FrutigerNext LT Medium" pitchFamily="34" charset="0"/>
                        <a:defRPr sz="1000">
                          <a:solidFill>
                            <a:schemeClr val="tx1"/>
                          </a:solidFill>
                          <a:latin typeface="FrutigerNext LT Medium" pitchFamily="34" charset="0"/>
                          <a:ea typeface="华文细黑" panose="02010600040101010101" pitchFamily="2" charset="-122"/>
                        </a:defRPr>
                      </a:lvl6pPr>
                      <a:lvl7pPr marL="2971800" indent="-228600" defTabSz="912813" fontAlgn="base">
                        <a:lnSpc>
                          <a:spcPct val="140000"/>
                        </a:lnSpc>
                        <a:spcBef>
                          <a:spcPct val="0"/>
                        </a:spcBef>
                        <a:spcAft>
                          <a:spcPct val="0"/>
                        </a:spcAft>
                        <a:buFont typeface="FrutigerNext LT Medium" pitchFamily="34" charset="0"/>
                        <a:defRPr sz="1000">
                          <a:solidFill>
                            <a:schemeClr val="tx1"/>
                          </a:solidFill>
                          <a:latin typeface="FrutigerNext LT Medium" pitchFamily="34" charset="0"/>
                          <a:ea typeface="华文细黑" panose="02010600040101010101" pitchFamily="2" charset="-122"/>
                        </a:defRPr>
                      </a:lvl7pPr>
                      <a:lvl8pPr marL="3429000" indent="-228600" defTabSz="912813" fontAlgn="base">
                        <a:lnSpc>
                          <a:spcPct val="140000"/>
                        </a:lnSpc>
                        <a:spcBef>
                          <a:spcPct val="0"/>
                        </a:spcBef>
                        <a:spcAft>
                          <a:spcPct val="0"/>
                        </a:spcAft>
                        <a:buFont typeface="FrutigerNext LT Medium" pitchFamily="34" charset="0"/>
                        <a:defRPr sz="1000">
                          <a:solidFill>
                            <a:schemeClr val="tx1"/>
                          </a:solidFill>
                          <a:latin typeface="FrutigerNext LT Medium" pitchFamily="34" charset="0"/>
                          <a:ea typeface="华文细黑" panose="02010600040101010101" pitchFamily="2" charset="-122"/>
                        </a:defRPr>
                      </a:lvl8pPr>
                      <a:lvl9pPr marL="3886200" indent="-228600" defTabSz="912813" fontAlgn="base">
                        <a:lnSpc>
                          <a:spcPct val="140000"/>
                        </a:lnSpc>
                        <a:spcBef>
                          <a:spcPct val="0"/>
                        </a:spcBef>
                        <a:spcAft>
                          <a:spcPct val="0"/>
                        </a:spcAft>
                        <a:buFont typeface="FrutigerNext LT Medium" pitchFamily="34" charset="0"/>
                        <a:defRPr sz="1000">
                          <a:solidFill>
                            <a:schemeClr val="tx1"/>
                          </a:solidFill>
                          <a:latin typeface="FrutigerNext LT Medium" pitchFamily="34" charset="0"/>
                          <a:ea typeface="华文细黑" panose="02010600040101010101" pitchFamily="2" charset="-122"/>
                        </a:defRPr>
                      </a:lvl9pPr>
                    </a:lstStyle>
                    <a:p>
                      <a:pPr marL="0" marR="0" lvl="0" indent="0" algn="l" defTabSz="912813" rtl="0" eaLnBrk="1" fontAlgn="base" latinLnBrk="0" hangingPunct="1">
                        <a:lnSpc>
                          <a:spcPct val="150000"/>
                        </a:lnSpc>
                        <a:spcBef>
                          <a:spcPct val="0"/>
                        </a:spcBef>
                        <a:spcAft>
                          <a:spcPct val="0"/>
                        </a:spcAft>
                        <a:buClrTx/>
                        <a:buSzTx/>
                        <a:buFont typeface="Wingdings" panose="05000000000000000000" pitchFamily="2" charset="2"/>
                        <a:buNone/>
                        <a:tabLst/>
                      </a:pPr>
                      <a:r>
                        <a:rPr kumimoji="0" lang="zh-CN" altLang="en-US" sz="1200" b="1" i="0" u="none" strike="noStrike" cap="none" normalizeH="0" baseline="0" dirty="0">
                          <a:ln>
                            <a:noFill/>
                          </a:ln>
                          <a:solidFill>
                            <a:srgbClr val="990000"/>
                          </a:solidFill>
                          <a:effectLst/>
                          <a:latin typeface="+mn-ea"/>
                          <a:ea typeface="+mn-ea"/>
                        </a:rPr>
                        <a:t>过度作业</a:t>
                      </a:r>
                    </a:p>
                  </a:txBody>
                  <a:tcPr marL="69341" marR="69341" marT="34670" marB="3467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lgn="l" defTabSz="912813">
                        <a:lnSpc>
                          <a:spcPct val="140000"/>
                        </a:lnSpc>
                        <a:buClr>
                          <a:schemeClr val="bg2"/>
                        </a:buClr>
                        <a:buSzPct val="60000"/>
                        <a:buFont typeface="Wingdings" panose="05000000000000000000" pitchFamily="2" charset="2"/>
                        <a:defRPr b="1">
                          <a:solidFill>
                            <a:schemeClr val="tx1"/>
                          </a:solidFill>
                          <a:latin typeface="FrutigerNext LT Regular" panose="020B0803040504020204" pitchFamily="34" charset="0"/>
                          <a:ea typeface="华文细黑" panose="02010600040101010101" pitchFamily="2" charset="-122"/>
                        </a:defRPr>
                      </a:lvl1pPr>
                      <a:lvl2pPr marL="742950" indent="-285750" algn="l" defTabSz="912813">
                        <a:lnSpc>
                          <a:spcPct val="140000"/>
                        </a:lnSpc>
                        <a:buClr>
                          <a:schemeClr val="tx1"/>
                        </a:buClr>
                        <a:buSzPct val="50000"/>
                        <a:buFont typeface="Wingdings" panose="05000000000000000000" pitchFamily="2" charset="2"/>
                        <a:defRPr sz="1600">
                          <a:solidFill>
                            <a:schemeClr val="tx1"/>
                          </a:solidFill>
                          <a:latin typeface="FrutigerNext LT Regular" panose="020B0803040504020204" pitchFamily="34" charset="0"/>
                          <a:ea typeface="华文细黑" panose="02010600040101010101" pitchFamily="2" charset="-122"/>
                        </a:defRPr>
                      </a:lvl2pPr>
                      <a:lvl3pPr marL="1143000" indent="-228600" algn="l" defTabSz="912813">
                        <a:lnSpc>
                          <a:spcPct val="140000"/>
                        </a:lnSpc>
                        <a:buSzPct val="50000"/>
                        <a:buFont typeface="Wingdings" panose="05000000000000000000" pitchFamily="2" charset="2"/>
                        <a:defRPr sz="1400">
                          <a:solidFill>
                            <a:schemeClr val="tx1"/>
                          </a:solidFill>
                          <a:latin typeface="FrutigerNext LT Light" pitchFamily="2" charset="0"/>
                          <a:ea typeface="华文细黑" panose="02010600040101010101" pitchFamily="2" charset="-122"/>
                        </a:defRPr>
                      </a:lvl3pPr>
                      <a:lvl4pPr marL="1600200" indent="-228600" algn="l" defTabSz="912813">
                        <a:lnSpc>
                          <a:spcPct val="140000"/>
                        </a:lnSpc>
                        <a:buFont typeface="Wingdings" panose="05000000000000000000" pitchFamily="2" charset="2"/>
                        <a:defRPr sz="1200">
                          <a:solidFill>
                            <a:schemeClr val="tx1"/>
                          </a:solidFill>
                          <a:latin typeface="FrutigerNext LT Medium" pitchFamily="34" charset="0"/>
                          <a:ea typeface="华文细黑" panose="02010600040101010101" pitchFamily="2" charset="-122"/>
                        </a:defRPr>
                      </a:lvl4pPr>
                      <a:lvl5pPr marL="2057400" indent="-228600" algn="l" defTabSz="912813">
                        <a:lnSpc>
                          <a:spcPct val="140000"/>
                        </a:lnSpc>
                        <a:buFont typeface="FrutigerNext LT Medium" pitchFamily="34" charset="0"/>
                        <a:defRPr sz="1000">
                          <a:solidFill>
                            <a:schemeClr val="tx1"/>
                          </a:solidFill>
                          <a:latin typeface="FrutigerNext LT Medium" pitchFamily="34" charset="0"/>
                          <a:ea typeface="华文细黑" panose="02010600040101010101" pitchFamily="2" charset="-122"/>
                        </a:defRPr>
                      </a:lvl5pPr>
                      <a:lvl6pPr marL="2514600" indent="-228600" defTabSz="912813" fontAlgn="base">
                        <a:lnSpc>
                          <a:spcPct val="140000"/>
                        </a:lnSpc>
                        <a:spcBef>
                          <a:spcPct val="0"/>
                        </a:spcBef>
                        <a:spcAft>
                          <a:spcPct val="0"/>
                        </a:spcAft>
                        <a:buFont typeface="FrutigerNext LT Medium" pitchFamily="34" charset="0"/>
                        <a:defRPr sz="1000">
                          <a:solidFill>
                            <a:schemeClr val="tx1"/>
                          </a:solidFill>
                          <a:latin typeface="FrutigerNext LT Medium" pitchFamily="34" charset="0"/>
                          <a:ea typeface="华文细黑" panose="02010600040101010101" pitchFamily="2" charset="-122"/>
                        </a:defRPr>
                      </a:lvl6pPr>
                      <a:lvl7pPr marL="2971800" indent="-228600" defTabSz="912813" fontAlgn="base">
                        <a:lnSpc>
                          <a:spcPct val="140000"/>
                        </a:lnSpc>
                        <a:spcBef>
                          <a:spcPct val="0"/>
                        </a:spcBef>
                        <a:spcAft>
                          <a:spcPct val="0"/>
                        </a:spcAft>
                        <a:buFont typeface="FrutigerNext LT Medium" pitchFamily="34" charset="0"/>
                        <a:defRPr sz="1000">
                          <a:solidFill>
                            <a:schemeClr val="tx1"/>
                          </a:solidFill>
                          <a:latin typeface="FrutigerNext LT Medium" pitchFamily="34" charset="0"/>
                          <a:ea typeface="华文细黑" panose="02010600040101010101" pitchFamily="2" charset="-122"/>
                        </a:defRPr>
                      </a:lvl7pPr>
                      <a:lvl8pPr marL="3429000" indent="-228600" defTabSz="912813" fontAlgn="base">
                        <a:lnSpc>
                          <a:spcPct val="140000"/>
                        </a:lnSpc>
                        <a:spcBef>
                          <a:spcPct val="0"/>
                        </a:spcBef>
                        <a:spcAft>
                          <a:spcPct val="0"/>
                        </a:spcAft>
                        <a:buFont typeface="FrutigerNext LT Medium" pitchFamily="34" charset="0"/>
                        <a:defRPr sz="1000">
                          <a:solidFill>
                            <a:schemeClr val="tx1"/>
                          </a:solidFill>
                          <a:latin typeface="FrutigerNext LT Medium" pitchFamily="34" charset="0"/>
                          <a:ea typeface="华文细黑" panose="02010600040101010101" pitchFamily="2" charset="-122"/>
                        </a:defRPr>
                      </a:lvl8pPr>
                      <a:lvl9pPr marL="3886200" indent="-228600" defTabSz="912813" fontAlgn="base">
                        <a:lnSpc>
                          <a:spcPct val="140000"/>
                        </a:lnSpc>
                        <a:spcBef>
                          <a:spcPct val="0"/>
                        </a:spcBef>
                        <a:spcAft>
                          <a:spcPct val="0"/>
                        </a:spcAft>
                        <a:buFont typeface="FrutigerNext LT Medium" pitchFamily="34" charset="0"/>
                        <a:defRPr sz="1000">
                          <a:solidFill>
                            <a:schemeClr val="tx1"/>
                          </a:solidFill>
                          <a:latin typeface="FrutigerNext LT Medium" pitchFamily="34" charset="0"/>
                          <a:ea typeface="华文细黑" panose="02010600040101010101" pitchFamily="2" charset="-122"/>
                        </a:defRPr>
                      </a:lvl9pPr>
                    </a:lstStyle>
                    <a:p>
                      <a:pPr marL="0" marR="0" lvl="0" indent="0" algn="l" defTabSz="912813" rtl="0" eaLnBrk="1" fontAlgn="base" latinLnBrk="0" hangingPunct="1">
                        <a:lnSpc>
                          <a:spcPct val="150000"/>
                        </a:lnSpc>
                        <a:spcBef>
                          <a:spcPct val="0"/>
                        </a:spcBef>
                        <a:spcAft>
                          <a:spcPct val="0"/>
                        </a:spcAft>
                        <a:buClrTx/>
                        <a:buSzTx/>
                        <a:buFont typeface="Wingdings" panose="05000000000000000000" pitchFamily="2" charset="2"/>
                        <a:buNone/>
                        <a:tabLst/>
                      </a:pPr>
                      <a:r>
                        <a:rPr kumimoji="0" lang="zh-CN" altLang="en-US" sz="1200" b="0" i="0" u="none" strike="noStrike" cap="none" normalizeH="0" baseline="0" dirty="0">
                          <a:ln>
                            <a:noFill/>
                          </a:ln>
                          <a:solidFill>
                            <a:srgbClr val="000000"/>
                          </a:solidFill>
                          <a:effectLst/>
                          <a:latin typeface="+mn-ea"/>
                          <a:ea typeface="+mn-ea"/>
                        </a:rPr>
                        <a:t>在多个环节移交时，接收信息者也需要重新学习；拥有某领域的专家，但在开发过程中需要此领域经验时，他却没参与，而是团队重新摸索。</a:t>
                      </a:r>
                    </a:p>
                  </a:txBody>
                  <a:tcPr marL="69341" marR="69341" marT="34670" marB="3467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r h="602841">
                <a:tc>
                  <a:txBody>
                    <a:bodyPr/>
                    <a:lstStyle>
                      <a:lvl1pPr algn="l" defTabSz="912813">
                        <a:lnSpc>
                          <a:spcPct val="140000"/>
                        </a:lnSpc>
                        <a:buClr>
                          <a:schemeClr val="bg2"/>
                        </a:buClr>
                        <a:buSzPct val="60000"/>
                        <a:buFont typeface="Wingdings" panose="05000000000000000000" pitchFamily="2" charset="2"/>
                        <a:defRPr b="1">
                          <a:solidFill>
                            <a:schemeClr val="tx1"/>
                          </a:solidFill>
                          <a:latin typeface="FrutigerNext LT Regular" panose="020B0803040504020204" pitchFamily="34" charset="0"/>
                          <a:ea typeface="华文细黑" panose="02010600040101010101" pitchFamily="2" charset="-122"/>
                        </a:defRPr>
                      </a:lvl1pPr>
                      <a:lvl2pPr marL="742950" indent="-285750" algn="l" defTabSz="912813">
                        <a:lnSpc>
                          <a:spcPct val="140000"/>
                        </a:lnSpc>
                        <a:buClr>
                          <a:schemeClr val="tx1"/>
                        </a:buClr>
                        <a:buSzPct val="50000"/>
                        <a:buFont typeface="Wingdings" panose="05000000000000000000" pitchFamily="2" charset="2"/>
                        <a:defRPr sz="1600">
                          <a:solidFill>
                            <a:schemeClr val="tx1"/>
                          </a:solidFill>
                          <a:latin typeface="FrutigerNext LT Regular" panose="020B0803040504020204" pitchFamily="34" charset="0"/>
                          <a:ea typeface="华文细黑" panose="02010600040101010101" pitchFamily="2" charset="-122"/>
                        </a:defRPr>
                      </a:lvl2pPr>
                      <a:lvl3pPr marL="1143000" indent="-228600" algn="l" defTabSz="912813">
                        <a:lnSpc>
                          <a:spcPct val="140000"/>
                        </a:lnSpc>
                        <a:buSzPct val="50000"/>
                        <a:buFont typeface="Wingdings" panose="05000000000000000000" pitchFamily="2" charset="2"/>
                        <a:defRPr sz="1400">
                          <a:solidFill>
                            <a:schemeClr val="tx1"/>
                          </a:solidFill>
                          <a:latin typeface="FrutigerNext LT Light" pitchFamily="2" charset="0"/>
                          <a:ea typeface="华文细黑" panose="02010600040101010101" pitchFamily="2" charset="-122"/>
                        </a:defRPr>
                      </a:lvl3pPr>
                      <a:lvl4pPr marL="1600200" indent="-228600" algn="l" defTabSz="912813">
                        <a:lnSpc>
                          <a:spcPct val="140000"/>
                        </a:lnSpc>
                        <a:buFont typeface="Wingdings" panose="05000000000000000000" pitchFamily="2" charset="2"/>
                        <a:defRPr sz="1200">
                          <a:solidFill>
                            <a:schemeClr val="tx1"/>
                          </a:solidFill>
                          <a:latin typeface="FrutigerNext LT Medium" pitchFamily="34" charset="0"/>
                          <a:ea typeface="华文细黑" panose="02010600040101010101" pitchFamily="2" charset="-122"/>
                        </a:defRPr>
                      </a:lvl4pPr>
                      <a:lvl5pPr marL="2057400" indent="-228600" algn="l" defTabSz="912813">
                        <a:lnSpc>
                          <a:spcPct val="140000"/>
                        </a:lnSpc>
                        <a:buFont typeface="FrutigerNext LT Medium" pitchFamily="34" charset="0"/>
                        <a:defRPr sz="1000">
                          <a:solidFill>
                            <a:schemeClr val="tx1"/>
                          </a:solidFill>
                          <a:latin typeface="FrutigerNext LT Medium" pitchFamily="34" charset="0"/>
                          <a:ea typeface="华文细黑" panose="02010600040101010101" pitchFamily="2" charset="-122"/>
                        </a:defRPr>
                      </a:lvl5pPr>
                      <a:lvl6pPr marL="2514600" indent="-228600" defTabSz="912813" fontAlgn="base">
                        <a:lnSpc>
                          <a:spcPct val="140000"/>
                        </a:lnSpc>
                        <a:spcBef>
                          <a:spcPct val="0"/>
                        </a:spcBef>
                        <a:spcAft>
                          <a:spcPct val="0"/>
                        </a:spcAft>
                        <a:buFont typeface="FrutigerNext LT Medium" pitchFamily="34" charset="0"/>
                        <a:defRPr sz="1000">
                          <a:solidFill>
                            <a:schemeClr val="tx1"/>
                          </a:solidFill>
                          <a:latin typeface="FrutigerNext LT Medium" pitchFamily="34" charset="0"/>
                          <a:ea typeface="华文细黑" panose="02010600040101010101" pitchFamily="2" charset="-122"/>
                        </a:defRPr>
                      </a:lvl6pPr>
                      <a:lvl7pPr marL="2971800" indent="-228600" defTabSz="912813" fontAlgn="base">
                        <a:lnSpc>
                          <a:spcPct val="140000"/>
                        </a:lnSpc>
                        <a:spcBef>
                          <a:spcPct val="0"/>
                        </a:spcBef>
                        <a:spcAft>
                          <a:spcPct val="0"/>
                        </a:spcAft>
                        <a:buFont typeface="FrutigerNext LT Medium" pitchFamily="34" charset="0"/>
                        <a:defRPr sz="1000">
                          <a:solidFill>
                            <a:schemeClr val="tx1"/>
                          </a:solidFill>
                          <a:latin typeface="FrutigerNext LT Medium" pitchFamily="34" charset="0"/>
                          <a:ea typeface="华文细黑" panose="02010600040101010101" pitchFamily="2" charset="-122"/>
                        </a:defRPr>
                      </a:lvl7pPr>
                      <a:lvl8pPr marL="3429000" indent="-228600" defTabSz="912813" fontAlgn="base">
                        <a:lnSpc>
                          <a:spcPct val="140000"/>
                        </a:lnSpc>
                        <a:spcBef>
                          <a:spcPct val="0"/>
                        </a:spcBef>
                        <a:spcAft>
                          <a:spcPct val="0"/>
                        </a:spcAft>
                        <a:buFont typeface="FrutigerNext LT Medium" pitchFamily="34" charset="0"/>
                        <a:defRPr sz="1000">
                          <a:solidFill>
                            <a:schemeClr val="tx1"/>
                          </a:solidFill>
                          <a:latin typeface="FrutigerNext LT Medium" pitchFamily="34" charset="0"/>
                          <a:ea typeface="华文细黑" panose="02010600040101010101" pitchFamily="2" charset="-122"/>
                        </a:defRPr>
                      </a:lvl8pPr>
                      <a:lvl9pPr marL="3886200" indent="-228600" defTabSz="912813" fontAlgn="base">
                        <a:lnSpc>
                          <a:spcPct val="140000"/>
                        </a:lnSpc>
                        <a:spcBef>
                          <a:spcPct val="0"/>
                        </a:spcBef>
                        <a:spcAft>
                          <a:spcPct val="0"/>
                        </a:spcAft>
                        <a:buFont typeface="FrutigerNext LT Medium" pitchFamily="34" charset="0"/>
                        <a:defRPr sz="1000">
                          <a:solidFill>
                            <a:schemeClr val="tx1"/>
                          </a:solidFill>
                          <a:latin typeface="FrutigerNext LT Medium" pitchFamily="34" charset="0"/>
                          <a:ea typeface="华文细黑" panose="02010600040101010101" pitchFamily="2" charset="-122"/>
                        </a:defRPr>
                      </a:lvl9pPr>
                    </a:lstStyle>
                    <a:p>
                      <a:pPr marL="0" marR="0" lvl="0" indent="0" algn="ctr" defTabSz="912813" rtl="0" eaLnBrk="1" fontAlgn="base" latinLnBrk="0" hangingPunct="1">
                        <a:lnSpc>
                          <a:spcPct val="150000"/>
                        </a:lnSpc>
                        <a:spcBef>
                          <a:spcPct val="0"/>
                        </a:spcBef>
                        <a:spcAft>
                          <a:spcPct val="0"/>
                        </a:spcAft>
                        <a:buClrTx/>
                        <a:buSzTx/>
                        <a:buFont typeface="Wingdings" panose="05000000000000000000" pitchFamily="2" charset="2"/>
                        <a:buNone/>
                        <a:tabLst/>
                      </a:pPr>
                      <a:r>
                        <a:rPr kumimoji="0" lang="en-US" altLang="zh-CN" sz="1200" b="1" i="0" u="none" strike="noStrike" cap="none" normalizeH="0" baseline="0" dirty="0">
                          <a:ln>
                            <a:noFill/>
                          </a:ln>
                          <a:solidFill>
                            <a:schemeClr val="tx1"/>
                          </a:solidFill>
                          <a:effectLst/>
                          <a:latin typeface="+mn-ea"/>
                          <a:ea typeface="+mn-ea"/>
                        </a:rPr>
                        <a:t>4</a:t>
                      </a:r>
                    </a:p>
                  </a:txBody>
                  <a:tcPr marL="69341" marR="69341" marT="34670" marB="3467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lgn="l" defTabSz="912813">
                        <a:lnSpc>
                          <a:spcPct val="140000"/>
                        </a:lnSpc>
                        <a:buClr>
                          <a:schemeClr val="bg2"/>
                        </a:buClr>
                        <a:buSzPct val="60000"/>
                        <a:buFont typeface="Wingdings" panose="05000000000000000000" pitchFamily="2" charset="2"/>
                        <a:defRPr b="1">
                          <a:solidFill>
                            <a:schemeClr val="tx1"/>
                          </a:solidFill>
                          <a:latin typeface="FrutigerNext LT Regular" panose="020B0803040504020204" pitchFamily="34" charset="0"/>
                          <a:ea typeface="华文细黑" panose="02010600040101010101" pitchFamily="2" charset="-122"/>
                        </a:defRPr>
                      </a:lvl1pPr>
                      <a:lvl2pPr marL="742950" indent="-285750" algn="l" defTabSz="912813">
                        <a:lnSpc>
                          <a:spcPct val="140000"/>
                        </a:lnSpc>
                        <a:buClr>
                          <a:schemeClr val="tx1"/>
                        </a:buClr>
                        <a:buSzPct val="50000"/>
                        <a:buFont typeface="Wingdings" panose="05000000000000000000" pitchFamily="2" charset="2"/>
                        <a:defRPr sz="1600">
                          <a:solidFill>
                            <a:schemeClr val="tx1"/>
                          </a:solidFill>
                          <a:latin typeface="FrutigerNext LT Regular" panose="020B0803040504020204" pitchFamily="34" charset="0"/>
                          <a:ea typeface="华文细黑" panose="02010600040101010101" pitchFamily="2" charset="-122"/>
                        </a:defRPr>
                      </a:lvl2pPr>
                      <a:lvl3pPr marL="1143000" indent="-228600" algn="l" defTabSz="912813">
                        <a:lnSpc>
                          <a:spcPct val="140000"/>
                        </a:lnSpc>
                        <a:buSzPct val="50000"/>
                        <a:buFont typeface="Wingdings" panose="05000000000000000000" pitchFamily="2" charset="2"/>
                        <a:defRPr sz="1400">
                          <a:solidFill>
                            <a:schemeClr val="tx1"/>
                          </a:solidFill>
                          <a:latin typeface="FrutigerNext LT Light" pitchFamily="2" charset="0"/>
                          <a:ea typeface="华文细黑" panose="02010600040101010101" pitchFamily="2" charset="-122"/>
                        </a:defRPr>
                      </a:lvl3pPr>
                      <a:lvl4pPr marL="1600200" indent="-228600" algn="l" defTabSz="912813">
                        <a:lnSpc>
                          <a:spcPct val="140000"/>
                        </a:lnSpc>
                        <a:buFont typeface="Wingdings" panose="05000000000000000000" pitchFamily="2" charset="2"/>
                        <a:defRPr sz="1200">
                          <a:solidFill>
                            <a:schemeClr val="tx1"/>
                          </a:solidFill>
                          <a:latin typeface="FrutigerNext LT Medium" pitchFamily="34" charset="0"/>
                          <a:ea typeface="华文细黑" panose="02010600040101010101" pitchFamily="2" charset="-122"/>
                        </a:defRPr>
                      </a:lvl4pPr>
                      <a:lvl5pPr marL="2057400" indent="-228600" algn="l" defTabSz="912813">
                        <a:lnSpc>
                          <a:spcPct val="140000"/>
                        </a:lnSpc>
                        <a:buFont typeface="FrutigerNext LT Medium" pitchFamily="34" charset="0"/>
                        <a:defRPr sz="1000">
                          <a:solidFill>
                            <a:schemeClr val="tx1"/>
                          </a:solidFill>
                          <a:latin typeface="FrutigerNext LT Medium" pitchFamily="34" charset="0"/>
                          <a:ea typeface="华文细黑" panose="02010600040101010101" pitchFamily="2" charset="-122"/>
                        </a:defRPr>
                      </a:lvl5pPr>
                      <a:lvl6pPr marL="2514600" indent="-228600" defTabSz="912813" fontAlgn="base">
                        <a:lnSpc>
                          <a:spcPct val="140000"/>
                        </a:lnSpc>
                        <a:spcBef>
                          <a:spcPct val="0"/>
                        </a:spcBef>
                        <a:spcAft>
                          <a:spcPct val="0"/>
                        </a:spcAft>
                        <a:buFont typeface="FrutigerNext LT Medium" pitchFamily="34" charset="0"/>
                        <a:defRPr sz="1000">
                          <a:solidFill>
                            <a:schemeClr val="tx1"/>
                          </a:solidFill>
                          <a:latin typeface="FrutigerNext LT Medium" pitchFamily="34" charset="0"/>
                          <a:ea typeface="华文细黑" panose="02010600040101010101" pitchFamily="2" charset="-122"/>
                        </a:defRPr>
                      </a:lvl6pPr>
                      <a:lvl7pPr marL="2971800" indent="-228600" defTabSz="912813" fontAlgn="base">
                        <a:lnSpc>
                          <a:spcPct val="140000"/>
                        </a:lnSpc>
                        <a:spcBef>
                          <a:spcPct val="0"/>
                        </a:spcBef>
                        <a:spcAft>
                          <a:spcPct val="0"/>
                        </a:spcAft>
                        <a:buFont typeface="FrutigerNext LT Medium" pitchFamily="34" charset="0"/>
                        <a:defRPr sz="1000">
                          <a:solidFill>
                            <a:schemeClr val="tx1"/>
                          </a:solidFill>
                          <a:latin typeface="FrutigerNext LT Medium" pitchFamily="34" charset="0"/>
                          <a:ea typeface="华文细黑" panose="02010600040101010101" pitchFamily="2" charset="-122"/>
                        </a:defRPr>
                      </a:lvl7pPr>
                      <a:lvl8pPr marL="3429000" indent="-228600" defTabSz="912813" fontAlgn="base">
                        <a:lnSpc>
                          <a:spcPct val="140000"/>
                        </a:lnSpc>
                        <a:spcBef>
                          <a:spcPct val="0"/>
                        </a:spcBef>
                        <a:spcAft>
                          <a:spcPct val="0"/>
                        </a:spcAft>
                        <a:buFont typeface="FrutigerNext LT Medium" pitchFamily="34" charset="0"/>
                        <a:defRPr sz="1000">
                          <a:solidFill>
                            <a:schemeClr val="tx1"/>
                          </a:solidFill>
                          <a:latin typeface="FrutigerNext LT Medium" pitchFamily="34" charset="0"/>
                          <a:ea typeface="华文细黑" panose="02010600040101010101" pitchFamily="2" charset="-122"/>
                        </a:defRPr>
                      </a:lvl8pPr>
                      <a:lvl9pPr marL="3886200" indent="-228600" defTabSz="912813" fontAlgn="base">
                        <a:lnSpc>
                          <a:spcPct val="140000"/>
                        </a:lnSpc>
                        <a:spcBef>
                          <a:spcPct val="0"/>
                        </a:spcBef>
                        <a:spcAft>
                          <a:spcPct val="0"/>
                        </a:spcAft>
                        <a:buFont typeface="FrutigerNext LT Medium" pitchFamily="34" charset="0"/>
                        <a:defRPr sz="1000">
                          <a:solidFill>
                            <a:schemeClr val="tx1"/>
                          </a:solidFill>
                          <a:latin typeface="FrutigerNext LT Medium" pitchFamily="34" charset="0"/>
                          <a:ea typeface="华文细黑" panose="02010600040101010101" pitchFamily="2" charset="-122"/>
                        </a:defRPr>
                      </a:lvl9pPr>
                    </a:lstStyle>
                    <a:p>
                      <a:pPr marL="0" marR="0" lvl="0" indent="0" algn="l" defTabSz="912813" rtl="0" eaLnBrk="1" fontAlgn="base" latinLnBrk="0" hangingPunct="1">
                        <a:lnSpc>
                          <a:spcPct val="150000"/>
                        </a:lnSpc>
                        <a:spcBef>
                          <a:spcPct val="0"/>
                        </a:spcBef>
                        <a:spcAft>
                          <a:spcPct val="0"/>
                        </a:spcAft>
                        <a:buClrTx/>
                        <a:buSzTx/>
                        <a:buFont typeface="Wingdings" panose="05000000000000000000" pitchFamily="2" charset="2"/>
                        <a:buNone/>
                        <a:tabLst/>
                      </a:pPr>
                      <a:r>
                        <a:rPr kumimoji="0" lang="zh-CN" altLang="en-US" sz="1200" b="1" i="0" u="none" strike="noStrike" cap="none" normalizeH="0" baseline="0" dirty="0">
                          <a:ln>
                            <a:noFill/>
                          </a:ln>
                          <a:solidFill>
                            <a:srgbClr val="990000"/>
                          </a:solidFill>
                          <a:effectLst/>
                          <a:latin typeface="+mn-ea"/>
                          <a:ea typeface="+mn-ea"/>
                        </a:rPr>
                        <a:t>传递</a:t>
                      </a:r>
                    </a:p>
                  </a:txBody>
                  <a:tcPr marL="69341" marR="69341" marT="34670" marB="3467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lgn="l" defTabSz="912813">
                        <a:lnSpc>
                          <a:spcPct val="140000"/>
                        </a:lnSpc>
                        <a:buClr>
                          <a:schemeClr val="bg2"/>
                        </a:buClr>
                        <a:buSzPct val="60000"/>
                        <a:buFont typeface="Wingdings" panose="05000000000000000000" pitchFamily="2" charset="2"/>
                        <a:defRPr b="1">
                          <a:solidFill>
                            <a:schemeClr val="tx1"/>
                          </a:solidFill>
                          <a:latin typeface="FrutigerNext LT Regular" panose="020B0803040504020204" pitchFamily="34" charset="0"/>
                          <a:ea typeface="华文细黑" panose="02010600040101010101" pitchFamily="2" charset="-122"/>
                        </a:defRPr>
                      </a:lvl1pPr>
                      <a:lvl2pPr marL="742950" indent="-285750" algn="l" defTabSz="912813">
                        <a:lnSpc>
                          <a:spcPct val="140000"/>
                        </a:lnSpc>
                        <a:buClr>
                          <a:schemeClr val="tx1"/>
                        </a:buClr>
                        <a:buSzPct val="50000"/>
                        <a:buFont typeface="Wingdings" panose="05000000000000000000" pitchFamily="2" charset="2"/>
                        <a:defRPr sz="1600">
                          <a:solidFill>
                            <a:schemeClr val="tx1"/>
                          </a:solidFill>
                          <a:latin typeface="FrutigerNext LT Regular" panose="020B0803040504020204" pitchFamily="34" charset="0"/>
                          <a:ea typeface="华文细黑" panose="02010600040101010101" pitchFamily="2" charset="-122"/>
                        </a:defRPr>
                      </a:lvl2pPr>
                      <a:lvl3pPr marL="1143000" indent="-228600" algn="l" defTabSz="912813">
                        <a:lnSpc>
                          <a:spcPct val="140000"/>
                        </a:lnSpc>
                        <a:buSzPct val="50000"/>
                        <a:buFont typeface="Wingdings" panose="05000000000000000000" pitchFamily="2" charset="2"/>
                        <a:defRPr sz="1400">
                          <a:solidFill>
                            <a:schemeClr val="tx1"/>
                          </a:solidFill>
                          <a:latin typeface="FrutigerNext LT Light" pitchFamily="2" charset="0"/>
                          <a:ea typeface="华文细黑" panose="02010600040101010101" pitchFamily="2" charset="-122"/>
                        </a:defRPr>
                      </a:lvl3pPr>
                      <a:lvl4pPr marL="1600200" indent="-228600" algn="l" defTabSz="912813">
                        <a:lnSpc>
                          <a:spcPct val="140000"/>
                        </a:lnSpc>
                        <a:buFont typeface="Wingdings" panose="05000000000000000000" pitchFamily="2" charset="2"/>
                        <a:defRPr sz="1200">
                          <a:solidFill>
                            <a:schemeClr val="tx1"/>
                          </a:solidFill>
                          <a:latin typeface="FrutigerNext LT Medium" pitchFamily="34" charset="0"/>
                          <a:ea typeface="华文细黑" panose="02010600040101010101" pitchFamily="2" charset="-122"/>
                        </a:defRPr>
                      </a:lvl4pPr>
                      <a:lvl5pPr marL="2057400" indent="-228600" algn="l" defTabSz="912813">
                        <a:lnSpc>
                          <a:spcPct val="140000"/>
                        </a:lnSpc>
                        <a:buFont typeface="FrutigerNext LT Medium" pitchFamily="34" charset="0"/>
                        <a:defRPr sz="1000">
                          <a:solidFill>
                            <a:schemeClr val="tx1"/>
                          </a:solidFill>
                          <a:latin typeface="FrutigerNext LT Medium" pitchFamily="34" charset="0"/>
                          <a:ea typeface="华文细黑" panose="02010600040101010101" pitchFamily="2" charset="-122"/>
                        </a:defRPr>
                      </a:lvl5pPr>
                      <a:lvl6pPr marL="2514600" indent="-228600" defTabSz="912813" fontAlgn="base">
                        <a:lnSpc>
                          <a:spcPct val="140000"/>
                        </a:lnSpc>
                        <a:spcBef>
                          <a:spcPct val="0"/>
                        </a:spcBef>
                        <a:spcAft>
                          <a:spcPct val="0"/>
                        </a:spcAft>
                        <a:buFont typeface="FrutigerNext LT Medium" pitchFamily="34" charset="0"/>
                        <a:defRPr sz="1000">
                          <a:solidFill>
                            <a:schemeClr val="tx1"/>
                          </a:solidFill>
                          <a:latin typeface="FrutigerNext LT Medium" pitchFamily="34" charset="0"/>
                          <a:ea typeface="华文细黑" panose="02010600040101010101" pitchFamily="2" charset="-122"/>
                        </a:defRPr>
                      </a:lvl6pPr>
                      <a:lvl7pPr marL="2971800" indent="-228600" defTabSz="912813" fontAlgn="base">
                        <a:lnSpc>
                          <a:spcPct val="140000"/>
                        </a:lnSpc>
                        <a:spcBef>
                          <a:spcPct val="0"/>
                        </a:spcBef>
                        <a:spcAft>
                          <a:spcPct val="0"/>
                        </a:spcAft>
                        <a:buFont typeface="FrutigerNext LT Medium" pitchFamily="34" charset="0"/>
                        <a:defRPr sz="1000">
                          <a:solidFill>
                            <a:schemeClr val="tx1"/>
                          </a:solidFill>
                          <a:latin typeface="FrutigerNext LT Medium" pitchFamily="34" charset="0"/>
                          <a:ea typeface="华文细黑" panose="02010600040101010101" pitchFamily="2" charset="-122"/>
                        </a:defRPr>
                      </a:lvl7pPr>
                      <a:lvl8pPr marL="3429000" indent="-228600" defTabSz="912813" fontAlgn="base">
                        <a:lnSpc>
                          <a:spcPct val="140000"/>
                        </a:lnSpc>
                        <a:spcBef>
                          <a:spcPct val="0"/>
                        </a:spcBef>
                        <a:spcAft>
                          <a:spcPct val="0"/>
                        </a:spcAft>
                        <a:buFont typeface="FrutigerNext LT Medium" pitchFamily="34" charset="0"/>
                        <a:defRPr sz="1000">
                          <a:solidFill>
                            <a:schemeClr val="tx1"/>
                          </a:solidFill>
                          <a:latin typeface="FrutigerNext LT Medium" pitchFamily="34" charset="0"/>
                          <a:ea typeface="华文细黑" panose="02010600040101010101" pitchFamily="2" charset="-122"/>
                        </a:defRPr>
                      </a:lvl8pPr>
                      <a:lvl9pPr marL="3886200" indent="-228600" defTabSz="912813" fontAlgn="base">
                        <a:lnSpc>
                          <a:spcPct val="140000"/>
                        </a:lnSpc>
                        <a:spcBef>
                          <a:spcPct val="0"/>
                        </a:spcBef>
                        <a:spcAft>
                          <a:spcPct val="0"/>
                        </a:spcAft>
                        <a:buFont typeface="FrutigerNext LT Medium" pitchFamily="34" charset="0"/>
                        <a:defRPr sz="1000">
                          <a:solidFill>
                            <a:schemeClr val="tx1"/>
                          </a:solidFill>
                          <a:latin typeface="FrutigerNext LT Medium" pitchFamily="34" charset="0"/>
                          <a:ea typeface="华文细黑" panose="02010600040101010101" pitchFamily="2" charset="-122"/>
                        </a:defRPr>
                      </a:lvl9pPr>
                    </a:lstStyle>
                    <a:p>
                      <a:pPr marL="0" marR="0" lvl="0" indent="0" algn="l" defTabSz="912813" rtl="0" eaLnBrk="1" fontAlgn="base" latinLnBrk="0" hangingPunct="1">
                        <a:lnSpc>
                          <a:spcPct val="150000"/>
                        </a:lnSpc>
                        <a:spcBef>
                          <a:spcPct val="0"/>
                        </a:spcBef>
                        <a:spcAft>
                          <a:spcPct val="0"/>
                        </a:spcAft>
                        <a:buClrTx/>
                        <a:buSzTx/>
                        <a:buFont typeface="Wingdings" panose="05000000000000000000" pitchFamily="2" charset="2"/>
                        <a:buNone/>
                        <a:tabLst/>
                      </a:pPr>
                      <a:r>
                        <a:rPr kumimoji="0" lang="zh-CN" altLang="en-US" sz="1200" b="0" i="0" u="none" strike="noStrike" cap="none" normalizeH="0" baseline="0" dirty="0">
                          <a:ln>
                            <a:noFill/>
                          </a:ln>
                          <a:solidFill>
                            <a:srgbClr val="000000"/>
                          </a:solidFill>
                          <a:effectLst/>
                          <a:latin typeface="+mn-ea"/>
                          <a:ea typeface="+mn-ea"/>
                        </a:rPr>
                        <a:t>知识信息的传递总是伴随信息丢失，隐形知识尤其困难，分工过细往往导致过多不必要的移交（如详细设计和实现分离，造成大量设计信息丢失）和重新学习的成。</a:t>
                      </a:r>
                    </a:p>
                  </a:txBody>
                  <a:tcPr marL="69341" marR="69341" marT="34670" marB="3467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4"/>
                  </a:ext>
                </a:extLst>
              </a:tr>
              <a:tr h="451244">
                <a:tc>
                  <a:txBody>
                    <a:bodyPr/>
                    <a:lstStyle>
                      <a:lvl1pPr algn="l" defTabSz="912813">
                        <a:lnSpc>
                          <a:spcPct val="140000"/>
                        </a:lnSpc>
                        <a:buClr>
                          <a:schemeClr val="bg2"/>
                        </a:buClr>
                        <a:buSzPct val="60000"/>
                        <a:buFont typeface="Wingdings" panose="05000000000000000000" pitchFamily="2" charset="2"/>
                        <a:defRPr b="1">
                          <a:solidFill>
                            <a:schemeClr val="tx1"/>
                          </a:solidFill>
                          <a:latin typeface="FrutigerNext LT Regular" panose="020B0803040504020204" pitchFamily="34" charset="0"/>
                          <a:ea typeface="华文细黑" panose="02010600040101010101" pitchFamily="2" charset="-122"/>
                        </a:defRPr>
                      </a:lvl1pPr>
                      <a:lvl2pPr marL="742950" indent="-285750" algn="l" defTabSz="912813">
                        <a:lnSpc>
                          <a:spcPct val="140000"/>
                        </a:lnSpc>
                        <a:buClr>
                          <a:schemeClr val="tx1"/>
                        </a:buClr>
                        <a:buSzPct val="50000"/>
                        <a:buFont typeface="Wingdings" panose="05000000000000000000" pitchFamily="2" charset="2"/>
                        <a:defRPr sz="1600">
                          <a:solidFill>
                            <a:schemeClr val="tx1"/>
                          </a:solidFill>
                          <a:latin typeface="FrutigerNext LT Regular" panose="020B0803040504020204" pitchFamily="34" charset="0"/>
                          <a:ea typeface="华文细黑" panose="02010600040101010101" pitchFamily="2" charset="-122"/>
                        </a:defRPr>
                      </a:lvl2pPr>
                      <a:lvl3pPr marL="1143000" indent="-228600" algn="l" defTabSz="912813">
                        <a:lnSpc>
                          <a:spcPct val="140000"/>
                        </a:lnSpc>
                        <a:buSzPct val="50000"/>
                        <a:buFont typeface="Wingdings" panose="05000000000000000000" pitchFamily="2" charset="2"/>
                        <a:defRPr sz="1400">
                          <a:solidFill>
                            <a:schemeClr val="tx1"/>
                          </a:solidFill>
                          <a:latin typeface="FrutigerNext LT Light" pitchFamily="2" charset="0"/>
                          <a:ea typeface="华文细黑" panose="02010600040101010101" pitchFamily="2" charset="-122"/>
                        </a:defRPr>
                      </a:lvl3pPr>
                      <a:lvl4pPr marL="1600200" indent="-228600" algn="l" defTabSz="912813">
                        <a:lnSpc>
                          <a:spcPct val="140000"/>
                        </a:lnSpc>
                        <a:buFont typeface="Wingdings" panose="05000000000000000000" pitchFamily="2" charset="2"/>
                        <a:defRPr sz="1200">
                          <a:solidFill>
                            <a:schemeClr val="tx1"/>
                          </a:solidFill>
                          <a:latin typeface="FrutigerNext LT Medium" pitchFamily="34" charset="0"/>
                          <a:ea typeface="华文细黑" panose="02010600040101010101" pitchFamily="2" charset="-122"/>
                        </a:defRPr>
                      </a:lvl4pPr>
                      <a:lvl5pPr marL="2057400" indent="-228600" algn="l" defTabSz="912813">
                        <a:lnSpc>
                          <a:spcPct val="140000"/>
                        </a:lnSpc>
                        <a:buFont typeface="FrutigerNext LT Medium" pitchFamily="34" charset="0"/>
                        <a:defRPr sz="1000">
                          <a:solidFill>
                            <a:schemeClr val="tx1"/>
                          </a:solidFill>
                          <a:latin typeface="FrutigerNext LT Medium" pitchFamily="34" charset="0"/>
                          <a:ea typeface="华文细黑" panose="02010600040101010101" pitchFamily="2" charset="-122"/>
                        </a:defRPr>
                      </a:lvl5pPr>
                      <a:lvl6pPr marL="2514600" indent="-228600" defTabSz="912813" fontAlgn="base">
                        <a:lnSpc>
                          <a:spcPct val="140000"/>
                        </a:lnSpc>
                        <a:spcBef>
                          <a:spcPct val="0"/>
                        </a:spcBef>
                        <a:spcAft>
                          <a:spcPct val="0"/>
                        </a:spcAft>
                        <a:buFont typeface="FrutigerNext LT Medium" pitchFamily="34" charset="0"/>
                        <a:defRPr sz="1000">
                          <a:solidFill>
                            <a:schemeClr val="tx1"/>
                          </a:solidFill>
                          <a:latin typeface="FrutigerNext LT Medium" pitchFamily="34" charset="0"/>
                          <a:ea typeface="华文细黑" panose="02010600040101010101" pitchFamily="2" charset="-122"/>
                        </a:defRPr>
                      </a:lvl6pPr>
                      <a:lvl7pPr marL="2971800" indent="-228600" defTabSz="912813" fontAlgn="base">
                        <a:lnSpc>
                          <a:spcPct val="140000"/>
                        </a:lnSpc>
                        <a:spcBef>
                          <a:spcPct val="0"/>
                        </a:spcBef>
                        <a:spcAft>
                          <a:spcPct val="0"/>
                        </a:spcAft>
                        <a:buFont typeface="FrutigerNext LT Medium" pitchFamily="34" charset="0"/>
                        <a:defRPr sz="1000">
                          <a:solidFill>
                            <a:schemeClr val="tx1"/>
                          </a:solidFill>
                          <a:latin typeface="FrutigerNext LT Medium" pitchFamily="34" charset="0"/>
                          <a:ea typeface="华文细黑" panose="02010600040101010101" pitchFamily="2" charset="-122"/>
                        </a:defRPr>
                      </a:lvl7pPr>
                      <a:lvl8pPr marL="3429000" indent="-228600" defTabSz="912813" fontAlgn="base">
                        <a:lnSpc>
                          <a:spcPct val="140000"/>
                        </a:lnSpc>
                        <a:spcBef>
                          <a:spcPct val="0"/>
                        </a:spcBef>
                        <a:spcAft>
                          <a:spcPct val="0"/>
                        </a:spcAft>
                        <a:buFont typeface="FrutigerNext LT Medium" pitchFamily="34" charset="0"/>
                        <a:defRPr sz="1000">
                          <a:solidFill>
                            <a:schemeClr val="tx1"/>
                          </a:solidFill>
                          <a:latin typeface="FrutigerNext LT Medium" pitchFamily="34" charset="0"/>
                          <a:ea typeface="华文细黑" panose="02010600040101010101" pitchFamily="2" charset="-122"/>
                        </a:defRPr>
                      </a:lvl8pPr>
                      <a:lvl9pPr marL="3886200" indent="-228600" defTabSz="912813" fontAlgn="base">
                        <a:lnSpc>
                          <a:spcPct val="140000"/>
                        </a:lnSpc>
                        <a:spcBef>
                          <a:spcPct val="0"/>
                        </a:spcBef>
                        <a:spcAft>
                          <a:spcPct val="0"/>
                        </a:spcAft>
                        <a:buFont typeface="FrutigerNext LT Medium" pitchFamily="34" charset="0"/>
                        <a:defRPr sz="1000">
                          <a:solidFill>
                            <a:schemeClr val="tx1"/>
                          </a:solidFill>
                          <a:latin typeface="FrutigerNext LT Medium" pitchFamily="34" charset="0"/>
                          <a:ea typeface="华文细黑" panose="02010600040101010101" pitchFamily="2" charset="-122"/>
                        </a:defRPr>
                      </a:lvl9pPr>
                    </a:lstStyle>
                    <a:p>
                      <a:pPr marL="0" marR="0" lvl="0" indent="0" algn="ctr" defTabSz="912813" rtl="0" eaLnBrk="1" fontAlgn="base" latinLnBrk="0" hangingPunct="1">
                        <a:lnSpc>
                          <a:spcPct val="150000"/>
                        </a:lnSpc>
                        <a:spcBef>
                          <a:spcPct val="0"/>
                        </a:spcBef>
                        <a:spcAft>
                          <a:spcPct val="0"/>
                        </a:spcAft>
                        <a:buClrTx/>
                        <a:buSzTx/>
                        <a:buFont typeface="Wingdings" panose="05000000000000000000" pitchFamily="2" charset="2"/>
                        <a:buNone/>
                        <a:tabLst/>
                      </a:pPr>
                      <a:r>
                        <a:rPr kumimoji="0" lang="en-US" altLang="zh-CN" sz="1200" b="1" i="0" u="none" strike="noStrike" cap="none" normalizeH="0" baseline="0" dirty="0">
                          <a:ln>
                            <a:noFill/>
                          </a:ln>
                          <a:solidFill>
                            <a:schemeClr val="tx1"/>
                          </a:solidFill>
                          <a:effectLst/>
                          <a:latin typeface="+mn-ea"/>
                          <a:ea typeface="+mn-ea"/>
                        </a:rPr>
                        <a:t>5</a:t>
                      </a:r>
                    </a:p>
                  </a:txBody>
                  <a:tcPr marL="69341" marR="69341" marT="34670" marB="3467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lgn="l" defTabSz="912813">
                        <a:lnSpc>
                          <a:spcPct val="140000"/>
                        </a:lnSpc>
                        <a:buClr>
                          <a:schemeClr val="bg2"/>
                        </a:buClr>
                        <a:buSzPct val="60000"/>
                        <a:buFont typeface="Wingdings" panose="05000000000000000000" pitchFamily="2" charset="2"/>
                        <a:defRPr b="1">
                          <a:solidFill>
                            <a:schemeClr val="tx1"/>
                          </a:solidFill>
                          <a:latin typeface="FrutigerNext LT Regular" panose="020B0803040504020204" pitchFamily="34" charset="0"/>
                          <a:ea typeface="华文细黑" panose="02010600040101010101" pitchFamily="2" charset="-122"/>
                        </a:defRPr>
                      </a:lvl1pPr>
                      <a:lvl2pPr marL="742950" indent="-285750" algn="l" defTabSz="912813">
                        <a:lnSpc>
                          <a:spcPct val="140000"/>
                        </a:lnSpc>
                        <a:buClr>
                          <a:schemeClr val="tx1"/>
                        </a:buClr>
                        <a:buSzPct val="50000"/>
                        <a:buFont typeface="Wingdings" panose="05000000000000000000" pitchFamily="2" charset="2"/>
                        <a:defRPr sz="1600">
                          <a:solidFill>
                            <a:schemeClr val="tx1"/>
                          </a:solidFill>
                          <a:latin typeface="FrutigerNext LT Regular" panose="020B0803040504020204" pitchFamily="34" charset="0"/>
                          <a:ea typeface="华文细黑" panose="02010600040101010101" pitchFamily="2" charset="-122"/>
                        </a:defRPr>
                      </a:lvl2pPr>
                      <a:lvl3pPr marL="1143000" indent="-228600" algn="l" defTabSz="912813">
                        <a:lnSpc>
                          <a:spcPct val="140000"/>
                        </a:lnSpc>
                        <a:buSzPct val="50000"/>
                        <a:buFont typeface="Wingdings" panose="05000000000000000000" pitchFamily="2" charset="2"/>
                        <a:defRPr sz="1400">
                          <a:solidFill>
                            <a:schemeClr val="tx1"/>
                          </a:solidFill>
                          <a:latin typeface="FrutigerNext LT Light" pitchFamily="2" charset="0"/>
                          <a:ea typeface="华文细黑" panose="02010600040101010101" pitchFamily="2" charset="-122"/>
                        </a:defRPr>
                      </a:lvl3pPr>
                      <a:lvl4pPr marL="1600200" indent="-228600" algn="l" defTabSz="912813">
                        <a:lnSpc>
                          <a:spcPct val="140000"/>
                        </a:lnSpc>
                        <a:buFont typeface="Wingdings" panose="05000000000000000000" pitchFamily="2" charset="2"/>
                        <a:defRPr sz="1200">
                          <a:solidFill>
                            <a:schemeClr val="tx1"/>
                          </a:solidFill>
                          <a:latin typeface="FrutigerNext LT Medium" pitchFamily="34" charset="0"/>
                          <a:ea typeface="华文细黑" panose="02010600040101010101" pitchFamily="2" charset="-122"/>
                        </a:defRPr>
                      </a:lvl4pPr>
                      <a:lvl5pPr marL="2057400" indent="-228600" algn="l" defTabSz="912813">
                        <a:lnSpc>
                          <a:spcPct val="140000"/>
                        </a:lnSpc>
                        <a:buFont typeface="FrutigerNext LT Medium" pitchFamily="34" charset="0"/>
                        <a:defRPr sz="1000">
                          <a:solidFill>
                            <a:schemeClr val="tx1"/>
                          </a:solidFill>
                          <a:latin typeface="FrutigerNext LT Medium" pitchFamily="34" charset="0"/>
                          <a:ea typeface="华文细黑" panose="02010600040101010101" pitchFamily="2" charset="-122"/>
                        </a:defRPr>
                      </a:lvl5pPr>
                      <a:lvl6pPr marL="2514600" indent="-228600" defTabSz="912813" fontAlgn="base">
                        <a:lnSpc>
                          <a:spcPct val="140000"/>
                        </a:lnSpc>
                        <a:spcBef>
                          <a:spcPct val="0"/>
                        </a:spcBef>
                        <a:spcAft>
                          <a:spcPct val="0"/>
                        </a:spcAft>
                        <a:buFont typeface="FrutigerNext LT Medium" pitchFamily="34" charset="0"/>
                        <a:defRPr sz="1000">
                          <a:solidFill>
                            <a:schemeClr val="tx1"/>
                          </a:solidFill>
                          <a:latin typeface="FrutigerNext LT Medium" pitchFamily="34" charset="0"/>
                          <a:ea typeface="华文细黑" panose="02010600040101010101" pitchFamily="2" charset="-122"/>
                        </a:defRPr>
                      </a:lvl6pPr>
                      <a:lvl7pPr marL="2971800" indent="-228600" defTabSz="912813" fontAlgn="base">
                        <a:lnSpc>
                          <a:spcPct val="140000"/>
                        </a:lnSpc>
                        <a:spcBef>
                          <a:spcPct val="0"/>
                        </a:spcBef>
                        <a:spcAft>
                          <a:spcPct val="0"/>
                        </a:spcAft>
                        <a:buFont typeface="FrutigerNext LT Medium" pitchFamily="34" charset="0"/>
                        <a:defRPr sz="1000">
                          <a:solidFill>
                            <a:schemeClr val="tx1"/>
                          </a:solidFill>
                          <a:latin typeface="FrutigerNext LT Medium" pitchFamily="34" charset="0"/>
                          <a:ea typeface="华文细黑" panose="02010600040101010101" pitchFamily="2" charset="-122"/>
                        </a:defRPr>
                      </a:lvl7pPr>
                      <a:lvl8pPr marL="3429000" indent="-228600" defTabSz="912813" fontAlgn="base">
                        <a:lnSpc>
                          <a:spcPct val="140000"/>
                        </a:lnSpc>
                        <a:spcBef>
                          <a:spcPct val="0"/>
                        </a:spcBef>
                        <a:spcAft>
                          <a:spcPct val="0"/>
                        </a:spcAft>
                        <a:buFont typeface="FrutigerNext LT Medium" pitchFamily="34" charset="0"/>
                        <a:defRPr sz="1000">
                          <a:solidFill>
                            <a:schemeClr val="tx1"/>
                          </a:solidFill>
                          <a:latin typeface="FrutigerNext LT Medium" pitchFamily="34" charset="0"/>
                          <a:ea typeface="华文细黑" panose="02010600040101010101" pitchFamily="2" charset="-122"/>
                        </a:defRPr>
                      </a:lvl8pPr>
                      <a:lvl9pPr marL="3886200" indent="-228600" defTabSz="912813" fontAlgn="base">
                        <a:lnSpc>
                          <a:spcPct val="140000"/>
                        </a:lnSpc>
                        <a:spcBef>
                          <a:spcPct val="0"/>
                        </a:spcBef>
                        <a:spcAft>
                          <a:spcPct val="0"/>
                        </a:spcAft>
                        <a:buFont typeface="FrutigerNext LT Medium" pitchFamily="34" charset="0"/>
                        <a:defRPr sz="1000">
                          <a:solidFill>
                            <a:schemeClr val="tx1"/>
                          </a:solidFill>
                          <a:latin typeface="FrutigerNext LT Medium" pitchFamily="34" charset="0"/>
                          <a:ea typeface="华文细黑" panose="02010600040101010101" pitchFamily="2" charset="-122"/>
                        </a:defRPr>
                      </a:lvl9pPr>
                    </a:lstStyle>
                    <a:p>
                      <a:pPr marL="0" marR="0" lvl="0" indent="0" algn="l" defTabSz="912813" rtl="0" eaLnBrk="1" fontAlgn="base" latinLnBrk="0" hangingPunct="1">
                        <a:lnSpc>
                          <a:spcPct val="150000"/>
                        </a:lnSpc>
                        <a:spcBef>
                          <a:spcPct val="0"/>
                        </a:spcBef>
                        <a:spcAft>
                          <a:spcPct val="0"/>
                        </a:spcAft>
                        <a:buClrTx/>
                        <a:buSzTx/>
                        <a:buFont typeface="Wingdings" panose="05000000000000000000" pitchFamily="2" charset="2"/>
                        <a:buNone/>
                        <a:tabLst/>
                      </a:pPr>
                      <a:r>
                        <a:rPr kumimoji="0" lang="zh-CN" altLang="en-US" sz="1200" b="1" i="0" u="none" strike="noStrike" cap="none" normalizeH="0" baseline="0" dirty="0">
                          <a:ln>
                            <a:noFill/>
                          </a:ln>
                          <a:solidFill>
                            <a:srgbClr val="990000"/>
                          </a:solidFill>
                          <a:effectLst/>
                          <a:latin typeface="+mn-ea"/>
                          <a:ea typeface="+mn-ea"/>
                        </a:rPr>
                        <a:t>任务切换</a:t>
                      </a:r>
                    </a:p>
                  </a:txBody>
                  <a:tcPr marL="69341" marR="69341" marT="34670" marB="3467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lgn="l" defTabSz="912813">
                        <a:lnSpc>
                          <a:spcPct val="140000"/>
                        </a:lnSpc>
                        <a:buClr>
                          <a:schemeClr val="bg2"/>
                        </a:buClr>
                        <a:buSzPct val="60000"/>
                        <a:buFont typeface="Wingdings" panose="05000000000000000000" pitchFamily="2" charset="2"/>
                        <a:defRPr b="1">
                          <a:solidFill>
                            <a:schemeClr val="tx1"/>
                          </a:solidFill>
                          <a:latin typeface="FrutigerNext LT Regular" panose="020B0803040504020204" pitchFamily="34" charset="0"/>
                          <a:ea typeface="华文细黑" panose="02010600040101010101" pitchFamily="2" charset="-122"/>
                        </a:defRPr>
                      </a:lvl1pPr>
                      <a:lvl2pPr marL="742950" indent="-285750" algn="l" defTabSz="912813">
                        <a:lnSpc>
                          <a:spcPct val="140000"/>
                        </a:lnSpc>
                        <a:buClr>
                          <a:schemeClr val="tx1"/>
                        </a:buClr>
                        <a:buSzPct val="50000"/>
                        <a:buFont typeface="Wingdings" panose="05000000000000000000" pitchFamily="2" charset="2"/>
                        <a:defRPr sz="1600">
                          <a:solidFill>
                            <a:schemeClr val="tx1"/>
                          </a:solidFill>
                          <a:latin typeface="FrutigerNext LT Regular" panose="020B0803040504020204" pitchFamily="34" charset="0"/>
                          <a:ea typeface="华文细黑" panose="02010600040101010101" pitchFamily="2" charset="-122"/>
                        </a:defRPr>
                      </a:lvl2pPr>
                      <a:lvl3pPr marL="1143000" indent="-228600" algn="l" defTabSz="912813">
                        <a:lnSpc>
                          <a:spcPct val="140000"/>
                        </a:lnSpc>
                        <a:buSzPct val="50000"/>
                        <a:buFont typeface="Wingdings" panose="05000000000000000000" pitchFamily="2" charset="2"/>
                        <a:defRPr sz="1400">
                          <a:solidFill>
                            <a:schemeClr val="tx1"/>
                          </a:solidFill>
                          <a:latin typeface="FrutigerNext LT Light" pitchFamily="2" charset="0"/>
                          <a:ea typeface="华文细黑" panose="02010600040101010101" pitchFamily="2" charset="-122"/>
                        </a:defRPr>
                      </a:lvl3pPr>
                      <a:lvl4pPr marL="1600200" indent="-228600" algn="l" defTabSz="912813">
                        <a:lnSpc>
                          <a:spcPct val="140000"/>
                        </a:lnSpc>
                        <a:buFont typeface="Wingdings" panose="05000000000000000000" pitchFamily="2" charset="2"/>
                        <a:defRPr sz="1200">
                          <a:solidFill>
                            <a:schemeClr val="tx1"/>
                          </a:solidFill>
                          <a:latin typeface="FrutigerNext LT Medium" pitchFamily="34" charset="0"/>
                          <a:ea typeface="华文细黑" panose="02010600040101010101" pitchFamily="2" charset="-122"/>
                        </a:defRPr>
                      </a:lvl4pPr>
                      <a:lvl5pPr marL="2057400" indent="-228600" algn="l" defTabSz="912813">
                        <a:lnSpc>
                          <a:spcPct val="140000"/>
                        </a:lnSpc>
                        <a:buFont typeface="FrutigerNext LT Medium" pitchFamily="34" charset="0"/>
                        <a:defRPr sz="1000">
                          <a:solidFill>
                            <a:schemeClr val="tx1"/>
                          </a:solidFill>
                          <a:latin typeface="FrutigerNext LT Medium" pitchFamily="34" charset="0"/>
                          <a:ea typeface="华文细黑" panose="02010600040101010101" pitchFamily="2" charset="-122"/>
                        </a:defRPr>
                      </a:lvl5pPr>
                      <a:lvl6pPr marL="2514600" indent="-228600" defTabSz="912813" fontAlgn="base">
                        <a:lnSpc>
                          <a:spcPct val="140000"/>
                        </a:lnSpc>
                        <a:spcBef>
                          <a:spcPct val="0"/>
                        </a:spcBef>
                        <a:spcAft>
                          <a:spcPct val="0"/>
                        </a:spcAft>
                        <a:buFont typeface="FrutigerNext LT Medium" pitchFamily="34" charset="0"/>
                        <a:defRPr sz="1000">
                          <a:solidFill>
                            <a:schemeClr val="tx1"/>
                          </a:solidFill>
                          <a:latin typeface="FrutigerNext LT Medium" pitchFamily="34" charset="0"/>
                          <a:ea typeface="华文细黑" panose="02010600040101010101" pitchFamily="2" charset="-122"/>
                        </a:defRPr>
                      </a:lvl6pPr>
                      <a:lvl7pPr marL="2971800" indent="-228600" defTabSz="912813" fontAlgn="base">
                        <a:lnSpc>
                          <a:spcPct val="140000"/>
                        </a:lnSpc>
                        <a:spcBef>
                          <a:spcPct val="0"/>
                        </a:spcBef>
                        <a:spcAft>
                          <a:spcPct val="0"/>
                        </a:spcAft>
                        <a:buFont typeface="FrutigerNext LT Medium" pitchFamily="34" charset="0"/>
                        <a:defRPr sz="1000">
                          <a:solidFill>
                            <a:schemeClr val="tx1"/>
                          </a:solidFill>
                          <a:latin typeface="FrutigerNext LT Medium" pitchFamily="34" charset="0"/>
                          <a:ea typeface="华文细黑" panose="02010600040101010101" pitchFamily="2" charset="-122"/>
                        </a:defRPr>
                      </a:lvl7pPr>
                      <a:lvl8pPr marL="3429000" indent="-228600" defTabSz="912813" fontAlgn="base">
                        <a:lnSpc>
                          <a:spcPct val="140000"/>
                        </a:lnSpc>
                        <a:spcBef>
                          <a:spcPct val="0"/>
                        </a:spcBef>
                        <a:spcAft>
                          <a:spcPct val="0"/>
                        </a:spcAft>
                        <a:buFont typeface="FrutigerNext LT Medium" pitchFamily="34" charset="0"/>
                        <a:defRPr sz="1000">
                          <a:solidFill>
                            <a:schemeClr val="tx1"/>
                          </a:solidFill>
                          <a:latin typeface="FrutigerNext LT Medium" pitchFamily="34" charset="0"/>
                          <a:ea typeface="华文细黑" panose="02010600040101010101" pitchFamily="2" charset="-122"/>
                        </a:defRPr>
                      </a:lvl8pPr>
                      <a:lvl9pPr marL="3886200" indent="-228600" defTabSz="912813" fontAlgn="base">
                        <a:lnSpc>
                          <a:spcPct val="140000"/>
                        </a:lnSpc>
                        <a:spcBef>
                          <a:spcPct val="0"/>
                        </a:spcBef>
                        <a:spcAft>
                          <a:spcPct val="0"/>
                        </a:spcAft>
                        <a:buFont typeface="FrutigerNext LT Medium" pitchFamily="34" charset="0"/>
                        <a:defRPr sz="1000">
                          <a:solidFill>
                            <a:schemeClr val="tx1"/>
                          </a:solidFill>
                          <a:latin typeface="FrutigerNext LT Medium" pitchFamily="34" charset="0"/>
                          <a:ea typeface="华文细黑" panose="02010600040101010101" pitchFamily="2" charset="-122"/>
                        </a:defRPr>
                      </a:lvl9pPr>
                    </a:lstStyle>
                    <a:p>
                      <a:pPr marL="0" marR="0" lvl="0" indent="0" algn="l" defTabSz="912813" rtl="0" eaLnBrk="1" fontAlgn="base" latinLnBrk="0" hangingPunct="1">
                        <a:lnSpc>
                          <a:spcPct val="150000"/>
                        </a:lnSpc>
                        <a:spcBef>
                          <a:spcPct val="0"/>
                        </a:spcBef>
                        <a:spcAft>
                          <a:spcPct val="0"/>
                        </a:spcAft>
                        <a:buClrTx/>
                        <a:buSzTx/>
                        <a:buFont typeface="Wingdings" panose="05000000000000000000" pitchFamily="2" charset="2"/>
                        <a:buNone/>
                        <a:tabLst/>
                      </a:pPr>
                      <a:r>
                        <a:rPr kumimoji="0" lang="zh-CN" altLang="en-US" sz="1200" b="0" i="0" u="none" strike="noStrike" cap="none" normalizeH="0" baseline="0" dirty="0">
                          <a:ln>
                            <a:noFill/>
                          </a:ln>
                          <a:solidFill>
                            <a:srgbClr val="000000"/>
                          </a:solidFill>
                          <a:effectLst/>
                          <a:latin typeface="+mn-ea"/>
                          <a:ea typeface="+mn-ea"/>
                        </a:rPr>
                        <a:t>研究表明多任务工作会导致效率下降</a:t>
                      </a:r>
                      <a:r>
                        <a:rPr kumimoji="0" lang="en-US" altLang="zh-CN" sz="1200" b="0" i="0" u="none" strike="noStrike" cap="none" normalizeH="0" baseline="0" dirty="0">
                          <a:ln>
                            <a:noFill/>
                          </a:ln>
                          <a:solidFill>
                            <a:srgbClr val="000000"/>
                          </a:solidFill>
                          <a:effectLst/>
                          <a:latin typeface="+mn-ea"/>
                          <a:ea typeface="+mn-ea"/>
                        </a:rPr>
                        <a:t>20%-40%</a:t>
                      </a:r>
                      <a:r>
                        <a:rPr kumimoji="0" lang="zh-CN" altLang="en-US" sz="1200" b="0" i="0" u="none" strike="noStrike" cap="none" normalizeH="0" baseline="0" dirty="0">
                          <a:ln>
                            <a:noFill/>
                          </a:ln>
                          <a:solidFill>
                            <a:srgbClr val="000000"/>
                          </a:solidFill>
                          <a:effectLst/>
                          <a:latin typeface="+mn-ea"/>
                          <a:ea typeface="+mn-ea"/>
                        </a:rPr>
                        <a:t>（员工多头工作或杂事繁多）。</a:t>
                      </a:r>
                      <a:endParaRPr kumimoji="0" lang="en-US" altLang="zh-CN" sz="1200" b="0" i="0" u="none" strike="noStrike" cap="none" normalizeH="0" baseline="0" dirty="0">
                        <a:ln>
                          <a:noFill/>
                        </a:ln>
                        <a:solidFill>
                          <a:srgbClr val="000000"/>
                        </a:solidFill>
                        <a:effectLst/>
                        <a:latin typeface="+mn-ea"/>
                        <a:ea typeface="+mn-ea"/>
                      </a:endParaRPr>
                    </a:p>
                  </a:txBody>
                  <a:tcPr marL="69341" marR="69341" marT="34670" marB="3467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5"/>
                  </a:ext>
                </a:extLst>
              </a:tr>
              <a:tr h="445496">
                <a:tc>
                  <a:txBody>
                    <a:bodyPr/>
                    <a:lstStyle>
                      <a:lvl1pPr algn="l" defTabSz="912813">
                        <a:lnSpc>
                          <a:spcPct val="140000"/>
                        </a:lnSpc>
                        <a:buClr>
                          <a:schemeClr val="bg2"/>
                        </a:buClr>
                        <a:buSzPct val="60000"/>
                        <a:buFont typeface="Wingdings" panose="05000000000000000000" pitchFamily="2" charset="2"/>
                        <a:defRPr b="1">
                          <a:solidFill>
                            <a:schemeClr val="tx1"/>
                          </a:solidFill>
                          <a:latin typeface="FrutigerNext LT Regular" panose="020B0803040504020204" pitchFamily="34" charset="0"/>
                          <a:ea typeface="华文细黑" panose="02010600040101010101" pitchFamily="2" charset="-122"/>
                        </a:defRPr>
                      </a:lvl1pPr>
                      <a:lvl2pPr marL="742950" indent="-285750" algn="l" defTabSz="912813">
                        <a:lnSpc>
                          <a:spcPct val="140000"/>
                        </a:lnSpc>
                        <a:buClr>
                          <a:schemeClr val="tx1"/>
                        </a:buClr>
                        <a:buSzPct val="50000"/>
                        <a:buFont typeface="Wingdings" panose="05000000000000000000" pitchFamily="2" charset="2"/>
                        <a:defRPr sz="1600">
                          <a:solidFill>
                            <a:schemeClr val="tx1"/>
                          </a:solidFill>
                          <a:latin typeface="FrutigerNext LT Regular" panose="020B0803040504020204" pitchFamily="34" charset="0"/>
                          <a:ea typeface="华文细黑" panose="02010600040101010101" pitchFamily="2" charset="-122"/>
                        </a:defRPr>
                      </a:lvl2pPr>
                      <a:lvl3pPr marL="1143000" indent="-228600" algn="l" defTabSz="912813">
                        <a:lnSpc>
                          <a:spcPct val="140000"/>
                        </a:lnSpc>
                        <a:buSzPct val="50000"/>
                        <a:buFont typeface="Wingdings" panose="05000000000000000000" pitchFamily="2" charset="2"/>
                        <a:defRPr sz="1400">
                          <a:solidFill>
                            <a:schemeClr val="tx1"/>
                          </a:solidFill>
                          <a:latin typeface="FrutigerNext LT Light" pitchFamily="2" charset="0"/>
                          <a:ea typeface="华文细黑" panose="02010600040101010101" pitchFamily="2" charset="-122"/>
                        </a:defRPr>
                      </a:lvl3pPr>
                      <a:lvl4pPr marL="1600200" indent="-228600" algn="l" defTabSz="912813">
                        <a:lnSpc>
                          <a:spcPct val="140000"/>
                        </a:lnSpc>
                        <a:buFont typeface="Wingdings" panose="05000000000000000000" pitchFamily="2" charset="2"/>
                        <a:defRPr sz="1200">
                          <a:solidFill>
                            <a:schemeClr val="tx1"/>
                          </a:solidFill>
                          <a:latin typeface="FrutigerNext LT Medium" pitchFamily="34" charset="0"/>
                          <a:ea typeface="华文细黑" panose="02010600040101010101" pitchFamily="2" charset="-122"/>
                        </a:defRPr>
                      </a:lvl4pPr>
                      <a:lvl5pPr marL="2057400" indent="-228600" algn="l" defTabSz="912813">
                        <a:lnSpc>
                          <a:spcPct val="140000"/>
                        </a:lnSpc>
                        <a:buFont typeface="FrutigerNext LT Medium" pitchFamily="34" charset="0"/>
                        <a:defRPr sz="1000">
                          <a:solidFill>
                            <a:schemeClr val="tx1"/>
                          </a:solidFill>
                          <a:latin typeface="FrutigerNext LT Medium" pitchFamily="34" charset="0"/>
                          <a:ea typeface="华文细黑" panose="02010600040101010101" pitchFamily="2" charset="-122"/>
                        </a:defRPr>
                      </a:lvl5pPr>
                      <a:lvl6pPr marL="2514600" indent="-228600" defTabSz="912813" fontAlgn="base">
                        <a:lnSpc>
                          <a:spcPct val="140000"/>
                        </a:lnSpc>
                        <a:spcBef>
                          <a:spcPct val="0"/>
                        </a:spcBef>
                        <a:spcAft>
                          <a:spcPct val="0"/>
                        </a:spcAft>
                        <a:buFont typeface="FrutigerNext LT Medium" pitchFamily="34" charset="0"/>
                        <a:defRPr sz="1000">
                          <a:solidFill>
                            <a:schemeClr val="tx1"/>
                          </a:solidFill>
                          <a:latin typeface="FrutigerNext LT Medium" pitchFamily="34" charset="0"/>
                          <a:ea typeface="华文细黑" panose="02010600040101010101" pitchFamily="2" charset="-122"/>
                        </a:defRPr>
                      </a:lvl6pPr>
                      <a:lvl7pPr marL="2971800" indent="-228600" defTabSz="912813" fontAlgn="base">
                        <a:lnSpc>
                          <a:spcPct val="140000"/>
                        </a:lnSpc>
                        <a:spcBef>
                          <a:spcPct val="0"/>
                        </a:spcBef>
                        <a:spcAft>
                          <a:spcPct val="0"/>
                        </a:spcAft>
                        <a:buFont typeface="FrutigerNext LT Medium" pitchFamily="34" charset="0"/>
                        <a:defRPr sz="1000">
                          <a:solidFill>
                            <a:schemeClr val="tx1"/>
                          </a:solidFill>
                          <a:latin typeface="FrutigerNext LT Medium" pitchFamily="34" charset="0"/>
                          <a:ea typeface="华文细黑" panose="02010600040101010101" pitchFamily="2" charset="-122"/>
                        </a:defRPr>
                      </a:lvl7pPr>
                      <a:lvl8pPr marL="3429000" indent="-228600" defTabSz="912813" fontAlgn="base">
                        <a:lnSpc>
                          <a:spcPct val="140000"/>
                        </a:lnSpc>
                        <a:spcBef>
                          <a:spcPct val="0"/>
                        </a:spcBef>
                        <a:spcAft>
                          <a:spcPct val="0"/>
                        </a:spcAft>
                        <a:buFont typeface="FrutigerNext LT Medium" pitchFamily="34" charset="0"/>
                        <a:defRPr sz="1000">
                          <a:solidFill>
                            <a:schemeClr val="tx1"/>
                          </a:solidFill>
                          <a:latin typeface="FrutigerNext LT Medium" pitchFamily="34" charset="0"/>
                          <a:ea typeface="华文细黑" panose="02010600040101010101" pitchFamily="2" charset="-122"/>
                        </a:defRPr>
                      </a:lvl8pPr>
                      <a:lvl9pPr marL="3886200" indent="-228600" defTabSz="912813" fontAlgn="base">
                        <a:lnSpc>
                          <a:spcPct val="140000"/>
                        </a:lnSpc>
                        <a:spcBef>
                          <a:spcPct val="0"/>
                        </a:spcBef>
                        <a:spcAft>
                          <a:spcPct val="0"/>
                        </a:spcAft>
                        <a:buFont typeface="FrutigerNext LT Medium" pitchFamily="34" charset="0"/>
                        <a:defRPr sz="1000">
                          <a:solidFill>
                            <a:schemeClr val="tx1"/>
                          </a:solidFill>
                          <a:latin typeface="FrutigerNext LT Medium" pitchFamily="34" charset="0"/>
                          <a:ea typeface="华文细黑" panose="02010600040101010101" pitchFamily="2" charset="-122"/>
                        </a:defRPr>
                      </a:lvl9pPr>
                    </a:lstStyle>
                    <a:p>
                      <a:pPr marL="0" marR="0" lvl="0" indent="0" algn="ctr" defTabSz="912813" rtl="0" eaLnBrk="1" fontAlgn="base" latinLnBrk="0" hangingPunct="1">
                        <a:lnSpc>
                          <a:spcPct val="150000"/>
                        </a:lnSpc>
                        <a:spcBef>
                          <a:spcPct val="0"/>
                        </a:spcBef>
                        <a:spcAft>
                          <a:spcPct val="0"/>
                        </a:spcAft>
                        <a:buClrTx/>
                        <a:buSzTx/>
                        <a:buFont typeface="Wingdings" panose="05000000000000000000" pitchFamily="2" charset="2"/>
                        <a:buNone/>
                        <a:tabLst/>
                      </a:pPr>
                      <a:r>
                        <a:rPr kumimoji="0" lang="en-US" altLang="zh-CN" sz="1200" b="1" i="0" u="none" strike="noStrike" cap="none" normalizeH="0" baseline="0" dirty="0">
                          <a:ln>
                            <a:noFill/>
                          </a:ln>
                          <a:solidFill>
                            <a:schemeClr val="tx1"/>
                          </a:solidFill>
                          <a:effectLst/>
                          <a:latin typeface="+mn-ea"/>
                          <a:ea typeface="+mn-ea"/>
                        </a:rPr>
                        <a:t>6</a:t>
                      </a:r>
                    </a:p>
                  </a:txBody>
                  <a:tcPr marL="69341" marR="69341" marT="34670" marB="3467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lgn="l" defTabSz="912813">
                        <a:lnSpc>
                          <a:spcPct val="140000"/>
                        </a:lnSpc>
                        <a:buClr>
                          <a:schemeClr val="bg2"/>
                        </a:buClr>
                        <a:buSzPct val="60000"/>
                        <a:buFont typeface="Wingdings" panose="05000000000000000000" pitchFamily="2" charset="2"/>
                        <a:defRPr b="1">
                          <a:solidFill>
                            <a:schemeClr val="tx1"/>
                          </a:solidFill>
                          <a:latin typeface="FrutigerNext LT Regular" panose="020B0803040504020204" pitchFamily="34" charset="0"/>
                          <a:ea typeface="华文细黑" panose="02010600040101010101" pitchFamily="2" charset="-122"/>
                        </a:defRPr>
                      </a:lvl1pPr>
                      <a:lvl2pPr marL="742950" indent="-285750" algn="l" defTabSz="912813">
                        <a:lnSpc>
                          <a:spcPct val="140000"/>
                        </a:lnSpc>
                        <a:buClr>
                          <a:schemeClr val="tx1"/>
                        </a:buClr>
                        <a:buSzPct val="50000"/>
                        <a:buFont typeface="Wingdings" panose="05000000000000000000" pitchFamily="2" charset="2"/>
                        <a:defRPr sz="1600">
                          <a:solidFill>
                            <a:schemeClr val="tx1"/>
                          </a:solidFill>
                          <a:latin typeface="FrutigerNext LT Regular" panose="020B0803040504020204" pitchFamily="34" charset="0"/>
                          <a:ea typeface="华文细黑" panose="02010600040101010101" pitchFamily="2" charset="-122"/>
                        </a:defRPr>
                      </a:lvl2pPr>
                      <a:lvl3pPr marL="1143000" indent="-228600" algn="l" defTabSz="912813">
                        <a:lnSpc>
                          <a:spcPct val="140000"/>
                        </a:lnSpc>
                        <a:buSzPct val="50000"/>
                        <a:buFont typeface="Wingdings" panose="05000000000000000000" pitchFamily="2" charset="2"/>
                        <a:defRPr sz="1400">
                          <a:solidFill>
                            <a:schemeClr val="tx1"/>
                          </a:solidFill>
                          <a:latin typeface="FrutigerNext LT Light" pitchFamily="2" charset="0"/>
                          <a:ea typeface="华文细黑" panose="02010600040101010101" pitchFamily="2" charset="-122"/>
                        </a:defRPr>
                      </a:lvl3pPr>
                      <a:lvl4pPr marL="1600200" indent="-228600" algn="l" defTabSz="912813">
                        <a:lnSpc>
                          <a:spcPct val="140000"/>
                        </a:lnSpc>
                        <a:buFont typeface="Wingdings" panose="05000000000000000000" pitchFamily="2" charset="2"/>
                        <a:defRPr sz="1200">
                          <a:solidFill>
                            <a:schemeClr val="tx1"/>
                          </a:solidFill>
                          <a:latin typeface="FrutigerNext LT Medium" pitchFamily="34" charset="0"/>
                          <a:ea typeface="华文细黑" panose="02010600040101010101" pitchFamily="2" charset="-122"/>
                        </a:defRPr>
                      </a:lvl4pPr>
                      <a:lvl5pPr marL="2057400" indent="-228600" algn="l" defTabSz="912813">
                        <a:lnSpc>
                          <a:spcPct val="140000"/>
                        </a:lnSpc>
                        <a:buFont typeface="FrutigerNext LT Medium" pitchFamily="34" charset="0"/>
                        <a:defRPr sz="1000">
                          <a:solidFill>
                            <a:schemeClr val="tx1"/>
                          </a:solidFill>
                          <a:latin typeface="FrutigerNext LT Medium" pitchFamily="34" charset="0"/>
                          <a:ea typeface="华文细黑" panose="02010600040101010101" pitchFamily="2" charset="-122"/>
                        </a:defRPr>
                      </a:lvl5pPr>
                      <a:lvl6pPr marL="2514600" indent="-228600" defTabSz="912813" fontAlgn="base">
                        <a:lnSpc>
                          <a:spcPct val="140000"/>
                        </a:lnSpc>
                        <a:spcBef>
                          <a:spcPct val="0"/>
                        </a:spcBef>
                        <a:spcAft>
                          <a:spcPct val="0"/>
                        </a:spcAft>
                        <a:buFont typeface="FrutigerNext LT Medium" pitchFamily="34" charset="0"/>
                        <a:defRPr sz="1000">
                          <a:solidFill>
                            <a:schemeClr val="tx1"/>
                          </a:solidFill>
                          <a:latin typeface="FrutigerNext LT Medium" pitchFamily="34" charset="0"/>
                          <a:ea typeface="华文细黑" panose="02010600040101010101" pitchFamily="2" charset="-122"/>
                        </a:defRPr>
                      </a:lvl6pPr>
                      <a:lvl7pPr marL="2971800" indent="-228600" defTabSz="912813" fontAlgn="base">
                        <a:lnSpc>
                          <a:spcPct val="140000"/>
                        </a:lnSpc>
                        <a:spcBef>
                          <a:spcPct val="0"/>
                        </a:spcBef>
                        <a:spcAft>
                          <a:spcPct val="0"/>
                        </a:spcAft>
                        <a:buFont typeface="FrutigerNext LT Medium" pitchFamily="34" charset="0"/>
                        <a:defRPr sz="1000">
                          <a:solidFill>
                            <a:schemeClr val="tx1"/>
                          </a:solidFill>
                          <a:latin typeface="FrutigerNext LT Medium" pitchFamily="34" charset="0"/>
                          <a:ea typeface="华文细黑" panose="02010600040101010101" pitchFamily="2" charset="-122"/>
                        </a:defRPr>
                      </a:lvl7pPr>
                      <a:lvl8pPr marL="3429000" indent="-228600" defTabSz="912813" fontAlgn="base">
                        <a:lnSpc>
                          <a:spcPct val="140000"/>
                        </a:lnSpc>
                        <a:spcBef>
                          <a:spcPct val="0"/>
                        </a:spcBef>
                        <a:spcAft>
                          <a:spcPct val="0"/>
                        </a:spcAft>
                        <a:buFont typeface="FrutigerNext LT Medium" pitchFamily="34" charset="0"/>
                        <a:defRPr sz="1000">
                          <a:solidFill>
                            <a:schemeClr val="tx1"/>
                          </a:solidFill>
                          <a:latin typeface="FrutigerNext LT Medium" pitchFamily="34" charset="0"/>
                          <a:ea typeface="华文细黑" panose="02010600040101010101" pitchFamily="2" charset="-122"/>
                        </a:defRPr>
                      </a:lvl8pPr>
                      <a:lvl9pPr marL="3886200" indent="-228600" defTabSz="912813" fontAlgn="base">
                        <a:lnSpc>
                          <a:spcPct val="140000"/>
                        </a:lnSpc>
                        <a:spcBef>
                          <a:spcPct val="0"/>
                        </a:spcBef>
                        <a:spcAft>
                          <a:spcPct val="0"/>
                        </a:spcAft>
                        <a:buFont typeface="FrutigerNext LT Medium" pitchFamily="34" charset="0"/>
                        <a:defRPr sz="1000">
                          <a:solidFill>
                            <a:schemeClr val="tx1"/>
                          </a:solidFill>
                          <a:latin typeface="FrutigerNext LT Medium" pitchFamily="34" charset="0"/>
                          <a:ea typeface="华文细黑" panose="02010600040101010101" pitchFamily="2" charset="-122"/>
                        </a:defRPr>
                      </a:lvl9pPr>
                    </a:lstStyle>
                    <a:p>
                      <a:pPr marL="0" marR="0" lvl="0" indent="0" algn="l" defTabSz="912813" rtl="0" eaLnBrk="1" fontAlgn="base" latinLnBrk="0" hangingPunct="1">
                        <a:lnSpc>
                          <a:spcPct val="150000"/>
                        </a:lnSpc>
                        <a:spcBef>
                          <a:spcPct val="0"/>
                        </a:spcBef>
                        <a:spcAft>
                          <a:spcPct val="0"/>
                        </a:spcAft>
                        <a:buClrTx/>
                        <a:buSzTx/>
                        <a:buFont typeface="Wingdings" panose="05000000000000000000" pitchFamily="2" charset="2"/>
                        <a:buNone/>
                        <a:tabLst/>
                      </a:pPr>
                      <a:r>
                        <a:rPr kumimoji="0" lang="zh-CN" altLang="en-US" sz="1200" b="1" i="0" u="none" strike="noStrike" cap="none" normalizeH="0" baseline="0" dirty="0">
                          <a:ln>
                            <a:noFill/>
                          </a:ln>
                          <a:solidFill>
                            <a:srgbClr val="990000"/>
                          </a:solidFill>
                          <a:effectLst/>
                          <a:latin typeface="+mn-ea"/>
                          <a:ea typeface="+mn-ea"/>
                        </a:rPr>
                        <a:t>等待</a:t>
                      </a:r>
                    </a:p>
                  </a:txBody>
                  <a:tcPr marL="69341" marR="69341" marT="34670" marB="3467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lgn="l" defTabSz="912813">
                        <a:lnSpc>
                          <a:spcPct val="140000"/>
                        </a:lnSpc>
                        <a:buClr>
                          <a:schemeClr val="bg2"/>
                        </a:buClr>
                        <a:buSzPct val="60000"/>
                        <a:buFont typeface="Wingdings" panose="05000000000000000000" pitchFamily="2" charset="2"/>
                        <a:defRPr b="1">
                          <a:solidFill>
                            <a:schemeClr val="tx1"/>
                          </a:solidFill>
                          <a:latin typeface="FrutigerNext LT Regular" panose="020B0803040504020204" pitchFamily="34" charset="0"/>
                          <a:ea typeface="华文细黑" panose="02010600040101010101" pitchFamily="2" charset="-122"/>
                        </a:defRPr>
                      </a:lvl1pPr>
                      <a:lvl2pPr marL="742950" indent="-285750" algn="l" defTabSz="912813">
                        <a:lnSpc>
                          <a:spcPct val="140000"/>
                        </a:lnSpc>
                        <a:buClr>
                          <a:schemeClr val="tx1"/>
                        </a:buClr>
                        <a:buSzPct val="50000"/>
                        <a:buFont typeface="Wingdings" panose="05000000000000000000" pitchFamily="2" charset="2"/>
                        <a:defRPr sz="1600">
                          <a:solidFill>
                            <a:schemeClr val="tx1"/>
                          </a:solidFill>
                          <a:latin typeface="FrutigerNext LT Regular" panose="020B0803040504020204" pitchFamily="34" charset="0"/>
                          <a:ea typeface="华文细黑" panose="02010600040101010101" pitchFamily="2" charset="-122"/>
                        </a:defRPr>
                      </a:lvl2pPr>
                      <a:lvl3pPr marL="1143000" indent="-228600" algn="l" defTabSz="912813">
                        <a:lnSpc>
                          <a:spcPct val="140000"/>
                        </a:lnSpc>
                        <a:buSzPct val="50000"/>
                        <a:buFont typeface="Wingdings" panose="05000000000000000000" pitchFamily="2" charset="2"/>
                        <a:defRPr sz="1400">
                          <a:solidFill>
                            <a:schemeClr val="tx1"/>
                          </a:solidFill>
                          <a:latin typeface="FrutigerNext LT Light" pitchFamily="2" charset="0"/>
                          <a:ea typeface="华文细黑" panose="02010600040101010101" pitchFamily="2" charset="-122"/>
                        </a:defRPr>
                      </a:lvl3pPr>
                      <a:lvl4pPr marL="1600200" indent="-228600" algn="l" defTabSz="912813">
                        <a:lnSpc>
                          <a:spcPct val="140000"/>
                        </a:lnSpc>
                        <a:buFont typeface="Wingdings" panose="05000000000000000000" pitchFamily="2" charset="2"/>
                        <a:defRPr sz="1200">
                          <a:solidFill>
                            <a:schemeClr val="tx1"/>
                          </a:solidFill>
                          <a:latin typeface="FrutigerNext LT Medium" pitchFamily="34" charset="0"/>
                          <a:ea typeface="华文细黑" panose="02010600040101010101" pitchFamily="2" charset="-122"/>
                        </a:defRPr>
                      </a:lvl4pPr>
                      <a:lvl5pPr marL="2057400" indent="-228600" algn="l" defTabSz="912813">
                        <a:lnSpc>
                          <a:spcPct val="140000"/>
                        </a:lnSpc>
                        <a:buFont typeface="FrutigerNext LT Medium" pitchFamily="34" charset="0"/>
                        <a:defRPr sz="1000">
                          <a:solidFill>
                            <a:schemeClr val="tx1"/>
                          </a:solidFill>
                          <a:latin typeface="FrutigerNext LT Medium" pitchFamily="34" charset="0"/>
                          <a:ea typeface="华文细黑" panose="02010600040101010101" pitchFamily="2" charset="-122"/>
                        </a:defRPr>
                      </a:lvl5pPr>
                      <a:lvl6pPr marL="2514600" indent="-228600" defTabSz="912813" fontAlgn="base">
                        <a:lnSpc>
                          <a:spcPct val="140000"/>
                        </a:lnSpc>
                        <a:spcBef>
                          <a:spcPct val="0"/>
                        </a:spcBef>
                        <a:spcAft>
                          <a:spcPct val="0"/>
                        </a:spcAft>
                        <a:buFont typeface="FrutigerNext LT Medium" pitchFamily="34" charset="0"/>
                        <a:defRPr sz="1000">
                          <a:solidFill>
                            <a:schemeClr val="tx1"/>
                          </a:solidFill>
                          <a:latin typeface="FrutigerNext LT Medium" pitchFamily="34" charset="0"/>
                          <a:ea typeface="华文细黑" panose="02010600040101010101" pitchFamily="2" charset="-122"/>
                        </a:defRPr>
                      </a:lvl6pPr>
                      <a:lvl7pPr marL="2971800" indent="-228600" defTabSz="912813" fontAlgn="base">
                        <a:lnSpc>
                          <a:spcPct val="140000"/>
                        </a:lnSpc>
                        <a:spcBef>
                          <a:spcPct val="0"/>
                        </a:spcBef>
                        <a:spcAft>
                          <a:spcPct val="0"/>
                        </a:spcAft>
                        <a:buFont typeface="FrutigerNext LT Medium" pitchFamily="34" charset="0"/>
                        <a:defRPr sz="1000">
                          <a:solidFill>
                            <a:schemeClr val="tx1"/>
                          </a:solidFill>
                          <a:latin typeface="FrutigerNext LT Medium" pitchFamily="34" charset="0"/>
                          <a:ea typeface="华文细黑" panose="02010600040101010101" pitchFamily="2" charset="-122"/>
                        </a:defRPr>
                      </a:lvl7pPr>
                      <a:lvl8pPr marL="3429000" indent="-228600" defTabSz="912813" fontAlgn="base">
                        <a:lnSpc>
                          <a:spcPct val="140000"/>
                        </a:lnSpc>
                        <a:spcBef>
                          <a:spcPct val="0"/>
                        </a:spcBef>
                        <a:spcAft>
                          <a:spcPct val="0"/>
                        </a:spcAft>
                        <a:buFont typeface="FrutigerNext LT Medium" pitchFamily="34" charset="0"/>
                        <a:defRPr sz="1000">
                          <a:solidFill>
                            <a:schemeClr val="tx1"/>
                          </a:solidFill>
                          <a:latin typeface="FrutigerNext LT Medium" pitchFamily="34" charset="0"/>
                          <a:ea typeface="华文细黑" panose="02010600040101010101" pitchFamily="2" charset="-122"/>
                        </a:defRPr>
                      </a:lvl8pPr>
                      <a:lvl9pPr marL="3886200" indent="-228600" defTabSz="912813" fontAlgn="base">
                        <a:lnSpc>
                          <a:spcPct val="140000"/>
                        </a:lnSpc>
                        <a:spcBef>
                          <a:spcPct val="0"/>
                        </a:spcBef>
                        <a:spcAft>
                          <a:spcPct val="0"/>
                        </a:spcAft>
                        <a:buFont typeface="FrutigerNext LT Medium" pitchFamily="34" charset="0"/>
                        <a:defRPr sz="1000">
                          <a:solidFill>
                            <a:schemeClr val="tx1"/>
                          </a:solidFill>
                          <a:latin typeface="FrutigerNext LT Medium" pitchFamily="34" charset="0"/>
                          <a:ea typeface="华文细黑" panose="02010600040101010101" pitchFamily="2" charset="-122"/>
                        </a:defRPr>
                      </a:lvl9pPr>
                    </a:lstStyle>
                    <a:p>
                      <a:pPr marL="0" marR="0" lvl="0" indent="0" algn="l" defTabSz="912813" rtl="0" eaLnBrk="1" fontAlgn="base" latinLnBrk="0" hangingPunct="1">
                        <a:lnSpc>
                          <a:spcPct val="150000"/>
                        </a:lnSpc>
                        <a:spcBef>
                          <a:spcPct val="0"/>
                        </a:spcBef>
                        <a:spcAft>
                          <a:spcPct val="0"/>
                        </a:spcAft>
                        <a:buClrTx/>
                        <a:buSzTx/>
                        <a:buFont typeface="Wingdings" panose="05000000000000000000" pitchFamily="2" charset="2"/>
                        <a:buNone/>
                        <a:tabLst/>
                      </a:pPr>
                      <a:r>
                        <a:rPr kumimoji="0" lang="zh-CN" altLang="en-US" sz="1200" b="0" i="0" u="none" strike="noStrike" cap="none" normalizeH="0" baseline="0" dirty="0">
                          <a:ln>
                            <a:noFill/>
                          </a:ln>
                          <a:solidFill>
                            <a:srgbClr val="000000"/>
                          </a:solidFill>
                          <a:effectLst/>
                          <a:latin typeface="+mn-ea"/>
                          <a:ea typeface="+mn-ea"/>
                        </a:rPr>
                        <a:t>因任务或资源相互依赖而导致工作停滞（集成时被关键模块阻塞，等待测试环境就绪）。</a:t>
                      </a:r>
                    </a:p>
                  </a:txBody>
                  <a:tcPr marL="69341" marR="69341" marT="34670" marB="3467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6"/>
                  </a:ext>
                </a:extLst>
              </a:tr>
              <a:tr h="319982">
                <a:tc>
                  <a:txBody>
                    <a:bodyPr/>
                    <a:lstStyle>
                      <a:lvl1pPr algn="l" defTabSz="912813">
                        <a:lnSpc>
                          <a:spcPct val="140000"/>
                        </a:lnSpc>
                        <a:buClr>
                          <a:schemeClr val="bg2"/>
                        </a:buClr>
                        <a:buSzPct val="60000"/>
                        <a:buFont typeface="Wingdings" panose="05000000000000000000" pitchFamily="2" charset="2"/>
                        <a:defRPr b="1">
                          <a:solidFill>
                            <a:schemeClr val="tx1"/>
                          </a:solidFill>
                          <a:latin typeface="FrutigerNext LT Regular" panose="020B0803040504020204" pitchFamily="34" charset="0"/>
                          <a:ea typeface="华文细黑" panose="02010600040101010101" pitchFamily="2" charset="-122"/>
                        </a:defRPr>
                      </a:lvl1pPr>
                      <a:lvl2pPr marL="742950" indent="-285750" algn="l" defTabSz="912813">
                        <a:lnSpc>
                          <a:spcPct val="140000"/>
                        </a:lnSpc>
                        <a:buClr>
                          <a:schemeClr val="tx1"/>
                        </a:buClr>
                        <a:buSzPct val="50000"/>
                        <a:buFont typeface="Wingdings" panose="05000000000000000000" pitchFamily="2" charset="2"/>
                        <a:defRPr sz="1600">
                          <a:solidFill>
                            <a:schemeClr val="tx1"/>
                          </a:solidFill>
                          <a:latin typeface="FrutigerNext LT Regular" panose="020B0803040504020204" pitchFamily="34" charset="0"/>
                          <a:ea typeface="华文细黑" panose="02010600040101010101" pitchFamily="2" charset="-122"/>
                        </a:defRPr>
                      </a:lvl2pPr>
                      <a:lvl3pPr marL="1143000" indent="-228600" algn="l" defTabSz="912813">
                        <a:lnSpc>
                          <a:spcPct val="140000"/>
                        </a:lnSpc>
                        <a:buSzPct val="50000"/>
                        <a:buFont typeface="Wingdings" panose="05000000000000000000" pitchFamily="2" charset="2"/>
                        <a:defRPr sz="1400">
                          <a:solidFill>
                            <a:schemeClr val="tx1"/>
                          </a:solidFill>
                          <a:latin typeface="FrutigerNext LT Light" pitchFamily="2" charset="0"/>
                          <a:ea typeface="华文细黑" panose="02010600040101010101" pitchFamily="2" charset="-122"/>
                        </a:defRPr>
                      </a:lvl3pPr>
                      <a:lvl4pPr marL="1600200" indent="-228600" algn="l" defTabSz="912813">
                        <a:lnSpc>
                          <a:spcPct val="140000"/>
                        </a:lnSpc>
                        <a:buFont typeface="Wingdings" panose="05000000000000000000" pitchFamily="2" charset="2"/>
                        <a:defRPr sz="1200">
                          <a:solidFill>
                            <a:schemeClr val="tx1"/>
                          </a:solidFill>
                          <a:latin typeface="FrutigerNext LT Medium" pitchFamily="34" charset="0"/>
                          <a:ea typeface="华文细黑" panose="02010600040101010101" pitchFamily="2" charset="-122"/>
                        </a:defRPr>
                      </a:lvl4pPr>
                      <a:lvl5pPr marL="2057400" indent="-228600" algn="l" defTabSz="912813">
                        <a:lnSpc>
                          <a:spcPct val="140000"/>
                        </a:lnSpc>
                        <a:buFont typeface="FrutigerNext LT Medium" pitchFamily="34" charset="0"/>
                        <a:defRPr sz="1000">
                          <a:solidFill>
                            <a:schemeClr val="tx1"/>
                          </a:solidFill>
                          <a:latin typeface="FrutigerNext LT Medium" pitchFamily="34" charset="0"/>
                          <a:ea typeface="华文细黑" panose="02010600040101010101" pitchFamily="2" charset="-122"/>
                        </a:defRPr>
                      </a:lvl5pPr>
                      <a:lvl6pPr marL="2514600" indent="-228600" defTabSz="912813" fontAlgn="base">
                        <a:lnSpc>
                          <a:spcPct val="140000"/>
                        </a:lnSpc>
                        <a:spcBef>
                          <a:spcPct val="0"/>
                        </a:spcBef>
                        <a:spcAft>
                          <a:spcPct val="0"/>
                        </a:spcAft>
                        <a:buFont typeface="FrutigerNext LT Medium" pitchFamily="34" charset="0"/>
                        <a:defRPr sz="1000">
                          <a:solidFill>
                            <a:schemeClr val="tx1"/>
                          </a:solidFill>
                          <a:latin typeface="FrutigerNext LT Medium" pitchFamily="34" charset="0"/>
                          <a:ea typeface="华文细黑" panose="02010600040101010101" pitchFamily="2" charset="-122"/>
                        </a:defRPr>
                      </a:lvl6pPr>
                      <a:lvl7pPr marL="2971800" indent="-228600" defTabSz="912813" fontAlgn="base">
                        <a:lnSpc>
                          <a:spcPct val="140000"/>
                        </a:lnSpc>
                        <a:spcBef>
                          <a:spcPct val="0"/>
                        </a:spcBef>
                        <a:spcAft>
                          <a:spcPct val="0"/>
                        </a:spcAft>
                        <a:buFont typeface="FrutigerNext LT Medium" pitchFamily="34" charset="0"/>
                        <a:defRPr sz="1000">
                          <a:solidFill>
                            <a:schemeClr val="tx1"/>
                          </a:solidFill>
                          <a:latin typeface="FrutigerNext LT Medium" pitchFamily="34" charset="0"/>
                          <a:ea typeface="华文细黑" panose="02010600040101010101" pitchFamily="2" charset="-122"/>
                        </a:defRPr>
                      </a:lvl7pPr>
                      <a:lvl8pPr marL="3429000" indent="-228600" defTabSz="912813" fontAlgn="base">
                        <a:lnSpc>
                          <a:spcPct val="140000"/>
                        </a:lnSpc>
                        <a:spcBef>
                          <a:spcPct val="0"/>
                        </a:spcBef>
                        <a:spcAft>
                          <a:spcPct val="0"/>
                        </a:spcAft>
                        <a:buFont typeface="FrutigerNext LT Medium" pitchFamily="34" charset="0"/>
                        <a:defRPr sz="1000">
                          <a:solidFill>
                            <a:schemeClr val="tx1"/>
                          </a:solidFill>
                          <a:latin typeface="FrutigerNext LT Medium" pitchFamily="34" charset="0"/>
                          <a:ea typeface="华文细黑" panose="02010600040101010101" pitchFamily="2" charset="-122"/>
                        </a:defRPr>
                      </a:lvl8pPr>
                      <a:lvl9pPr marL="3886200" indent="-228600" defTabSz="912813" fontAlgn="base">
                        <a:lnSpc>
                          <a:spcPct val="140000"/>
                        </a:lnSpc>
                        <a:spcBef>
                          <a:spcPct val="0"/>
                        </a:spcBef>
                        <a:spcAft>
                          <a:spcPct val="0"/>
                        </a:spcAft>
                        <a:buFont typeface="FrutigerNext LT Medium" pitchFamily="34" charset="0"/>
                        <a:defRPr sz="1000">
                          <a:solidFill>
                            <a:schemeClr val="tx1"/>
                          </a:solidFill>
                          <a:latin typeface="FrutigerNext LT Medium" pitchFamily="34" charset="0"/>
                          <a:ea typeface="华文细黑" panose="02010600040101010101" pitchFamily="2" charset="-122"/>
                        </a:defRPr>
                      </a:lvl9pPr>
                    </a:lstStyle>
                    <a:p>
                      <a:pPr marL="0" marR="0" lvl="0" indent="0" algn="ctr" defTabSz="912813" rtl="0" eaLnBrk="1" fontAlgn="base" latinLnBrk="0" hangingPunct="1">
                        <a:lnSpc>
                          <a:spcPct val="150000"/>
                        </a:lnSpc>
                        <a:spcBef>
                          <a:spcPct val="0"/>
                        </a:spcBef>
                        <a:spcAft>
                          <a:spcPct val="0"/>
                        </a:spcAft>
                        <a:buClrTx/>
                        <a:buSzTx/>
                        <a:buFont typeface="Wingdings" panose="05000000000000000000" pitchFamily="2" charset="2"/>
                        <a:buNone/>
                        <a:tabLst/>
                      </a:pPr>
                      <a:r>
                        <a:rPr kumimoji="0" lang="en-US" altLang="zh-CN" sz="1200" b="1" i="0" u="none" strike="noStrike" cap="none" normalizeH="0" baseline="0" dirty="0">
                          <a:ln>
                            <a:noFill/>
                          </a:ln>
                          <a:solidFill>
                            <a:schemeClr val="tx1"/>
                          </a:solidFill>
                          <a:effectLst/>
                          <a:latin typeface="+mn-ea"/>
                          <a:ea typeface="+mn-ea"/>
                        </a:rPr>
                        <a:t>7</a:t>
                      </a:r>
                    </a:p>
                  </a:txBody>
                  <a:tcPr marL="69341" marR="69341" marT="34670" marB="3467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lgn="l" defTabSz="912813">
                        <a:lnSpc>
                          <a:spcPct val="140000"/>
                        </a:lnSpc>
                        <a:buClr>
                          <a:schemeClr val="bg2"/>
                        </a:buClr>
                        <a:buSzPct val="60000"/>
                        <a:buFont typeface="Wingdings" panose="05000000000000000000" pitchFamily="2" charset="2"/>
                        <a:defRPr b="1">
                          <a:solidFill>
                            <a:schemeClr val="tx1"/>
                          </a:solidFill>
                          <a:latin typeface="FrutigerNext LT Regular" panose="020B0803040504020204" pitchFamily="34" charset="0"/>
                          <a:ea typeface="华文细黑" panose="02010600040101010101" pitchFamily="2" charset="-122"/>
                        </a:defRPr>
                      </a:lvl1pPr>
                      <a:lvl2pPr marL="742950" indent="-285750" algn="l" defTabSz="912813">
                        <a:lnSpc>
                          <a:spcPct val="140000"/>
                        </a:lnSpc>
                        <a:buClr>
                          <a:schemeClr val="tx1"/>
                        </a:buClr>
                        <a:buSzPct val="50000"/>
                        <a:buFont typeface="Wingdings" panose="05000000000000000000" pitchFamily="2" charset="2"/>
                        <a:defRPr sz="1600">
                          <a:solidFill>
                            <a:schemeClr val="tx1"/>
                          </a:solidFill>
                          <a:latin typeface="FrutigerNext LT Regular" panose="020B0803040504020204" pitchFamily="34" charset="0"/>
                          <a:ea typeface="华文细黑" panose="02010600040101010101" pitchFamily="2" charset="-122"/>
                        </a:defRPr>
                      </a:lvl2pPr>
                      <a:lvl3pPr marL="1143000" indent="-228600" algn="l" defTabSz="912813">
                        <a:lnSpc>
                          <a:spcPct val="140000"/>
                        </a:lnSpc>
                        <a:buSzPct val="50000"/>
                        <a:buFont typeface="Wingdings" panose="05000000000000000000" pitchFamily="2" charset="2"/>
                        <a:defRPr sz="1400">
                          <a:solidFill>
                            <a:schemeClr val="tx1"/>
                          </a:solidFill>
                          <a:latin typeface="FrutigerNext LT Light" pitchFamily="2" charset="0"/>
                          <a:ea typeface="华文细黑" panose="02010600040101010101" pitchFamily="2" charset="-122"/>
                        </a:defRPr>
                      </a:lvl3pPr>
                      <a:lvl4pPr marL="1600200" indent="-228600" algn="l" defTabSz="912813">
                        <a:lnSpc>
                          <a:spcPct val="140000"/>
                        </a:lnSpc>
                        <a:buFont typeface="Wingdings" panose="05000000000000000000" pitchFamily="2" charset="2"/>
                        <a:defRPr sz="1200">
                          <a:solidFill>
                            <a:schemeClr val="tx1"/>
                          </a:solidFill>
                          <a:latin typeface="FrutigerNext LT Medium" pitchFamily="34" charset="0"/>
                          <a:ea typeface="华文细黑" panose="02010600040101010101" pitchFamily="2" charset="-122"/>
                        </a:defRPr>
                      </a:lvl4pPr>
                      <a:lvl5pPr marL="2057400" indent="-228600" algn="l" defTabSz="912813">
                        <a:lnSpc>
                          <a:spcPct val="140000"/>
                        </a:lnSpc>
                        <a:buFont typeface="FrutigerNext LT Medium" pitchFamily="34" charset="0"/>
                        <a:defRPr sz="1000">
                          <a:solidFill>
                            <a:schemeClr val="tx1"/>
                          </a:solidFill>
                          <a:latin typeface="FrutigerNext LT Medium" pitchFamily="34" charset="0"/>
                          <a:ea typeface="华文细黑" panose="02010600040101010101" pitchFamily="2" charset="-122"/>
                        </a:defRPr>
                      </a:lvl5pPr>
                      <a:lvl6pPr marL="2514600" indent="-228600" defTabSz="912813" fontAlgn="base">
                        <a:lnSpc>
                          <a:spcPct val="140000"/>
                        </a:lnSpc>
                        <a:spcBef>
                          <a:spcPct val="0"/>
                        </a:spcBef>
                        <a:spcAft>
                          <a:spcPct val="0"/>
                        </a:spcAft>
                        <a:buFont typeface="FrutigerNext LT Medium" pitchFamily="34" charset="0"/>
                        <a:defRPr sz="1000">
                          <a:solidFill>
                            <a:schemeClr val="tx1"/>
                          </a:solidFill>
                          <a:latin typeface="FrutigerNext LT Medium" pitchFamily="34" charset="0"/>
                          <a:ea typeface="华文细黑" panose="02010600040101010101" pitchFamily="2" charset="-122"/>
                        </a:defRPr>
                      </a:lvl6pPr>
                      <a:lvl7pPr marL="2971800" indent="-228600" defTabSz="912813" fontAlgn="base">
                        <a:lnSpc>
                          <a:spcPct val="140000"/>
                        </a:lnSpc>
                        <a:spcBef>
                          <a:spcPct val="0"/>
                        </a:spcBef>
                        <a:spcAft>
                          <a:spcPct val="0"/>
                        </a:spcAft>
                        <a:buFont typeface="FrutigerNext LT Medium" pitchFamily="34" charset="0"/>
                        <a:defRPr sz="1000">
                          <a:solidFill>
                            <a:schemeClr val="tx1"/>
                          </a:solidFill>
                          <a:latin typeface="FrutigerNext LT Medium" pitchFamily="34" charset="0"/>
                          <a:ea typeface="华文细黑" panose="02010600040101010101" pitchFamily="2" charset="-122"/>
                        </a:defRPr>
                      </a:lvl7pPr>
                      <a:lvl8pPr marL="3429000" indent="-228600" defTabSz="912813" fontAlgn="base">
                        <a:lnSpc>
                          <a:spcPct val="140000"/>
                        </a:lnSpc>
                        <a:spcBef>
                          <a:spcPct val="0"/>
                        </a:spcBef>
                        <a:spcAft>
                          <a:spcPct val="0"/>
                        </a:spcAft>
                        <a:buFont typeface="FrutigerNext LT Medium" pitchFamily="34" charset="0"/>
                        <a:defRPr sz="1000">
                          <a:solidFill>
                            <a:schemeClr val="tx1"/>
                          </a:solidFill>
                          <a:latin typeface="FrutigerNext LT Medium" pitchFamily="34" charset="0"/>
                          <a:ea typeface="华文细黑" panose="02010600040101010101" pitchFamily="2" charset="-122"/>
                        </a:defRPr>
                      </a:lvl8pPr>
                      <a:lvl9pPr marL="3886200" indent="-228600" defTabSz="912813" fontAlgn="base">
                        <a:lnSpc>
                          <a:spcPct val="140000"/>
                        </a:lnSpc>
                        <a:spcBef>
                          <a:spcPct val="0"/>
                        </a:spcBef>
                        <a:spcAft>
                          <a:spcPct val="0"/>
                        </a:spcAft>
                        <a:buFont typeface="FrutigerNext LT Medium" pitchFamily="34" charset="0"/>
                        <a:defRPr sz="1000">
                          <a:solidFill>
                            <a:schemeClr val="tx1"/>
                          </a:solidFill>
                          <a:latin typeface="FrutigerNext LT Medium" pitchFamily="34" charset="0"/>
                          <a:ea typeface="华文细黑" panose="02010600040101010101" pitchFamily="2" charset="-122"/>
                        </a:defRPr>
                      </a:lvl9pPr>
                    </a:lstStyle>
                    <a:p>
                      <a:pPr marL="0" marR="0" lvl="0" indent="0" algn="l" defTabSz="912813" rtl="0" eaLnBrk="1" fontAlgn="base" latinLnBrk="0" hangingPunct="1">
                        <a:lnSpc>
                          <a:spcPct val="150000"/>
                        </a:lnSpc>
                        <a:spcBef>
                          <a:spcPct val="0"/>
                        </a:spcBef>
                        <a:spcAft>
                          <a:spcPct val="0"/>
                        </a:spcAft>
                        <a:buClrTx/>
                        <a:buSzTx/>
                        <a:buFont typeface="Wingdings" panose="05000000000000000000" pitchFamily="2" charset="2"/>
                        <a:buNone/>
                        <a:tabLst/>
                      </a:pPr>
                      <a:r>
                        <a:rPr kumimoji="0" lang="zh-CN" altLang="en-US" sz="1200" b="1" i="0" u="none" strike="noStrike" cap="none" normalizeH="0" baseline="0" dirty="0">
                          <a:ln>
                            <a:noFill/>
                          </a:ln>
                          <a:solidFill>
                            <a:srgbClr val="990000"/>
                          </a:solidFill>
                          <a:effectLst/>
                          <a:latin typeface="+mn-ea"/>
                          <a:ea typeface="+mn-ea"/>
                        </a:rPr>
                        <a:t>缺陷</a:t>
                      </a:r>
                    </a:p>
                  </a:txBody>
                  <a:tcPr marL="69341" marR="69341" marT="34670" marB="3467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lgn="l" defTabSz="912813">
                        <a:lnSpc>
                          <a:spcPct val="140000"/>
                        </a:lnSpc>
                        <a:buClr>
                          <a:schemeClr val="bg2"/>
                        </a:buClr>
                        <a:buSzPct val="60000"/>
                        <a:buFont typeface="Wingdings" panose="05000000000000000000" pitchFamily="2" charset="2"/>
                        <a:defRPr b="1">
                          <a:solidFill>
                            <a:schemeClr val="tx1"/>
                          </a:solidFill>
                          <a:latin typeface="FrutigerNext LT Regular" panose="020B0803040504020204" pitchFamily="34" charset="0"/>
                          <a:ea typeface="华文细黑" panose="02010600040101010101" pitchFamily="2" charset="-122"/>
                        </a:defRPr>
                      </a:lvl1pPr>
                      <a:lvl2pPr marL="742950" indent="-285750" algn="l" defTabSz="912813">
                        <a:lnSpc>
                          <a:spcPct val="140000"/>
                        </a:lnSpc>
                        <a:buClr>
                          <a:schemeClr val="tx1"/>
                        </a:buClr>
                        <a:buSzPct val="50000"/>
                        <a:buFont typeface="Wingdings" panose="05000000000000000000" pitchFamily="2" charset="2"/>
                        <a:defRPr sz="1600">
                          <a:solidFill>
                            <a:schemeClr val="tx1"/>
                          </a:solidFill>
                          <a:latin typeface="FrutigerNext LT Regular" panose="020B0803040504020204" pitchFamily="34" charset="0"/>
                          <a:ea typeface="华文细黑" panose="02010600040101010101" pitchFamily="2" charset="-122"/>
                        </a:defRPr>
                      </a:lvl2pPr>
                      <a:lvl3pPr marL="1143000" indent="-228600" algn="l" defTabSz="912813">
                        <a:lnSpc>
                          <a:spcPct val="140000"/>
                        </a:lnSpc>
                        <a:buSzPct val="50000"/>
                        <a:buFont typeface="Wingdings" panose="05000000000000000000" pitchFamily="2" charset="2"/>
                        <a:defRPr sz="1400">
                          <a:solidFill>
                            <a:schemeClr val="tx1"/>
                          </a:solidFill>
                          <a:latin typeface="FrutigerNext LT Light" pitchFamily="2" charset="0"/>
                          <a:ea typeface="华文细黑" panose="02010600040101010101" pitchFamily="2" charset="-122"/>
                        </a:defRPr>
                      </a:lvl3pPr>
                      <a:lvl4pPr marL="1600200" indent="-228600" algn="l" defTabSz="912813">
                        <a:lnSpc>
                          <a:spcPct val="140000"/>
                        </a:lnSpc>
                        <a:buFont typeface="Wingdings" panose="05000000000000000000" pitchFamily="2" charset="2"/>
                        <a:defRPr sz="1200">
                          <a:solidFill>
                            <a:schemeClr val="tx1"/>
                          </a:solidFill>
                          <a:latin typeface="FrutigerNext LT Medium" pitchFamily="34" charset="0"/>
                          <a:ea typeface="华文细黑" panose="02010600040101010101" pitchFamily="2" charset="-122"/>
                        </a:defRPr>
                      </a:lvl4pPr>
                      <a:lvl5pPr marL="2057400" indent="-228600" algn="l" defTabSz="912813">
                        <a:lnSpc>
                          <a:spcPct val="140000"/>
                        </a:lnSpc>
                        <a:buFont typeface="FrutigerNext LT Medium" pitchFamily="34" charset="0"/>
                        <a:defRPr sz="1000">
                          <a:solidFill>
                            <a:schemeClr val="tx1"/>
                          </a:solidFill>
                          <a:latin typeface="FrutigerNext LT Medium" pitchFamily="34" charset="0"/>
                          <a:ea typeface="华文细黑" panose="02010600040101010101" pitchFamily="2" charset="-122"/>
                        </a:defRPr>
                      </a:lvl5pPr>
                      <a:lvl6pPr marL="2514600" indent="-228600" defTabSz="912813" fontAlgn="base">
                        <a:lnSpc>
                          <a:spcPct val="140000"/>
                        </a:lnSpc>
                        <a:spcBef>
                          <a:spcPct val="0"/>
                        </a:spcBef>
                        <a:spcAft>
                          <a:spcPct val="0"/>
                        </a:spcAft>
                        <a:buFont typeface="FrutigerNext LT Medium" pitchFamily="34" charset="0"/>
                        <a:defRPr sz="1000">
                          <a:solidFill>
                            <a:schemeClr val="tx1"/>
                          </a:solidFill>
                          <a:latin typeface="FrutigerNext LT Medium" pitchFamily="34" charset="0"/>
                          <a:ea typeface="华文细黑" panose="02010600040101010101" pitchFamily="2" charset="-122"/>
                        </a:defRPr>
                      </a:lvl6pPr>
                      <a:lvl7pPr marL="2971800" indent="-228600" defTabSz="912813" fontAlgn="base">
                        <a:lnSpc>
                          <a:spcPct val="140000"/>
                        </a:lnSpc>
                        <a:spcBef>
                          <a:spcPct val="0"/>
                        </a:spcBef>
                        <a:spcAft>
                          <a:spcPct val="0"/>
                        </a:spcAft>
                        <a:buFont typeface="FrutigerNext LT Medium" pitchFamily="34" charset="0"/>
                        <a:defRPr sz="1000">
                          <a:solidFill>
                            <a:schemeClr val="tx1"/>
                          </a:solidFill>
                          <a:latin typeface="FrutigerNext LT Medium" pitchFamily="34" charset="0"/>
                          <a:ea typeface="华文细黑" panose="02010600040101010101" pitchFamily="2" charset="-122"/>
                        </a:defRPr>
                      </a:lvl7pPr>
                      <a:lvl8pPr marL="3429000" indent="-228600" defTabSz="912813" fontAlgn="base">
                        <a:lnSpc>
                          <a:spcPct val="140000"/>
                        </a:lnSpc>
                        <a:spcBef>
                          <a:spcPct val="0"/>
                        </a:spcBef>
                        <a:spcAft>
                          <a:spcPct val="0"/>
                        </a:spcAft>
                        <a:buFont typeface="FrutigerNext LT Medium" pitchFamily="34" charset="0"/>
                        <a:defRPr sz="1000">
                          <a:solidFill>
                            <a:schemeClr val="tx1"/>
                          </a:solidFill>
                          <a:latin typeface="FrutigerNext LT Medium" pitchFamily="34" charset="0"/>
                          <a:ea typeface="华文细黑" panose="02010600040101010101" pitchFamily="2" charset="-122"/>
                        </a:defRPr>
                      </a:lvl8pPr>
                      <a:lvl9pPr marL="3886200" indent="-228600" defTabSz="912813" fontAlgn="base">
                        <a:lnSpc>
                          <a:spcPct val="140000"/>
                        </a:lnSpc>
                        <a:spcBef>
                          <a:spcPct val="0"/>
                        </a:spcBef>
                        <a:spcAft>
                          <a:spcPct val="0"/>
                        </a:spcAft>
                        <a:buFont typeface="FrutigerNext LT Medium" pitchFamily="34" charset="0"/>
                        <a:defRPr sz="1000">
                          <a:solidFill>
                            <a:schemeClr val="tx1"/>
                          </a:solidFill>
                          <a:latin typeface="FrutigerNext LT Medium" pitchFamily="34" charset="0"/>
                          <a:ea typeface="华文细黑" panose="02010600040101010101" pitchFamily="2" charset="-122"/>
                        </a:defRPr>
                      </a:lvl9pPr>
                    </a:lstStyle>
                    <a:p>
                      <a:pPr marL="0" marR="0" lvl="0" indent="0" algn="l" defTabSz="912813" rtl="0" eaLnBrk="1" fontAlgn="base" latinLnBrk="0" hangingPunct="1">
                        <a:lnSpc>
                          <a:spcPct val="150000"/>
                        </a:lnSpc>
                        <a:spcBef>
                          <a:spcPct val="0"/>
                        </a:spcBef>
                        <a:spcAft>
                          <a:spcPct val="0"/>
                        </a:spcAft>
                        <a:buClrTx/>
                        <a:buSzTx/>
                        <a:buFont typeface="Wingdings" panose="05000000000000000000" pitchFamily="2" charset="2"/>
                        <a:buNone/>
                        <a:tabLst/>
                      </a:pPr>
                      <a:r>
                        <a:rPr kumimoji="0" lang="zh-CN" altLang="en-US" sz="1200" b="0" i="0" u="none" strike="noStrike" cap="none" normalizeH="0" baseline="0" dirty="0">
                          <a:ln>
                            <a:noFill/>
                          </a:ln>
                          <a:solidFill>
                            <a:srgbClr val="000000"/>
                          </a:solidFill>
                          <a:effectLst/>
                          <a:latin typeface="+mn-ea"/>
                          <a:ea typeface="+mn-ea"/>
                        </a:rPr>
                        <a:t>解决缺陷活动本身就是浪费，而且缺陷越遗留到后端浪费越大。</a:t>
                      </a:r>
                    </a:p>
                  </a:txBody>
                  <a:tcPr marL="69341" marR="69341" marT="34670" marB="3467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7"/>
                  </a:ext>
                </a:extLst>
              </a:tr>
            </a:tbl>
          </a:graphicData>
        </a:graphic>
      </p:graphicFrame>
      <p:sp>
        <p:nvSpPr>
          <p:cNvPr id="32809" name="Text Box 35"/>
          <p:cNvSpPr txBox="1">
            <a:spLocks noChangeArrowheads="1"/>
          </p:cNvSpPr>
          <p:nvPr/>
        </p:nvSpPr>
        <p:spPr bwMode="auto">
          <a:xfrm>
            <a:off x="6925196" y="5191308"/>
            <a:ext cx="1814040" cy="253916"/>
          </a:xfrm>
          <a:prstGeom prst="rect">
            <a:avLst/>
          </a:prstGeom>
          <a:noFill/>
          <a:ln>
            <a:noFill/>
          </a:ln>
          <a:effectLst>
            <a:prstShdw prst="shdw17" dist="17961" dir="2700000">
              <a:srgbClr val="708688"/>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l" eaLnBrk="0" hangingPunct="0">
              <a:defRPr sz="2400">
                <a:solidFill>
                  <a:schemeClr val="tx1"/>
                </a:solidFill>
                <a:latin typeface="Arial" panose="020B0604020202020204" pitchFamily="34" charset="0"/>
                <a:ea typeface="MS PGothic" panose="020B0600070205080204" pitchFamily="34" charset="-128"/>
              </a:defRPr>
            </a:lvl1pPr>
            <a:lvl2pPr marL="742950" indent="-285750" algn="l" eaLnBrk="0" hangingPunct="0">
              <a:defRPr sz="2400">
                <a:solidFill>
                  <a:schemeClr val="tx1"/>
                </a:solidFill>
                <a:latin typeface="Arial" panose="020B0604020202020204" pitchFamily="34" charset="0"/>
                <a:ea typeface="MS PGothic" panose="020B0600070205080204" pitchFamily="34" charset="-128"/>
              </a:defRPr>
            </a:lvl2pPr>
            <a:lvl3pPr marL="1143000" indent="-228600" algn="l" eaLnBrk="0" hangingPunct="0">
              <a:defRPr sz="2400">
                <a:solidFill>
                  <a:schemeClr val="tx1"/>
                </a:solidFill>
                <a:latin typeface="Arial" panose="020B0604020202020204" pitchFamily="34" charset="0"/>
                <a:ea typeface="MS PGothic" panose="020B0600070205080204" pitchFamily="34" charset="-128"/>
              </a:defRPr>
            </a:lvl3pPr>
            <a:lvl4pPr marL="1600200" indent="-228600" algn="l" eaLnBrk="0" hangingPunct="0">
              <a:defRPr sz="2400">
                <a:solidFill>
                  <a:schemeClr val="tx1"/>
                </a:solidFill>
                <a:latin typeface="Arial" panose="020B0604020202020204" pitchFamily="34" charset="0"/>
                <a:ea typeface="MS PGothic" panose="020B0600070205080204" pitchFamily="34" charset="-128"/>
              </a:defRPr>
            </a:lvl4pPr>
            <a:lvl5pPr marL="2057400" indent="-228600" algn="l"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9pPr>
          </a:lstStyle>
          <a:p>
            <a:pPr eaLnBrk="1" hangingPunct="1">
              <a:spcBef>
                <a:spcPct val="50000"/>
              </a:spcBef>
            </a:pPr>
            <a:r>
              <a:rPr lang="en-US" altLang="zh-CN" sz="1050" i="1" dirty="0">
                <a:latin typeface="+mn-ea"/>
                <a:ea typeface="+mn-ea"/>
              </a:rPr>
              <a:t>Source</a:t>
            </a:r>
            <a:r>
              <a:rPr lang="zh-CN" altLang="en-US" sz="1050" i="1" dirty="0">
                <a:latin typeface="+mn-ea"/>
                <a:ea typeface="+mn-ea"/>
              </a:rPr>
              <a:t>：</a:t>
            </a:r>
            <a:r>
              <a:rPr lang="en-US" altLang="zh-CN" sz="1050" i="1" dirty="0">
                <a:latin typeface="+mn-ea"/>
                <a:ea typeface="+mn-ea"/>
              </a:rPr>
              <a:t>《</a:t>
            </a:r>
            <a:r>
              <a:rPr lang="zh-CN" altLang="en-US" sz="1050" i="1" dirty="0">
                <a:latin typeface="+mn-ea"/>
                <a:ea typeface="+mn-ea"/>
              </a:rPr>
              <a:t>精益软件开发</a:t>
            </a:r>
            <a:r>
              <a:rPr lang="en-US" altLang="zh-CN" sz="1050" i="1" dirty="0">
                <a:latin typeface="+mn-ea"/>
                <a:ea typeface="+mn-ea"/>
              </a:rPr>
              <a:t>》</a:t>
            </a:r>
          </a:p>
        </p:txBody>
      </p:sp>
      <p:sp>
        <p:nvSpPr>
          <p:cNvPr id="32810" name="DtsShapeName" descr="@9@8B0@6183951B88B5CD0BEEGB7CB26085&gt;?j85&gt;BI{37253g!!!!!BIHO@]{11041092!@57844411308600723@11308600723@!!!!!!!!!!!!!!!!!!!!!!!!!!!!!!!!!!!!!!!!!!!!!!!!!!!!85&gt;E&gt;85&gt;EeM57040@!!!!!BIHO@]m57040!!!!@5784901102E244CBG@6鬃潦缎odv/qqu!!!!!!!!!!!!!!!!!!!!!!!!!!!!!!!!!!!!!!!!!!!!!!!!!!!!!!!!!!!!!!!!!!!!!!!!!!!!!!!!!!!!!!!!!!!!!!!!!!!!!!!!!!!!!!!!!!!!!!!!!!!!!!!!!!!!!!!!!!!!!!!!!!!!!!!!!!!!!!!!!!!!!!!!!!!!!!!!!!!!!!!!!!!!!!!!!!!!!!!!!!!!!!!!!!!!!!!!!!!!!!!!!!!!!!!!!!!!!!!!!!!!!!!!!!!!!!!!!!!!!!!!!!!!!!!!!!!!!!!!!!!!!!!!!!!!!!!!!!!!!!!!!!!!!!!!!!!!!!!!!!!!!!!!!!!!!!!!!!!!!!!!!!!!!!!!!!!!!!!!!!!!!!!!!!!!!!!!!!!!!!!!!!!!!!!!!!!!!!!!!!!!!!!!!!!!!!!!!!!!!!!!!!!!!!!!!!!!!!!!!!!!!!!!!!!!!!!!!!!!!!!!!!!!!!!!!!!!!!!!!!!!!!!!!!!!!!!!!!!!!!!!!!!!!!!!!!!!!!!!!!!!!!!!!!!!!!!!!!!!!!!!!!!!!!!!!!!!!!!!!!!!!!!!!!!!!!!!!!!!!!!!!!!!!!!!!!!!!!!!!!!!!!!!!!!!!!!!!!!!!!!!!!!!!!!!!!!!!!!!!!!!!!!!!!!!!!!!!!!!!!!!!!!!!!!!!!!!!!!!!!!!!!!!!!!!!!!!!!!!!!!!!!!!!!!!!!!!!!!!!!!!!!!!!!!!!!!!!!!!!!!!!!!!!!!!!!!!!!!!!!!!!!!!!!!!!!!!!!!!!!!!!!!!!!!!!!!!!!!!!!!!!!!!!!!!!!!!!!!!!!!!!!!!!!!!!!!!!!!!!!!!!!!!!!!!!!!!!!!!!!!!!!!!!!!!!!!!!!!!!!!!!!!!!!!!!!!!!!!!!!!!!!!!!!!!!!!!!!!!!!!!!!!!!!!!!!!!!!!!!!!!!!!!!!!!!!!!!!!!!!!!!!!!!!!!!!!!!!!!!!!!!!!!!!!!!!!!!!!!!!!!!!!!!!!!!!!!!!!!!!!!!!!!!!!!!!!!!!!!!!!!!!!!!!!!!!!!!!!!!!!!!!!!!!!!!!!!!!!!!!!!!!!!!!!!!!!!!!!!!!!!!!!!!!!!!!!!!!!!!!!!!!!!!!!!!!!!!!!!!!!!!!!!!!!!!!!!!!!!!!!!!!!!!!!!!!!!!!!!!!!!!!!!!!!!!!!!!!!!!!!!!!!!!!!!!!!!!!!!!!!!!!!!!!!!!!!!!!!!!!!!!!!!!!!!!!!!!!!!!!!!!!!!!!!!!!!!!!!!!!!!!!!!!!!!!!!!!!!!!!!!!!!!!!!!!!!!!!!!!!!!!!!!!!!!!!!!!!!!!!!!!!!!!!!!!!!!!!!!!!!!!!!!!!!!!!!!!!!!!!!!!!!!!!!!!!!!!!!!!!!!!!!!!!!!!!!!!!!!!!!!!!!!!!!!!!!!!!!!!!!!!!!!!!!!!!!!!!!!!!!!!!!!!!!!!!!!!!!!!!!!!!!!!!!!!!!!!!!!!!!!!!!!!!!!!!!!!!!!!!!!!!!!!!!!!!!!!!!!!!!!!!!!!!!!!!!!!!!!!!!!!!!!!!!!!!!!!!!!!!!!!!!!!!!!!!!!!!!!!!!!!!!!!!!!!!!!!!!!!!!!!!!!!!!!!!!!!!!!!!!!!!!!!!!!!!!!!!!!!!!!!!!!!!!!!!!!!!!!!!!!!!!!!!!!!!!!!!!!!!!!!!!!!!!!!!!!!!!!!!!!!!!!!!!!!!!!!!!!!!!!!!!!!!!!!!!!!!!!!!!!!!!!!!!!!!!!!!!!!!!!!!!!!!!!!!!!!!!!!!!!!!!!!!!!!!!!!!!!!!!!!!!!!!!!!!!!!!!!!!!!!!!!!!!!!!!!!!!!!!!!!!!!!!!!!!!!!!!!!!!!!!!!!!!!!!!!!!!!!!!!!!!!!!!!!!!!!!!!!!!!!!!!!!!!!!!!!!!!!!!!!!!!!!!!!!!!!!!!!!!!!!!!!!!!!!!!!!!!!!!!!!!!!!!!!!!!!!!!!!!!!!!!!!!!!!!!!!!!!!!!!!!!!!!!!!!!!!!!!!!!!!!!!!!!!!!!!!!!!!!!!!!!!!!!!!!!!!!!!!!!!!!!!!!!!!!!!!!!!!!!!!!!!!!!!!!!!!!!!!!!!!!!!!!!!!!!!!!!!!!!!!!!!!!!!!!!!!!!!!!!!!!!!!!!!!!!!!!!!!!!!!!!!!!!!!!!!!!!!!!!!!!!!!!!!!!!!!!!!!!!!!!!1!1" hidden="1"/>
          <p:cNvSpPr>
            <a:spLocks noChangeArrowheads="1"/>
          </p:cNvSpPr>
          <p:nvPr/>
        </p:nvSpPr>
        <p:spPr bwMode="auto">
          <a:xfrm>
            <a:off x="1087949" y="617900"/>
            <a:ext cx="223278" cy="620497"/>
          </a:xfrm>
          <a:custGeom>
            <a:avLst/>
            <a:gdLst>
              <a:gd name="T0" fmla="*/ 798 w 21600"/>
              <a:gd name="T1" fmla="*/ 161 h 21600"/>
              <a:gd name="T2" fmla="*/ 215 w 21600"/>
              <a:gd name="T3" fmla="*/ 794 h 21600"/>
              <a:gd name="T4" fmla="*/ 798 w 21600"/>
              <a:gd name="T5" fmla="*/ 1588 h 21600"/>
              <a:gd name="T6" fmla="*/ 1373 w 21600"/>
              <a:gd name="T7" fmla="*/ 794 h 21600"/>
              <a:gd name="T8" fmla="*/ 17694720 60000 65536"/>
              <a:gd name="T9" fmla="*/ 11796480 60000 65536"/>
              <a:gd name="T10" fmla="*/ 5898240 60000 65536"/>
              <a:gd name="T11" fmla="*/ 0 60000 65536"/>
              <a:gd name="T12" fmla="*/ 5033 w 21600"/>
              <a:gd name="T13" fmla="*/ 2272 h 21600"/>
              <a:gd name="T14" fmla="*/ 16554 w 21600"/>
              <a:gd name="T15" fmla="*/ 13684 h 21600"/>
            </a:gdLst>
            <a:ahLst/>
            <a:cxnLst>
              <a:cxn ang="T8">
                <a:pos x="T0" y="T1"/>
              </a:cxn>
              <a:cxn ang="T9">
                <a:pos x="T2" y="T3"/>
              </a:cxn>
              <a:cxn ang="T10">
                <a:pos x="T4" y="T5"/>
              </a:cxn>
              <a:cxn ang="T11">
                <a:pos x="T6" y="T7"/>
              </a:cxn>
            </a:cxnLst>
            <a:rect l="T12" t="T13" r="T14" b="T15"/>
            <a:pathLst>
              <a:path w="21600" h="21600">
                <a:moveTo>
                  <a:pt x="10860" y="2187"/>
                </a:moveTo>
                <a:cubicBezTo>
                  <a:pt x="10451" y="1746"/>
                  <a:pt x="9529" y="1018"/>
                  <a:pt x="9015" y="730"/>
                </a:cubicBezTo>
                <a:cubicBezTo>
                  <a:pt x="7865" y="152"/>
                  <a:pt x="6685" y="0"/>
                  <a:pt x="5415" y="0"/>
                </a:cubicBezTo>
                <a:cubicBezTo>
                  <a:pt x="4175" y="152"/>
                  <a:pt x="2995" y="575"/>
                  <a:pt x="1967" y="1305"/>
                </a:cubicBezTo>
                <a:cubicBezTo>
                  <a:pt x="1150" y="2187"/>
                  <a:pt x="575" y="3222"/>
                  <a:pt x="242" y="4220"/>
                </a:cubicBezTo>
                <a:cubicBezTo>
                  <a:pt x="0" y="5410"/>
                  <a:pt x="242" y="6560"/>
                  <a:pt x="575" y="7597"/>
                </a:cubicBezTo>
                <a:lnTo>
                  <a:pt x="10860" y="21600"/>
                </a:lnTo>
                <a:lnTo>
                  <a:pt x="20995" y="7597"/>
                </a:lnTo>
                <a:cubicBezTo>
                  <a:pt x="21480" y="6560"/>
                  <a:pt x="21600" y="5410"/>
                  <a:pt x="21480" y="4220"/>
                </a:cubicBezTo>
                <a:cubicBezTo>
                  <a:pt x="21115" y="3222"/>
                  <a:pt x="20420" y="2187"/>
                  <a:pt x="19632" y="1305"/>
                </a:cubicBezTo>
                <a:cubicBezTo>
                  <a:pt x="18575" y="575"/>
                  <a:pt x="17425" y="152"/>
                  <a:pt x="16275" y="0"/>
                </a:cubicBezTo>
                <a:cubicBezTo>
                  <a:pt x="15005" y="0"/>
                  <a:pt x="13735" y="152"/>
                  <a:pt x="12705" y="730"/>
                </a:cubicBezTo>
                <a:cubicBezTo>
                  <a:pt x="12176" y="1018"/>
                  <a:pt x="11254" y="1746"/>
                  <a:pt x="10860" y="2187"/>
                </a:cubicBezTo>
                <a:close/>
              </a:path>
            </a:pathLst>
          </a:custGeom>
          <a:noFill/>
          <a:ln w="9525" cmpd="sng">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59385" tIns="29692" rIns="59385" bIns="29692" anchor="ctr">
            <a:spAutoFit/>
          </a:bodyPr>
          <a:lstStyle>
            <a:lvl1pPr algn="l" eaLnBrk="0" hangingPunct="0">
              <a:defRPr sz="2400">
                <a:solidFill>
                  <a:schemeClr val="tx1"/>
                </a:solidFill>
                <a:latin typeface="Arial" panose="020B0604020202020204" pitchFamily="34" charset="0"/>
                <a:ea typeface="MS PGothic" panose="020B0600070205080204" pitchFamily="34" charset="-128"/>
              </a:defRPr>
            </a:lvl1pPr>
            <a:lvl2pPr marL="742950" indent="-285750" algn="l" eaLnBrk="0" hangingPunct="0">
              <a:defRPr sz="2400">
                <a:solidFill>
                  <a:schemeClr val="tx1"/>
                </a:solidFill>
                <a:latin typeface="Arial" panose="020B0604020202020204" pitchFamily="34" charset="0"/>
                <a:ea typeface="MS PGothic" panose="020B0600070205080204" pitchFamily="34" charset="-128"/>
              </a:defRPr>
            </a:lvl2pPr>
            <a:lvl3pPr marL="1143000" indent="-228600" algn="l" eaLnBrk="0" hangingPunct="0">
              <a:defRPr sz="2400">
                <a:solidFill>
                  <a:schemeClr val="tx1"/>
                </a:solidFill>
                <a:latin typeface="Arial" panose="020B0604020202020204" pitchFamily="34" charset="0"/>
                <a:ea typeface="MS PGothic" panose="020B0600070205080204" pitchFamily="34" charset="-128"/>
              </a:defRPr>
            </a:lvl3pPr>
            <a:lvl4pPr marL="1600200" indent="-228600" algn="l" eaLnBrk="0" hangingPunct="0">
              <a:defRPr sz="2400">
                <a:solidFill>
                  <a:schemeClr val="tx1"/>
                </a:solidFill>
                <a:latin typeface="Arial" panose="020B0604020202020204" pitchFamily="34" charset="0"/>
                <a:ea typeface="MS PGothic" panose="020B0600070205080204" pitchFamily="34" charset="-128"/>
              </a:defRPr>
            </a:lvl4pPr>
            <a:lvl5pPr marL="2057400" indent="-228600" algn="l"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9pPr>
          </a:lstStyle>
          <a:p>
            <a:pPr eaLnBrk="1" hangingPunct="1">
              <a:lnSpc>
                <a:spcPct val="130000"/>
              </a:lnSpc>
              <a:buClr>
                <a:schemeClr val="bg2"/>
              </a:buClr>
              <a:buSzPct val="60000"/>
              <a:buFont typeface="Wingdings" panose="05000000000000000000" pitchFamily="2" charset="2"/>
              <a:buNone/>
            </a:pPr>
            <a:endParaRPr lang="zh-CN" altLang="en-US" sz="1350">
              <a:latin typeface="FrutigerNext LT Regular" panose="020B0803040504020204" pitchFamily="34" charset="0"/>
              <a:ea typeface="宋体" panose="02010600030101010101" pitchFamily="2" charset="-122"/>
            </a:endParaRPr>
          </a:p>
        </p:txBody>
      </p:sp>
      <p:sp>
        <p:nvSpPr>
          <p:cNvPr id="2" name="矩形 1"/>
          <p:cNvSpPr/>
          <p:nvPr/>
        </p:nvSpPr>
        <p:spPr>
          <a:xfrm>
            <a:off x="540049" y="5434044"/>
            <a:ext cx="8208365" cy="609398"/>
          </a:xfrm>
          <a:prstGeom prst="rect">
            <a:avLst/>
          </a:prstGeom>
        </p:spPr>
        <p:txBody>
          <a:bodyPr wrap="square">
            <a:spAutoFit/>
          </a:bodyPr>
          <a:lstStyle/>
          <a:p>
            <a:pPr>
              <a:lnSpc>
                <a:spcPct val="140000"/>
              </a:lnSpc>
            </a:pPr>
            <a:r>
              <a:rPr lang="zh-CN" altLang="en-US" b="0" dirty="0">
                <a:latin typeface="+mn-ea"/>
                <a:ea typeface="+mn-ea"/>
              </a:rPr>
              <a:t>精益</a:t>
            </a:r>
            <a:r>
              <a:rPr lang="en-US" altLang="zh-CN" b="0" dirty="0">
                <a:latin typeface="+mn-ea"/>
                <a:ea typeface="+mn-ea"/>
              </a:rPr>
              <a:t>7</a:t>
            </a:r>
            <a:r>
              <a:rPr lang="zh-CN" altLang="en-US" b="0" dirty="0">
                <a:latin typeface="+mn-ea"/>
                <a:ea typeface="+mn-ea"/>
              </a:rPr>
              <a:t>大浪费：</a:t>
            </a:r>
            <a:r>
              <a:rPr lang="zh-CN" altLang="en-US" b="0" dirty="0">
                <a:solidFill>
                  <a:srgbClr val="C00000"/>
                </a:solidFill>
                <a:latin typeface="+mn-ea"/>
                <a:ea typeface="+mn-ea"/>
              </a:rPr>
              <a:t>缺陷、过度生产（未被用户使用的特性）、运输（知识的传递）、等待（远离客户而导致无法及时反馈决策）、库存（半成品）、移动（在任务间频繁切换）、过度作业（不必要的流程环节和动作）</a:t>
            </a:r>
            <a:endParaRPr lang="en-US" altLang="zh-CN" b="0" dirty="0">
              <a:latin typeface="+mn-ea"/>
              <a:ea typeface="+mn-ea"/>
            </a:endParaRPr>
          </a:p>
        </p:txBody>
      </p:sp>
    </p:spTree>
    <p:extLst>
      <p:ext uri="{BB962C8B-B14F-4D97-AF65-F5344CB8AC3E}">
        <p14:creationId xmlns:p14="http://schemas.microsoft.com/office/powerpoint/2010/main" val="33341362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21" name="标题 1"/>
          <p:cNvSpPr>
            <a:spLocks noGrp="1"/>
          </p:cNvSpPr>
          <p:nvPr>
            <p:ph type="title"/>
          </p:nvPr>
        </p:nvSpPr>
        <p:spPr>
          <a:prstGeom prst="rect">
            <a:avLst/>
          </a:prstGeom>
        </p:spPr>
        <p:txBody>
          <a:bodyPr vert="horz" wrap="square" lIns="59991" tIns="29997" rIns="59991" bIns="29997" numCol="1" anchor="ctr" anchorCtr="0" compatLnSpc="1">
            <a:prstTxWarp prst="textNoShape">
              <a:avLst/>
            </a:prstTxWarp>
          </a:bodyPr>
          <a:lstStyle/>
          <a:p>
            <a:pPr marL="257106" indent="-257106"/>
            <a:r>
              <a:rPr lang="zh-CN" altLang="en-US" sz="3500" dirty="0">
                <a:latin typeface="黑体" panose="02010609060101010101" pitchFamily="49" charset="-122"/>
              </a:rPr>
              <a:t>聚焦客户价值，交付刚刚好的系统</a:t>
            </a:r>
          </a:p>
        </p:txBody>
      </p:sp>
      <p:sp>
        <p:nvSpPr>
          <p:cNvPr id="34819" name="内容占位符 2"/>
          <p:cNvSpPr>
            <a:spLocks noGrp="1"/>
          </p:cNvSpPr>
          <p:nvPr>
            <p:ph type="body" sz="quarter" idx="10"/>
          </p:nvPr>
        </p:nvSpPr>
        <p:spPr>
          <a:xfrm>
            <a:off x="684214" y="1400379"/>
            <a:ext cx="7920037" cy="3924300"/>
          </a:xfrm>
          <a:prstGeom prst="rect">
            <a:avLst/>
          </a:prstGeom>
        </p:spPr>
        <p:txBody>
          <a:bodyPr vert="horz" wrap="square" lIns="60003" tIns="30003" rIns="60003" bIns="30003" numCol="1" anchor="t" anchorCtr="0" compatLnSpc="1">
            <a:prstTxWarp prst="textNoShape">
              <a:avLst/>
            </a:prstTxWarp>
          </a:bodyPr>
          <a:lstStyle/>
          <a:p>
            <a:pPr eaLnBrk="1">
              <a:lnSpc>
                <a:spcPct val="100000"/>
              </a:lnSpc>
            </a:pPr>
            <a:r>
              <a:rPr lang="zh-CN" altLang="en-US" sz="1400" b="1" dirty="0"/>
              <a:t>在项目明显超负荷时，管理者简单地期望靠团队</a:t>
            </a:r>
            <a:endParaRPr lang="en-US" altLang="zh-CN" sz="1400" b="1" dirty="0"/>
          </a:p>
          <a:p>
            <a:pPr marL="0" indent="0" eaLnBrk="1">
              <a:lnSpc>
                <a:spcPct val="100000"/>
              </a:lnSpc>
              <a:buNone/>
            </a:pPr>
            <a:r>
              <a:rPr lang="en-US" altLang="zh-CN" sz="1400" b="1" dirty="0"/>
              <a:t>      work harder     </a:t>
            </a:r>
            <a:r>
              <a:rPr lang="zh-CN" altLang="en-US" sz="1400" b="1" dirty="0"/>
              <a:t>来解决，最终导致：</a:t>
            </a:r>
            <a:endParaRPr lang="en-US" altLang="zh-CN" sz="1400" b="1" dirty="0"/>
          </a:p>
          <a:p>
            <a:pPr lvl="1" eaLnBrk="1"/>
            <a:r>
              <a:rPr lang="zh-CN" altLang="en-US" sz="1200" dirty="0"/>
              <a:t>质量下降</a:t>
            </a:r>
          </a:p>
          <a:p>
            <a:pPr lvl="1" eaLnBrk="1"/>
            <a:r>
              <a:rPr lang="zh-CN" altLang="en-US" sz="1200" dirty="0"/>
              <a:t>项目延期</a:t>
            </a:r>
          </a:p>
          <a:p>
            <a:pPr lvl="1" eaLnBrk="1"/>
            <a:r>
              <a:rPr lang="zh-CN" altLang="en-US" sz="1200" dirty="0"/>
              <a:t>客户不满意</a:t>
            </a:r>
          </a:p>
          <a:p>
            <a:pPr lvl="1" eaLnBrk="1"/>
            <a:r>
              <a:rPr lang="zh-CN" altLang="en-US" sz="1200" dirty="0"/>
              <a:t>团队疲劳</a:t>
            </a:r>
          </a:p>
          <a:p>
            <a:pPr lvl="1" eaLnBrk="1"/>
            <a:r>
              <a:rPr lang="zh-CN" altLang="en-US" sz="1200" dirty="0"/>
              <a:t>埋下长期隐患</a:t>
            </a:r>
            <a:endParaRPr lang="en-US" altLang="zh-CN" sz="1200" dirty="0"/>
          </a:p>
          <a:p>
            <a:r>
              <a:rPr lang="zh-CN" altLang="en-US" sz="1400" b="1" dirty="0"/>
              <a:t>当质量、进度、资源冲突时，能改变的只有项目范围，即选择“交付刚刚好的系统”</a:t>
            </a:r>
            <a:endParaRPr lang="en-US" altLang="zh-CN" sz="1400" b="1" dirty="0"/>
          </a:p>
          <a:p>
            <a:pPr lvl="1">
              <a:buClrTx/>
            </a:pPr>
            <a:r>
              <a:rPr lang="zh-CN" altLang="en-US" sz="1200" dirty="0"/>
              <a:t>产品交付前，客户往往期望多而全的功能，产品交付后，客户把稳定的质量放在首位，客户对产品质量要求是</a:t>
            </a:r>
            <a:r>
              <a:rPr lang="en-US" altLang="zh-CN" sz="1200" dirty="0"/>
              <a:t>Always work</a:t>
            </a:r>
            <a:r>
              <a:rPr lang="zh-CN" altLang="en-US" sz="1200" dirty="0"/>
              <a:t>，不是</a:t>
            </a:r>
            <a:r>
              <a:rPr lang="en-US" altLang="zh-CN" sz="1200" dirty="0"/>
              <a:t>Sometimes</a:t>
            </a:r>
            <a:r>
              <a:rPr lang="zh-CN" altLang="en-US" sz="1200" dirty="0"/>
              <a:t>。</a:t>
            </a:r>
          </a:p>
          <a:p>
            <a:pPr lvl="1">
              <a:buClrTx/>
            </a:pPr>
            <a:r>
              <a:rPr lang="zh-CN" altLang="en-US" sz="1200" dirty="0"/>
              <a:t>与其为了满足多而全的功能导致交付延迟，质量不稳定，不如按时交付刚刚好的系统，保证其高质量运行。</a:t>
            </a:r>
          </a:p>
          <a:p>
            <a:pPr lvl="1">
              <a:buClrTx/>
            </a:pPr>
            <a:r>
              <a:rPr lang="zh-CN" altLang="en-US" sz="1200" dirty="0"/>
              <a:t>交付刚刚好的系统，基于对客户需求的深入理解，并花时间了解细节，简化（</a:t>
            </a:r>
            <a:r>
              <a:rPr lang="en-US" altLang="zh-CN" sz="1200" dirty="0"/>
              <a:t>simplify</a:t>
            </a:r>
            <a:r>
              <a:rPr lang="zh-CN" altLang="en-US" sz="1200" dirty="0"/>
              <a:t>）需求（降低复杂性）而不是简单地拒绝需求（</a:t>
            </a:r>
            <a:r>
              <a:rPr lang="en-US" altLang="zh-CN" sz="1200" dirty="0"/>
              <a:t>delete</a:t>
            </a:r>
            <a:r>
              <a:rPr lang="zh-CN" altLang="en-US" sz="1200" dirty="0"/>
              <a:t>）。</a:t>
            </a:r>
            <a:endParaRPr lang="en-US" altLang="zh-CN" sz="1200" dirty="0"/>
          </a:p>
          <a:p>
            <a:pPr lvl="1">
              <a:buClrTx/>
            </a:pPr>
            <a:r>
              <a:rPr lang="zh-CN" altLang="en-US" sz="1200" dirty="0"/>
              <a:t>做到“交付刚刚好的系统”，同时需要管理者有足够的勇气和果断决策</a:t>
            </a:r>
          </a:p>
        </p:txBody>
      </p:sp>
      <p:pic>
        <p:nvPicPr>
          <p:cNvPr id="34822" name="Picture 2" descr="massive-rock-in-huge-dump-truck"/>
          <p:cNvPicPr>
            <a:picLocks noChangeAspect="1" noChangeArrowheads="1"/>
          </p:cNvPicPr>
          <p:nvPr/>
        </p:nvPicPr>
        <p:blipFill>
          <a:blip r:embed="rId3">
            <a:lum bright="6000"/>
            <a:extLst>
              <a:ext uri="{28A0092B-C50C-407E-A947-70E740481C1C}">
                <a14:useLocalDpi xmlns:a14="http://schemas.microsoft.com/office/drawing/2010/main" val="0"/>
              </a:ext>
            </a:extLst>
          </a:blip>
          <a:srcRect/>
          <a:stretch>
            <a:fillRect/>
          </a:stretch>
        </p:blipFill>
        <p:spPr bwMode="auto">
          <a:xfrm>
            <a:off x="5580112" y="1484784"/>
            <a:ext cx="2537752" cy="1485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579243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bwMode="auto">
          <a:xfrm>
            <a:off x="5389964" y="1686621"/>
            <a:ext cx="3214286" cy="1224136"/>
          </a:xfrm>
          <a:prstGeom prst="rect">
            <a:avLst/>
          </a:prstGeom>
          <a:solidFill>
            <a:schemeClr val="bg1">
              <a:lumMod val="95000"/>
            </a:schemeClr>
          </a:solidFill>
          <a:ln w="9525"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000" b="0" i="0" u="none" strike="noStrike" cap="none" normalizeH="0" baseline="0">
              <a:ln>
                <a:noFill/>
              </a:ln>
              <a:solidFill>
                <a:schemeClr val="tx1"/>
              </a:solidFill>
              <a:effectLst/>
              <a:latin typeface="+mn-lt"/>
              <a:ea typeface="宋体" pitchFamily="2" charset="-122"/>
            </a:endParaRPr>
          </a:p>
        </p:txBody>
      </p:sp>
      <p:sp>
        <p:nvSpPr>
          <p:cNvPr id="3" name="文本占位符 2"/>
          <p:cNvSpPr>
            <a:spLocks noGrp="1"/>
          </p:cNvSpPr>
          <p:nvPr>
            <p:ph type="body" sz="quarter" idx="10"/>
          </p:nvPr>
        </p:nvSpPr>
        <p:spPr>
          <a:xfrm>
            <a:off x="684215" y="1569713"/>
            <a:ext cx="4535858" cy="3924300"/>
          </a:xfrm>
        </p:spPr>
        <p:txBody>
          <a:bodyPr/>
          <a:lstStyle/>
          <a:p>
            <a:r>
              <a:rPr lang="zh-CN" altLang="en-US" sz="1400" b="1" dirty="0">
                <a:ea typeface="华文细黑" panose="02010600040101010101" pitchFamily="2" charset="-122"/>
              </a:rPr>
              <a:t>缺陷遗留带来高额成本：</a:t>
            </a:r>
            <a:endParaRPr lang="en-US" altLang="zh-CN" sz="1400" b="1" dirty="0">
              <a:ea typeface="华文细黑" panose="02010600040101010101" pitchFamily="2" charset="-122"/>
            </a:endParaRPr>
          </a:p>
          <a:p>
            <a:pPr marL="264249" lvl="1" indent="0">
              <a:buNone/>
            </a:pPr>
            <a:r>
              <a:rPr lang="zh-CN" altLang="en-US" sz="1300" dirty="0">
                <a:ea typeface="华文细黑" panose="02010600040101010101" pitchFamily="2" charset="-122"/>
              </a:rPr>
              <a:t>对单独质量保证活动（如后端测试）的依赖，容易形成缺陷可以遗留到下个阶段的心理，导致缺陷发现成本升高（系统测试阶段缺陷定位和解决成本是开发阶段的</a:t>
            </a:r>
            <a:r>
              <a:rPr lang="en-US" altLang="zh-CN" sz="1300" dirty="0">
                <a:ea typeface="华文细黑" panose="02010600040101010101" pitchFamily="2" charset="-122"/>
              </a:rPr>
              <a:t>10</a:t>
            </a:r>
            <a:r>
              <a:rPr lang="zh-CN" altLang="en-US" sz="1300" dirty="0">
                <a:ea typeface="华文细黑" panose="02010600040101010101" pitchFamily="2" charset="-122"/>
              </a:rPr>
              <a:t>倍）</a:t>
            </a:r>
            <a:endParaRPr lang="en-US" altLang="zh-CN" sz="1300" dirty="0">
              <a:ea typeface="华文细黑" panose="02010600040101010101" pitchFamily="2" charset="-122"/>
            </a:endParaRPr>
          </a:p>
          <a:p>
            <a:pPr marL="264249" lvl="1" indent="0">
              <a:buNone/>
            </a:pPr>
            <a:endParaRPr lang="en-US" altLang="zh-CN" sz="1300" dirty="0">
              <a:ea typeface="华文细黑" panose="02010600040101010101" pitchFamily="2" charset="-122"/>
            </a:endParaRPr>
          </a:p>
          <a:p>
            <a:r>
              <a:rPr lang="zh-CN" altLang="en-US" sz="1400" b="1" dirty="0">
                <a:ea typeface="华文细黑" panose="02010600040101010101" pitchFamily="2" charset="-122"/>
              </a:rPr>
              <a:t> 从项目一开始就随时构建质量：</a:t>
            </a:r>
            <a:endParaRPr lang="en-US" altLang="zh-CN" sz="1400" b="1" dirty="0">
              <a:ea typeface="华文细黑" panose="02010600040101010101" pitchFamily="2" charset="-122"/>
            </a:endParaRPr>
          </a:p>
          <a:p>
            <a:pPr lvl="1"/>
            <a:r>
              <a:rPr lang="zh-CN" altLang="en-US" sz="1300" dirty="0">
                <a:ea typeface="华文细黑" panose="02010600040101010101" pitchFamily="2" charset="-122"/>
              </a:rPr>
              <a:t>形成零缺陷文化，不要容忍缺陷：发现缺陷应立即停下来解决，以保证在坚实的质量基础上前行。</a:t>
            </a:r>
            <a:endParaRPr lang="en-US" altLang="zh-CN" sz="1300" dirty="0">
              <a:ea typeface="华文细黑" panose="02010600040101010101" pitchFamily="2" charset="-122"/>
            </a:endParaRPr>
          </a:p>
          <a:p>
            <a:pPr lvl="1"/>
            <a:r>
              <a:rPr lang="zh-CN" altLang="en-US" sz="1300" dirty="0">
                <a:ea typeface="华文细黑" panose="02010600040101010101" pitchFamily="2" charset="-122"/>
              </a:rPr>
              <a:t>开发和测试紧密协作：测试人员参与到设计和开发过程中，共同预防缺陷的产生。</a:t>
            </a:r>
            <a:endParaRPr lang="en-US" altLang="zh-CN" sz="1300" dirty="0">
              <a:ea typeface="华文细黑" panose="02010600040101010101" pitchFamily="2" charset="-122"/>
            </a:endParaRPr>
          </a:p>
        </p:txBody>
      </p:sp>
      <p:sp>
        <p:nvSpPr>
          <p:cNvPr id="2" name="标题 1"/>
          <p:cNvSpPr>
            <a:spLocks noGrp="1"/>
          </p:cNvSpPr>
          <p:nvPr>
            <p:ph type="title"/>
          </p:nvPr>
        </p:nvSpPr>
        <p:spPr>
          <a:xfrm>
            <a:off x="684213" y="387352"/>
            <a:ext cx="7920037" cy="868363"/>
          </a:xfrm>
        </p:spPr>
        <p:txBody>
          <a:bodyPr/>
          <a:lstStyle/>
          <a:p>
            <a:r>
              <a:rPr lang="zh-CN" altLang="en-US" sz="3200" dirty="0">
                <a:latin typeface="FrutigerNext LT Medium" pitchFamily="34" charset="0"/>
                <a:ea typeface="黑体" panose="02010609060101010101" pitchFamily="49" charset="-122"/>
              </a:rPr>
              <a:t>聚焦客户价值，随时构建质量，不容忍缺陷</a:t>
            </a:r>
            <a:endParaRPr lang="zh-CN" altLang="en-US" sz="3200" dirty="0"/>
          </a:p>
        </p:txBody>
      </p:sp>
      <p:grpSp>
        <p:nvGrpSpPr>
          <p:cNvPr id="5" name="组合 4"/>
          <p:cNvGrpSpPr/>
          <p:nvPr/>
        </p:nvGrpSpPr>
        <p:grpSpPr>
          <a:xfrm>
            <a:off x="5389964" y="3462298"/>
            <a:ext cx="3214286" cy="2198790"/>
            <a:chOff x="4680320" y="3359151"/>
            <a:chExt cx="3214286" cy="2198790"/>
          </a:xfrm>
        </p:grpSpPr>
        <p:grpSp>
          <p:nvGrpSpPr>
            <p:cNvPr id="4" name="组合 3"/>
            <p:cNvGrpSpPr/>
            <p:nvPr/>
          </p:nvGrpSpPr>
          <p:grpSpPr>
            <a:xfrm>
              <a:off x="4680320" y="3359151"/>
              <a:ext cx="3214286" cy="2198790"/>
              <a:chOff x="4680320" y="3359151"/>
              <a:chExt cx="3214286" cy="2198790"/>
            </a:xfrm>
          </p:grpSpPr>
          <p:sp>
            <p:nvSpPr>
              <p:cNvPr id="35842" name="Rectangle 2"/>
              <p:cNvSpPr>
                <a:spLocks noChangeArrowheads="1"/>
              </p:cNvSpPr>
              <p:nvPr/>
            </p:nvSpPr>
            <p:spPr bwMode="auto">
              <a:xfrm>
                <a:off x="4680320" y="3359151"/>
                <a:ext cx="3214286" cy="2198790"/>
              </a:xfrm>
              <a:prstGeom prst="rect">
                <a:avLst/>
              </a:prstGeom>
              <a:solidFill>
                <a:schemeClr val="bg1">
                  <a:lumMod val="95000"/>
                </a:schemeClr>
              </a:solidFill>
              <a:ln>
                <a:solidFill>
                  <a:schemeClr val="bg1">
                    <a:lumMod val="75000"/>
                  </a:schemeClr>
                </a:solidFill>
                <a:prstDash val="solid"/>
              </a:ln>
              <a:effectLst/>
              <a:extLst/>
            </p:spPr>
            <p:txBody>
              <a:bodyPr wrap="none" anchor="ctr"/>
              <a:lstStyle/>
              <a:p>
                <a:endParaRPr lang="zh-CN" altLang="en-US" sz="900">
                  <a:latin typeface="+mn-lt"/>
                </a:endParaRPr>
              </a:p>
            </p:txBody>
          </p:sp>
          <p:pic>
            <p:nvPicPr>
              <p:cNvPr id="35848" name="Picture 8"/>
              <p:cNvPicPr>
                <a:picLocks noChangeAspect="1" noChangeArrowheads="1"/>
              </p:cNvPicPr>
              <p:nvPr/>
            </p:nvPicPr>
            <p:blipFill rotWithShape="1">
              <a:blip r:embed="rId3">
                <a:clrChange>
                  <a:clrFrom>
                    <a:srgbClr val="FFFFFF"/>
                  </a:clrFrom>
                  <a:clrTo>
                    <a:srgbClr val="FFFFFF">
                      <a:alpha val="0"/>
                    </a:srgbClr>
                  </a:clrTo>
                </a:clrChange>
                <a:lum bright="12000"/>
                <a:extLst>
                  <a:ext uri="{28A0092B-C50C-407E-A947-70E740481C1C}">
                    <a14:useLocalDpi xmlns:a14="http://schemas.microsoft.com/office/drawing/2010/main" val="0"/>
                  </a:ext>
                </a:extLst>
              </a:blip>
              <a:srcRect l="-1" r="2583"/>
              <a:stretch/>
            </p:blipFill>
            <p:spPr bwMode="auto">
              <a:xfrm>
                <a:off x="4793045" y="3489737"/>
                <a:ext cx="2997483" cy="173905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sp>
          <p:nvSpPr>
            <p:cNvPr id="35849" name="Rectangle 9"/>
            <p:cNvSpPr>
              <a:spLocks noChangeArrowheads="1"/>
            </p:cNvSpPr>
            <p:nvPr/>
          </p:nvSpPr>
          <p:spPr bwMode="auto">
            <a:xfrm>
              <a:off x="4910863" y="5260061"/>
              <a:ext cx="2753199" cy="2616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88900" algn="l" eaLnBrk="0" hangingPunct="0">
                <a:defRPr sz="2400">
                  <a:solidFill>
                    <a:schemeClr val="tx1"/>
                  </a:solidFill>
                  <a:latin typeface="Arial" panose="020B0604020202020204" pitchFamily="34" charset="0"/>
                  <a:ea typeface="MS PGothic" panose="020B0600070205080204" pitchFamily="34" charset="-128"/>
                </a:defRPr>
              </a:lvl1pPr>
              <a:lvl2pPr marL="455613" indent="1588" algn="l" eaLnBrk="0" hangingPunct="0">
                <a:defRPr sz="2400">
                  <a:solidFill>
                    <a:schemeClr val="tx1"/>
                  </a:solidFill>
                  <a:latin typeface="Arial" panose="020B0604020202020204" pitchFamily="34" charset="0"/>
                  <a:ea typeface="MS PGothic" panose="020B0600070205080204" pitchFamily="34" charset="-128"/>
                </a:defRPr>
              </a:lvl2pPr>
              <a:lvl3pPr marL="912813" indent="1588" algn="l" eaLnBrk="0" hangingPunct="0">
                <a:defRPr sz="2400">
                  <a:solidFill>
                    <a:schemeClr val="tx1"/>
                  </a:solidFill>
                  <a:latin typeface="Arial" panose="020B0604020202020204" pitchFamily="34" charset="0"/>
                  <a:ea typeface="MS PGothic" panose="020B0600070205080204" pitchFamily="34" charset="-128"/>
                </a:defRPr>
              </a:lvl3pPr>
              <a:lvl4pPr marL="1370013" indent="1588" algn="l" eaLnBrk="0" hangingPunct="0">
                <a:defRPr sz="2400">
                  <a:solidFill>
                    <a:schemeClr val="tx1"/>
                  </a:solidFill>
                  <a:latin typeface="Arial" panose="020B0604020202020204" pitchFamily="34" charset="0"/>
                  <a:ea typeface="MS PGothic" panose="020B0600070205080204" pitchFamily="34" charset="-128"/>
                </a:defRPr>
              </a:lvl4pPr>
              <a:lvl5pPr marL="1827213" indent="1588" algn="l" eaLnBrk="0" hangingPunct="0">
                <a:defRPr sz="2400">
                  <a:solidFill>
                    <a:schemeClr val="tx1"/>
                  </a:solidFill>
                  <a:latin typeface="Arial" panose="020B0604020202020204" pitchFamily="34" charset="0"/>
                  <a:ea typeface="MS PGothic" panose="020B0600070205080204" pitchFamily="34" charset="-128"/>
                </a:defRPr>
              </a:lvl5pPr>
              <a:lvl6pPr marL="2284413" indent="1588"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6pPr>
              <a:lvl7pPr marL="2741613" indent="1588"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7pPr>
              <a:lvl8pPr marL="3198813" indent="1588"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8pPr>
              <a:lvl9pPr marL="3656013" indent="1588"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9pPr>
            </a:lstStyle>
            <a:p>
              <a:pPr eaLnBrk="1" hangingPunct="1">
                <a:buClr>
                  <a:schemeClr val="bg2"/>
                </a:buClr>
                <a:buSzPct val="60000"/>
                <a:buFont typeface="Wingdings" panose="05000000000000000000" pitchFamily="2" charset="2"/>
                <a:buNone/>
              </a:pPr>
              <a:r>
                <a:rPr lang="zh-CN" altLang="en-US" sz="1100" b="0" dirty="0">
                  <a:latin typeface="+mn-lt"/>
                  <a:ea typeface="华文细黑" panose="02010600040101010101" pitchFamily="2" charset="-122"/>
                </a:rPr>
                <a:t>例如：持续集成暴露的问题需立即解决</a:t>
              </a:r>
            </a:p>
          </p:txBody>
        </p:sp>
      </p:grpSp>
      <p:sp>
        <p:nvSpPr>
          <p:cNvPr id="7" name="文本框 6"/>
          <p:cNvSpPr txBox="1"/>
          <p:nvPr/>
        </p:nvSpPr>
        <p:spPr bwMode="auto">
          <a:xfrm>
            <a:off x="5502689" y="1820088"/>
            <a:ext cx="2997483" cy="1221255"/>
          </a:xfrm>
          <a:prstGeom prst="rect">
            <a:avLst/>
          </a:prstGeom>
          <a:noFill/>
          <a:ln w="9525">
            <a:noFill/>
            <a:miter lim="800000"/>
            <a:headEnd/>
            <a:tailEnd/>
          </a:ln>
        </p:spPr>
        <p:txBody>
          <a:bodyPr wrap="square" lIns="99980" tIns="49986" rIns="99980" bIns="49986" rtlCol="0">
            <a:spAutoFit/>
          </a:bodyPr>
          <a:lstStyle/>
          <a:p>
            <a:pPr marL="0" lvl="1" defTabSz="1001649" eaLnBrk="0" hangingPunct="0">
              <a:lnSpc>
                <a:spcPct val="140000"/>
              </a:lnSpc>
            </a:pPr>
            <a:r>
              <a:rPr lang="zh-CN" altLang="en-US" sz="1300" b="0" dirty="0">
                <a:latin typeface="+mn-lt"/>
                <a:ea typeface="华文细黑" panose="02010600040101010101" pitchFamily="2" charset="-122"/>
              </a:rPr>
              <a:t>例：</a:t>
            </a:r>
            <a:r>
              <a:rPr lang="en-US" altLang="zh-CN" sz="1300" b="0" dirty="0">
                <a:latin typeface="+mn-lt"/>
                <a:ea typeface="华文细黑" panose="02010600040101010101" pitchFamily="2" charset="-122"/>
              </a:rPr>
              <a:t>E</a:t>
            </a:r>
            <a:r>
              <a:rPr lang="zh-CN" altLang="en-US" sz="1300" b="0" dirty="0">
                <a:latin typeface="+mn-lt"/>
                <a:ea typeface="华文细黑" panose="02010600040101010101" pitchFamily="2" charset="-122"/>
              </a:rPr>
              <a:t>公司开发阶段和测试阶段发现缺陷的比例为</a:t>
            </a:r>
            <a:r>
              <a:rPr lang="en-US" altLang="zh-CN" sz="1300" b="0" dirty="0">
                <a:latin typeface="+mn-lt"/>
                <a:ea typeface="华文细黑" panose="02010600040101010101" pitchFamily="2" charset="-122"/>
              </a:rPr>
              <a:t>7</a:t>
            </a:r>
            <a:r>
              <a:rPr lang="zh-CN" altLang="en-US" sz="1300" b="0" dirty="0">
                <a:latin typeface="+mn-lt"/>
                <a:ea typeface="华文细黑" panose="02010600040101010101" pitchFamily="2" charset="-122"/>
              </a:rPr>
              <a:t>：</a:t>
            </a:r>
            <a:r>
              <a:rPr lang="en-US" altLang="zh-CN" sz="1300" b="0" dirty="0">
                <a:latin typeface="+mn-lt"/>
                <a:ea typeface="华文细黑" panose="02010600040101010101" pitchFamily="2" charset="-122"/>
              </a:rPr>
              <a:t>3</a:t>
            </a:r>
            <a:r>
              <a:rPr lang="zh-CN" altLang="en-US" sz="1300" b="0" dirty="0">
                <a:latin typeface="+mn-lt"/>
                <a:ea typeface="华文细黑" panose="02010600040101010101" pitchFamily="2" charset="-122"/>
              </a:rPr>
              <a:t>，而我司大量缺陷集中在后端发现，带来高额成本。</a:t>
            </a:r>
            <a:endParaRPr lang="en-US" altLang="zh-CN" sz="1300" b="0" dirty="0">
              <a:latin typeface="+mn-lt"/>
              <a:ea typeface="华文细黑" panose="02010600040101010101" pitchFamily="2" charset="-122"/>
            </a:endParaRPr>
          </a:p>
          <a:p>
            <a:pPr defTabSz="1001649" eaLnBrk="0" hangingPunct="0">
              <a:lnSpc>
                <a:spcPct val="140000"/>
              </a:lnSpc>
            </a:pPr>
            <a:endParaRPr lang="zh-CN" altLang="en-US" sz="1300" b="0" dirty="0">
              <a:solidFill>
                <a:srgbClr val="000000"/>
              </a:solidFill>
              <a:latin typeface="+mn-lt"/>
              <a:ea typeface="+mn-ea"/>
              <a:cs typeface="Arial" pitchFamily="34" charset="0"/>
            </a:endParaRPr>
          </a:p>
        </p:txBody>
      </p:sp>
    </p:spTree>
    <p:extLst>
      <p:ext uri="{BB962C8B-B14F-4D97-AF65-F5344CB8AC3E}">
        <p14:creationId xmlns:p14="http://schemas.microsoft.com/office/powerpoint/2010/main" val="40452063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4213" y="387352"/>
            <a:ext cx="7920037" cy="868363"/>
          </a:xfrm>
        </p:spPr>
        <p:txBody>
          <a:bodyPr/>
          <a:lstStyle/>
          <a:p>
            <a:r>
              <a:rPr lang="zh-CN" altLang="en-US" sz="3500" dirty="0">
                <a:latin typeface="FrutigerNext LT Medium" pitchFamily="34" charset="0"/>
                <a:ea typeface="黑体" panose="02010609060101010101" pitchFamily="49" charset="-122"/>
              </a:rPr>
              <a:t>聚焦客户价值，及时消除技术债务，持续保持快速响应 </a:t>
            </a:r>
            <a:r>
              <a:rPr lang="en-US" altLang="zh-CN" sz="3500" dirty="0">
                <a:latin typeface="FrutigerNext LT Medium" pitchFamily="34" charset="0"/>
                <a:ea typeface="黑体" panose="02010609060101010101" pitchFamily="49" charset="-122"/>
              </a:rPr>
              <a:t>(1/2)</a:t>
            </a:r>
            <a:endParaRPr lang="zh-CN" altLang="en-US" sz="3500" dirty="0"/>
          </a:p>
        </p:txBody>
      </p:sp>
      <p:sp>
        <p:nvSpPr>
          <p:cNvPr id="3" name="文本占位符 2"/>
          <p:cNvSpPr>
            <a:spLocks noGrp="1"/>
          </p:cNvSpPr>
          <p:nvPr>
            <p:ph type="body" sz="quarter" idx="10"/>
          </p:nvPr>
        </p:nvSpPr>
        <p:spPr>
          <a:xfrm>
            <a:off x="684214" y="1593402"/>
            <a:ext cx="5637015" cy="3924300"/>
          </a:xfrm>
        </p:spPr>
        <p:txBody>
          <a:bodyPr/>
          <a:lstStyle/>
          <a:p>
            <a:pPr eaLnBrk="1">
              <a:lnSpc>
                <a:spcPct val="150000"/>
              </a:lnSpc>
            </a:pPr>
            <a:r>
              <a:rPr lang="zh-CN" altLang="en-US" sz="1400" b="1" dirty="0">
                <a:latin typeface="+mn-ea"/>
              </a:rPr>
              <a:t>常见技术债务</a:t>
            </a:r>
            <a:r>
              <a:rPr lang="en-US" altLang="zh-CN" sz="1400" b="1" dirty="0">
                <a:latin typeface="+mn-ea"/>
              </a:rPr>
              <a:t>: </a:t>
            </a:r>
          </a:p>
          <a:p>
            <a:pPr marL="264249" lvl="1" indent="0" defTabSz="1001649" hangingPunct="0">
              <a:buNone/>
            </a:pPr>
            <a:r>
              <a:rPr lang="zh-CN" altLang="en-US" sz="1250" dirty="0">
                <a:latin typeface="+mn-ea"/>
              </a:rPr>
              <a:t>日趋不稳定的架构、圈复杂度高的代码、低的测试自动化率、不及时清除的静态检查告警等。</a:t>
            </a:r>
            <a:endParaRPr lang="en-US" altLang="zh-CN" sz="1250" b="1" dirty="0">
              <a:latin typeface="+mn-ea"/>
            </a:endParaRPr>
          </a:p>
          <a:p>
            <a:pPr eaLnBrk="1">
              <a:lnSpc>
                <a:spcPct val="150000"/>
              </a:lnSpc>
            </a:pPr>
            <a:r>
              <a:rPr lang="zh-CN" altLang="en-US" sz="1400" b="1" dirty="0">
                <a:latin typeface="+mn-ea"/>
              </a:rPr>
              <a:t>为什么会有技术债务：</a:t>
            </a:r>
            <a:endParaRPr lang="en-US" altLang="zh-CN" sz="1400" b="1" dirty="0">
              <a:latin typeface="+mn-ea"/>
            </a:endParaRPr>
          </a:p>
          <a:p>
            <a:pPr marL="264249" lvl="1" indent="0" eaLnBrk="1">
              <a:lnSpc>
                <a:spcPct val="150000"/>
              </a:lnSpc>
              <a:buNone/>
            </a:pPr>
            <a:r>
              <a:rPr lang="zh-CN" altLang="en-US" sz="1250" dirty="0">
                <a:latin typeface="+mn-ea"/>
              </a:rPr>
              <a:t>为满足短期商业目标，不影响其外部表现的情况下，会在技术方面进行一定的让步，这种让步虽对当前版本的质量影响甚微，但会严重影响后续版本响应客户需求的能力，从而形成技术债务。</a:t>
            </a:r>
          </a:p>
          <a:p>
            <a:pPr eaLnBrk="1">
              <a:lnSpc>
                <a:spcPct val="150000"/>
              </a:lnSpc>
            </a:pPr>
            <a:r>
              <a:rPr lang="zh-CN" altLang="en-US" sz="1400" b="1" dirty="0">
                <a:latin typeface="+mn-ea"/>
              </a:rPr>
              <a:t>对待技术债务的态度：</a:t>
            </a:r>
            <a:endParaRPr lang="en-US" altLang="zh-CN" sz="1400" b="1" dirty="0">
              <a:latin typeface="+mn-ea"/>
            </a:endParaRPr>
          </a:p>
          <a:p>
            <a:pPr marL="264249" lvl="1" indent="0" eaLnBrk="1">
              <a:lnSpc>
                <a:spcPct val="150000"/>
              </a:lnSpc>
              <a:buNone/>
            </a:pPr>
            <a:r>
              <a:rPr lang="zh-CN" altLang="en-US" sz="1250" dirty="0">
                <a:latin typeface="+mn-ea"/>
              </a:rPr>
              <a:t>技术债务是有成本的，如不及时偿还，会随时间积累利息变高，导致开发效率大幅下降，从而降低客户响应能力。因此对待技术债务的态度是加以管理并及时偿还（如及时重构）。</a:t>
            </a:r>
          </a:p>
          <a:p>
            <a:endParaRPr lang="zh-CN" altLang="en-US" sz="1400" dirty="0">
              <a:latin typeface="+mn-ea"/>
            </a:endParaRPr>
          </a:p>
        </p:txBody>
      </p:sp>
      <p:grpSp>
        <p:nvGrpSpPr>
          <p:cNvPr id="37894" name="组合 10"/>
          <p:cNvGrpSpPr>
            <a:grpSpLocks/>
          </p:cNvGrpSpPr>
          <p:nvPr/>
        </p:nvGrpSpPr>
        <p:grpSpPr bwMode="auto">
          <a:xfrm>
            <a:off x="6386660" y="2538862"/>
            <a:ext cx="2224310" cy="969696"/>
            <a:chOff x="0" y="0"/>
            <a:chExt cx="2762250" cy="2071687"/>
          </a:xfrm>
        </p:grpSpPr>
        <p:pic>
          <p:nvPicPr>
            <p:cNvPr id="37895" name="图片 14" descr="008_gold_1600x120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2762250" cy="2071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896" name="矩形 15"/>
            <p:cNvSpPr>
              <a:spLocks noChangeArrowheads="1"/>
            </p:cNvSpPr>
            <p:nvPr/>
          </p:nvSpPr>
          <p:spPr bwMode="auto">
            <a:xfrm>
              <a:off x="1831222" y="690563"/>
              <a:ext cx="688552" cy="654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l" eaLnBrk="0" hangingPunct="0">
                <a:defRPr sz="2400">
                  <a:solidFill>
                    <a:schemeClr val="tx1"/>
                  </a:solidFill>
                  <a:latin typeface="Arial" panose="020B0604020202020204" pitchFamily="34" charset="0"/>
                  <a:ea typeface="MS PGothic" panose="020B0600070205080204" pitchFamily="34" charset="-128"/>
                </a:defRPr>
              </a:lvl1pPr>
              <a:lvl2pPr marL="742950" indent="-285750" algn="l" eaLnBrk="0" hangingPunct="0">
                <a:defRPr sz="2400">
                  <a:solidFill>
                    <a:schemeClr val="tx1"/>
                  </a:solidFill>
                  <a:latin typeface="Arial" panose="020B0604020202020204" pitchFamily="34" charset="0"/>
                  <a:ea typeface="MS PGothic" panose="020B0600070205080204" pitchFamily="34" charset="-128"/>
                </a:defRPr>
              </a:lvl2pPr>
              <a:lvl3pPr marL="1143000" indent="-228600" algn="l" eaLnBrk="0" hangingPunct="0">
                <a:defRPr sz="2400">
                  <a:solidFill>
                    <a:schemeClr val="tx1"/>
                  </a:solidFill>
                  <a:latin typeface="Arial" panose="020B0604020202020204" pitchFamily="34" charset="0"/>
                  <a:ea typeface="MS PGothic" panose="020B0600070205080204" pitchFamily="34" charset="-128"/>
                </a:defRPr>
              </a:lvl3pPr>
              <a:lvl4pPr marL="1600200" indent="-228600" algn="l" eaLnBrk="0" hangingPunct="0">
                <a:defRPr sz="2400">
                  <a:solidFill>
                    <a:schemeClr val="tx1"/>
                  </a:solidFill>
                  <a:latin typeface="Arial" panose="020B0604020202020204" pitchFamily="34" charset="0"/>
                  <a:ea typeface="MS PGothic" panose="020B0600070205080204" pitchFamily="34" charset="-128"/>
                </a:defRPr>
              </a:lvl4pPr>
              <a:lvl5pPr marL="2057400" indent="-228600" algn="l"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zh-CN" altLang="en-US" sz="1050" dirty="0">
                  <a:latin typeface="FrutigerNext LT Regular" panose="020B0803040504020204" pitchFamily="34" charset="0"/>
                  <a:ea typeface="华文细黑" panose="02010600040101010101" pitchFamily="2" charset="-122"/>
                </a:rPr>
                <a:t>技术</a:t>
              </a:r>
            </a:p>
          </p:txBody>
        </p:sp>
        <p:sp>
          <p:nvSpPr>
            <p:cNvPr id="37897" name="矩形 16"/>
            <p:cNvSpPr>
              <a:spLocks noChangeArrowheads="1"/>
            </p:cNvSpPr>
            <p:nvPr/>
          </p:nvSpPr>
          <p:spPr bwMode="auto">
            <a:xfrm>
              <a:off x="206370" y="1381124"/>
              <a:ext cx="688552" cy="654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l" eaLnBrk="0" hangingPunct="0">
                <a:defRPr sz="2400">
                  <a:solidFill>
                    <a:schemeClr val="tx1"/>
                  </a:solidFill>
                  <a:latin typeface="Arial" panose="020B0604020202020204" pitchFamily="34" charset="0"/>
                  <a:ea typeface="MS PGothic" panose="020B0600070205080204" pitchFamily="34" charset="-128"/>
                </a:defRPr>
              </a:lvl1pPr>
              <a:lvl2pPr marL="742950" indent="-285750" algn="l" eaLnBrk="0" hangingPunct="0">
                <a:defRPr sz="2400">
                  <a:solidFill>
                    <a:schemeClr val="tx1"/>
                  </a:solidFill>
                  <a:latin typeface="Arial" panose="020B0604020202020204" pitchFamily="34" charset="0"/>
                  <a:ea typeface="MS PGothic" panose="020B0600070205080204" pitchFamily="34" charset="-128"/>
                </a:defRPr>
              </a:lvl2pPr>
              <a:lvl3pPr marL="1143000" indent="-228600" algn="l" eaLnBrk="0" hangingPunct="0">
                <a:defRPr sz="2400">
                  <a:solidFill>
                    <a:schemeClr val="tx1"/>
                  </a:solidFill>
                  <a:latin typeface="Arial" panose="020B0604020202020204" pitchFamily="34" charset="0"/>
                  <a:ea typeface="MS PGothic" panose="020B0600070205080204" pitchFamily="34" charset="-128"/>
                </a:defRPr>
              </a:lvl3pPr>
              <a:lvl4pPr marL="1600200" indent="-228600" algn="l" eaLnBrk="0" hangingPunct="0">
                <a:defRPr sz="2400">
                  <a:solidFill>
                    <a:schemeClr val="tx1"/>
                  </a:solidFill>
                  <a:latin typeface="Arial" panose="020B0604020202020204" pitchFamily="34" charset="0"/>
                  <a:ea typeface="MS PGothic" panose="020B0600070205080204" pitchFamily="34" charset="-128"/>
                </a:defRPr>
              </a:lvl4pPr>
              <a:lvl5pPr marL="2057400" indent="-228600" algn="l"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zh-CN" altLang="en-US" sz="1050" dirty="0">
                  <a:latin typeface="FrutigerNext LT Regular" panose="020B0803040504020204" pitchFamily="34" charset="0"/>
                  <a:ea typeface="华文细黑" panose="02010600040101010101" pitchFamily="2" charset="-122"/>
                </a:rPr>
                <a:t>商务</a:t>
              </a:r>
            </a:p>
          </p:txBody>
        </p:sp>
      </p:grpSp>
      <p:grpSp>
        <p:nvGrpSpPr>
          <p:cNvPr id="37899" name="组合 20"/>
          <p:cNvGrpSpPr>
            <a:grpSpLocks/>
          </p:cNvGrpSpPr>
          <p:nvPr/>
        </p:nvGrpSpPr>
        <p:grpSpPr bwMode="auto">
          <a:xfrm>
            <a:off x="6205435" y="4051902"/>
            <a:ext cx="2479632" cy="1294330"/>
            <a:chOff x="0" y="0"/>
            <a:chExt cx="2643206" cy="2017842"/>
          </a:xfrm>
        </p:grpSpPr>
        <p:pic>
          <p:nvPicPr>
            <p:cNvPr id="37900" name="Picture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2643206" cy="20178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901" name="TextBox 12"/>
            <p:cNvSpPr txBox="1">
              <a:spLocks noChangeArrowheads="1"/>
            </p:cNvSpPr>
            <p:nvPr/>
          </p:nvSpPr>
          <p:spPr bwMode="auto">
            <a:xfrm>
              <a:off x="1854967" y="1358679"/>
              <a:ext cx="470248" cy="3838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l" eaLnBrk="0" hangingPunct="0">
                <a:defRPr sz="2400">
                  <a:solidFill>
                    <a:schemeClr val="tx1"/>
                  </a:solidFill>
                  <a:latin typeface="Arial" panose="020B0604020202020204" pitchFamily="34" charset="0"/>
                  <a:ea typeface="MS PGothic" panose="020B0600070205080204" pitchFamily="34" charset="-128"/>
                </a:defRPr>
              </a:lvl1pPr>
              <a:lvl2pPr marL="742950" indent="-285750" algn="l" eaLnBrk="0" hangingPunct="0">
                <a:defRPr sz="2400">
                  <a:solidFill>
                    <a:schemeClr val="tx1"/>
                  </a:solidFill>
                  <a:latin typeface="Arial" panose="020B0604020202020204" pitchFamily="34" charset="0"/>
                  <a:ea typeface="MS PGothic" panose="020B0600070205080204" pitchFamily="34" charset="-128"/>
                </a:defRPr>
              </a:lvl2pPr>
              <a:lvl3pPr marL="1143000" indent="-228600" algn="l" eaLnBrk="0" hangingPunct="0">
                <a:defRPr sz="2400">
                  <a:solidFill>
                    <a:schemeClr val="tx1"/>
                  </a:solidFill>
                  <a:latin typeface="Arial" panose="020B0604020202020204" pitchFamily="34" charset="0"/>
                  <a:ea typeface="MS PGothic" panose="020B0600070205080204" pitchFamily="34" charset="-128"/>
                </a:defRPr>
              </a:lvl3pPr>
              <a:lvl4pPr marL="1600200" indent="-228600" algn="l" eaLnBrk="0" hangingPunct="0">
                <a:defRPr sz="2400">
                  <a:solidFill>
                    <a:schemeClr val="tx1"/>
                  </a:solidFill>
                  <a:latin typeface="Arial" panose="020B0604020202020204" pitchFamily="34" charset="0"/>
                  <a:ea typeface="MS PGothic" panose="020B0600070205080204" pitchFamily="34" charset="-128"/>
                </a:defRPr>
              </a:lvl4pPr>
              <a:lvl5pPr marL="2057400" indent="-228600" algn="l"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zh-CN" altLang="en-US" sz="1000" dirty="0">
                  <a:latin typeface="FrutigerNext LT Regular" panose="020B0803040504020204" pitchFamily="34" charset="0"/>
                  <a:ea typeface="华文细黑" panose="02010600040101010101" pitchFamily="2" charset="-122"/>
                </a:rPr>
                <a:t>时间</a:t>
              </a:r>
            </a:p>
          </p:txBody>
        </p:sp>
        <p:sp>
          <p:nvSpPr>
            <p:cNvPr id="37902" name="TextBox 13"/>
            <p:cNvSpPr txBox="1">
              <a:spLocks noChangeArrowheads="1"/>
            </p:cNvSpPr>
            <p:nvPr/>
          </p:nvSpPr>
          <p:spPr bwMode="auto">
            <a:xfrm>
              <a:off x="718090" y="999954"/>
              <a:ext cx="743647" cy="3838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l" eaLnBrk="0" hangingPunct="0">
                <a:defRPr sz="2400">
                  <a:solidFill>
                    <a:schemeClr val="tx1"/>
                  </a:solidFill>
                  <a:latin typeface="Arial" panose="020B0604020202020204" pitchFamily="34" charset="0"/>
                  <a:ea typeface="MS PGothic" panose="020B0600070205080204" pitchFamily="34" charset="-128"/>
                </a:defRPr>
              </a:lvl1pPr>
              <a:lvl2pPr marL="742950" indent="-285750" algn="l" eaLnBrk="0" hangingPunct="0">
                <a:defRPr sz="2400">
                  <a:solidFill>
                    <a:schemeClr val="tx1"/>
                  </a:solidFill>
                  <a:latin typeface="Arial" panose="020B0604020202020204" pitchFamily="34" charset="0"/>
                  <a:ea typeface="MS PGothic" panose="020B0600070205080204" pitchFamily="34" charset="-128"/>
                </a:defRPr>
              </a:lvl2pPr>
              <a:lvl3pPr marL="1143000" indent="-228600" algn="l" eaLnBrk="0" hangingPunct="0">
                <a:defRPr sz="2400">
                  <a:solidFill>
                    <a:schemeClr val="tx1"/>
                  </a:solidFill>
                  <a:latin typeface="Arial" panose="020B0604020202020204" pitchFamily="34" charset="0"/>
                  <a:ea typeface="MS PGothic" panose="020B0600070205080204" pitchFamily="34" charset="-128"/>
                </a:defRPr>
              </a:lvl3pPr>
              <a:lvl4pPr marL="1600200" indent="-228600" algn="l" eaLnBrk="0" hangingPunct="0">
                <a:defRPr sz="2400">
                  <a:solidFill>
                    <a:schemeClr val="tx1"/>
                  </a:solidFill>
                  <a:latin typeface="Arial" panose="020B0604020202020204" pitchFamily="34" charset="0"/>
                  <a:ea typeface="MS PGothic" panose="020B0600070205080204" pitchFamily="34" charset="-128"/>
                </a:defRPr>
              </a:lvl4pPr>
              <a:lvl5pPr marL="2057400" indent="-228600" algn="l"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zh-CN" altLang="en-US" sz="1000" dirty="0">
                  <a:latin typeface="FrutigerNext LT Regular" panose="020B0803040504020204" pitchFamily="34" charset="0"/>
                  <a:ea typeface="华文细黑" panose="02010600040101010101" pitchFamily="2" charset="-122"/>
                </a:rPr>
                <a:t>技术债务</a:t>
              </a:r>
            </a:p>
          </p:txBody>
        </p:sp>
        <p:sp>
          <p:nvSpPr>
            <p:cNvPr id="37903" name="任意多边形 15"/>
            <p:cNvSpPr>
              <a:spLocks noChangeArrowheads="1"/>
            </p:cNvSpPr>
            <p:nvPr/>
          </p:nvSpPr>
          <p:spPr bwMode="auto">
            <a:xfrm>
              <a:off x="318163" y="269046"/>
              <a:ext cx="1682189" cy="946144"/>
            </a:xfrm>
            <a:custGeom>
              <a:avLst/>
              <a:gdLst>
                <a:gd name="T0" fmla="*/ 0 w 1788607"/>
                <a:gd name="T1" fmla="*/ 0 h 733530"/>
                <a:gd name="T2" fmla="*/ 302416 w 1788607"/>
                <a:gd name="T3" fmla="*/ 51844 h 733530"/>
                <a:gd name="T4" fmla="*/ 727688 w 1788607"/>
                <a:gd name="T5" fmla="*/ 220335 h 733530"/>
                <a:gd name="T6" fmla="*/ 1039555 w 1788607"/>
                <a:gd name="T7" fmla="*/ 427709 h 733530"/>
                <a:gd name="T8" fmla="*/ 1323070 w 1788607"/>
                <a:gd name="T9" fmla="*/ 635084 h 733530"/>
                <a:gd name="T10" fmla="*/ 1682189 w 1788607"/>
                <a:gd name="T11" fmla="*/ 946144 h 733530"/>
                <a:gd name="T12" fmla="*/ 0 60000 65536"/>
                <a:gd name="T13" fmla="*/ 0 60000 65536"/>
                <a:gd name="T14" fmla="*/ 0 60000 65536"/>
                <a:gd name="T15" fmla="*/ 0 60000 65536"/>
                <a:gd name="T16" fmla="*/ 0 60000 65536"/>
                <a:gd name="T17" fmla="*/ 0 60000 65536"/>
                <a:gd name="T18" fmla="*/ 0 w 1788607"/>
                <a:gd name="T19" fmla="*/ 0 h 733530"/>
                <a:gd name="T20" fmla="*/ 1788607 w 1788607"/>
                <a:gd name="T21" fmla="*/ 733530 h 733530"/>
              </a:gdLst>
              <a:ahLst/>
              <a:cxnLst>
                <a:cxn ang="T12">
                  <a:pos x="T0" y="T1"/>
                </a:cxn>
                <a:cxn ang="T13">
                  <a:pos x="T2" y="T3"/>
                </a:cxn>
                <a:cxn ang="T14">
                  <a:pos x="T4" y="T5"/>
                </a:cxn>
                <a:cxn ang="T15">
                  <a:pos x="T6" y="T7"/>
                </a:cxn>
                <a:cxn ang="T16">
                  <a:pos x="T8" y="T9"/>
                </a:cxn>
                <a:cxn ang="T17">
                  <a:pos x="T10" y="T11"/>
                </a:cxn>
              </a:cxnLst>
              <a:rect l="T18" t="T19" r="T20" b="T21"/>
              <a:pathLst>
                <a:path w="1788607" h="733530">
                  <a:moveTo>
                    <a:pt x="0" y="0"/>
                  </a:moveTo>
                  <a:cubicBezTo>
                    <a:pt x="96296" y="5862"/>
                    <a:pt x="192593" y="11724"/>
                    <a:pt x="321547" y="40194"/>
                  </a:cubicBezTo>
                  <a:cubicBezTo>
                    <a:pt x="450501" y="68664"/>
                    <a:pt x="643094" y="122255"/>
                    <a:pt x="773723" y="170822"/>
                  </a:cubicBezTo>
                  <a:cubicBezTo>
                    <a:pt x="904352" y="219389"/>
                    <a:pt x="999811" y="278005"/>
                    <a:pt x="1105319" y="331596"/>
                  </a:cubicBezTo>
                  <a:cubicBezTo>
                    <a:pt x="1210827" y="385187"/>
                    <a:pt x="1292888" y="425381"/>
                    <a:pt x="1406769" y="492370"/>
                  </a:cubicBezTo>
                  <a:cubicBezTo>
                    <a:pt x="1520650" y="559359"/>
                    <a:pt x="1664677" y="653143"/>
                    <a:pt x="1788607" y="733530"/>
                  </a:cubicBezTo>
                </a:path>
              </a:pathLst>
            </a:custGeom>
            <a:noFill/>
            <a:ln w="9525" cmpd="sng">
              <a:solidFill>
                <a:srgbClr val="B6DCDF"/>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algn="l" eaLnBrk="0" hangingPunct="0">
                <a:defRPr sz="2400">
                  <a:solidFill>
                    <a:schemeClr val="tx1"/>
                  </a:solidFill>
                  <a:latin typeface="Arial" panose="020B0604020202020204" pitchFamily="34" charset="0"/>
                  <a:ea typeface="MS PGothic" panose="020B0600070205080204" pitchFamily="34" charset="-128"/>
                </a:defRPr>
              </a:lvl1pPr>
              <a:lvl2pPr marL="742950" indent="-285750" algn="l" eaLnBrk="0" hangingPunct="0">
                <a:defRPr sz="2400">
                  <a:solidFill>
                    <a:schemeClr val="tx1"/>
                  </a:solidFill>
                  <a:latin typeface="Arial" panose="020B0604020202020204" pitchFamily="34" charset="0"/>
                  <a:ea typeface="MS PGothic" panose="020B0600070205080204" pitchFamily="34" charset="-128"/>
                </a:defRPr>
              </a:lvl2pPr>
              <a:lvl3pPr marL="1143000" indent="-228600" algn="l" eaLnBrk="0" hangingPunct="0">
                <a:defRPr sz="2400">
                  <a:solidFill>
                    <a:schemeClr val="tx1"/>
                  </a:solidFill>
                  <a:latin typeface="Arial" panose="020B0604020202020204" pitchFamily="34" charset="0"/>
                  <a:ea typeface="MS PGothic" panose="020B0600070205080204" pitchFamily="34" charset="-128"/>
                </a:defRPr>
              </a:lvl3pPr>
              <a:lvl4pPr marL="1600200" indent="-228600" algn="l" eaLnBrk="0" hangingPunct="0">
                <a:defRPr sz="2400">
                  <a:solidFill>
                    <a:schemeClr val="tx1"/>
                  </a:solidFill>
                  <a:latin typeface="Arial" panose="020B0604020202020204" pitchFamily="34" charset="0"/>
                  <a:ea typeface="MS PGothic" panose="020B0600070205080204" pitchFamily="34" charset="-128"/>
                </a:defRPr>
              </a:lvl4pPr>
              <a:lvl5pPr marL="2057400" indent="-228600" algn="l"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en-US" sz="1600">
                <a:latin typeface="FrutigerNext LT Regular" panose="020B0803040504020204" pitchFamily="34" charset="0"/>
                <a:ea typeface="宋体" panose="02010600030101010101" pitchFamily="2" charset="-122"/>
              </a:endParaRPr>
            </a:p>
          </p:txBody>
        </p:sp>
        <p:sp>
          <p:nvSpPr>
            <p:cNvPr id="37904" name="TextBox 16"/>
            <p:cNvSpPr txBox="1">
              <a:spLocks noChangeArrowheads="1"/>
            </p:cNvSpPr>
            <p:nvPr/>
          </p:nvSpPr>
          <p:spPr bwMode="auto">
            <a:xfrm>
              <a:off x="287345" y="428232"/>
              <a:ext cx="743647" cy="3838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l" eaLnBrk="0" hangingPunct="0">
                <a:defRPr sz="2400">
                  <a:solidFill>
                    <a:schemeClr val="tx1"/>
                  </a:solidFill>
                  <a:latin typeface="Arial" panose="020B0604020202020204" pitchFamily="34" charset="0"/>
                  <a:ea typeface="MS PGothic" panose="020B0600070205080204" pitchFamily="34" charset="-128"/>
                </a:defRPr>
              </a:lvl1pPr>
              <a:lvl2pPr marL="742950" indent="-285750" algn="l" eaLnBrk="0" hangingPunct="0">
                <a:defRPr sz="2400">
                  <a:solidFill>
                    <a:schemeClr val="tx1"/>
                  </a:solidFill>
                  <a:latin typeface="Arial" panose="020B0604020202020204" pitchFamily="34" charset="0"/>
                  <a:ea typeface="MS PGothic" panose="020B0600070205080204" pitchFamily="34" charset="-128"/>
                </a:defRPr>
              </a:lvl2pPr>
              <a:lvl3pPr marL="1143000" indent="-228600" algn="l" eaLnBrk="0" hangingPunct="0">
                <a:defRPr sz="2400">
                  <a:solidFill>
                    <a:schemeClr val="tx1"/>
                  </a:solidFill>
                  <a:latin typeface="Arial" panose="020B0604020202020204" pitchFamily="34" charset="0"/>
                  <a:ea typeface="MS PGothic" panose="020B0600070205080204" pitchFamily="34" charset="-128"/>
                </a:defRPr>
              </a:lvl3pPr>
              <a:lvl4pPr marL="1600200" indent="-228600" algn="l" eaLnBrk="0" hangingPunct="0">
                <a:defRPr sz="2400">
                  <a:solidFill>
                    <a:schemeClr val="tx1"/>
                  </a:solidFill>
                  <a:latin typeface="Arial" panose="020B0604020202020204" pitchFamily="34" charset="0"/>
                  <a:ea typeface="MS PGothic" panose="020B0600070205080204" pitchFamily="34" charset="-128"/>
                </a:defRPr>
              </a:lvl4pPr>
              <a:lvl5pPr marL="2057400" indent="-228600" algn="l"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zh-CN" altLang="en-US" sz="1000" dirty="0">
                  <a:latin typeface="FrutigerNext LT Regular" panose="020B0803040504020204" pitchFamily="34" charset="0"/>
                  <a:ea typeface="华文细黑" panose="02010600040101010101" pitchFamily="2" charset="-122"/>
                </a:rPr>
                <a:t>开发速率</a:t>
              </a:r>
            </a:p>
          </p:txBody>
        </p:sp>
      </p:grpSp>
      <p:sp>
        <p:nvSpPr>
          <p:cNvPr id="6" name="矩形 5"/>
          <p:cNvSpPr/>
          <p:nvPr/>
        </p:nvSpPr>
        <p:spPr bwMode="auto">
          <a:xfrm>
            <a:off x="6228184" y="2276872"/>
            <a:ext cx="2550474" cy="1496416"/>
          </a:xfrm>
          <a:prstGeom prst="rect">
            <a:avLst/>
          </a:prstGeom>
          <a:noFill/>
          <a:ln w="9525"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000" b="0" i="0" u="none" strike="noStrike" cap="none" normalizeH="0" baseline="0">
              <a:ln>
                <a:noFill/>
              </a:ln>
              <a:solidFill>
                <a:schemeClr val="tx1"/>
              </a:solidFill>
              <a:effectLst/>
              <a:latin typeface="FrutigerNext LT Regular" pitchFamily="34" charset="0"/>
              <a:ea typeface="宋体" pitchFamily="2" charset="-122"/>
            </a:endParaRPr>
          </a:p>
        </p:txBody>
      </p:sp>
      <p:sp>
        <p:nvSpPr>
          <p:cNvPr id="24" name="矩形 23"/>
          <p:cNvSpPr/>
          <p:nvPr/>
        </p:nvSpPr>
        <p:spPr bwMode="auto">
          <a:xfrm>
            <a:off x="6156176" y="3861048"/>
            <a:ext cx="2685278" cy="1498038"/>
          </a:xfrm>
          <a:prstGeom prst="rect">
            <a:avLst/>
          </a:prstGeom>
          <a:noFill/>
          <a:ln w="9525"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000" b="0" i="0" u="none" strike="noStrike" cap="none" normalizeH="0" baseline="0">
              <a:ln>
                <a:noFill/>
              </a:ln>
              <a:solidFill>
                <a:schemeClr val="tx1"/>
              </a:solidFill>
              <a:effectLst/>
              <a:latin typeface="FrutigerNext LT Regular" pitchFamily="34" charset="0"/>
              <a:ea typeface="宋体" pitchFamily="2" charset="-122"/>
            </a:endParaRPr>
          </a:p>
        </p:txBody>
      </p:sp>
    </p:spTree>
    <p:extLst>
      <p:ext uri="{BB962C8B-B14F-4D97-AF65-F5344CB8AC3E}">
        <p14:creationId xmlns:p14="http://schemas.microsoft.com/office/powerpoint/2010/main" val="2641191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4213" y="387352"/>
            <a:ext cx="7920037" cy="868363"/>
          </a:xfrm>
        </p:spPr>
        <p:txBody>
          <a:bodyPr/>
          <a:lstStyle/>
          <a:p>
            <a:r>
              <a:rPr lang="zh-CN" altLang="en-US" sz="3500" dirty="0">
                <a:latin typeface="FrutigerNext LT Medium" pitchFamily="34" charset="0"/>
                <a:ea typeface="黑体" panose="02010609060101010101" pitchFamily="49" charset="-122"/>
              </a:rPr>
              <a:t>聚焦客户价值，及时消除技术债务，持续保持快速响应 </a:t>
            </a:r>
            <a:r>
              <a:rPr lang="en-US" altLang="zh-CN" sz="3500" dirty="0">
                <a:latin typeface="FrutigerNext LT Medium" pitchFamily="34" charset="0"/>
                <a:ea typeface="黑体" panose="02010609060101010101" pitchFamily="49" charset="-122"/>
              </a:rPr>
              <a:t>(2/2)</a:t>
            </a:r>
            <a:endParaRPr lang="zh-CN" altLang="en-US" sz="3500" dirty="0"/>
          </a:p>
        </p:txBody>
      </p:sp>
      <p:sp>
        <p:nvSpPr>
          <p:cNvPr id="3" name="文本占位符 2"/>
          <p:cNvSpPr>
            <a:spLocks noGrp="1"/>
          </p:cNvSpPr>
          <p:nvPr>
            <p:ph type="body" sz="quarter" idx="10"/>
          </p:nvPr>
        </p:nvSpPr>
        <p:spPr>
          <a:xfrm>
            <a:off x="684214" y="1556792"/>
            <a:ext cx="7920037" cy="3924300"/>
          </a:xfrm>
        </p:spPr>
        <p:txBody>
          <a:bodyPr/>
          <a:lstStyle/>
          <a:p>
            <a:pPr eaLnBrk="1">
              <a:lnSpc>
                <a:spcPct val="150000"/>
              </a:lnSpc>
            </a:pPr>
            <a:r>
              <a:rPr lang="zh-CN" altLang="en-US" sz="1600" b="1" dirty="0">
                <a:latin typeface="+mn-ea"/>
              </a:rPr>
              <a:t>进行系统思考</a:t>
            </a:r>
            <a:endParaRPr lang="en-US" altLang="zh-CN" sz="1600" b="1" dirty="0">
              <a:latin typeface="+mn-ea"/>
            </a:endParaRPr>
          </a:p>
          <a:p>
            <a:pPr marL="264249" lvl="1" indent="0" eaLnBrk="1">
              <a:lnSpc>
                <a:spcPct val="150000"/>
              </a:lnSpc>
              <a:buNone/>
            </a:pPr>
            <a:r>
              <a:rPr lang="zh-CN" altLang="en-US" sz="1400" dirty="0">
                <a:latin typeface="+mn-ea"/>
              </a:rPr>
              <a:t>清偿技术债务</a:t>
            </a:r>
            <a:r>
              <a:rPr lang="en-US" altLang="zh-CN" sz="1400" dirty="0">
                <a:latin typeface="+mn-ea"/>
              </a:rPr>
              <a:t>: </a:t>
            </a:r>
            <a:r>
              <a:rPr lang="zh-CN" altLang="en-US" sz="1400" dirty="0">
                <a:latin typeface="+mn-ea"/>
              </a:rPr>
              <a:t>用今天的付出换回未来可预见的持续发展。</a:t>
            </a:r>
          </a:p>
          <a:p>
            <a:pPr eaLnBrk="1">
              <a:lnSpc>
                <a:spcPct val="150000"/>
              </a:lnSpc>
            </a:pPr>
            <a:r>
              <a:rPr lang="zh-CN" altLang="en-US" sz="1600" b="1" dirty="0">
                <a:latin typeface="+mn-ea"/>
              </a:rPr>
              <a:t>产品重于项目</a:t>
            </a:r>
            <a:endParaRPr lang="en-US" altLang="zh-CN" sz="1600" b="1" dirty="0">
              <a:latin typeface="+mn-ea"/>
            </a:endParaRPr>
          </a:p>
          <a:p>
            <a:pPr marL="264249" lvl="1" indent="0" eaLnBrk="1">
              <a:lnSpc>
                <a:spcPct val="150000"/>
              </a:lnSpc>
              <a:buNone/>
            </a:pPr>
            <a:r>
              <a:rPr lang="zh-CN" altLang="en-US" sz="1400" dirty="0">
                <a:latin typeface="+mn-ea"/>
              </a:rPr>
              <a:t>产品成功将会有很长的生命周期，若软件产品不考虑需</a:t>
            </a:r>
            <a:endParaRPr lang="en-US" altLang="zh-CN" sz="1400" dirty="0">
              <a:latin typeface="+mn-ea"/>
            </a:endParaRPr>
          </a:p>
          <a:p>
            <a:pPr marL="264249" lvl="1" indent="0" eaLnBrk="1">
              <a:lnSpc>
                <a:spcPct val="150000"/>
              </a:lnSpc>
              <a:buNone/>
            </a:pPr>
            <a:r>
              <a:rPr lang="zh-CN" altLang="en-US" sz="1400" dirty="0">
                <a:latin typeface="+mn-ea"/>
              </a:rPr>
              <a:t>求更改，就没有可持续发展。</a:t>
            </a:r>
          </a:p>
          <a:p>
            <a:pPr eaLnBrk="1">
              <a:lnSpc>
                <a:spcPct val="150000"/>
              </a:lnSpc>
            </a:pPr>
            <a:r>
              <a:rPr lang="zh-CN" altLang="en-US" sz="1600" b="1" dirty="0">
                <a:latin typeface="+mn-ea"/>
              </a:rPr>
              <a:t>解决技术债务流程</a:t>
            </a:r>
          </a:p>
          <a:p>
            <a:pPr lvl="1" eaLnBrk="1">
              <a:lnSpc>
                <a:spcPct val="150000"/>
              </a:lnSpc>
            </a:pPr>
            <a:r>
              <a:rPr lang="zh-CN" altLang="en-US" sz="1400" dirty="0">
                <a:latin typeface="+mn-ea"/>
              </a:rPr>
              <a:t>找出债务的位置。</a:t>
            </a:r>
          </a:p>
          <a:p>
            <a:pPr lvl="1" eaLnBrk="1">
              <a:lnSpc>
                <a:spcPct val="150000"/>
              </a:lnSpc>
            </a:pPr>
            <a:r>
              <a:rPr lang="zh-CN" altLang="en-US" sz="1400" dirty="0">
                <a:latin typeface="+mn-ea"/>
              </a:rPr>
              <a:t>构建业务案例，并对债务影响领域的优先级达成共识（包括团队和利益相关者）。</a:t>
            </a:r>
          </a:p>
          <a:p>
            <a:pPr lvl="1" eaLnBrk="1">
              <a:lnSpc>
                <a:spcPct val="150000"/>
              </a:lnSpc>
            </a:pPr>
            <a:r>
              <a:rPr lang="zh-CN" altLang="en-US" sz="1400" dirty="0">
                <a:latin typeface="+mn-ea"/>
              </a:rPr>
              <a:t> 采用行之有效的策略修复选择处理的债务问题。 </a:t>
            </a:r>
          </a:p>
          <a:p>
            <a:pPr lvl="1" eaLnBrk="1">
              <a:lnSpc>
                <a:spcPct val="150000"/>
              </a:lnSpc>
            </a:pPr>
            <a:r>
              <a:rPr lang="zh-CN" altLang="en-US" sz="1400" dirty="0">
                <a:latin typeface="+mn-ea"/>
              </a:rPr>
              <a:t>重复执行上述步骤。</a:t>
            </a:r>
          </a:p>
          <a:p>
            <a:endParaRPr lang="zh-CN" altLang="en-US" dirty="0"/>
          </a:p>
        </p:txBody>
      </p:sp>
      <p:pic>
        <p:nvPicPr>
          <p:cNvPr id="39943"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24128" y="2060848"/>
            <a:ext cx="2806763" cy="16557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bwMode="auto">
          <a:xfrm>
            <a:off x="5580112" y="1916832"/>
            <a:ext cx="2880320" cy="1944216"/>
          </a:xfrm>
          <a:prstGeom prst="rect">
            <a:avLst/>
          </a:prstGeom>
          <a:noFill/>
          <a:ln w="9525"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000" b="0" i="0" u="none" strike="noStrike" cap="none" normalizeH="0" baseline="0">
              <a:ln>
                <a:noFill/>
              </a:ln>
              <a:solidFill>
                <a:schemeClr val="tx1"/>
              </a:solidFill>
              <a:effectLst/>
              <a:latin typeface="FrutigerNext LT Regular" pitchFamily="34" charset="0"/>
              <a:ea typeface="宋体" pitchFamily="2" charset="-122"/>
            </a:endParaRPr>
          </a:p>
        </p:txBody>
      </p:sp>
    </p:spTree>
    <p:extLst>
      <p:ext uri="{BB962C8B-B14F-4D97-AF65-F5344CB8AC3E}">
        <p14:creationId xmlns:p14="http://schemas.microsoft.com/office/powerpoint/2010/main" val="24250495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9" name="标题 1"/>
          <p:cNvSpPr>
            <a:spLocks noGrp="1"/>
          </p:cNvSpPr>
          <p:nvPr>
            <p:ph type="title"/>
          </p:nvPr>
        </p:nvSpPr>
        <p:spPr>
          <a:prstGeom prst="rect">
            <a:avLst/>
          </a:prstGeom>
        </p:spPr>
        <p:txBody>
          <a:bodyPr vert="horz" wrap="square" lIns="59991" tIns="29997" rIns="59991" bIns="29997" numCol="1" anchor="ctr" anchorCtr="0" compatLnSpc="1">
            <a:prstTxWarp prst="textNoShape">
              <a:avLst/>
            </a:prstTxWarp>
          </a:bodyPr>
          <a:lstStyle/>
          <a:p>
            <a:r>
              <a:rPr lang="zh-CN" altLang="en-US" sz="3500" dirty="0">
                <a:latin typeface="黑体" panose="02010609060101010101" pitchFamily="49" charset="-122"/>
              </a:rPr>
              <a:t>激发团队，认清团队的基本事实</a:t>
            </a:r>
          </a:p>
        </p:txBody>
      </p:sp>
      <p:sp>
        <p:nvSpPr>
          <p:cNvPr id="2" name="文本占位符 1"/>
          <p:cNvSpPr>
            <a:spLocks noGrp="1"/>
          </p:cNvSpPr>
          <p:nvPr>
            <p:ph type="body" sz="quarter" idx="10"/>
          </p:nvPr>
        </p:nvSpPr>
        <p:spPr/>
        <p:txBody>
          <a:bodyPr/>
          <a:lstStyle/>
          <a:p>
            <a:pPr marL="0" lvl="1" eaLnBrk="1">
              <a:buClr>
                <a:schemeClr val="bg1">
                  <a:lumMod val="50000"/>
                </a:schemeClr>
              </a:buClr>
              <a:buSzPct val="60000"/>
              <a:buFont typeface="Wingdings" panose="05000000000000000000" pitchFamily="2" charset="2"/>
              <a:buChar char="l"/>
            </a:pPr>
            <a:r>
              <a:rPr lang="zh-CN" altLang="en-US" sz="1300" b="1" dirty="0">
                <a:latin typeface="+mn-ea"/>
              </a:rPr>
              <a:t>关于团队激励： </a:t>
            </a:r>
            <a:endParaRPr lang="en-US" altLang="zh-CN" sz="1300" b="1" dirty="0">
              <a:latin typeface="+mn-ea"/>
            </a:endParaRPr>
          </a:p>
          <a:p>
            <a:pPr marL="433317" lvl="2" indent="-171450" eaLnBrk="1">
              <a:buClr>
                <a:schemeClr val="tx1"/>
              </a:buClr>
              <a:buFont typeface="Wingdings" panose="05000000000000000000" pitchFamily="2" charset="2"/>
              <a:buChar char="p"/>
            </a:pPr>
            <a:r>
              <a:rPr lang="zh-CN" altLang="en-US" sz="1300" dirty="0">
                <a:latin typeface="+mn-ea"/>
              </a:rPr>
              <a:t>当团队自管理时效率最高</a:t>
            </a:r>
            <a:endParaRPr lang="en-US" altLang="zh-CN" sz="1300" dirty="0">
              <a:latin typeface="+mn-ea"/>
            </a:endParaRPr>
          </a:p>
          <a:p>
            <a:pPr marL="433317" lvl="2" indent="-171450" eaLnBrk="1">
              <a:buClr>
                <a:schemeClr val="tx1"/>
              </a:buClr>
              <a:buFont typeface="Wingdings" panose="05000000000000000000" pitchFamily="2" charset="2"/>
              <a:buChar char="p"/>
            </a:pPr>
            <a:r>
              <a:rPr lang="zh-CN" altLang="en-US" sz="1300" dirty="0">
                <a:latin typeface="+mn-ea"/>
              </a:rPr>
              <a:t>人们对自己做出的承诺比别人要求的承诺更认真</a:t>
            </a:r>
            <a:endParaRPr lang="en-US" altLang="zh-CN" sz="1300" dirty="0">
              <a:latin typeface="+mn-ea"/>
            </a:endParaRPr>
          </a:p>
          <a:p>
            <a:pPr marL="433317" lvl="2" indent="-171450" eaLnBrk="1">
              <a:buClr>
                <a:schemeClr val="tx1"/>
              </a:buClr>
              <a:buFont typeface="Wingdings" panose="05000000000000000000" pitchFamily="2" charset="2"/>
              <a:buChar char="p"/>
            </a:pPr>
            <a:r>
              <a:rPr lang="zh-CN" altLang="en-US" sz="1300" dirty="0">
                <a:latin typeface="+mn-ea"/>
              </a:rPr>
              <a:t>人们会尽力做到最好</a:t>
            </a:r>
            <a:endParaRPr lang="en-US" altLang="zh-CN" sz="1300" dirty="0">
              <a:latin typeface="+mn-ea"/>
            </a:endParaRPr>
          </a:p>
          <a:p>
            <a:pPr marL="433317" lvl="2" indent="-171450" eaLnBrk="1">
              <a:buClr>
                <a:schemeClr val="tx1"/>
              </a:buClr>
              <a:buFont typeface="Wingdings" panose="05000000000000000000" pitchFamily="2" charset="2"/>
              <a:buChar char="p"/>
            </a:pPr>
            <a:r>
              <a:rPr lang="zh-CN" altLang="en-US" sz="1300" dirty="0">
                <a:latin typeface="+mn-ea"/>
              </a:rPr>
              <a:t>在强大的压力下努力工作，人们会自然而然地降</a:t>
            </a:r>
            <a:endParaRPr lang="en-US" altLang="zh-CN" sz="1300" dirty="0">
              <a:latin typeface="+mn-ea"/>
            </a:endParaRPr>
          </a:p>
          <a:p>
            <a:pPr marL="433317" lvl="2" indent="-171450" eaLnBrk="1">
              <a:buClr>
                <a:schemeClr val="tx1"/>
              </a:buClr>
              <a:buFont typeface="Wingdings" panose="05000000000000000000" pitchFamily="2" charset="2"/>
              <a:buChar char="p"/>
            </a:pPr>
            <a:r>
              <a:rPr lang="zh-CN" altLang="en-US" sz="1300" dirty="0">
                <a:latin typeface="+mn-ea"/>
              </a:rPr>
              <a:t>低对质量的要求</a:t>
            </a:r>
            <a:endParaRPr lang="en-US" altLang="zh-CN" sz="1300" dirty="0">
              <a:latin typeface="+mn-ea"/>
            </a:endParaRPr>
          </a:p>
          <a:p>
            <a:pPr marL="0" lvl="1" eaLnBrk="1">
              <a:buClr>
                <a:schemeClr val="bg1">
                  <a:lumMod val="50000"/>
                </a:schemeClr>
              </a:buClr>
              <a:buSzPct val="60000"/>
              <a:buFont typeface="Wingdings" panose="05000000000000000000" pitchFamily="2" charset="2"/>
              <a:buChar char="l"/>
            </a:pPr>
            <a:r>
              <a:rPr lang="zh-CN" altLang="en-US" sz="1300" b="1" dirty="0">
                <a:latin typeface="+mn-ea"/>
              </a:rPr>
              <a:t>关于团队绩效： </a:t>
            </a:r>
            <a:endParaRPr lang="en-US" altLang="zh-CN" sz="1300" b="1" dirty="0">
              <a:latin typeface="+mn-ea"/>
            </a:endParaRPr>
          </a:p>
          <a:p>
            <a:pPr lvl="1" eaLnBrk="1"/>
            <a:r>
              <a:rPr lang="zh-CN" altLang="en-US" sz="1300" dirty="0">
                <a:latin typeface="+mn-ea"/>
              </a:rPr>
              <a:t>当团队成员不被打扰时，工作效率最高</a:t>
            </a:r>
            <a:endParaRPr lang="en-US" altLang="zh-CN" sz="1300" dirty="0">
              <a:latin typeface="+mn-ea"/>
            </a:endParaRPr>
          </a:p>
          <a:p>
            <a:pPr lvl="1" eaLnBrk="1"/>
            <a:r>
              <a:rPr lang="zh-CN" altLang="en-US" sz="1300" dirty="0">
                <a:latin typeface="+mn-ea"/>
              </a:rPr>
              <a:t>当团队解决自我问题时，提升最快</a:t>
            </a:r>
          </a:p>
          <a:p>
            <a:pPr lvl="1" eaLnBrk="1"/>
            <a:r>
              <a:rPr lang="zh-CN" altLang="en-US" sz="1300" dirty="0">
                <a:latin typeface="+mn-ea"/>
              </a:rPr>
              <a:t>广泛的、面对面的交流是团队工作最高效的方式</a:t>
            </a:r>
          </a:p>
          <a:p>
            <a:pPr marL="0" lvl="1" eaLnBrk="1">
              <a:buClr>
                <a:schemeClr val="bg1">
                  <a:lumMod val="50000"/>
                </a:schemeClr>
              </a:buClr>
              <a:buSzPct val="60000"/>
              <a:buFont typeface="Wingdings" panose="05000000000000000000" pitchFamily="2" charset="2"/>
              <a:buChar char="l"/>
            </a:pPr>
            <a:r>
              <a:rPr lang="zh-CN" altLang="en-US" sz="1300" b="1" dirty="0">
                <a:latin typeface="+mn-ea"/>
              </a:rPr>
              <a:t>关于团队构建：</a:t>
            </a:r>
            <a:endParaRPr lang="en-US" altLang="zh-CN" sz="1300" b="1" dirty="0">
              <a:latin typeface="+mn-ea"/>
            </a:endParaRPr>
          </a:p>
          <a:p>
            <a:pPr lvl="1" eaLnBrk="1"/>
            <a:r>
              <a:rPr lang="zh-CN" altLang="en-US" sz="1300" dirty="0">
                <a:latin typeface="+mn-ea"/>
              </a:rPr>
              <a:t>团队生产率大于相同数目的个体生产率之和</a:t>
            </a:r>
          </a:p>
          <a:p>
            <a:pPr lvl="1" eaLnBrk="1"/>
            <a:r>
              <a:rPr lang="zh-CN" altLang="en-US" sz="1300" dirty="0">
                <a:latin typeface="+mn-ea"/>
              </a:rPr>
              <a:t>当不同技能领域的人员组成团队并聚焦于工作时，产品更健壮</a:t>
            </a:r>
            <a:endParaRPr lang="en-US" altLang="zh-CN" sz="1300" dirty="0">
              <a:latin typeface="+mn-ea"/>
            </a:endParaRPr>
          </a:p>
          <a:p>
            <a:endParaRPr lang="zh-CN" altLang="en-US" sz="1300" dirty="0">
              <a:latin typeface="+mn-ea"/>
            </a:endParaRPr>
          </a:p>
        </p:txBody>
      </p:sp>
      <p:sp>
        <p:nvSpPr>
          <p:cNvPr id="41990" name="Text Box 6"/>
          <p:cNvSpPr txBox="1">
            <a:spLocks noChangeArrowheads="1"/>
          </p:cNvSpPr>
          <p:nvPr/>
        </p:nvSpPr>
        <p:spPr bwMode="auto">
          <a:xfrm>
            <a:off x="3443204" y="5805264"/>
            <a:ext cx="2402056" cy="253916"/>
          </a:xfrm>
          <a:prstGeom prst="rect">
            <a:avLst/>
          </a:prstGeom>
          <a:noFill/>
          <a:ln>
            <a:noFill/>
          </a:ln>
          <a:effectLst>
            <a:prstShdw prst="shdw17" dist="17961" dir="2700000">
              <a:srgbClr val="708688"/>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l" eaLnBrk="0" hangingPunct="0">
              <a:defRPr sz="2400">
                <a:solidFill>
                  <a:schemeClr val="tx1"/>
                </a:solidFill>
                <a:latin typeface="Arial" panose="020B0604020202020204" pitchFamily="34" charset="0"/>
                <a:ea typeface="MS PGothic" panose="020B0600070205080204" pitchFamily="34" charset="-128"/>
              </a:defRPr>
            </a:lvl1pPr>
            <a:lvl2pPr marL="742950" indent="-285750" algn="l" eaLnBrk="0" hangingPunct="0">
              <a:defRPr sz="2400">
                <a:solidFill>
                  <a:schemeClr val="tx1"/>
                </a:solidFill>
                <a:latin typeface="Arial" panose="020B0604020202020204" pitchFamily="34" charset="0"/>
                <a:ea typeface="MS PGothic" panose="020B0600070205080204" pitchFamily="34" charset="-128"/>
              </a:defRPr>
            </a:lvl2pPr>
            <a:lvl3pPr marL="1143000" indent="-228600" algn="l" eaLnBrk="0" hangingPunct="0">
              <a:defRPr sz="2400">
                <a:solidFill>
                  <a:schemeClr val="tx1"/>
                </a:solidFill>
                <a:latin typeface="Arial" panose="020B0604020202020204" pitchFamily="34" charset="0"/>
                <a:ea typeface="MS PGothic" panose="020B0600070205080204" pitchFamily="34" charset="-128"/>
              </a:defRPr>
            </a:lvl3pPr>
            <a:lvl4pPr marL="1600200" indent="-228600" algn="l" eaLnBrk="0" hangingPunct="0">
              <a:defRPr sz="2400">
                <a:solidFill>
                  <a:schemeClr val="tx1"/>
                </a:solidFill>
                <a:latin typeface="Arial" panose="020B0604020202020204" pitchFamily="34" charset="0"/>
                <a:ea typeface="MS PGothic" panose="020B0600070205080204" pitchFamily="34" charset="-128"/>
              </a:defRPr>
            </a:lvl4pPr>
            <a:lvl5pPr marL="2057400" indent="-228600" algn="l"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9pPr>
          </a:lstStyle>
          <a:p>
            <a:pPr eaLnBrk="1" hangingPunct="1">
              <a:spcBef>
                <a:spcPct val="50000"/>
              </a:spcBef>
            </a:pPr>
            <a:r>
              <a:rPr lang="en-US" altLang="zh-CN" sz="1050" i="1" dirty="0">
                <a:latin typeface="FrutigerNext LT Regular" panose="020B0803040504020204" pitchFamily="34" charset="0"/>
                <a:ea typeface="华文细黑" panose="02010600040101010101" pitchFamily="2" charset="-122"/>
              </a:rPr>
              <a:t>Source: Jeff CSM Training material</a:t>
            </a:r>
          </a:p>
        </p:txBody>
      </p:sp>
      <p:grpSp>
        <p:nvGrpSpPr>
          <p:cNvPr id="5" name="组合 4"/>
          <p:cNvGrpSpPr/>
          <p:nvPr/>
        </p:nvGrpSpPr>
        <p:grpSpPr>
          <a:xfrm>
            <a:off x="6084168" y="1340768"/>
            <a:ext cx="2303339" cy="3885660"/>
            <a:chOff x="6347160" y="1700808"/>
            <a:chExt cx="2040347" cy="3525620"/>
          </a:xfrm>
        </p:grpSpPr>
        <p:grpSp>
          <p:nvGrpSpPr>
            <p:cNvPr id="3" name="组合 2"/>
            <p:cNvGrpSpPr/>
            <p:nvPr/>
          </p:nvGrpSpPr>
          <p:grpSpPr>
            <a:xfrm>
              <a:off x="6347160" y="1826904"/>
              <a:ext cx="2040347" cy="3399524"/>
              <a:chOff x="5813499" y="1826904"/>
              <a:chExt cx="2040347" cy="3399524"/>
            </a:xfrm>
          </p:grpSpPr>
          <p:pic>
            <p:nvPicPr>
              <p:cNvPr id="4198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13499" y="1826904"/>
                <a:ext cx="2036629" cy="3060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991" name="Text Box 7"/>
              <p:cNvSpPr txBox="1">
                <a:spLocks noChangeArrowheads="1"/>
              </p:cNvSpPr>
              <p:nvPr/>
            </p:nvSpPr>
            <p:spPr bwMode="auto">
              <a:xfrm>
                <a:off x="5813499" y="4887137"/>
                <a:ext cx="2036629" cy="339291"/>
              </a:xfrm>
              <a:prstGeom prst="rect">
                <a:avLst/>
              </a:prstGeom>
              <a:solidFill>
                <a:srgbClr val="C0C0C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68549" tIns="34274" rIns="68549" bIns="34274">
                <a:spAutoFit/>
              </a:bodyPr>
              <a:lstStyle>
                <a:lvl1pPr marL="363538" indent="-363538" algn="l" defTabSz="801688" eaLnBrk="0" hangingPunct="0">
                  <a:defRPr sz="2400">
                    <a:solidFill>
                      <a:schemeClr val="tx1"/>
                    </a:solidFill>
                    <a:latin typeface="Arial" panose="020B0604020202020204" pitchFamily="34" charset="0"/>
                    <a:ea typeface="MS PGothic" panose="020B0600070205080204" pitchFamily="34" charset="-128"/>
                  </a:defRPr>
                </a:lvl1pPr>
                <a:lvl2pPr marL="455613" indent="1588" algn="l" defTabSz="801688" eaLnBrk="0" hangingPunct="0">
                  <a:defRPr sz="2400">
                    <a:solidFill>
                      <a:schemeClr val="tx1"/>
                    </a:solidFill>
                    <a:latin typeface="Arial" panose="020B0604020202020204" pitchFamily="34" charset="0"/>
                    <a:ea typeface="MS PGothic" panose="020B0600070205080204" pitchFamily="34" charset="-128"/>
                  </a:defRPr>
                </a:lvl2pPr>
                <a:lvl3pPr marL="912813" indent="1588" algn="l" defTabSz="801688" eaLnBrk="0" hangingPunct="0">
                  <a:defRPr sz="2400">
                    <a:solidFill>
                      <a:schemeClr val="tx1"/>
                    </a:solidFill>
                    <a:latin typeface="Arial" panose="020B0604020202020204" pitchFamily="34" charset="0"/>
                    <a:ea typeface="MS PGothic" panose="020B0600070205080204" pitchFamily="34" charset="-128"/>
                  </a:defRPr>
                </a:lvl3pPr>
                <a:lvl4pPr marL="1370013" indent="1588" algn="l" defTabSz="801688" eaLnBrk="0" hangingPunct="0">
                  <a:defRPr sz="2400">
                    <a:solidFill>
                      <a:schemeClr val="tx1"/>
                    </a:solidFill>
                    <a:latin typeface="Arial" panose="020B0604020202020204" pitchFamily="34" charset="0"/>
                    <a:ea typeface="MS PGothic" panose="020B0600070205080204" pitchFamily="34" charset="-128"/>
                  </a:defRPr>
                </a:lvl4pPr>
                <a:lvl5pPr marL="1827213" indent="1588" algn="l" defTabSz="801688" eaLnBrk="0" hangingPunct="0">
                  <a:defRPr sz="2400">
                    <a:solidFill>
                      <a:schemeClr val="tx1"/>
                    </a:solidFill>
                    <a:latin typeface="Arial" panose="020B0604020202020204" pitchFamily="34" charset="0"/>
                    <a:ea typeface="MS PGothic" panose="020B0600070205080204" pitchFamily="34" charset="-128"/>
                  </a:defRPr>
                </a:lvl5pPr>
                <a:lvl6pPr marL="2284413" indent="1588" defTabSz="801688"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6pPr>
                <a:lvl7pPr marL="2741613" indent="1588" defTabSz="801688"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7pPr>
                <a:lvl8pPr marL="3198813" indent="1588" defTabSz="801688"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8pPr>
                <a:lvl9pPr marL="3656013" indent="1588" defTabSz="801688"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9pPr>
              </a:lstStyle>
              <a:p>
                <a:pPr eaLnBrk="1" hangingPunct="1">
                  <a:lnSpc>
                    <a:spcPct val="130000"/>
                  </a:lnSpc>
                  <a:buClr>
                    <a:schemeClr val="bg2"/>
                  </a:buClr>
                  <a:buSzPct val="60000"/>
                  <a:buFont typeface="Wingdings" panose="05000000000000000000" pitchFamily="2" charset="2"/>
                  <a:buNone/>
                </a:pPr>
                <a:r>
                  <a:rPr lang="zh-CN" altLang="en-US" sz="1300" dirty="0">
                    <a:solidFill>
                      <a:srgbClr val="990000"/>
                    </a:solidFill>
                    <a:latin typeface="+mn-ea"/>
                    <a:ea typeface="+mn-ea"/>
                  </a:rPr>
                  <a:t>信任是高绩效团队的基石</a:t>
                </a:r>
              </a:p>
            </p:txBody>
          </p:sp>
          <p:sp>
            <p:nvSpPr>
              <p:cNvPr id="41992" name="Text Box 8"/>
              <p:cNvSpPr txBox="1">
                <a:spLocks noChangeArrowheads="1"/>
              </p:cNvSpPr>
              <p:nvPr/>
            </p:nvSpPr>
            <p:spPr bwMode="auto">
              <a:xfrm>
                <a:off x="7271635" y="4369514"/>
                <a:ext cx="582211" cy="27699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marL="88900" algn="l" eaLnBrk="0" hangingPunct="0">
                  <a:defRPr sz="2400">
                    <a:solidFill>
                      <a:schemeClr val="tx1"/>
                    </a:solidFill>
                    <a:latin typeface="Arial" panose="020B0604020202020204" pitchFamily="34" charset="0"/>
                    <a:ea typeface="MS PGothic" panose="020B0600070205080204" pitchFamily="34" charset="-128"/>
                  </a:defRPr>
                </a:lvl1pPr>
                <a:lvl2pPr marL="455613" indent="1588" algn="l" eaLnBrk="0" hangingPunct="0">
                  <a:defRPr sz="2400">
                    <a:solidFill>
                      <a:schemeClr val="tx1"/>
                    </a:solidFill>
                    <a:latin typeface="Arial" panose="020B0604020202020204" pitchFamily="34" charset="0"/>
                    <a:ea typeface="MS PGothic" panose="020B0600070205080204" pitchFamily="34" charset="-128"/>
                  </a:defRPr>
                </a:lvl2pPr>
                <a:lvl3pPr marL="912813" indent="1588" algn="l" eaLnBrk="0" hangingPunct="0">
                  <a:defRPr sz="2400">
                    <a:solidFill>
                      <a:schemeClr val="tx1"/>
                    </a:solidFill>
                    <a:latin typeface="Arial" panose="020B0604020202020204" pitchFamily="34" charset="0"/>
                    <a:ea typeface="MS PGothic" panose="020B0600070205080204" pitchFamily="34" charset="-128"/>
                  </a:defRPr>
                </a:lvl3pPr>
                <a:lvl4pPr marL="1370013" indent="1588" algn="l" eaLnBrk="0" hangingPunct="0">
                  <a:defRPr sz="2400">
                    <a:solidFill>
                      <a:schemeClr val="tx1"/>
                    </a:solidFill>
                    <a:latin typeface="Arial" panose="020B0604020202020204" pitchFamily="34" charset="0"/>
                    <a:ea typeface="MS PGothic" panose="020B0600070205080204" pitchFamily="34" charset="-128"/>
                  </a:defRPr>
                </a:lvl4pPr>
                <a:lvl5pPr marL="1827213" indent="1588" algn="l" eaLnBrk="0" hangingPunct="0">
                  <a:defRPr sz="2400">
                    <a:solidFill>
                      <a:schemeClr val="tx1"/>
                    </a:solidFill>
                    <a:latin typeface="Arial" panose="020B0604020202020204" pitchFamily="34" charset="0"/>
                    <a:ea typeface="MS PGothic" panose="020B0600070205080204" pitchFamily="34" charset="-128"/>
                  </a:defRPr>
                </a:lvl5pPr>
                <a:lvl6pPr marL="2284413" indent="1588"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6pPr>
                <a:lvl7pPr marL="2741613" indent="1588"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7pPr>
                <a:lvl8pPr marL="3198813" indent="1588"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8pPr>
                <a:lvl9pPr marL="3656013" indent="1588"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9pPr>
              </a:lstStyle>
              <a:p>
                <a:pPr eaLnBrk="1" hangingPunct="1">
                  <a:buClr>
                    <a:schemeClr val="bg2"/>
                  </a:buClr>
                  <a:buSzPct val="60000"/>
                  <a:buFont typeface="Wingdings" panose="05000000000000000000" pitchFamily="2" charset="2"/>
                  <a:buNone/>
                </a:pPr>
                <a:r>
                  <a:rPr lang="zh-CN" altLang="en-US" sz="1200">
                    <a:latin typeface="+mn-ea"/>
                    <a:ea typeface="+mn-ea"/>
                  </a:rPr>
                  <a:t>信任</a:t>
                </a:r>
              </a:p>
            </p:txBody>
          </p:sp>
          <p:sp>
            <p:nvSpPr>
              <p:cNvPr id="41993" name="Text Box 9"/>
              <p:cNvSpPr txBox="1">
                <a:spLocks noChangeArrowheads="1"/>
              </p:cNvSpPr>
              <p:nvPr/>
            </p:nvSpPr>
            <p:spPr bwMode="auto">
              <a:xfrm>
                <a:off x="7271635" y="4058842"/>
                <a:ext cx="582211" cy="27699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marL="88900" algn="l" eaLnBrk="0" hangingPunct="0">
                  <a:defRPr sz="2400">
                    <a:solidFill>
                      <a:schemeClr val="tx1"/>
                    </a:solidFill>
                    <a:latin typeface="Arial" panose="020B0604020202020204" pitchFamily="34" charset="0"/>
                    <a:ea typeface="MS PGothic" panose="020B0600070205080204" pitchFamily="34" charset="-128"/>
                  </a:defRPr>
                </a:lvl1pPr>
                <a:lvl2pPr marL="455613" indent="1588" algn="l" eaLnBrk="0" hangingPunct="0">
                  <a:defRPr sz="2400">
                    <a:solidFill>
                      <a:schemeClr val="tx1"/>
                    </a:solidFill>
                    <a:latin typeface="Arial" panose="020B0604020202020204" pitchFamily="34" charset="0"/>
                    <a:ea typeface="MS PGothic" panose="020B0600070205080204" pitchFamily="34" charset="-128"/>
                  </a:defRPr>
                </a:lvl2pPr>
                <a:lvl3pPr marL="912813" indent="1588" algn="l" eaLnBrk="0" hangingPunct="0">
                  <a:defRPr sz="2400">
                    <a:solidFill>
                      <a:schemeClr val="tx1"/>
                    </a:solidFill>
                    <a:latin typeface="Arial" panose="020B0604020202020204" pitchFamily="34" charset="0"/>
                    <a:ea typeface="MS PGothic" panose="020B0600070205080204" pitchFamily="34" charset="-128"/>
                  </a:defRPr>
                </a:lvl3pPr>
                <a:lvl4pPr marL="1370013" indent="1588" algn="l" eaLnBrk="0" hangingPunct="0">
                  <a:defRPr sz="2400">
                    <a:solidFill>
                      <a:schemeClr val="tx1"/>
                    </a:solidFill>
                    <a:latin typeface="Arial" panose="020B0604020202020204" pitchFamily="34" charset="0"/>
                    <a:ea typeface="MS PGothic" panose="020B0600070205080204" pitchFamily="34" charset="-128"/>
                  </a:defRPr>
                </a:lvl4pPr>
                <a:lvl5pPr marL="1827213" indent="1588" algn="l" eaLnBrk="0" hangingPunct="0">
                  <a:defRPr sz="2400">
                    <a:solidFill>
                      <a:schemeClr val="tx1"/>
                    </a:solidFill>
                    <a:latin typeface="Arial" panose="020B0604020202020204" pitchFamily="34" charset="0"/>
                    <a:ea typeface="MS PGothic" panose="020B0600070205080204" pitchFamily="34" charset="-128"/>
                  </a:defRPr>
                </a:lvl5pPr>
                <a:lvl6pPr marL="2284413" indent="1588"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6pPr>
                <a:lvl7pPr marL="2741613" indent="1588"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7pPr>
                <a:lvl8pPr marL="3198813" indent="1588"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8pPr>
                <a:lvl9pPr marL="3656013" indent="1588"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9pPr>
              </a:lstStyle>
              <a:p>
                <a:pPr eaLnBrk="1" hangingPunct="1">
                  <a:buClr>
                    <a:schemeClr val="bg2"/>
                  </a:buClr>
                  <a:buSzPct val="60000"/>
                  <a:buFont typeface="Wingdings" panose="05000000000000000000" pitchFamily="2" charset="2"/>
                  <a:buNone/>
                </a:pPr>
                <a:r>
                  <a:rPr lang="zh-CN" altLang="en-US" sz="1200">
                    <a:latin typeface="+mn-ea"/>
                    <a:ea typeface="+mn-ea"/>
                  </a:rPr>
                  <a:t>承诺</a:t>
                </a:r>
              </a:p>
            </p:txBody>
          </p:sp>
          <p:sp>
            <p:nvSpPr>
              <p:cNvPr id="41994" name="Text Box 10"/>
              <p:cNvSpPr txBox="1">
                <a:spLocks noChangeArrowheads="1"/>
              </p:cNvSpPr>
              <p:nvPr/>
            </p:nvSpPr>
            <p:spPr bwMode="auto">
              <a:xfrm>
                <a:off x="7271635" y="3788640"/>
                <a:ext cx="582211" cy="27699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marL="88900" algn="l" eaLnBrk="0" hangingPunct="0">
                  <a:defRPr sz="2400">
                    <a:solidFill>
                      <a:schemeClr val="tx1"/>
                    </a:solidFill>
                    <a:latin typeface="Arial" panose="020B0604020202020204" pitchFamily="34" charset="0"/>
                    <a:ea typeface="MS PGothic" panose="020B0600070205080204" pitchFamily="34" charset="-128"/>
                  </a:defRPr>
                </a:lvl1pPr>
                <a:lvl2pPr marL="455613" indent="1588" algn="l" eaLnBrk="0" hangingPunct="0">
                  <a:defRPr sz="2400">
                    <a:solidFill>
                      <a:schemeClr val="tx1"/>
                    </a:solidFill>
                    <a:latin typeface="Arial" panose="020B0604020202020204" pitchFamily="34" charset="0"/>
                    <a:ea typeface="MS PGothic" panose="020B0600070205080204" pitchFamily="34" charset="-128"/>
                  </a:defRPr>
                </a:lvl2pPr>
                <a:lvl3pPr marL="912813" indent="1588" algn="l" eaLnBrk="0" hangingPunct="0">
                  <a:defRPr sz="2400">
                    <a:solidFill>
                      <a:schemeClr val="tx1"/>
                    </a:solidFill>
                    <a:latin typeface="Arial" panose="020B0604020202020204" pitchFamily="34" charset="0"/>
                    <a:ea typeface="MS PGothic" panose="020B0600070205080204" pitchFamily="34" charset="-128"/>
                  </a:defRPr>
                </a:lvl3pPr>
                <a:lvl4pPr marL="1370013" indent="1588" algn="l" eaLnBrk="0" hangingPunct="0">
                  <a:defRPr sz="2400">
                    <a:solidFill>
                      <a:schemeClr val="tx1"/>
                    </a:solidFill>
                    <a:latin typeface="Arial" panose="020B0604020202020204" pitchFamily="34" charset="0"/>
                    <a:ea typeface="MS PGothic" panose="020B0600070205080204" pitchFamily="34" charset="-128"/>
                  </a:defRPr>
                </a:lvl4pPr>
                <a:lvl5pPr marL="1827213" indent="1588" algn="l" eaLnBrk="0" hangingPunct="0">
                  <a:defRPr sz="2400">
                    <a:solidFill>
                      <a:schemeClr val="tx1"/>
                    </a:solidFill>
                    <a:latin typeface="Arial" panose="020B0604020202020204" pitchFamily="34" charset="0"/>
                    <a:ea typeface="MS PGothic" panose="020B0600070205080204" pitchFamily="34" charset="-128"/>
                  </a:defRPr>
                </a:lvl5pPr>
                <a:lvl6pPr marL="2284413" indent="1588"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6pPr>
                <a:lvl7pPr marL="2741613" indent="1588"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7pPr>
                <a:lvl8pPr marL="3198813" indent="1588"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8pPr>
                <a:lvl9pPr marL="3656013" indent="1588"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9pPr>
              </a:lstStyle>
              <a:p>
                <a:pPr eaLnBrk="1" hangingPunct="1">
                  <a:buClr>
                    <a:schemeClr val="bg2"/>
                  </a:buClr>
                  <a:buSzPct val="60000"/>
                  <a:buFont typeface="Wingdings" panose="05000000000000000000" pitchFamily="2" charset="2"/>
                  <a:buNone/>
                </a:pPr>
                <a:r>
                  <a:rPr lang="zh-CN" altLang="en-US" sz="1200">
                    <a:latin typeface="+mn-ea"/>
                    <a:ea typeface="+mn-ea"/>
                  </a:rPr>
                  <a:t>冲突</a:t>
                </a:r>
              </a:p>
            </p:txBody>
          </p:sp>
          <p:sp>
            <p:nvSpPr>
              <p:cNvPr id="41995" name="Text Box 11"/>
              <p:cNvSpPr txBox="1">
                <a:spLocks noChangeArrowheads="1"/>
              </p:cNvSpPr>
              <p:nvPr/>
            </p:nvSpPr>
            <p:spPr bwMode="auto">
              <a:xfrm>
                <a:off x="7271635" y="3464876"/>
                <a:ext cx="582211" cy="27699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marL="88900" algn="l" eaLnBrk="0" hangingPunct="0">
                  <a:defRPr sz="2400">
                    <a:solidFill>
                      <a:schemeClr val="tx1"/>
                    </a:solidFill>
                    <a:latin typeface="Arial" panose="020B0604020202020204" pitchFamily="34" charset="0"/>
                    <a:ea typeface="MS PGothic" panose="020B0600070205080204" pitchFamily="34" charset="-128"/>
                  </a:defRPr>
                </a:lvl1pPr>
                <a:lvl2pPr marL="455613" indent="1588" algn="l" eaLnBrk="0" hangingPunct="0">
                  <a:defRPr sz="2400">
                    <a:solidFill>
                      <a:schemeClr val="tx1"/>
                    </a:solidFill>
                    <a:latin typeface="Arial" panose="020B0604020202020204" pitchFamily="34" charset="0"/>
                    <a:ea typeface="MS PGothic" panose="020B0600070205080204" pitchFamily="34" charset="-128"/>
                  </a:defRPr>
                </a:lvl2pPr>
                <a:lvl3pPr marL="912813" indent="1588" algn="l" eaLnBrk="0" hangingPunct="0">
                  <a:defRPr sz="2400">
                    <a:solidFill>
                      <a:schemeClr val="tx1"/>
                    </a:solidFill>
                    <a:latin typeface="Arial" panose="020B0604020202020204" pitchFamily="34" charset="0"/>
                    <a:ea typeface="MS PGothic" panose="020B0600070205080204" pitchFamily="34" charset="-128"/>
                  </a:defRPr>
                </a:lvl3pPr>
                <a:lvl4pPr marL="1370013" indent="1588" algn="l" eaLnBrk="0" hangingPunct="0">
                  <a:defRPr sz="2400">
                    <a:solidFill>
                      <a:schemeClr val="tx1"/>
                    </a:solidFill>
                    <a:latin typeface="Arial" panose="020B0604020202020204" pitchFamily="34" charset="0"/>
                    <a:ea typeface="MS PGothic" panose="020B0600070205080204" pitchFamily="34" charset="-128"/>
                  </a:defRPr>
                </a:lvl4pPr>
                <a:lvl5pPr marL="1827213" indent="1588" algn="l" eaLnBrk="0" hangingPunct="0">
                  <a:defRPr sz="2400">
                    <a:solidFill>
                      <a:schemeClr val="tx1"/>
                    </a:solidFill>
                    <a:latin typeface="Arial" panose="020B0604020202020204" pitchFamily="34" charset="0"/>
                    <a:ea typeface="MS PGothic" panose="020B0600070205080204" pitchFamily="34" charset="-128"/>
                  </a:defRPr>
                </a:lvl5pPr>
                <a:lvl6pPr marL="2284413" indent="1588"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6pPr>
                <a:lvl7pPr marL="2741613" indent="1588"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7pPr>
                <a:lvl8pPr marL="3198813" indent="1588"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8pPr>
                <a:lvl9pPr marL="3656013" indent="1588"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9pPr>
              </a:lstStyle>
              <a:p>
                <a:pPr eaLnBrk="1" hangingPunct="1">
                  <a:buClr>
                    <a:schemeClr val="bg2"/>
                  </a:buClr>
                  <a:buSzPct val="60000"/>
                  <a:buFont typeface="Wingdings" panose="05000000000000000000" pitchFamily="2" charset="2"/>
                  <a:buNone/>
                </a:pPr>
                <a:r>
                  <a:rPr lang="zh-CN" altLang="en-US" sz="1200" dirty="0">
                    <a:latin typeface="+mn-ea"/>
                    <a:ea typeface="+mn-ea"/>
                  </a:rPr>
                  <a:t>创新</a:t>
                </a:r>
              </a:p>
            </p:txBody>
          </p:sp>
        </p:grpSp>
        <p:sp>
          <p:nvSpPr>
            <p:cNvPr id="4" name="矩形 3"/>
            <p:cNvSpPr/>
            <p:nvPr/>
          </p:nvSpPr>
          <p:spPr bwMode="auto">
            <a:xfrm>
              <a:off x="6347160" y="1700808"/>
              <a:ext cx="2036629" cy="3525620"/>
            </a:xfrm>
            <a:prstGeom prst="rect">
              <a:avLst/>
            </a:prstGeom>
            <a:noFill/>
            <a:ln w="9525"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000" b="0" i="0" u="none" strike="noStrike" cap="none" normalizeH="0" baseline="0">
                <a:ln>
                  <a:noFill/>
                </a:ln>
                <a:solidFill>
                  <a:schemeClr val="tx1"/>
                </a:solidFill>
                <a:effectLst/>
                <a:latin typeface="FrutigerNext LT Regular" pitchFamily="34" charset="0"/>
                <a:ea typeface="宋体" pitchFamily="2" charset="-122"/>
              </a:endParaRPr>
            </a:p>
          </p:txBody>
        </p:sp>
      </p:grpSp>
    </p:spTree>
    <p:extLst>
      <p:ext uri="{BB962C8B-B14F-4D97-AF65-F5344CB8AC3E}">
        <p14:creationId xmlns:p14="http://schemas.microsoft.com/office/powerpoint/2010/main" val="19721786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1" name="标题 1"/>
          <p:cNvSpPr>
            <a:spLocks noGrp="1"/>
          </p:cNvSpPr>
          <p:nvPr>
            <p:ph type="title"/>
          </p:nvPr>
        </p:nvSpPr>
        <p:spPr>
          <a:prstGeom prst="rect">
            <a:avLst/>
          </a:prstGeom>
        </p:spPr>
        <p:txBody>
          <a:bodyPr vert="horz" wrap="square" lIns="59991" tIns="29997" rIns="59991" bIns="29997" numCol="1" anchor="ctr" anchorCtr="0" compatLnSpc="1">
            <a:prstTxWarp prst="textNoShape">
              <a:avLst/>
            </a:prstTxWarp>
          </a:bodyPr>
          <a:lstStyle/>
          <a:p>
            <a:r>
              <a:rPr lang="zh-CN" altLang="en-US" sz="3500" dirty="0">
                <a:latin typeface="黑体" panose="02010609060101010101" pitchFamily="49" charset="-122"/>
              </a:rPr>
              <a:t>激发团队，敏捷方式下管理者的转变</a:t>
            </a:r>
          </a:p>
        </p:txBody>
      </p:sp>
      <p:sp>
        <p:nvSpPr>
          <p:cNvPr id="43010" name="Rectangle 11"/>
          <p:cNvSpPr>
            <a:spLocks noChangeArrowheads="1"/>
          </p:cNvSpPr>
          <p:nvPr/>
        </p:nvSpPr>
        <p:spPr bwMode="auto">
          <a:xfrm>
            <a:off x="700444" y="1548684"/>
            <a:ext cx="2917461" cy="3774796"/>
          </a:xfrm>
          <a:prstGeom prst="rect">
            <a:avLst/>
          </a:prstGeom>
          <a:solidFill>
            <a:srgbClr val="FFE8C5"/>
          </a:solidFill>
          <a:ln>
            <a:noFill/>
          </a:ln>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gn="l" eaLnBrk="0" hangingPunct="0">
              <a:defRPr sz="2400">
                <a:solidFill>
                  <a:schemeClr val="tx1"/>
                </a:solidFill>
                <a:latin typeface="Arial" panose="020B0604020202020204" pitchFamily="34" charset="0"/>
                <a:ea typeface="MS PGothic" panose="020B0600070205080204" pitchFamily="34" charset="-128"/>
              </a:defRPr>
            </a:lvl1pPr>
            <a:lvl2pPr marL="742950" indent="-285750" algn="l" eaLnBrk="0" hangingPunct="0">
              <a:defRPr sz="2400">
                <a:solidFill>
                  <a:schemeClr val="tx1"/>
                </a:solidFill>
                <a:latin typeface="Arial" panose="020B0604020202020204" pitchFamily="34" charset="0"/>
                <a:ea typeface="MS PGothic" panose="020B0600070205080204" pitchFamily="34" charset="-128"/>
              </a:defRPr>
            </a:lvl2pPr>
            <a:lvl3pPr marL="1143000" indent="-228600" algn="l" eaLnBrk="0" hangingPunct="0">
              <a:defRPr sz="2400">
                <a:solidFill>
                  <a:schemeClr val="tx1"/>
                </a:solidFill>
                <a:latin typeface="Arial" panose="020B0604020202020204" pitchFamily="34" charset="0"/>
                <a:ea typeface="MS PGothic" panose="020B0600070205080204" pitchFamily="34" charset="-128"/>
              </a:defRPr>
            </a:lvl3pPr>
            <a:lvl4pPr marL="1600200" indent="-228600" algn="l" eaLnBrk="0" hangingPunct="0">
              <a:defRPr sz="2400">
                <a:solidFill>
                  <a:schemeClr val="tx1"/>
                </a:solidFill>
                <a:latin typeface="Arial" panose="020B0604020202020204" pitchFamily="34" charset="0"/>
                <a:ea typeface="MS PGothic" panose="020B0600070205080204" pitchFamily="34" charset="-128"/>
              </a:defRPr>
            </a:lvl4pPr>
            <a:lvl5pPr marL="2057400" indent="-228600" algn="l"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9pPr>
          </a:lstStyle>
          <a:p>
            <a:pPr eaLnBrk="1" hangingPunct="1">
              <a:lnSpc>
                <a:spcPct val="130000"/>
              </a:lnSpc>
              <a:buClr>
                <a:schemeClr val="bg2"/>
              </a:buClr>
              <a:buSzPct val="60000"/>
              <a:buFont typeface="Wingdings" panose="05000000000000000000" pitchFamily="2" charset="2"/>
              <a:buNone/>
            </a:pPr>
            <a:endParaRPr lang="zh-CN" altLang="en-US" sz="1350">
              <a:latin typeface="FrutigerNext LT Regular" panose="020B0803040504020204" pitchFamily="34" charset="0"/>
              <a:ea typeface="宋体" panose="02010600030101010101" pitchFamily="2" charset="-122"/>
            </a:endParaRPr>
          </a:p>
        </p:txBody>
      </p:sp>
      <p:sp>
        <p:nvSpPr>
          <p:cNvPr id="43012" name="内容占位符 2"/>
          <p:cNvSpPr txBox="1">
            <a:spLocks noChangeArrowheads="1"/>
          </p:cNvSpPr>
          <p:nvPr/>
        </p:nvSpPr>
        <p:spPr bwMode="auto">
          <a:xfrm>
            <a:off x="753412" y="3451257"/>
            <a:ext cx="2811524" cy="1702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0003" tIns="30003" rIns="60003" bIns="30003"/>
          <a:lstStyle>
            <a:lvl1pPr marL="298450" indent="-298450" algn="l" defTabSz="800100" eaLnBrk="0" hangingPunct="0">
              <a:defRPr sz="2400">
                <a:solidFill>
                  <a:schemeClr val="tx1"/>
                </a:solidFill>
                <a:latin typeface="Arial" panose="020B0604020202020204" pitchFamily="34" charset="0"/>
                <a:ea typeface="MS PGothic" panose="020B0600070205080204" pitchFamily="34" charset="-128"/>
              </a:defRPr>
            </a:lvl1pPr>
            <a:lvl2pPr marL="742950" indent="-285750" algn="l" defTabSz="800100" eaLnBrk="0" hangingPunct="0">
              <a:defRPr sz="2400">
                <a:solidFill>
                  <a:schemeClr val="tx1"/>
                </a:solidFill>
                <a:latin typeface="Arial" panose="020B0604020202020204" pitchFamily="34" charset="0"/>
                <a:ea typeface="MS PGothic" panose="020B0600070205080204" pitchFamily="34" charset="-128"/>
              </a:defRPr>
            </a:lvl2pPr>
            <a:lvl3pPr marL="1143000" indent="-228600" algn="l" defTabSz="800100" eaLnBrk="0" hangingPunct="0">
              <a:defRPr sz="2400">
                <a:solidFill>
                  <a:schemeClr val="tx1"/>
                </a:solidFill>
                <a:latin typeface="Arial" panose="020B0604020202020204" pitchFamily="34" charset="0"/>
                <a:ea typeface="MS PGothic" panose="020B0600070205080204" pitchFamily="34" charset="-128"/>
              </a:defRPr>
            </a:lvl3pPr>
            <a:lvl4pPr marL="1600200" indent="-228600" algn="l" defTabSz="800100" eaLnBrk="0" hangingPunct="0">
              <a:defRPr sz="2400">
                <a:solidFill>
                  <a:schemeClr val="tx1"/>
                </a:solidFill>
                <a:latin typeface="Arial" panose="020B0604020202020204" pitchFamily="34" charset="0"/>
                <a:ea typeface="MS PGothic" panose="020B0600070205080204" pitchFamily="34" charset="-128"/>
              </a:defRPr>
            </a:lvl4pPr>
            <a:lvl5pPr marL="2057400" indent="-228600" algn="l" defTabSz="800100"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8001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6pPr>
            <a:lvl7pPr marL="2971800" indent="-228600" defTabSz="8001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7pPr>
            <a:lvl8pPr marL="3429000" indent="-228600" defTabSz="8001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8pPr>
            <a:lvl9pPr marL="3886200" indent="-228600" defTabSz="8001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9pPr>
          </a:lstStyle>
          <a:p>
            <a:pPr marL="0" indent="0" eaLnBrk="1" hangingPunct="1">
              <a:lnSpc>
                <a:spcPct val="140000"/>
              </a:lnSpc>
              <a:buClr>
                <a:schemeClr val="bg1">
                  <a:lumMod val="50000"/>
                </a:schemeClr>
              </a:buClr>
              <a:buSzPct val="60000"/>
            </a:pPr>
            <a:r>
              <a:rPr lang="zh-CN" altLang="en-US" sz="1200" dirty="0">
                <a:solidFill>
                  <a:srgbClr val="000000"/>
                </a:solidFill>
                <a:latin typeface="+mn-ea"/>
                <a:ea typeface="+mn-ea"/>
              </a:rPr>
              <a:t>管理者努力“控制” 团队：</a:t>
            </a:r>
            <a:endParaRPr lang="en-US" altLang="zh-CN" sz="1200" dirty="0">
              <a:solidFill>
                <a:srgbClr val="000000"/>
              </a:solidFill>
              <a:latin typeface="+mn-ea"/>
              <a:ea typeface="+mn-ea"/>
            </a:endParaRPr>
          </a:p>
          <a:p>
            <a:pPr marL="285750" indent="-285750" eaLnBrk="1" hangingPunct="1">
              <a:lnSpc>
                <a:spcPct val="140000"/>
              </a:lnSpc>
              <a:buClr>
                <a:schemeClr val="bg1">
                  <a:lumMod val="50000"/>
                </a:schemeClr>
              </a:buClr>
              <a:buSzPct val="60000"/>
              <a:buFont typeface="Wingdings" panose="05000000000000000000" pitchFamily="2" charset="2"/>
              <a:buChar char="l"/>
            </a:pPr>
            <a:r>
              <a:rPr lang="zh-CN" altLang="en-US" sz="1200" b="0" dirty="0">
                <a:solidFill>
                  <a:srgbClr val="000000"/>
                </a:solidFill>
                <a:latin typeface="+mn-ea"/>
                <a:ea typeface="+mn-ea"/>
              </a:rPr>
              <a:t>制定详细的工作计划，并做出详细的工作安排</a:t>
            </a:r>
            <a:endParaRPr lang="en-US" altLang="zh-CN" sz="1200" b="0" dirty="0">
              <a:solidFill>
                <a:srgbClr val="000000"/>
              </a:solidFill>
              <a:latin typeface="+mn-ea"/>
              <a:ea typeface="+mn-ea"/>
            </a:endParaRPr>
          </a:p>
          <a:p>
            <a:pPr marL="285750" indent="-285750" eaLnBrk="1" hangingPunct="1">
              <a:lnSpc>
                <a:spcPct val="140000"/>
              </a:lnSpc>
              <a:buClr>
                <a:schemeClr val="bg1">
                  <a:lumMod val="50000"/>
                </a:schemeClr>
              </a:buClr>
              <a:buSzPct val="60000"/>
              <a:buFont typeface="Wingdings" panose="05000000000000000000" pitchFamily="2" charset="2"/>
              <a:buChar char="l"/>
            </a:pPr>
            <a:r>
              <a:rPr lang="zh-CN" altLang="en-US" sz="1200" b="0" dirty="0">
                <a:solidFill>
                  <a:srgbClr val="000000"/>
                </a:solidFill>
                <a:latin typeface="+mn-ea"/>
                <a:ea typeface="+mn-ea"/>
              </a:rPr>
              <a:t>指令性工作方式</a:t>
            </a:r>
            <a:endParaRPr lang="en-US" altLang="zh-CN" sz="1200" b="0" dirty="0">
              <a:solidFill>
                <a:srgbClr val="000000"/>
              </a:solidFill>
              <a:latin typeface="+mn-ea"/>
              <a:ea typeface="+mn-ea"/>
            </a:endParaRPr>
          </a:p>
          <a:p>
            <a:pPr marL="285750" indent="-285750" eaLnBrk="1" hangingPunct="1">
              <a:lnSpc>
                <a:spcPct val="140000"/>
              </a:lnSpc>
              <a:buClr>
                <a:schemeClr val="bg1">
                  <a:lumMod val="50000"/>
                </a:schemeClr>
              </a:buClr>
              <a:buSzPct val="60000"/>
              <a:buFont typeface="Wingdings" panose="05000000000000000000" pitchFamily="2" charset="2"/>
              <a:buChar char="l"/>
            </a:pPr>
            <a:r>
              <a:rPr lang="zh-CN" altLang="en-US" sz="1200" b="0" dirty="0">
                <a:solidFill>
                  <a:srgbClr val="000000"/>
                </a:solidFill>
                <a:latin typeface="+mn-ea"/>
                <a:ea typeface="+mn-ea"/>
              </a:rPr>
              <a:t>监控过程</a:t>
            </a:r>
          </a:p>
          <a:p>
            <a:pPr marL="285750" indent="-285750" eaLnBrk="1" hangingPunct="1">
              <a:lnSpc>
                <a:spcPct val="140000"/>
              </a:lnSpc>
              <a:buClr>
                <a:schemeClr val="bg1">
                  <a:lumMod val="50000"/>
                </a:schemeClr>
              </a:buClr>
              <a:buSzPct val="60000"/>
              <a:buFont typeface="Wingdings" panose="05000000000000000000" pitchFamily="2" charset="2"/>
              <a:buChar char="l"/>
            </a:pPr>
            <a:r>
              <a:rPr lang="zh-CN" altLang="en-US" sz="1200" b="0" dirty="0">
                <a:solidFill>
                  <a:srgbClr val="000000"/>
                </a:solidFill>
                <a:latin typeface="+mn-ea"/>
                <a:ea typeface="+mn-ea"/>
              </a:rPr>
              <a:t>基于复杂规则的管理</a:t>
            </a:r>
          </a:p>
        </p:txBody>
      </p:sp>
      <p:pic>
        <p:nvPicPr>
          <p:cNvPr id="43013" name="Picture 1"/>
          <p:cNvPicPr>
            <a:picLocks noChangeAspect="1" noChangeArrowheads="1"/>
          </p:cNvPicPr>
          <p:nvPr/>
        </p:nvPicPr>
        <p:blipFill>
          <a:blip r:embed="rId3">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768449" y="1764672"/>
            <a:ext cx="2743518" cy="15392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4" name="Rectangle 12"/>
          <p:cNvSpPr>
            <a:spLocks noChangeArrowheads="1"/>
          </p:cNvSpPr>
          <p:nvPr/>
        </p:nvSpPr>
        <p:spPr bwMode="auto">
          <a:xfrm>
            <a:off x="5436096" y="1588774"/>
            <a:ext cx="2918652" cy="3743561"/>
          </a:xfrm>
          <a:prstGeom prst="rect">
            <a:avLst/>
          </a:prstGeom>
          <a:solidFill>
            <a:srgbClr val="E3F1F1"/>
          </a:solidFill>
          <a:ln>
            <a:noFill/>
          </a:ln>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gn="l" eaLnBrk="0" hangingPunct="0">
              <a:defRPr sz="2400">
                <a:solidFill>
                  <a:schemeClr val="tx1"/>
                </a:solidFill>
                <a:latin typeface="Arial" panose="020B0604020202020204" pitchFamily="34" charset="0"/>
                <a:ea typeface="MS PGothic" panose="020B0600070205080204" pitchFamily="34" charset="-128"/>
              </a:defRPr>
            </a:lvl1pPr>
            <a:lvl2pPr marL="742950" indent="-285750" algn="l" eaLnBrk="0" hangingPunct="0">
              <a:defRPr sz="2400">
                <a:solidFill>
                  <a:schemeClr val="tx1"/>
                </a:solidFill>
                <a:latin typeface="Arial" panose="020B0604020202020204" pitchFamily="34" charset="0"/>
                <a:ea typeface="MS PGothic" panose="020B0600070205080204" pitchFamily="34" charset="-128"/>
              </a:defRPr>
            </a:lvl2pPr>
            <a:lvl3pPr marL="1143000" indent="-228600" algn="l" eaLnBrk="0" hangingPunct="0">
              <a:defRPr sz="2400">
                <a:solidFill>
                  <a:schemeClr val="tx1"/>
                </a:solidFill>
                <a:latin typeface="Arial" panose="020B0604020202020204" pitchFamily="34" charset="0"/>
                <a:ea typeface="MS PGothic" panose="020B0600070205080204" pitchFamily="34" charset="-128"/>
              </a:defRPr>
            </a:lvl3pPr>
            <a:lvl4pPr marL="1600200" indent="-228600" algn="l" eaLnBrk="0" hangingPunct="0">
              <a:defRPr sz="2400">
                <a:solidFill>
                  <a:schemeClr val="tx1"/>
                </a:solidFill>
                <a:latin typeface="Arial" panose="020B0604020202020204" pitchFamily="34" charset="0"/>
                <a:ea typeface="MS PGothic" panose="020B0600070205080204" pitchFamily="34" charset="-128"/>
              </a:defRPr>
            </a:lvl4pPr>
            <a:lvl5pPr marL="2057400" indent="-228600" algn="l"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9pPr>
          </a:lstStyle>
          <a:p>
            <a:pPr eaLnBrk="1" hangingPunct="1">
              <a:lnSpc>
                <a:spcPct val="130000"/>
              </a:lnSpc>
              <a:buClr>
                <a:schemeClr val="bg2"/>
              </a:buClr>
              <a:buSzPct val="60000"/>
              <a:buFont typeface="Wingdings" panose="05000000000000000000" pitchFamily="2" charset="2"/>
              <a:buNone/>
            </a:pPr>
            <a:endParaRPr lang="zh-CN" altLang="en-US" sz="1350">
              <a:latin typeface="FrutigerNext LT Regular" panose="020B0803040504020204" pitchFamily="34" charset="0"/>
              <a:ea typeface="宋体" panose="02010600030101010101" pitchFamily="2" charset="-122"/>
            </a:endParaRPr>
          </a:p>
        </p:txBody>
      </p:sp>
      <p:pic>
        <p:nvPicPr>
          <p:cNvPr id="43015" name="Picture 2"/>
          <p:cNvPicPr>
            <a:picLocks noChangeAspect="1" noChangeArrowheads="1"/>
          </p:cNvPicPr>
          <p:nvPr/>
        </p:nvPicPr>
        <p:blipFill>
          <a:blip r:embed="rId4">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5800394" y="1782657"/>
            <a:ext cx="2479130" cy="1547795"/>
          </a:xfrm>
          <a:prstGeom prst="rect">
            <a:avLst/>
          </a:prstGeom>
          <a:noFill/>
          <a:ln>
            <a:noFill/>
          </a:ln>
          <a:extLst>
            <a:ext uri="{909E8E84-426E-40DD-AFC4-6F175D3DCCD1}">
              <a14:hiddenFill xmlns:a14="http://schemas.microsoft.com/office/drawing/2010/main">
                <a:solidFill>
                  <a:srgbClr val="FFD5AB"/>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6" name="矩形 13"/>
          <p:cNvSpPr>
            <a:spLocks noChangeArrowheads="1"/>
          </p:cNvSpPr>
          <p:nvPr/>
        </p:nvSpPr>
        <p:spPr bwMode="auto">
          <a:xfrm>
            <a:off x="5489660" y="3378703"/>
            <a:ext cx="2807954" cy="1902059"/>
          </a:xfrm>
          <a:prstGeom prst="rect">
            <a:avLst/>
          </a:prstGeom>
          <a:noFill/>
          <a:ln>
            <a:noFill/>
          </a:ln>
          <a:extLst>
            <a:ext uri="{909E8E84-426E-40DD-AFC4-6F175D3DCCD1}">
              <a14:hiddenFill xmlns:a14="http://schemas.microsoft.com/office/drawing/2010/main">
                <a:solidFill>
                  <a:srgbClr val="FFD5AB"/>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98450" indent="-298450" algn="l" defTabSz="800100" eaLnBrk="0" hangingPunct="0">
              <a:defRPr sz="2400">
                <a:solidFill>
                  <a:schemeClr val="tx1"/>
                </a:solidFill>
                <a:latin typeface="Arial" panose="020B0604020202020204" pitchFamily="34" charset="0"/>
                <a:ea typeface="MS PGothic" panose="020B0600070205080204" pitchFamily="34" charset="-128"/>
              </a:defRPr>
            </a:lvl1pPr>
            <a:lvl2pPr marL="742950" indent="-285750" algn="l" defTabSz="800100" eaLnBrk="0" hangingPunct="0">
              <a:defRPr sz="2400">
                <a:solidFill>
                  <a:schemeClr val="tx1"/>
                </a:solidFill>
                <a:latin typeface="Arial" panose="020B0604020202020204" pitchFamily="34" charset="0"/>
                <a:ea typeface="MS PGothic" panose="020B0600070205080204" pitchFamily="34" charset="-128"/>
              </a:defRPr>
            </a:lvl2pPr>
            <a:lvl3pPr marL="1143000" indent="-228600" algn="l" defTabSz="800100" eaLnBrk="0" hangingPunct="0">
              <a:defRPr sz="2400">
                <a:solidFill>
                  <a:schemeClr val="tx1"/>
                </a:solidFill>
                <a:latin typeface="Arial" panose="020B0604020202020204" pitchFamily="34" charset="0"/>
                <a:ea typeface="MS PGothic" panose="020B0600070205080204" pitchFamily="34" charset="-128"/>
              </a:defRPr>
            </a:lvl3pPr>
            <a:lvl4pPr marL="1600200" indent="-228600" algn="l" defTabSz="800100" eaLnBrk="0" hangingPunct="0">
              <a:defRPr sz="2400">
                <a:solidFill>
                  <a:schemeClr val="tx1"/>
                </a:solidFill>
                <a:latin typeface="Arial" panose="020B0604020202020204" pitchFamily="34" charset="0"/>
                <a:ea typeface="MS PGothic" panose="020B0600070205080204" pitchFamily="34" charset="-128"/>
              </a:defRPr>
            </a:lvl4pPr>
            <a:lvl5pPr marL="2057400" indent="-228600" algn="l" defTabSz="800100"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8001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6pPr>
            <a:lvl7pPr marL="2971800" indent="-228600" defTabSz="8001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7pPr>
            <a:lvl8pPr marL="3429000" indent="-228600" defTabSz="8001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8pPr>
            <a:lvl9pPr marL="3886200" indent="-228600" defTabSz="8001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9pPr>
          </a:lstStyle>
          <a:p>
            <a:pPr eaLnBrk="1" hangingPunct="1">
              <a:lnSpc>
                <a:spcPct val="140000"/>
              </a:lnSpc>
              <a:buClr>
                <a:schemeClr val="bg2"/>
              </a:buClr>
              <a:buSzPct val="60000"/>
              <a:buFont typeface="Wingdings" panose="05000000000000000000" pitchFamily="2" charset="2"/>
              <a:buNone/>
            </a:pPr>
            <a:r>
              <a:rPr lang="zh-CN" altLang="en-US" sz="1200" dirty="0">
                <a:latin typeface="+mn-ea"/>
                <a:ea typeface="+mn-ea"/>
              </a:rPr>
              <a:t>管理者努力“激发”团队：</a:t>
            </a:r>
            <a:endParaRPr lang="en-US" altLang="zh-CN" sz="1200" dirty="0">
              <a:solidFill>
                <a:srgbClr val="000000"/>
              </a:solidFill>
              <a:latin typeface="+mn-ea"/>
              <a:ea typeface="+mn-ea"/>
            </a:endParaRPr>
          </a:p>
          <a:p>
            <a:pPr eaLnBrk="1" hangingPunct="1">
              <a:lnSpc>
                <a:spcPct val="140000"/>
              </a:lnSpc>
              <a:buClr>
                <a:schemeClr val="bg1">
                  <a:lumMod val="50000"/>
                </a:schemeClr>
              </a:buClr>
              <a:buSzPct val="60000"/>
              <a:buFont typeface="Wingdings" panose="05000000000000000000" pitchFamily="2" charset="2"/>
              <a:buChar char="l"/>
            </a:pPr>
            <a:r>
              <a:rPr lang="zh-CN" altLang="en-US" sz="1200" b="0" dirty="0">
                <a:solidFill>
                  <a:srgbClr val="000000"/>
                </a:solidFill>
                <a:latin typeface="+mn-ea"/>
                <a:ea typeface="+mn-ea"/>
              </a:rPr>
              <a:t>通过目标来牵引团队自主工作</a:t>
            </a:r>
            <a:endParaRPr lang="en-US" altLang="zh-CN" sz="1200" b="0" dirty="0">
              <a:solidFill>
                <a:srgbClr val="000000"/>
              </a:solidFill>
              <a:latin typeface="+mn-ea"/>
              <a:ea typeface="+mn-ea"/>
            </a:endParaRPr>
          </a:p>
          <a:p>
            <a:pPr eaLnBrk="1" hangingPunct="1">
              <a:lnSpc>
                <a:spcPct val="140000"/>
              </a:lnSpc>
              <a:buClr>
                <a:schemeClr val="bg1">
                  <a:lumMod val="50000"/>
                </a:schemeClr>
              </a:buClr>
              <a:buSzPct val="60000"/>
              <a:buFont typeface="Wingdings" panose="05000000000000000000" pitchFamily="2" charset="2"/>
              <a:buChar char="l"/>
            </a:pPr>
            <a:r>
              <a:rPr lang="zh-CN" altLang="en-US" sz="1200" b="0" dirty="0">
                <a:solidFill>
                  <a:srgbClr val="000000"/>
                </a:solidFill>
                <a:latin typeface="+mn-ea"/>
                <a:ea typeface="+mn-ea"/>
              </a:rPr>
              <a:t>帮助团队提供资源，排除障碍</a:t>
            </a:r>
          </a:p>
          <a:p>
            <a:pPr eaLnBrk="1" hangingPunct="1">
              <a:lnSpc>
                <a:spcPct val="140000"/>
              </a:lnSpc>
              <a:buClr>
                <a:schemeClr val="bg1">
                  <a:lumMod val="50000"/>
                </a:schemeClr>
              </a:buClr>
              <a:buSzPct val="60000"/>
              <a:buFont typeface="Wingdings" panose="05000000000000000000" pitchFamily="2" charset="2"/>
              <a:buChar char="l"/>
            </a:pPr>
            <a:r>
              <a:rPr lang="zh-CN" altLang="en-US" sz="1200" b="0" dirty="0">
                <a:solidFill>
                  <a:srgbClr val="000000"/>
                </a:solidFill>
                <a:latin typeface="+mn-ea"/>
                <a:ea typeface="+mn-ea"/>
              </a:rPr>
              <a:t>营造团队自我管理的工作氛围</a:t>
            </a:r>
          </a:p>
          <a:p>
            <a:pPr eaLnBrk="1" hangingPunct="1">
              <a:lnSpc>
                <a:spcPct val="140000"/>
              </a:lnSpc>
              <a:buClr>
                <a:schemeClr val="bg1">
                  <a:lumMod val="50000"/>
                </a:schemeClr>
              </a:buClr>
              <a:buSzPct val="60000"/>
              <a:buFont typeface="Wingdings" panose="05000000000000000000" pitchFamily="2" charset="2"/>
              <a:buChar char="l"/>
            </a:pPr>
            <a:r>
              <a:rPr lang="zh-CN" altLang="en-US" sz="1200" b="0" dirty="0">
                <a:solidFill>
                  <a:srgbClr val="000000"/>
                </a:solidFill>
                <a:latin typeface="+mn-ea"/>
                <a:ea typeface="+mn-ea"/>
              </a:rPr>
              <a:t>作为教练辅导团队进步</a:t>
            </a:r>
          </a:p>
          <a:p>
            <a:pPr eaLnBrk="1" hangingPunct="1">
              <a:lnSpc>
                <a:spcPct val="140000"/>
              </a:lnSpc>
              <a:buClr>
                <a:schemeClr val="bg1">
                  <a:lumMod val="50000"/>
                </a:schemeClr>
              </a:buClr>
              <a:buSzPct val="60000"/>
              <a:buFont typeface="Wingdings" panose="05000000000000000000" pitchFamily="2" charset="2"/>
              <a:buChar char="l"/>
            </a:pPr>
            <a:r>
              <a:rPr lang="zh-CN" altLang="en-US" sz="1200" b="0" dirty="0">
                <a:solidFill>
                  <a:srgbClr val="000000"/>
                </a:solidFill>
                <a:latin typeface="+mn-ea"/>
                <a:ea typeface="+mn-ea"/>
              </a:rPr>
              <a:t>基于简单原则的管理，原则简单但必须被遵守</a:t>
            </a:r>
          </a:p>
        </p:txBody>
      </p:sp>
      <p:sp>
        <p:nvSpPr>
          <p:cNvPr id="43017" name="Text Box 16"/>
          <p:cNvSpPr txBox="1">
            <a:spLocks noChangeArrowheads="1"/>
          </p:cNvSpPr>
          <p:nvPr/>
        </p:nvSpPr>
        <p:spPr bwMode="auto">
          <a:xfrm>
            <a:off x="1691680" y="5478341"/>
            <a:ext cx="6155119" cy="307777"/>
          </a:xfrm>
          <a:prstGeom prst="rect">
            <a:avLst/>
          </a:prstGeom>
          <a:noFill/>
          <a:ln>
            <a:noFill/>
          </a:ln>
          <a:effectLst>
            <a:prstShdw prst="shdw17" dist="17961" dir="2700000">
              <a:srgbClr val="708688"/>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l" eaLnBrk="0" hangingPunct="0">
              <a:defRPr sz="2400">
                <a:solidFill>
                  <a:schemeClr val="tx1"/>
                </a:solidFill>
                <a:latin typeface="Arial" panose="020B0604020202020204" pitchFamily="34" charset="0"/>
                <a:ea typeface="MS PGothic" panose="020B0600070205080204" pitchFamily="34" charset="-128"/>
              </a:defRPr>
            </a:lvl1pPr>
            <a:lvl2pPr marL="742950" indent="-285750" algn="l" eaLnBrk="0" hangingPunct="0">
              <a:defRPr sz="2400">
                <a:solidFill>
                  <a:schemeClr val="tx1"/>
                </a:solidFill>
                <a:latin typeface="Arial" panose="020B0604020202020204" pitchFamily="34" charset="0"/>
                <a:ea typeface="MS PGothic" panose="020B0600070205080204" pitchFamily="34" charset="-128"/>
              </a:defRPr>
            </a:lvl2pPr>
            <a:lvl3pPr marL="1143000" indent="-228600" algn="l" eaLnBrk="0" hangingPunct="0">
              <a:defRPr sz="2400">
                <a:solidFill>
                  <a:schemeClr val="tx1"/>
                </a:solidFill>
                <a:latin typeface="Arial" panose="020B0604020202020204" pitchFamily="34" charset="0"/>
                <a:ea typeface="MS PGothic" panose="020B0600070205080204" pitchFamily="34" charset="-128"/>
              </a:defRPr>
            </a:lvl3pPr>
            <a:lvl4pPr marL="1600200" indent="-228600" algn="l" eaLnBrk="0" hangingPunct="0">
              <a:defRPr sz="2400">
                <a:solidFill>
                  <a:schemeClr val="tx1"/>
                </a:solidFill>
                <a:latin typeface="Arial" panose="020B0604020202020204" pitchFamily="34" charset="0"/>
                <a:ea typeface="MS PGothic" panose="020B0600070205080204" pitchFamily="34" charset="-128"/>
              </a:defRPr>
            </a:lvl4pPr>
            <a:lvl5pPr marL="2057400" indent="-228600" algn="l"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9pPr>
          </a:lstStyle>
          <a:p>
            <a:pPr algn="ctr" eaLnBrk="1" hangingPunct="1">
              <a:spcBef>
                <a:spcPct val="50000"/>
              </a:spcBef>
            </a:pPr>
            <a:r>
              <a:rPr lang="zh-CN" altLang="en-US" sz="1400" dirty="0">
                <a:solidFill>
                  <a:schemeClr val="tx2"/>
                </a:solidFill>
                <a:latin typeface="FrutigerNext LT Regular" panose="020B0803040504020204" pitchFamily="34" charset="0"/>
                <a:ea typeface="华文细黑" panose="02010600040101010101" pitchFamily="2" charset="-122"/>
              </a:rPr>
              <a:t>敏捷方式下对管理者最大的挑战是学会放松</a:t>
            </a:r>
            <a:r>
              <a:rPr lang="en-US" altLang="zh-CN" sz="1400" dirty="0">
                <a:solidFill>
                  <a:schemeClr val="tx2"/>
                </a:solidFill>
                <a:latin typeface="FrutigerNext LT Regular" panose="020B0803040504020204" pitchFamily="34" charset="0"/>
                <a:ea typeface="华文细黑" panose="02010600040101010101" pitchFamily="2" charset="-122"/>
              </a:rPr>
              <a:t>”</a:t>
            </a:r>
            <a:r>
              <a:rPr lang="zh-CN" altLang="en-US" sz="1400" dirty="0">
                <a:solidFill>
                  <a:schemeClr val="tx2"/>
                </a:solidFill>
                <a:latin typeface="FrutigerNext LT Regular" panose="020B0803040504020204" pitchFamily="34" charset="0"/>
                <a:ea typeface="华文细黑" panose="02010600040101010101" pitchFamily="2" charset="-122"/>
              </a:rPr>
              <a:t>控制</a:t>
            </a:r>
            <a:r>
              <a:rPr lang="en-US" altLang="zh-CN" sz="1400" dirty="0">
                <a:solidFill>
                  <a:schemeClr val="tx2"/>
                </a:solidFill>
                <a:latin typeface="FrutigerNext LT Regular" panose="020B0803040504020204" pitchFamily="34" charset="0"/>
                <a:ea typeface="华文细黑" panose="02010600040101010101" pitchFamily="2" charset="-122"/>
              </a:rPr>
              <a:t>”(loose control)</a:t>
            </a:r>
            <a:endParaRPr lang="zh-CN" altLang="en-US" sz="1400" dirty="0">
              <a:solidFill>
                <a:schemeClr val="tx2"/>
              </a:solidFill>
              <a:latin typeface="FrutigerNext LT Regular" panose="020B0803040504020204" pitchFamily="34" charset="0"/>
              <a:ea typeface="华文细黑" panose="02010600040101010101" pitchFamily="2" charset="-122"/>
            </a:endParaRPr>
          </a:p>
        </p:txBody>
      </p:sp>
      <p:sp>
        <p:nvSpPr>
          <p:cNvPr id="43018" name="AutoShape 10"/>
          <p:cNvSpPr>
            <a:spLocks noChangeArrowheads="1"/>
          </p:cNvSpPr>
          <p:nvPr/>
        </p:nvSpPr>
        <p:spPr bwMode="auto">
          <a:xfrm>
            <a:off x="4289811" y="3122470"/>
            <a:ext cx="708842" cy="432085"/>
          </a:xfrm>
          <a:prstGeom prst="rightArrow">
            <a:avLst>
              <a:gd name="adj1" fmla="val 70796"/>
              <a:gd name="adj2" fmla="val 54903"/>
            </a:avLst>
          </a:prstGeom>
          <a:gradFill rotWithShape="1">
            <a:gsLst>
              <a:gs pos="0">
                <a:srgbClr val="969696">
                  <a:gamma/>
                  <a:shade val="46275"/>
                  <a:invGamma/>
                  <a:alpha val="12000"/>
                </a:srgbClr>
              </a:gs>
              <a:gs pos="100000">
                <a:srgbClr val="969696"/>
              </a:gs>
            </a:gsLst>
            <a:lin ang="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a:p>
        </p:txBody>
      </p:sp>
      <p:sp>
        <p:nvSpPr>
          <p:cNvPr id="43020" name="AutoShape 12"/>
          <p:cNvSpPr>
            <a:spLocks noChangeArrowheads="1"/>
          </p:cNvSpPr>
          <p:nvPr/>
        </p:nvSpPr>
        <p:spPr bwMode="auto">
          <a:xfrm>
            <a:off x="6245509" y="1408035"/>
            <a:ext cx="1456946" cy="271392"/>
          </a:xfrm>
          <a:prstGeom prst="roundRect">
            <a:avLst>
              <a:gd name="adj" fmla="val 17509"/>
            </a:avLst>
          </a:prstGeom>
          <a:solidFill>
            <a:srgbClr val="92D050"/>
          </a:solidFill>
          <a:ln>
            <a:noFill/>
          </a:ln>
          <a:effectLst/>
          <a:extLst/>
        </p:spPr>
        <p:txBody>
          <a:bodyPr wrap="none" anchor="ctr"/>
          <a:lstStyle/>
          <a:p>
            <a:endParaRPr lang="zh-CN" altLang="en-US" sz="900"/>
          </a:p>
        </p:txBody>
      </p:sp>
      <p:sp>
        <p:nvSpPr>
          <p:cNvPr id="43025" name="AutoShape 17"/>
          <p:cNvSpPr>
            <a:spLocks noChangeArrowheads="1"/>
          </p:cNvSpPr>
          <p:nvPr/>
        </p:nvSpPr>
        <p:spPr bwMode="auto">
          <a:xfrm>
            <a:off x="1240846" y="1400001"/>
            <a:ext cx="1543204" cy="287460"/>
          </a:xfrm>
          <a:prstGeom prst="roundRect">
            <a:avLst>
              <a:gd name="adj" fmla="val 17509"/>
            </a:avLst>
          </a:prstGeom>
          <a:solidFill>
            <a:srgbClr val="FFC000"/>
          </a:solidFill>
          <a:ln>
            <a:noFill/>
          </a:ln>
          <a:effectLst/>
          <a:extLst/>
        </p:spPr>
        <p:txBody>
          <a:bodyPr wrap="none" anchor="ctr"/>
          <a:lstStyle/>
          <a:p>
            <a:endParaRPr lang="zh-CN" altLang="en-US" sz="900"/>
          </a:p>
        </p:txBody>
      </p:sp>
      <p:sp>
        <p:nvSpPr>
          <p:cNvPr id="43029" name="TextBox 9"/>
          <p:cNvSpPr txBox="1">
            <a:spLocks noChangeArrowheads="1"/>
          </p:cNvSpPr>
          <p:nvPr/>
        </p:nvSpPr>
        <p:spPr bwMode="auto">
          <a:xfrm>
            <a:off x="1547900" y="1396133"/>
            <a:ext cx="929095" cy="30777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lvl1pPr algn="l" eaLnBrk="0" hangingPunct="0">
              <a:defRPr sz="2400">
                <a:solidFill>
                  <a:schemeClr val="tx1"/>
                </a:solidFill>
                <a:latin typeface="Arial" panose="020B0604020202020204" pitchFamily="34" charset="0"/>
                <a:ea typeface="MS PGothic" panose="020B0600070205080204" pitchFamily="34" charset="-128"/>
              </a:defRPr>
            </a:lvl1pPr>
            <a:lvl2pPr marL="742950" indent="-285750" algn="l" eaLnBrk="0" hangingPunct="0">
              <a:defRPr sz="2400">
                <a:solidFill>
                  <a:schemeClr val="tx1"/>
                </a:solidFill>
                <a:latin typeface="Arial" panose="020B0604020202020204" pitchFamily="34" charset="0"/>
                <a:ea typeface="MS PGothic" panose="020B0600070205080204" pitchFamily="34" charset="-128"/>
              </a:defRPr>
            </a:lvl2pPr>
            <a:lvl3pPr marL="1143000" indent="-228600" algn="l" eaLnBrk="0" hangingPunct="0">
              <a:defRPr sz="2400">
                <a:solidFill>
                  <a:schemeClr val="tx1"/>
                </a:solidFill>
                <a:latin typeface="Arial" panose="020B0604020202020204" pitchFamily="34" charset="0"/>
                <a:ea typeface="MS PGothic" panose="020B0600070205080204" pitchFamily="34" charset="-128"/>
              </a:defRPr>
            </a:lvl3pPr>
            <a:lvl4pPr marL="1600200" indent="-228600" algn="l" eaLnBrk="0" hangingPunct="0">
              <a:defRPr sz="2400">
                <a:solidFill>
                  <a:schemeClr val="tx1"/>
                </a:solidFill>
                <a:latin typeface="Arial" panose="020B0604020202020204" pitchFamily="34" charset="0"/>
                <a:ea typeface="MS PGothic" panose="020B0600070205080204" pitchFamily="34" charset="-128"/>
              </a:defRPr>
            </a:lvl4pPr>
            <a:lvl5pPr marL="2057400" indent="-228600" algn="l"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zh-CN" altLang="en-US" sz="1400" dirty="0">
                <a:latin typeface="+mn-ea"/>
                <a:ea typeface="+mn-ea"/>
              </a:rPr>
              <a:t>传统方式</a:t>
            </a:r>
          </a:p>
        </p:txBody>
      </p:sp>
      <p:sp>
        <p:nvSpPr>
          <p:cNvPr id="43030" name="TextBox 10"/>
          <p:cNvSpPr txBox="1">
            <a:spLocks noChangeArrowheads="1"/>
          </p:cNvSpPr>
          <p:nvPr/>
        </p:nvSpPr>
        <p:spPr bwMode="auto">
          <a:xfrm>
            <a:off x="6522576" y="1396133"/>
            <a:ext cx="90281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l" eaLnBrk="0" hangingPunct="0">
              <a:defRPr sz="2400">
                <a:solidFill>
                  <a:schemeClr val="tx1"/>
                </a:solidFill>
                <a:latin typeface="Arial" panose="020B0604020202020204" pitchFamily="34" charset="0"/>
                <a:ea typeface="MS PGothic" panose="020B0600070205080204" pitchFamily="34" charset="-128"/>
              </a:defRPr>
            </a:lvl1pPr>
            <a:lvl2pPr marL="742950" indent="-285750" algn="l" eaLnBrk="0" hangingPunct="0">
              <a:defRPr sz="2400">
                <a:solidFill>
                  <a:schemeClr val="tx1"/>
                </a:solidFill>
                <a:latin typeface="Arial" panose="020B0604020202020204" pitchFamily="34" charset="0"/>
                <a:ea typeface="MS PGothic" panose="020B0600070205080204" pitchFamily="34" charset="-128"/>
              </a:defRPr>
            </a:lvl2pPr>
            <a:lvl3pPr marL="1143000" indent="-228600" algn="l" eaLnBrk="0" hangingPunct="0">
              <a:defRPr sz="2400">
                <a:solidFill>
                  <a:schemeClr val="tx1"/>
                </a:solidFill>
                <a:latin typeface="Arial" panose="020B0604020202020204" pitchFamily="34" charset="0"/>
                <a:ea typeface="MS PGothic" panose="020B0600070205080204" pitchFamily="34" charset="-128"/>
              </a:defRPr>
            </a:lvl3pPr>
            <a:lvl4pPr marL="1600200" indent="-228600" algn="l" eaLnBrk="0" hangingPunct="0">
              <a:defRPr sz="2400">
                <a:solidFill>
                  <a:schemeClr val="tx1"/>
                </a:solidFill>
                <a:latin typeface="Arial" panose="020B0604020202020204" pitchFamily="34" charset="0"/>
                <a:ea typeface="MS PGothic" panose="020B0600070205080204" pitchFamily="34" charset="-128"/>
              </a:defRPr>
            </a:lvl4pPr>
            <a:lvl5pPr marL="2057400" indent="-228600" algn="l"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zh-CN" altLang="en-US" sz="1400" dirty="0">
                <a:latin typeface="+mn-ea"/>
                <a:ea typeface="+mn-ea"/>
              </a:rPr>
              <a:t>敏捷方式</a:t>
            </a:r>
          </a:p>
        </p:txBody>
      </p:sp>
    </p:spTree>
    <p:extLst>
      <p:ext uri="{BB962C8B-B14F-4D97-AF65-F5344CB8AC3E}">
        <p14:creationId xmlns:p14="http://schemas.microsoft.com/office/powerpoint/2010/main" val="32094438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1" name="标题 1"/>
          <p:cNvSpPr>
            <a:spLocks noGrp="1"/>
          </p:cNvSpPr>
          <p:nvPr>
            <p:ph type="title"/>
          </p:nvPr>
        </p:nvSpPr>
        <p:spPr>
          <a:prstGeom prst="rect">
            <a:avLst/>
          </a:prstGeom>
        </p:spPr>
        <p:txBody>
          <a:bodyPr vert="horz" wrap="square" lIns="59991" tIns="29997" rIns="59991" bIns="29997" numCol="1" anchor="ctr" anchorCtr="0" compatLnSpc="1">
            <a:prstTxWarp prst="textNoShape">
              <a:avLst/>
            </a:prstTxWarp>
          </a:bodyPr>
          <a:lstStyle/>
          <a:p>
            <a:r>
              <a:rPr lang="zh-CN" altLang="en-US" sz="3500" dirty="0">
                <a:latin typeface="黑体" panose="02010609060101010101" pitchFamily="49" charset="-122"/>
              </a:rPr>
              <a:t>激发团队，敏捷方式下团队成员的转变</a:t>
            </a:r>
          </a:p>
        </p:txBody>
      </p:sp>
      <p:sp>
        <p:nvSpPr>
          <p:cNvPr id="43010" name="Rectangle 11"/>
          <p:cNvSpPr>
            <a:spLocks noChangeArrowheads="1"/>
          </p:cNvSpPr>
          <p:nvPr/>
        </p:nvSpPr>
        <p:spPr bwMode="auto">
          <a:xfrm>
            <a:off x="700444" y="1548684"/>
            <a:ext cx="2917461" cy="3774796"/>
          </a:xfrm>
          <a:prstGeom prst="rect">
            <a:avLst/>
          </a:prstGeom>
          <a:solidFill>
            <a:srgbClr val="FFE8C5"/>
          </a:solidFill>
          <a:ln>
            <a:noFill/>
          </a:ln>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gn="l" eaLnBrk="0" hangingPunct="0">
              <a:defRPr sz="2400">
                <a:solidFill>
                  <a:schemeClr val="tx1"/>
                </a:solidFill>
                <a:latin typeface="Arial" panose="020B0604020202020204" pitchFamily="34" charset="0"/>
                <a:ea typeface="MS PGothic" panose="020B0600070205080204" pitchFamily="34" charset="-128"/>
              </a:defRPr>
            </a:lvl1pPr>
            <a:lvl2pPr marL="742950" indent="-285750" algn="l" eaLnBrk="0" hangingPunct="0">
              <a:defRPr sz="2400">
                <a:solidFill>
                  <a:schemeClr val="tx1"/>
                </a:solidFill>
                <a:latin typeface="Arial" panose="020B0604020202020204" pitchFamily="34" charset="0"/>
                <a:ea typeface="MS PGothic" panose="020B0600070205080204" pitchFamily="34" charset="-128"/>
              </a:defRPr>
            </a:lvl2pPr>
            <a:lvl3pPr marL="1143000" indent="-228600" algn="l" eaLnBrk="0" hangingPunct="0">
              <a:defRPr sz="2400">
                <a:solidFill>
                  <a:schemeClr val="tx1"/>
                </a:solidFill>
                <a:latin typeface="Arial" panose="020B0604020202020204" pitchFamily="34" charset="0"/>
                <a:ea typeface="MS PGothic" panose="020B0600070205080204" pitchFamily="34" charset="-128"/>
              </a:defRPr>
            </a:lvl3pPr>
            <a:lvl4pPr marL="1600200" indent="-228600" algn="l" eaLnBrk="0" hangingPunct="0">
              <a:defRPr sz="2400">
                <a:solidFill>
                  <a:schemeClr val="tx1"/>
                </a:solidFill>
                <a:latin typeface="Arial" panose="020B0604020202020204" pitchFamily="34" charset="0"/>
                <a:ea typeface="MS PGothic" panose="020B0600070205080204" pitchFamily="34" charset="-128"/>
              </a:defRPr>
            </a:lvl4pPr>
            <a:lvl5pPr marL="2057400" indent="-228600" algn="l"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9pPr>
          </a:lstStyle>
          <a:p>
            <a:pPr eaLnBrk="1" hangingPunct="1">
              <a:lnSpc>
                <a:spcPct val="130000"/>
              </a:lnSpc>
              <a:buClr>
                <a:schemeClr val="bg2"/>
              </a:buClr>
              <a:buSzPct val="60000"/>
              <a:buFont typeface="Wingdings" panose="05000000000000000000" pitchFamily="2" charset="2"/>
              <a:buNone/>
            </a:pPr>
            <a:endParaRPr lang="zh-CN" altLang="en-US" sz="1350">
              <a:latin typeface="FrutigerNext LT Regular" panose="020B0803040504020204" pitchFamily="34" charset="0"/>
              <a:ea typeface="宋体" panose="02010600030101010101" pitchFamily="2" charset="-122"/>
            </a:endParaRPr>
          </a:p>
        </p:txBody>
      </p:sp>
      <p:sp>
        <p:nvSpPr>
          <p:cNvPr id="43012" name="内容占位符 2"/>
          <p:cNvSpPr txBox="1">
            <a:spLocks noChangeArrowheads="1"/>
          </p:cNvSpPr>
          <p:nvPr/>
        </p:nvSpPr>
        <p:spPr bwMode="auto">
          <a:xfrm>
            <a:off x="782195" y="3401994"/>
            <a:ext cx="2753957" cy="1702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0003" tIns="30003" rIns="60003" bIns="30003"/>
          <a:lstStyle>
            <a:lvl1pPr marL="298450" indent="-298450" algn="l" defTabSz="800100" eaLnBrk="0" hangingPunct="0">
              <a:defRPr sz="2400">
                <a:solidFill>
                  <a:schemeClr val="tx1"/>
                </a:solidFill>
                <a:latin typeface="Arial" panose="020B0604020202020204" pitchFamily="34" charset="0"/>
                <a:ea typeface="MS PGothic" panose="020B0600070205080204" pitchFamily="34" charset="-128"/>
              </a:defRPr>
            </a:lvl1pPr>
            <a:lvl2pPr marL="742950" indent="-285750" algn="l" defTabSz="800100" eaLnBrk="0" hangingPunct="0">
              <a:defRPr sz="2400">
                <a:solidFill>
                  <a:schemeClr val="tx1"/>
                </a:solidFill>
                <a:latin typeface="Arial" panose="020B0604020202020204" pitchFamily="34" charset="0"/>
                <a:ea typeface="MS PGothic" panose="020B0600070205080204" pitchFamily="34" charset="-128"/>
              </a:defRPr>
            </a:lvl2pPr>
            <a:lvl3pPr marL="1143000" indent="-228600" algn="l" defTabSz="800100" eaLnBrk="0" hangingPunct="0">
              <a:defRPr sz="2400">
                <a:solidFill>
                  <a:schemeClr val="tx1"/>
                </a:solidFill>
                <a:latin typeface="Arial" panose="020B0604020202020204" pitchFamily="34" charset="0"/>
                <a:ea typeface="MS PGothic" panose="020B0600070205080204" pitchFamily="34" charset="-128"/>
              </a:defRPr>
            </a:lvl3pPr>
            <a:lvl4pPr marL="1600200" indent="-228600" algn="l" defTabSz="800100" eaLnBrk="0" hangingPunct="0">
              <a:defRPr sz="2400">
                <a:solidFill>
                  <a:schemeClr val="tx1"/>
                </a:solidFill>
                <a:latin typeface="Arial" panose="020B0604020202020204" pitchFamily="34" charset="0"/>
                <a:ea typeface="MS PGothic" panose="020B0600070205080204" pitchFamily="34" charset="-128"/>
              </a:defRPr>
            </a:lvl4pPr>
            <a:lvl5pPr marL="2057400" indent="-228600" algn="l" defTabSz="800100"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8001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6pPr>
            <a:lvl7pPr marL="2971800" indent="-228600" defTabSz="8001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7pPr>
            <a:lvl8pPr marL="3429000" indent="-228600" defTabSz="8001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8pPr>
            <a:lvl9pPr marL="3886200" indent="-228600" defTabSz="8001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9pPr>
          </a:lstStyle>
          <a:p>
            <a:pPr eaLnBrk="1" hangingPunct="1">
              <a:lnSpc>
                <a:spcPct val="140000"/>
              </a:lnSpc>
              <a:buClr>
                <a:schemeClr val="bg2"/>
              </a:buClr>
              <a:buSzPct val="60000"/>
              <a:buFont typeface="Wingdings" panose="05000000000000000000" pitchFamily="2" charset="2"/>
              <a:buNone/>
            </a:pPr>
            <a:r>
              <a:rPr lang="zh-CN" altLang="en-US" sz="1200" dirty="0">
                <a:solidFill>
                  <a:srgbClr val="000000"/>
                </a:solidFill>
                <a:latin typeface="+mn-ea"/>
                <a:ea typeface="+mn-ea"/>
              </a:rPr>
              <a:t>团队成员是“听从安排的独立贡献者”</a:t>
            </a:r>
            <a:r>
              <a:rPr lang="en-US" altLang="zh-CN" sz="1200" dirty="0">
                <a:solidFill>
                  <a:srgbClr val="000000"/>
                </a:solidFill>
                <a:latin typeface="+mn-ea"/>
                <a:ea typeface="+mn-ea"/>
              </a:rPr>
              <a:t>:</a:t>
            </a:r>
          </a:p>
          <a:p>
            <a:pPr eaLnBrk="1" hangingPunct="1">
              <a:lnSpc>
                <a:spcPct val="140000"/>
              </a:lnSpc>
              <a:buClr>
                <a:schemeClr val="bg1">
                  <a:lumMod val="50000"/>
                </a:schemeClr>
              </a:buClr>
              <a:buSzPct val="60000"/>
              <a:buFont typeface="Wingdings" panose="05000000000000000000" pitchFamily="2" charset="2"/>
              <a:buChar char="l"/>
            </a:pPr>
            <a:r>
              <a:rPr lang="zh-CN" altLang="en-US" sz="1200" b="0" dirty="0">
                <a:solidFill>
                  <a:srgbClr val="000000"/>
                </a:solidFill>
                <a:latin typeface="+mn-ea"/>
                <a:ea typeface="+mn-ea"/>
              </a:rPr>
              <a:t>被动等待主管下指令安排工作</a:t>
            </a:r>
          </a:p>
          <a:p>
            <a:pPr eaLnBrk="1" hangingPunct="1">
              <a:lnSpc>
                <a:spcPct val="140000"/>
              </a:lnSpc>
              <a:buClr>
                <a:schemeClr val="bg1">
                  <a:lumMod val="50000"/>
                </a:schemeClr>
              </a:buClr>
              <a:buSzPct val="60000"/>
              <a:buFont typeface="Wingdings" panose="05000000000000000000" pitchFamily="2" charset="2"/>
              <a:buChar char="l"/>
            </a:pPr>
            <a:r>
              <a:rPr lang="zh-CN" altLang="en-US" sz="1200" b="0" dirty="0">
                <a:solidFill>
                  <a:srgbClr val="000000"/>
                </a:solidFill>
                <a:latin typeface="+mn-ea"/>
                <a:ea typeface="+mn-ea"/>
              </a:rPr>
              <a:t>独立工作为主，协作少</a:t>
            </a:r>
          </a:p>
          <a:p>
            <a:pPr eaLnBrk="1" hangingPunct="1">
              <a:lnSpc>
                <a:spcPct val="140000"/>
              </a:lnSpc>
              <a:buClr>
                <a:schemeClr val="bg1">
                  <a:lumMod val="50000"/>
                </a:schemeClr>
              </a:buClr>
              <a:buSzPct val="60000"/>
              <a:buFont typeface="Wingdings" panose="05000000000000000000" pitchFamily="2" charset="2"/>
              <a:buChar char="l"/>
            </a:pPr>
            <a:r>
              <a:rPr lang="zh-CN" altLang="en-US" sz="1200" b="0" dirty="0">
                <a:solidFill>
                  <a:srgbClr val="000000"/>
                </a:solidFill>
                <a:latin typeface="+mn-ea"/>
                <a:ea typeface="+mn-ea"/>
              </a:rPr>
              <a:t>以文档和邮件为主要沟通方式</a:t>
            </a:r>
          </a:p>
          <a:p>
            <a:pPr eaLnBrk="1" hangingPunct="1">
              <a:lnSpc>
                <a:spcPct val="140000"/>
              </a:lnSpc>
              <a:buClr>
                <a:schemeClr val="bg1">
                  <a:lumMod val="50000"/>
                </a:schemeClr>
              </a:buClr>
              <a:buSzPct val="60000"/>
              <a:buFont typeface="Wingdings" panose="05000000000000000000" pitchFamily="2" charset="2"/>
              <a:buChar char="l"/>
            </a:pPr>
            <a:r>
              <a:rPr lang="zh-CN" altLang="en-US" sz="1200" b="0" dirty="0">
                <a:solidFill>
                  <a:srgbClr val="000000"/>
                </a:solidFill>
                <a:latin typeface="+mn-ea"/>
                <a:ea typeface="+mn-ea"/>
              </a:rPr>
              <a:t>只关注个体任务“做完</a:t>
            </a:r>
            <a:r>
              <a:rPr lang="en-US" altLang="zh-CN" sz="1200" b="0" dirty="0">
                <a:solidFill>
                  <a:srgbClr val="000000"/>
                </a:solidFill>
                <a:latin typeface="+mn-ea"/>
                <a:ea typeface="+mn-ea"/>
              </a:rPr>
              <a:t>”</a:t>
            </a:r>
            <a:r>
              <a:rPr lang="zh-CN" altLang="en-US" sz="1200" b="0" dirty="0">
                <a:solidFill>
                  <a:srgbClr val="000000"/>
                </a:solidFill>
                <a:latin typeface="+mn-ea"/>
                <a:ea typeface="+mn-ea"/>
              </a:rPr>
              <a:t>，不关注团队目标</a:t>
            </a:r>
          </a:p>
          <a:p>
            <a:pPr eaLnBrk="1" hangingPunct="1">
              <a:lnSpc>
                <a:spcPct val="140000"/>
              </a:lnSpc>
              <a:buClr>
                <a:schemeClr val="bg1">
                  <a:lumMod val="50000"/>
                </a:schemeClr>
              </a:buClr>
              <a:buSzPct val="60000"/>
              <a:buFont typeface="Wingdings" panose="05000000000000000000" pitchFamily="2" charset="2"/>
              <a:buChar char="l"/>
            </a:pPr>
            <a:r>
              <a:rPr lang="zh-CN" altLang="en-US" sz="1200" b="0" dirty="0">
                <a:solidFill>
                  <a:srgbClr val="000000"/>
                </a:solidFill>
                <a:latin typeface="+mn-ea"/>
                <a:ea typeface="+mn-ea"/>
              </a:rPr>
              <a:t>能力相对单一，学习动力不足</a:t>
            </a:r>
          </a:p>
        </p:txBody>
      </p:sp>
      <p:sp>
        <p:nvSpPr>
          <p:cNvPr id="43014" name="Rectangle 12"/>
          <p:cNvSpPr>
            <a:spLocks noChangeArrowheads="1"/>
          </p:cNvSpPr>
          <p:nvPr/>
        </p:nvSpPr>
        <p:spPr bwMode="auto">
          <a:xfrm>
            <a:off x="5436096" y="1588774"/>
            <a:ext cx="2918652" cy="3723791"/>
          </a:xfrm>
          <a:prstGeom prst="rect">
            <a:avLst/>
          </a:prstGeom>
          <a:solidFill>
            <a:srgbClr val="E3F1F1"/>
          </a:solidFill>
          <a:ln>
            <a:noFill/>
          </a:ln>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gn="l" eaLnBrk="0" hangingPunct="0">
              <a:defRPr sz="2400">
                <a:solidFill>
                  <a:schemeClr val="tx1"/>
                </a:solidFill>
                <a:latin typeface="Arial" panose="020B0604020202020204" pitchFamily="34" charset="0"/>
                <a:ea typeface="MS PGothic" panose="020B0600070205080204" pitchFamily="34" charset="-128"/>
              </a:defRPr>
            </a:lvl1pPr>
            <a:lvl2pPr marL="742950" indent="-285750" algn="l" eaLnBrk="0" hangingPunct="0">
              <a:defRPr sz="2400">
                <a:solidFill>
                  <a:schemeClr val="tx1"/>
                </a:solidFill>
                <a:latin typeface="Arial" panose="020B0604020202020204" pitchFamily="34" charset="0"/>
                <a:ea typeface="MS PGothic" panose="020B0600070205080204" pitchFamily="34" charset="-128"/>
              </a:defRPr>
            </a:lvl2pPr>
            <a:lvl3pPr marL="1143000" indent="-228600" algn="l" eaLnBrk="0" hangingPunct="0">
              <a:defRPr sz="2400">
                <a:solidFill>
                  <a:schemeClr val="tx1"/>
                </a:solidFill>
                <a:latin typeface="Arial" panose="020B0604020202020204" pitchFamily="34" charset="0"/>
                <a:ea typeface="MS PGothic" panose="020B0600070205080204" pitchFamily="34" charset="-128"/>
              </a:defRPr>
            </a:lvl3pPr>
            <a:lvl4pPr marL="1600200" indent="-228600" algn="l" eaLnBrk="0" hangingPunct="0">
              <a:defRPr sz="2400">
                <a:solidFill>
                  <a:schemeClr val="tx1"/>
                </a:solidFill>
                <a:latin typeface="Arial" panose="020B0604020202020204" pitchFamily="34" charset="0"/>
                <a:ea typeface="MS PGothic" panose="020B0600070205080204" pitchFamily="34" charset="-128"/>
              </a:defRPr>
            </a:lvl4pPr>
            <a:lvl5pPr marL="2057400" indent="-228600" algn="l"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9pPr>
          </a:lstStyle>
          <a:p>
            <a:pPr eaLnBrk="1" hangingPunct="1">
              <a:lnSpc>
                <a:spcPct val="130000"/>
              </a:lnSpc>
              <a:buClr>
                <a:schemeClr val="bg2"/>
              </a:buClr>
              <a:buSzPct val="60000"/>
              <a:buFont typeface="Wingdings" panose="05000000000000000000" pitchFamily="2" charset="2"/>
              <a:buNone/>
            </a:pPr>
            <a:endParaRPr lang="zh-CN" altLang="en-US" sz="1350">
              <a:latin typeface="FrutigerNext LT Regular" panose="020B0803040504020204" pitchFamily="34" charset="0"/>
              <a:ea typeface="宋体" panose="02010600030101010101" pitchFamily="2" charset="-122"/>
            </a:endParaRPr>
          </a:p>
        </p:txBody>
      </p:sp>
      <p:pic>
        <p:nvPicPr>
          <p:cNvPr id="43015" name="Picture 2"/>
          <p:cNvPicPr>
            <a:picLocks noChangeAspect="1" noChangeArrowheads="1"/>
          </p:cNvPicPr>
          <p:nvPr/>
        </p:nvPicPr>
        <p:blipFill>
          <a:blip r:embed="rId3">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5800394" y="1782657"/>
            <a:ext cx="2479130" cy="1547795"/>
          </a:xfrm>
          <a:prstGeom prst="rect">
            <a:avLst/>
          </a:prstGeom>
          <a:noFill/>
          <a:ln>
            <a:noFill/>
          </a:ln>
          <a:extLst>
            <a:ext uri="{909E8E84-426E-40DD-AFC4-6F175D3DCCD1}">
              <a14:hiddenFill xmlns:a14="http://schemas.microsoft.com/office/drawing/2010/main">
                <a:solidFill>
                  <a:srgbClr val="FFD5AB"/>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6" name="矩形 13"/>
          <p:cNvSpPr>
            <a:spLocks noChangeArrowheads="1"/>
          </p:cNvSpPr>
          <p:nvPr/>
        </p:nvSpPr>
        <p:spPr bwMode="auto">
          <a:xfrm>
            <a:off x="5489660" y="3351258"/>
            <a:ext cx="2807954" cy="1902059"/>
          </a:xfrm>
          <a:prstGeom prst="rect">
            <a:avLst/>
          </a:prstGeom>
          <a:noFill/>
          <a:ln>
            <a:noFill/>
          </a:ln>
          <a:extLst>
            <a:ext uri="{909E8E84-426E-40DD-AFC4-6F175D3DCCD1}">
              <a14:hiddenFill xmlns:a14="http://schemas.microsoft.com/office/drawing/2010/main">
                <a:solidFill>
                  <a:srgbClr val="FFD5AB"/>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98450" indent="-298450" algn="l" defTabSz="800100" eaLnBrk="0" hangingPunct="0">
              <a:defRPr sz="2400">
                <a:solidFill>
                  <a:schemeClr val="tx1"/>
                </a:solidFill>
                <a:latin typeface="Arial" panose="020B0604020202020204" pitchFamily="34" charset="0"/>
                <a:ea typeface="MS PGothic" panose="020B0600070205080204" pitchFamily="34" charset="-128"/>
              </a:defRPr>
            </a:lvl1pPr>
            <a:lvl2pPr marL="742950" indent="-285750" algn="l" defTabSz="800100" eaLnBrk="0" hangingPunct="0">
              <a:defRPr sz="2400">
                <a:solidFill>
                  <a:schemeClr val="tx1"/>
                </a:solidFill>
                <a:latin typeface="Arial" panose="020B0604020202020204" pitchFamily="34" charset="0"/>
                <a:ea typeface="MS PGothic" panose="020B0600070205080204" pitchFamily="34" charset="-128"/>
              </a:defRPr>
            </a:lvl2pPr>
            <a:lvl3pPr marL="1143000" indent="-228600" algn="l" defTabSz="800100" eaLnBrk="0" hangingPunct="0">
              <a:defRPr sz="2400">
                <a:solidFill>
                  <a:schemeClr val="tx1"/>
                </a:solidFill>
                <a:latin typeface="Arial" panose="020B0604020202020204" pitchFamily="34" charset="0"/>
                <a:ea typeface="MS PGothic" panose="020B0600070205080204" pitchFamily="34" charset="-128"/>
              </a:defRPr>
            </a:lvl3pPr>
            <a:lvl4pPr marL="1600200" indent="-228600" algn="l" defTabSz="800100" eaLnBrk="0" hangingPunct="0">
              <a:defRPr sz="2400">
                <a:solidFill>
                  <a:schemeClr val="tx1"/>
                </a:solidFill>
                <a:latin typeface="Arial" panose="020B0604020202020204" pitchFamily="34" charset="0"/>
                <a:ea typeface="MS PGothic" panose="020B0600070205080204" pitchFamily="34" charset="-128"/>
              </a:defRPr>
            </a:lvl4pPr>
            <a:lvl5pPr marL="2057400" indent="-228600" algn="l" defTabSz="800100"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8001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6pPr>
            <a:lvl7pPr marL="2971800" indent="-228600" defTabSz="8001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7pPr>
            <a:lvl8pPr marL="3429000" indent="-228600" defTabSz="8001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8pPr>
            <a:lvl9pPr marL="3886200" indent="-228600" defTabSz="8001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9pPr>
          </a:lstStyle>
          <a:p>
            <a:pPr eaLnBrk="1" hangingPunct="1">
              <a:lnSpc>
                <a:spcPct val="140000"/>
              </a:lnSpc>
              <a:buClr>
                <a:schemeClr val="bg2"/>
              </a:buClr>
              <a:buSzPct val="60000"/>
              <a:buFont typeface="Wingdings" panose="05000000000000000000" pitchFamily="2" charset="2"/>
              <a:buNone/>
            </a:pPr>
            <a:r>
              <a:rPr lang="zh-CN" altLang="en-US" sz="1200" dirty="0">
                <a:latin typeface="FrutigerNext LT Regular" panose="020B0803040504020204" pitchFamily="34" charset="0"/>
                <a:ea typeface="华文细黑" panose="02010600040101010101" pitchFamily="2" charset="-122"/>
              </a:rPr>
              <a:t>团队成员是“全方位的积极参与者</a:t>
            </a:r>
            <a:r>
              <a:rPr lang="en-US" altLang="zh-CN" sz="1200" dirty="0">
                <a:latin typeface="FrutigerNext LT Regular" panose="020B0803040504020204" pitchFamily="34" charset="0"/>
                <a:ea typeface="华文细黑" panose="02010600040101010101" pitchFamily="2" charset="-122"/>
              </a:rPr>
              <a:t>”:</a:t>
            </a:r>
            <a:endParaRPr lang="zh-CN" altLang="en-US" sz="1200" dirty="0">
              <a:solidFill>
                <a:srgbClr val="000000"/>
              </a:solidFill>
              <a:latin typeface="FrutigerNext LT Regular" panose="020B0803040504020204" pitchFamily="34" charset="0"/>
              <a:ea typeface="华文细黑" panose="02010600040101010101" pitchFamily="2" charset="-122"/>
            </a:endParaRPr>
          </a:p>
          <a:p>
            <a:pPr eaLnBrk="1" hangingPunct="1">
              <a:lnSpc>
                <a:spcPct val="140000"/>
              </a:lnSpc>
              <a:buClr>
                <a:schemeClr val="bg1">
                  <a:lumMod val="50000"/>
                </a:schemeClr>
              </a:buClr>
              <a:buSzPct val="60000"/>
              <a:buFont typeface="Wingdings" panose="05000000000000000000" pitchFamily="2" charset="2"/>
              <a:buChar char="l"/>
            </a:pPr>
            <a:r>
              <a:rPr lang="zh-CN" altLang="en-US" sz="1200" b="0" dirty="0">
                <a:solidFill>
                  <a:srgbClr val="000000"/>
                </a:solidFill>
                <a:latin typeface="FrutigerNext LT Regular" panose="020B0803040504020204" pitchFamily="34" charset="0"/>
                <a:ea typeface="华文细黑" panose="02010600040101010101" pitchFamily="2" charset="-122"/>
              </a:rPr>
              <a:t>共同参与计划制定和任务安排</a:t>
            </a:r>
          </a:p>
          <a:p>
            <a:pPr eaLnBrk="1" hangingPunct="1">
              <a:lnSpc>
                <a:spcPct val="140000"/>
              </a:lnSpc>
              <a:buClr>
                <a:schemeClr val="bg1">
                  <a:lumMod val="50000"/>
                </a:schemeClr>
              </a:buClr>
              <a:buSzPct val="60000"/>
              <a:buFont typeface="Wingdings" panose="05000000000000000000" pitchFamily="2" charset="2"/>
              <a:buChar char="l"/>
            </a:pPr>
            <a:r>
              <a:rPr lang="zh-CN" altLang="en-US" sz="1200" b="0" dirty="0">
                <a:solidFill>
                  <a:srgbClr val="000000"/>
                </a:solidFill>
                <a:latin typeface="FrutigerNext LT Regular" panose="020B0803040504020204" pitchFamily="34" charset="0"/>
                <a:ea typeface="华文细黑" panose="02010600040101010101" pitchFamily="2" charset="-122"/>
              </a:rPr>
              <a:t>团队协作贯穿工作始终</a:t>
            </a:r>
          </a:p>
          <a:p>
            <a:pPr eaLnBrk="1" hangingPunct="1">
              <a:lnSpc>
                <a:spcPct val="140000"/>
              </a:lnSpc>
              <a:buClr>
                <a:schemeClr val="bg1">
                  <a:lumMod val="50000"/>
                </a:schemeClr>
              </a:buClr>
              <a:buSzPct val="60000"/>
              <a:buFont typeface="Wingdings" panose="05000000000000000000" pitchFamily="2" charset="2"/>
              <a:buChar char="l"/>
            </a:pPr>
            <a:r>
              <a:rPr lang="zh-CN" altLang="en-US" sz="1200" b="0" dirty="0">
                <a:solidFill>
                  <a:srgbClr val="000000"/>
                </a:solidFill>
                <a:latin typeface="FrutigerNext LT Regular" panose="020B0803040504020204" pitchFamily="34" charset="0"/>
                <a:ea typeface="华文细黑" panose="02010600040101010101" pitchFamily="2" charset="-122"/>
              </a:rPr>
              <a:t>面对面交流是主要沟通方式</a:t>
            </a:r>
          </a:p>
          <a:p>
            <a:pPr eaLnBrk="1" hangingPunct="1">
              <a:lnSpc>
                <a:spcPct val="140000"/>
              </a:lnSpc>
              <a:buClr>
                <a:schemeClr val="bg1">
                  <a:lumMod val="50000"/>
                </a:schemeClr>
              </a:buClr>
              <a:buSzPct val="60000"/>
              <a:buFont typeface="Wingdings" panose="05000000000000000000" pitchFamily="2" charset="2"/>
              <a:buChar char="l"/>
            </a:pPr>
            <a:r>
              <a:rPr lang="zh-CN" altLang="en-US" sz="1200" b="0" dirty="0">
                <a:solidFill>
                  <a:srgbClr val="000000"/>
                </a:solidFill>
                <a:latin typeface="FrutigerNext LT Regular" panose="020B0803040504020204" pitchFamily="34" charset="0"/>
                <a:ea typeface="华文细黑" panose="02010600040101010101" pitchFamily="2" charset="-122"/>
              </a:rPr>
              <a:t>关注团队目标，共担责任</a:t>
            </a:r>
          </a:p>
          <a:p>
            <a:pPr eaLnBrk="1" hangingPunct="1">
              <a:lnSpc>
                <a:spcPct val="140000"/>
              </a:lnSpc>
              <a:buClr>
                <a:schemeClr val="bg1">
                  <a:lumMod val="50000"/>
                </a:schemeClr>
              </a:buClr>
              <a:buSzPct val="60000"/>
              <a:buFont typeface="Wingdings" panose="05000000000000000000" pitchFamily="2" charset="2"/>
              <a:buChar char="l"/>
            </a:pPr>
            <a:r>
              <a:rPr lang="zh-CN" altLang="en-US" sz="1200" b="0" dirty="0">
                <a:solidFill>
                  <a:srgbClr val="000000"/>
                </a:solidFill>
                <a:latin typeface="FrutigerNext LT Regular" panose="020B0803040504020204" pitchFamily="34" charset="0"/>
                <a:ea typeface="华文细黑" panose="02010600040101010101" pitchFamily="2" charset="-122"/>
              </a:rPr>
              <a:t>能力要求更广，主动学习适应岗位要求</a:t>
            </a:r>
          </a:p>
        </p:txBody>
      </p:sp>
      <p:sp>
        <p:nvSpPr>
          <p:cNvPr id="43017" name="Text Box 16"/>
          <p:cNvSpPr txBox="1">
            <a:spLocks noChangeArrowheads="1"/>
          </p:cNvSpPr>
          <p:nvPr/>
        </p:nvSpPr>
        <p:spPr bwMode="auto">
          <a:xfrm>
            <a:off x="1691680" y="5478341"/>
            <a:ext cx="6155119" cy="307777"/>
          </a:xfrm>
          <a:prstGeom prst="rect">
            <a:avLst/>
          </a:prstGeom>
          <a:noFill/>
          <a:ln>
            <a:noFill/>
          </a:ln>
          <a:effectLst>
            <a:prstShdw prst="shdw17" dist="17961" dir="2700000">
              <a:srgbClr val="708688"/>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l" eaLnBrk="0" hangingPunct="0">
              <a:defRPr sz="2400">
                <a:solidFill>
                  <a:schemeClr val="tx1"/>
                </a:solidFill>
                <a:latin typeface="Arial" panose="020B0604020202020204" pitchFamily="34" charset="0"/>
                <a:ea typeface="MS PGothic" panose="020B0600070205080204" pitchFamily="34" charset="-128"/>
              </a:defRPr>
            </a:lvl1pPr>
            <a:lvl2pPr marL="742950" indent="-285750" algn="l" eaLnBrk="0" hangingPunct="0">
              <a:defRPr sz="2400">
                <a:solidFill>
                  <a:schemeClr val="tx1"/>
                </a:solidFill>
                <a:latin typeface="Arial" panose="020B0604020202020204" pitchFamily="34" charset="0"/>
                <a:ea typeface="MS PGothic" panose="020B0600070205080204" pitchFamily="34" charset="-128"/>
              </a:defRPr>
            </a:lvl2pPr>
            <a:lvl3pPr marL="1143000" indent="-228600" algn="l" eaLnBrk="0" hangingPunct="0">
              <a:defRPr sz="2400">
                <a:solidFill>
                  <a:schemeClr val="tx1"/>
                </a:solidFill>
                <a:latin typeface="Arial" panose="020B0604020202020204" pitchFamily="34" charset="0"/>
                <a:ea typeface="MS PGothic" panose="020B0600070205080204" pitchFamily="34" charset="-128"/>
              </a:defRPr>
            </a:lvl3pPr>
            <a:lvl4pPr marL="1600200" indent="-228600" algn="l" eaLnBrk="0" hangingPunct="0">
              <a:defRPr sz="2400">
                <a:solidFill>
                  <a:schemeClr val="tx1"/>
                </a:solidFill>
                <a:latin typeface="Arial" panose="020B0604020202020204" pitchFamily="34" charset="0"/>
                <a:ea typeface="MS PGothic" panose="020B0600070205080204" pitchFamily="34" charset="-128"/>
              </a:defRPr>
            </a:lvl4pPr>
            <a:lvl5pPr marL="2057400" indent="-228600" algn="l"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9pPr>
          </a:lstStyle>
          <a:p>
            <a:pPr algn="ctr" eaLnBrk="1" hangingPunct="1">
              <a:spcBef>
                <a:spcPct val="50000"/>
              </a:spcBef>
            </a:pPr>
            <a:r>
              <a:rPr lang="zh-CN" altLang="en-US" sz="1400" dirty="0">
                <a:solidFill>
                  <a:schemeClr val="tx2"/>
                </a:solidFill>
                <a:latin typeface="FrutigerNext LT Regular" panose="020B0803040504020204" pitchFamily="34" charset="0"/>
                <a:ea typeface="华文细黑" panose="02010600040101010101" pitchFamily="2" charset="-122"/>
              </a:rPr>
              <a:t>从被动到主动的心态转变是团队成员适应敏捷开发的关键</a:t>
            </a:r>
          </a:p>
        </p:txBody>
      </p:sp>
      <p:sp>
        <p:nvSpPr>
          <p:cNvPr id="43018" name="AutoShape 10"/>
          <p:cNvSpPr>
            <a:spLocks noChangeArrowheads="1"/>
          </p:cNvSpPr>
          <p:nvPr/>
        </p:nvSpPr>
        <p:spPr bwMode="auto">
          <a:xfrm>
            <a:off x="4289811" y="3122470"/>
            <a:ext cx="708842" cy="432085"/>
          </a:xfrm>
          <a:prstGeom prst="rightArrow">
            <a:avLst>
              <a:gd name="adj1" fmla="val 70796"/>
              <a:gd name="adj2" fmla="val 54903"/>
            </a:avLst>
          </a:prstGeom>
          <a:gradFill rotWithShape="1">
            <a:gsLst>
              <a:gs pos="0">
                <a:srgbClr val="969696">
                  <a:gamma/>
                  <a:shade val="46275"/>
                  <a:invGamma/>
                  <a:alpha val="12000"/>
                </a:srgbClr>
              </a:gs>
              <a:gs pos="100000">
                <a:srgbClr val="969696"/>
              </a:gs>
            </a:gsLst>
            <a:lin ang="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a:p>
        </p:txBody>
      </p:sp>
      <p:sp>
        <p:nvSpPr>
          <p:cNvPr id="43020" name="AutoShape 12"/>
          <p:cNvSpPr>
            <a:spLocks noChangeArrowheads="1"/>
          </p:cNvSpPr>
          <p:nvPr/>
        </p:nvSpPr>
        <p:spPr bwMode="auto">
          <a:xfrm>
            <a:off x="6245509" y="1408035"/>
            <a:ext cx="1456946" cy="271392"/>
          </a:xfrm>
          <a:prstGeom prst="roundRect">
            <a:avLst>
              <a:gd name="adj" fmla="val 17509"/>
            </a:avLst>
          </a:prstGeom>
          <a:solidFill>
            <a:srgbClr val="92D050"/>
          </a:solidFill>
          <a:ln>
            <a:noFill/>
          </a:ln>
          <a:effectLst/>
          <a:extLst/>
        </p:spPr>
        <p:txBody>
          <a:bodyPr wrap="none" anchor="ctr"/>
          <a:lstStyle/>
          <a:p>
            <a:endParaRPr lang="zh-CN" altLang="en-US" sz="900"/>
          </a:p>
        </p:txBody>
      </p:sp>
      <p:sp>
        <p:nvSpPr>
          <p:cNvPr id="43025" name="AutoShape 17"/>
          <p:cNvSpPr>
            <a:spLocks noChangeArrowheads="1"/>
          </p:cNvSpPr>
          <p:nvPr/>
        </p:nvSpPr>
        <p:spPr bwMode="auto">
          <a:xfrm>
            <a:off x="1240846" y="1400001"/>
            <a:ext cx="1543204" cy="287460"/>
          </a:xfrm>
          <a:prstGeom prst="roundRect">
            <a:avLst>
              <a:gd name="adj" fmla="val 17509"/>
            </a:avLst>
          </a:prstGeom>
          <a:solidFill>
            <a:srgbClr val="FFC000"/>
          </a:solidFill>
          <a:ln>
            <a:noFill/>
          </a:ln>
          <a:effectLst/>
          <a:extLst/>
        </p:spPr>
        <p:txBody>
          <a:bodyPr wrap="none" anchor="ctr"/>
          <a:lstStyle/>
          <a:p>
            <a:endParaRPr lang="zh-CN" altLang="en-US" sz="900"/>
          </a:p>
        </p:txBody>
      </p:sp>
      <p:sp>
        <p:nvSpPr>
          <p:cNvPr id="43029" name="TextBox 9"/>
          <p:cNvSpPr txBox="1">
            <a:spLocks noChangeArrowheads="1"/>
          </p:cNvSpPr>
          <p:nvPr/>
        </p:nvSpPr>
        <p:spPr bwMode="auto">
          <a:xfrm>
            <a:off x="1547900" y="1396133"/>
            <a:ext cx="929095" cy="30777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lvl1pPr algn="l" eaLnBrk="0" hangingPunct="0">
              <a:defRPr sz="2400">
                <a:solidFill>
                  <a:schemeClr val="tx1"/>
                </a:solidFill>
                <a:latin typeface="Arial" panose="020B0604020202020204" pitchFamily="34" charset="0"/>
                <a:ea typeface="MS PGothic" panose="020B0600070205080204" pitchFamily="34" charset="-128"/>
              </a:defRPr>
            </a:lvl1pPr>
            <a:lvl2pPr marL="742950" indent="-285750" algn="l" eaLnBrk="0" hangingPunct="0">
              <a:defRPr sz="2400">
                <a:solidFill>
                  <a:schemeClr val="tx1"/>
                </a:solidFill>
                <a:latin typeface="Arial" panose="020B0604020202020204" pitchFamily="34" charset="0"/>
                <a:ea typeface="MS PGothic" panose="020B0600070205080204" pitchFamily="34" charset="-128"/>
              </a:defRPr>
            </a:lvl2pPr>
            <a:lvl3pPr marL="1143000" indent="-228600" algn="l" eaLnBrk="0" hangingPunct="0">
              <a:defRPr sz="2400">
                <a:solidFill>
                  <a:schemeClr val="tx1"/>
                </a:solidFill>
                <a:latin typeface="Arial" panose="020B0604020202020204" pitchFamily="34" charset="0"/>
                <a:ea typeface="MS PGothic" panose="020B0600070205080204" pitchFamily="34" charset="-128"/>
              </a:defRPr>
            </a:lvl3pPr>
            <a:lvl4pPr marL="1600200" indent="-228600" algn="l" eaLnBrk="0" hangingPunct="0">
              <a:defRPr sz="2400">
                <a:solidFill>
                  <a:schemeClr val="tx1"/>
                </a:solidFill>
                <a:latin typeface="Arial" panose="020B0604020202020204" pitchFamily="34" charset="0"/>
                <a:ea typeface="MS PGothic" panose="020B0600070205080204" pitchFamily="34" charset="-128"/>
              </a:defRPr>
            </a:lvl4pPr>
            <a:lvl5pPr marL="2057400" indent="-228600" algn="l"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zh-CN" altLang="en-US" sz="1400" dirty="0">
                <a:latin typeface="+mn-ea"/>
                <a:ea typeface="+mn-ea"/>
              </a:rPr>
              <a:t>传统方式</a:t>
            </a:r>
          </a:p>
        </p:txBody>
      </p:sp>
      <p:sp>
        <p:nvSpPr>
          <p:cNvPr id="43030" name="TextBox 10"/>
          <p:cNvSpPr txBox="1">
            <a:spLocks noChangeArrowheads="1"/>
          </p:cNvSpPr>
          <p:nvPr/>
        </p:nvSpPr>
        <p:spPr bwMode="auto">
          <a:xfrm>
            <a:off x="6522576" y="1396133"/>
            <a:ext cx="90281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l" eaLnBrk="0" hangingPunct="0">
              <a:defRPr sz="2400">
                <a:solidFill>
                  <a:schemeClr val="tx1"/>
                </a:solidFill>
                <a:latin typeface="Arial" panose="020B0604020202020204" pitchFamily="34" charset="0"/>
                <a:ea typeface="MS PGothic" panose="020B0600070205080204" pitchFamily="34" charset="-128"/>
              </a:defRPr>
            </a:lvl1pPr>
            <a:lvl2pPr marL="742950" indent="-285750" algn="l" eaLnBrk="0" hangingPunct="0">
              <a:defRPr sz="2400">
                <a:solidFill>
                  <a:schemeClr val="tx1"/>
                </a:solidFill>
                <a:latin typeface="Arial" panose="020B0604020202020204" pitchFamily="34" charset="0"/>
                <a:ea typeface="MS PGothic" panose="020B0600070205080204" pitchFamily="34" charset="-128"/>
              </a:defRPr>
            </a:lvl2pPr>
            <a:lvl3pPr marL="1143000" indent="-228600" algn="l" eaLnBrk="0" hangingPunct="0">
              <a:defRPr sz="2400">
                <a:solidFill>
                  <a:schemeClr val="tx1"/>
                </a:solidFill>
                <a:latin typeface="Arial" panose="020B0604020202020204" pitchFamily="34" charset="0"/>
                <a:ea typeface="MS PGothic" panose="020B0600070205080204" pitchFamily="34" charset="-128"/>
              </a:defRPr>
            </a:lvl3pPr>
            <a:lvl4pPr marL="1600200" indent="-228600" algn="l" eaLnBrk="0" hangingPunct="0">
              <a:defRPr sz="2400">
                <a:solidFill>
                  <a:schemeClr val="tx1"/>
                </a:solidFill>
                <a:latin typeface="Arial" panose="020B0604020202020204" pitchFamily="34" charset="0"/>
                <a:ea typeface="MS PGothic" panose="020B0600070205080204" pitchFamily="34" charset="-128"/>
              </a:defRPr>
            </a:lvl4pPr>
            <a:lvl5pPr marL="2057400" indent="-228600" algn="l"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zh-CN" altLang="en-US" sz="1400" dirty="0">
                <a:latin typeface="+mn-ea"/>
                <a:ea typeface="+mn-ea"/>
              </a:rPr>
              <a:t>敏捷方式</a:t>
            </a:r>
          </a:p>
        </p:txBody>
      </p:sp>
      <p:pic>
        <p:nvPicPr>
          <p:cNvPr id="16" name="Picture 10" descr="j0292020"/>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11947" y="1917300"/>
            <a:ext cx="1401000" cy="1329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168398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4214" y="387352"/>
            <a:ext cx="8064250" cy="868363"/>
          </a:xfrm>
        </p:spPr>
        <p:txBody>
          <a:bodyPr/>
          <a:lstStyle/>
          <a:p>
            <a:r>
              <a:rPr lang="zh-CN" altLang="en-US" sz="3100" dirty="0">
                <a:latin typeface="黑体" panose="02010609060101010101" pitchFamily="49" charset="-122"/>
              </a:rPr>
              <a:t>适应变化，认清“客户是逐步发现真正需求”</a:t>
            </a:r>
            <a:endParaRPr lang="zh-CN" altLang="en-US" sz="3100" dirty="0"/>
          </a:p>
        </p:txBody>
      </p:sp>
      <p:sp>
        <p:nvSpPr>
          <p:cNvPr id="45062" name="内容占位符 2"/>
          <p:cNvSpPr>
            <a:spLocks noGrp="1"/>
          </p:cNvSpPr>
          <p:nvPr>
            <p:ph type="body" sz="quarter" idx="10"/>
          </p:nvPr>
        </p:nvSpPr>
        <p:spPr>
          <a:xfrm>
            <a:off x="684214" y="3823231"/>
            <a:ext cx="4673997" cy="1911173"/>
          </a:xfrm>
          <a:prstGeom prst="rect">
            <a:avLst/>
          </a:prstGeom>
        </p:spPr>
        <p:txBody>
          <a:bodyPr vert="horz" wrap="square" lIns="60003" tIns="30003" rIns="60003" bIns="30003" numCol="1" anchor="t" anchorCtr="0" compatLnSpc="1">
            <a:prstTxWarp prst="textNoShape">
              <a:avLst/>
            </a:prstTxWarp>
          </a:bodyPr>
          <a:lstStyle/>
          <a:p>
            <a:r>
              <a:rPr lang="zh-CN" altLang="en-US" sz="1400" dirty="0">
                <a:latin typeface="+mn-ea"/>
              </a:rPr>
              <a:t>期望客户一开始就想清楚他们真正要的东西是不现实的。</a:t>
            </a:r>
            <a:endParaRPr lang="en-US" altLang="zh-CN" sz="1400" dirty="0">
              <a:latin typeface="+mn-ea"/>
            </a:endParaRPr>
          </a:p>
          <a:p>
            <a:r>
              <a:rPr lang="zh-CN" altLang="en-US" sz="1400" dirty="0">
                <a:latin typeface="+mn-ea"/>
              </a:rPr>
              <a:t>我们应当通过不断的向客户交付可用的产品，启发客户逐步的发现真正的需求。</a:t>
            </a:r>
          </a:p>
        </p:txBody>
      </p:sp>
      <p:sp>
        <p:nvSpPr>
          <p:cNvPr id="45058" name="AutoShape 2"/>
          <p:cNvSpPr>
            <a:spLocks noChangeArrowheads="1"/>
          </p:cNvSpPr>
          <p:nvPr/>
        </p:nvSpPr>
        <p:spPr bwMode="auto">
          <a:xfrm>
            <a:off x="5330829" y="1522241"/>
            <a:ext cx="3092891" cy="1758064"/>
          </a:xfrm>
          <a:prstGeom prst="roundRect">
            <a:avLst>
              <a:gd name="adj" fmla="val 9106"/>
            </a:avLst>
          </a:prstGeom>
          <a:solidFill>
            <a:srgbClr val="86C1AC">
              <a:alpha val="50000"/>
            </a:srgbClr>
          </a:solidFill>
          <a:ln w="25400" cmpd="sng">
            <a:solidFill>
              <a:schemeClr val="bg1"/>
            </a:solidFill>
            <a:round/>
            <a:headEnd/>
            <a:tailEnd/>
          </a:ln>
          <a:effectLst/>
        </p:spPr>
        <p:txBody>
          <a:bodyPr wrap="none" anchor="ctr"/>
          <a:lstStyle/>
          <a:p>
            <a:pPr eaLnBrk="0" hangingPunct="0"/>
            <a:endParaRPr lang="en-US" altLang="zh-CN" sz="1350">
              <a:solidFill>
                <a:schemeClr val="bg1"/>
              </a:solidFill>
              <a:latin typeface="Arial" panose="020B0604020202020204" pitchFamily="34" charset="0"/>
            </a:endParaRPr>
          </a:p>
          <a:p>
            <a:pPr eaLnBrk="0" hangingPunct="0"/>
            <a:endParaRPr lang="en-US" altLang="zh-CN" sz="1350">
              <a:solidFill>
                <a:schemeClr val="bg1"/>
              </a:solidFill>
              <a:latin typeface="Arial" panose="020B0604020202020204" pitchFamily="34" charset="0"/>
            </a:endParaRPr>
          </a:p>
          <a:p>
            <a:pPr eaLnBrk="0" hangingPunct="0"/>
            <a:endParaRPr lang="en-US" altLang="zh-CN" sz="1350">
              <a:solidFill>
                <a:schemeClr val="bg1"/>
              </a:solidFill>
              <a:latin typeface="Arial" panose="020B0604020202020204" pitchFamily="34" charset="0"/>
            </a:endParaRPr>
          </a:p>
          <a:p>
            <a:pPr eaLnBrk="0" hangingPunct="0"/>
            <a:endParaRPr lang="en-US" altLang="zh-CN" sz="1350">
              <a:solidFill>
                <a:schemeClr val="bg1"/>
              </a:solidFill>
              <a:latin typeface="Arial" panose="020B0604020202020204" pitchFamily="34" charset="0"/>
            </a:endParaRPr>
          </a:p>
          <a:p>
            <a:pPr eaLnBrk="0" hangingPunct="0"/>
            <a:endParaRPr lang="en-US" altLang="zh-CN" sz="1350">
              <a:solidFill>
                <a:schemeClr val="bg1"/>
              </a:solidFill>
              <a:latin typeface="Arial" panose="020B0604020202020204" pitchFamily="34" charset="0"/>
            </a:endParaRPr>
          </a:p>
          <a:p>
            <a:pPr eaLnBrk="0" hangingPunct="0"/>
            <a:endParaRPr lang="en-US" altLang="zh-CN" sz="1350">
              <a:solidFill>
                <a:schemeClr val="bg1"/>
              </a:solidFill>
              <a:latin typeface="Arial" panose="020B0604020202020204" pitchFamily="34" charset="0"/>
            </a:endParaRPr>
          </a:p>
          <a:p>
            <a:pPr eaLnBrk="0" hangingPunct="0"/>
            <a:endParaRPr lang="en-US" altLang="zh-CN" sz="1350">
              <a:solidFill>
                <a:schemeClr val="bg1"/>
              </a:solidFill>
              <a:latin typeface="Arial" panose="020B0604020202020204" pitchFamily="34" charset="0"/>
            </a:endParaRPr>
          </a:p>
        </p:txBody>
      </p:sp>
      <p:sp>
        <p:nvSpPr>
          <p:cNvPr id="45059" name="AutoShape 3"/>
          <p:cNvSpPr>
            <a:spLocks noChangeArrowheads="1"/>
          </p:cNvSpPr>
          <p:nvPr/>
        </p:nvSpPr>
        <p:spPr bwMode="auto">
          <a:xfrm>
            <a:off x="684214" y="1549848"/>
            <a:ext cx="3168317" cy="1722373"/>
          </a:xfrm>
          <a:prstGeom prst="roundRect">
            <a:avLst>
              <a:gd name="adj" fmla="val 9106"/>
            </a:avLst>
          </a:prstGeom>
          <a:solidFill>
            <a:srgbClr val="C7E5EF"/>
          </a:solidFill>
          <a:ln w="25400" cmpd="sng">
            <a:solidFill>
              <a:schemeClr val="bg1"/>
            </a:solidFill>
            <a:round/>
            <a:headEnd/>
            <a:tailEnd/>
          </a:ln>
          <a:effectLst/>
        </p:spPr>
        <p:txBody>
          <a:bodyPr wrap="none" anchor="ctr"/>
          <a:lstStyle/>
          <a:p>
            <a:pPr eaLnBrk="0" hangingPunct="0"/>
            <a:endParaRPr lang="en-US" altLang="zh-CN" sz="1350">
              <a:solidFill>
                <a:schemeClr val="bg1"/>
              </a:solidFill>
              <a:latin typeface="Arial" panose="020B0604020202020204" pitchFamily="34" charset="0"/>
            </a:endParaRPr>
          </a:p>
        </p:txBody>
      </p:sp>
      <p:sp>
        <p:nvSpPr>
          <p:cNvPr id="45060" name="矩形 31"/>
          <p:cNvSpPr>
            <a:spLocks noChangeArrowheads="1"/>
          </p:cNvSpPr>
          <p:nvPr/>
        </p:nvSpPr>
        <p:spPr bwMode="auto">
          <a:xfrm>
            <a:off x="5450964" y="1727135"/>
            <a:ext cx="2997070" cy="1678359"/>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rgbClr val="000000"/>
                </a:solidFill>
                <a:miter lim="800000"/>
                <a:headEnd/>
                <a:tailEnd/>
              </a14:hiddenLine>
            </a:ext>
          </a:extLst>
        </p:spPr>
        <p:txBody>
          <a:bodyPr lIns="75081" tIns="37540" rIns="75081" bIns="37540"/>
          <a:lstStyle>
            <a:lvl1pPr marL="300038" indent="-300038" algn="l" defTabSz="1001713" eaLnBrk="0" hangingPunct="0">
              <a:defRPr sz="2400">
                <a:solidFill>
                  <a:schemeClr val="tx1"/>
                </a:solidFill>
                <a:latin typeface="Arial" panose="020B0604020202020204" pitchFamily="34" charset="0"/>
                <a:ea typeface="MS PGothic" panose="020B0600070205080204" pitchFamily="34" charset="-128"/>
              </a:defRPr>
            </a:lvl1pPr>
            <a:lvl2pPr marL="742950" indent="-285750" algn="l" defTabSz="1001713" eaLnBrk="0" hangingPunct="0">
              <a:defRPr sz="2400">
                <a:solidFill>
                  <a:schemeClr val="tx1"/>
                </a:solidFill>
                <a:latin typeface="Arial" panose="020B0604020202020204" pitchFamily="34" charset="0"/>
                <a:ea typeface="MS PGothic" panose="020B0600070205080204" pitchFamily="34" charset="-128"/>
              </a:defRPr>
            </a:lvl2pPr>
            <a:lvl3pPr marL="1143000" indent="-228600" algn="l" defTabSz="1001713" eaLnBrk="0" hangingPunct="0">
              <a:defRPr sz="2400">
                <a:solidFill>
                  <a:schemeClr val="tx1"/>
                </a:solidFill>
                <a:latin typeface="Arial" panose="020B0604020202020204" pitchFamily="34" charset="0"/>
                <a:ea typeface="MS PGothic" panose="020B0600070205080204" pitchFamily="34" charset="-128"/>
              </a:defRPr>
            </a:lvl3pPr>
            <a:lvl4pPr marL="1600200" indent="-228600" algn="l" defTabSz="1001713" eaLnBrk="0" hangingPunct="0">
              <a:defRPr sz="2400">
                <a:solidFill>
                  <a:schemeClr val="tx1"/>
                </a:solidFill>
                <a:latin typeface="Arial" panose="020B0604020202020204" pitchFamily="34" charset="0"/>
                <a:ea typeface="MS PGothic" panose="020B0600070205080204" pitchFamily="34" charset="-128"/>
              </a:defRPr>
            </a:lvl4pPr>
            <a:lvl5pPr marL="2057400" indent="-228600" algn="l" defTabSz="1001713"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1001713"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6pPr>
            <a:lvl7pPr marL="2971800" indent="-228600" defTabSz="1001713"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7pPr>
            <a:lvl8pPr marL="3429000" indent="-228600" defTabSz="1001713"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8pPr>
            <a:lvl9pPr marL="3886200" indent="-228600" defTabSz="1001713"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9pPr>
          </a:lstStyle>
          <a:p>
            <a:pPr algn="ctr">
              <a:spcBef>
                <a:spcPct val="40000"/>
              </a:spcBef>
              <a:buClr>
                <a:srgbClr val="990000"/>
              </a:buClr>
              <a:buSzPct val="60000"/>
              <a:buFont typeface="Wingdings" panose="05000000000000000000" pitchFamily="2" charset="2"/>
              <a:buNone/>
            </a:pPr>
            <a:r>
              <a:rPr lang="zh-CN" altLang="en-US" sz="1200" dirty="0">
                <a:latin typeface="华文细黑" panose="02010600040101010101" pitchFamily="2" charset="-122"/>
                <a:ea typeface="华文细黑" panose="02010600040101010101" pitchFamily="2" charset="-122"/>
              </a:rPr>
              <a:t>残酷现实</a:t>
            </a:r>
          </a:p>
          <a:p>
            <a:pPr marL="171450" indent="-171450">
              <a:spcBef>
                <a:spcPct val="40000"/>
              </a:spcBef>
              <a:buClr>
                <a:schemeClr val="bg1">
                  <a:lumMod val="50000"/>
                </a:schemeClr>
              </a:buClr>
              <a:buSzPct val="60000"/>
              <a:buFont typeface="Wingdings" panose="05000000000000000000" pitchFamily="2" charset="2"/>
              <a:buChar char="l"/>
            </a:pPr>
            <a:r>
              <a:rPr lang="zh-CN" altLang="en-US" sz="1200" b="0" dirty="0">
                <a:latin typeface="华文细黑" panose="02010600040101010101" pitchFamily="2" charset="-122"/>
                <a:ea typeface="华文细黑" panose="02010600040101010101" pitchFamily="2" charset="-122"/>
              </a:rPr>
              <a:t>客户是逐步发现他真正要的东西</a:t>
            </a:r>
          </a:p>
          <a:p>
            <a:pPr marL="171450" indent="-171450">
              <a:spcBef>
                <a:spcPct val="40000"/>
              </a:spcBef>
              <a:buClr>
                <a:schemeClr val="bg1">
                  <a:lumMod val="50000"/>
                </a:schemeClr>
              </a:buClr>
              <a:buSzPct val="60000"/>
              <a:buFont typeface="Wingdings" panose="05000000000000000000" pitchFamily="2" charset="2"/>
              <a:buChar char="l"/>
            </a:pPr>
            <a:r>
              <a:rPr lang="zh-CN" altLang="en-US" sz="1200" b="0" dirty="0">
                <a:latin typeface="华文细黑" panose="02010600040101010101" pitchFamily="2" charset="-122"/>
                <a:ea typeface="华文细黑" panose="02010600040101010101" pitchFamily="2" charset="-122"/>
              </a:rPr>
              <a:t>开发人员逐步发现如何开发产品满足客户需求</a:t>
            </a:r>
          </a:p>
          <a:p>
            <a:pPr marL="171450" indent="-171450">
              <a:spcBef>
                <a:spcPct val="40000"/>
              </a:spcBef>
              <a:buClr>
                <a:schemeClr val="bg1">
                  <a:lumMod val="50000"/>
                </a:schemeClr>
              </a:buClr>
              <a:buSzPct val="60000"/>
              <a:buFont typeface="Wingdings" panose="05000000000000000000" pitchFamily="2" charset="2"/>
              <a:buChar char="l"/>
            </a:pPr>
            <a:r>
              <a:rPr lang="zh-CN" altLang="en-US" sz="1200" b="0" dirty="0">
                <a:latin typeface="华文细黑" panose="02010600040101010101" pitchFamily="2" charset="-122"/>
                <a:ea typeface="华文细黑" panose="02010600040101010101" pitchFamily="2" charset="-122"/>
              </a:rPr>
              <a:t>在这个过程中随时可能发生变化</a:t>
            </a:r>
          </a:p>
          <a:p>
            <a:pPr eaLnBrk="1" hangingPunct="1"/>
            <a:endParaRPr lang="zh-CN" altLang="en-US" sz="1050" dirty="0">
              <a:latin typeface="华文细黑" panose="02010600040101010101" pitchFamily="2" charset="-122"/>
              <a:ea typeface="华文细黑" panose="02010600040101010101" pitchFamily="2" charset="-122"/>
            </a:endParaRPr>
          </a:p>
          <a:p>
            <a:pPr>
              <a:spcBef>
                <a:spcPct val="40000"/>
              </a:spcBef>
              <a:buClr>
                <a:srgbClr val="990000"/>
              </a:buClr>
              <a:buSzPct val="60000"/>
              <a:buFont typeface="Wingdings" panose="05000000000000000000" pitchFamily="2" charset="2"/>
              <a:buChar char="n"/>
            </a:pPr>
            <a:endParaRPr lang="zh-CN" altLang="en-US" sz="1050" dirty="0">
              <a:latin typeface="华文细黑" panose="02010600040101010101" pitchFamily="2" charset="-122"/>
              <a:ea typeface="华文细黑" panose="02010600040101010101" pitchFamily="2" charset="-122"/>
            </a:endParaRPr>
          </a:p>
        </p:txBody>
      </p:sp>
      <p:sp>
        <p:nvSpPr>
          <p:cNvPr id="45061" name="矩形 31"/>
          <p:cNvSpPr>
            <a:spLocks noChangeArrowheads="1"/>
          </p:cNvSpPr>
          <p:nvPr/>
        </p:nvSpPr>
        <p:spPr bwMode="auto">
          <a:xfrm>
            <a:off x="776862" y="1796886"/>
            <a:ext cx="3075668" cy="1723893"/>
          </a:xfrm>
          <a:prstGeom prst="rect">
            <a:avLst/>
          </a:prstGeom>
          <a:noFill/>
          <a:ln>
            <a:noFill/>
          </a:ln>
          <a:effectLst>
            <a:outerShdw sy="23000" kx="-1199993" algn="bl" rotWithShape="0">
              <a:srgbClr val="000000">
                <a:alpha val="14000"/>
              </a:srgbClr>
            </a:outerShdw>
          </a:effectLst>
          <a:extLst>
            <a:ext uri="{909E8E84-426E-40DD-AFC4-6F175D3DCCD1}">
              <a14:hiddenFill xmlns:a14="http://schemas.microsoft.com/office/drawing/2010/main">
                <a:solidFill>
                  <a:srgbClr val="C6DDEC"/>
                </a:solidFill>
              </a14:hiddenFill>
            </a:ext>
            <a:ext uri="{91240B29-F687-4F45-9708-019B960494DF}">
              <a14:hiddenLine xmlns:a14="http://schemas.microsoft.com/office/drawing/2010/main" w="9525">
                <a:solidFill>
                  <a:srgbClr val="000000"/>
                </a:solidFill>
                <a:miter lim="800000"/>
                <a:headEnd/>
                <a:tailEnd/>
              </a14:hiddenLine>
            </a:ext>
          </a:extLst>
        </p:spPr>
        <p:txBody>
          <a:bodyPr lIns="75081" tIns="37540" rIns="75081" bIns="37540"/>
          <a:lstStyle>
            <a:lvl1pPr marL="304800" indent="-304800" algn="l" defTabSz="1001713" eaLnBrk="0" hangingPunct="0">
              <a:defRPr sz="2400">
                <a:solidFill>
                  <a:schemeClr val="tx1"/>
                </a:solidFill>
                <a:latin typeface="Arial" panose="020B0604020202020204" pitchFamily="34" charset="0"/>
                <a:ea typeface="MS PGothic" panose="020B0600070205080204" pitchFamily="34" charset="-128"/>
              </a:defRPr>
            </a:lvl1pPr>
            <a:lvl2pPr marL="762000" indent="-304800" algn="l" defTabSz="1001713" eaLnBrk="0" hangingPunct="0">
              <a:defRPr sz="2400">
                <a:solidFill>
                  <a:schemeClr val="tx1"/>
                </a:solidFill>
                <a:latin typeface="Arial" panose="020B0604020202020204" pitchFamily="34" charset="0"/>
                <a:ea typeface="MS PGothic" panose="020B0600070205080204" pitchFamily="34" charset="-128"/>
              </a:defRPr>
            </a:lvl2pPr>
            <a:lvl3pPr marL="1219200" indent="-304800" algn="l" defTabSz="1001713" eaLnBrk="0" hangingPunct="0">
              <a:defRPr sz="2400">
                <a:solidFill>
                  <a:schemeClr val="tx1"/>
                </a:solidFill>
                <a:latin typeface="Arial" panose="020B0604020202020204" pitchFamily="34" charset="0"/>
                <a:ea typeface="MS PGothic" panose="020B0600070205080204" pitchFamily="34" charset="-128"/>
              </a:defRPr>
            </a:lvl3pPr>
            <a:lvl4pPr marL="1676400" indent="-304800" algn="l" defTabSz="1001713" eaLnBrk="0" hangingPunct="0">
              <a:defRPr sz="2400">
                <a:solidFill>
                  <a:schemeClr val="tx1"/>
                </a:solidFill>
                <a:latin typeface="Arial" panose="020B0604020202020204" pitchFamily="34" charset="0"/>
                <a:ea typeface="MS PGothic" panose="020B0600070205080204" pitchFamily="34" charset="-128"/>
              </a:defRPr>
            </a:lvl4pPr>
            <a:lvl5pPr marL="2133600" indent="-304800" algn="l" defTabSz="1001713" eaLnBrk="0" hangingPunct="0">
              <a:defRPr sz="2400">
                <a:solidFill>
                  <a:schemeClr val="tx1"/>
                </a:solidFill>
                <a:latin typeface="Arial" panose="020B0604020202020204" pitchFamily="34" charset="0"/>
                <a:ea typeface="MS PGothic" panose="020B0600070205080204" pitchFamily="34" charset="-128"/>
              </a:defRPr>
            </a:lvl5pPr>
            <a:lvl6pPr marL="2590800" indent="-304800" defTabSz="1001713"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6pPr>
            <a:lvl7pPr marL="3048000" indent="-304800" defTabSz="1001713"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7pPr>
            <a:lvl8pPr marL="3505200" indent="-304800" defTabSz="1001713"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8pPr>
            <a:lvl9pPr marL="3962400" indent="-304800" defTabSz="1001713"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9pPr>
          </a:lstStyle>
          <a:p>
            <a:pPr algn="ctr">
              <a:spcBef>
                <a:spcPct val="40000"/>
              </a:spcBef>
              <a:buClr>
                <a:srgbClr val="990000"/>
              </a:buClr>
              <a:buSzPct val="60000"/>
              <a:buFont typeface="Wingdings" panose="05000000000000000000" pitchFamily="2" charset="2"/>
              <a:buNone/>
            </a:pPr>
            <a:r>
              <a:rPr lang="zh-CN" altLang="en-US" sz="1200" dirty="0">
                <a:latin typeface="华文细黑" panose="02010600040101010101" pitchFamily="2" charset="-122"/>
                <a:ea typeface="华文细黑" panose="02010600040101010101" pitchFamily="2" charset="-122"/>
              </a:rPr>
              <a:t>美好愿望</a:t>
            </a:r>
          </a:p>
          <a:p>
            <a:pPr marL="171450" indent="-171450">
              <a:spcBef>
                <a:spcPct val="40000"/>
              </a:spcBef>
              <a:buClr>
                <a:schemeClr val="bg1">
                  <a:lumMod val="50000"/>
                </a:schemeClr>
              </a:buClr>
              <a:buSzPct val="60000"/>
              <a:buFont typeface="Wingdings" panose="05000000000000000000" pitchFamily="2" charset="2"/>
              <a:buChar char="l"/>
            </a:pPr>
            <a:r>
              <a:rPr lang="zh-CN" altLang="en-US" sz="1200" b="0" dirty="0">
                <a:solidFill>
                  <a:schemeClr val="tx1">
                    <a:lumMod val="95000"/>
                    <a:lumOff val="5000"/>
                  </a:schemeClr>
                </a:solidFill>
                <a:latin typeface="华文细黑" panose="02010600040101010101" pitchFamily="2" charset="-122"/>
                <a:ea typeface="华文细黑" panose="02010600040101010101" pitchFamily="2" charset="-122"/>
              </a:rPr>
              <a:t>客户知道自己要的是什么</a:t>
            </a:r>
          </a:p>
          <a:p>
            <a:pPr marL="171450" indent="-171450">
              <a:spcBef>
                <a:spcPct val="40000"/>
              </a:spcBef>
              <a:buClr>
                <a:schemeClr val="bg1">
                  <a:lumMod val="50000"/>
                </a:schemeClr>
              </a:buClr>
              <a:buSzPct val="60000"/>
              <a:buFont typeface="Wingdings" panose="05000000000000000000" pitchFamily="2" charset="2"/>
              <a:buChar char="l"/>
            </a:pPr>
            <a:r>
              <a:rPr lang="zh-CN" altLang="en-US" sz="1200" b="0" dirty="0">
                <a:solidFill>
                  <a:schemeClr val="tx1">
                    <a:lumMod val="95000"/>
                    <a:lumOff val="5000"/>
                  </a:schemeClr>
                </a:solidFill>
                <a:latin typeface="FrutigerNext LT Regular" panose="020B0803040504020204" pitchFamily="34" charset="0"/>
                <a:ea typeface="华文细黑" panose="02010600040101010101" pitchFamily="2" charset="-122"/>
              </a:rPr>
              <a:t>开发人员知道如何开发来满足客户需求</a:t>
            </a:r>
          </a:p>
          <a:p>
            <a:pPr marL="171450" indent="-171450">
              <a:spcBef>
                <a:spcPct val="40000"/>
              </a:spcBef>
              <a:buClr>
                <a:schemeClr val="bg1">
                  <a:lumMod val="50000"/>
                </a:schemeClr>
              </a:buClr>
              <a:buSzPct val="60000"/>
              <a:buFont typeface="Wingdings" panose="05000000000000000000" pitchFamily="2" charset="2"/>
              <a:buChar char="l"/>
            </a:pPr>
            <a:r>
              <a:rPr lang="zh-CN" altLang="en-US" sz="1200" b="0" dirty="0">
                <a:solidFill>
                  <a:schemeClr val="tx1">
                    <a:lumMod val="95000"/>
                    <a:lumOff val="5000"/>
                  </a:schemeClr>
                </a:solidFill>
                <a:latin typeface="华文细黑" panose="02010600040101010101" pitchFamily="2" charset="-122"/>
                <a:ea typeface="华文细黑" panose="02010600040101010101" pitchFamily="2" charset="-122"/>
              </a:rPr>
              <a:t>在开发过程中需求不会发生变化</a:t>
            </a:r>
          </a:p>
        </p:txBody>
      </p:sp>
      <p:sp>
        <p:nvSpPr>
          <p:cNvPr id="45063" name="TextBox 19"/>
          <p:cNvSpPr txBox="1">
            <a:spLocks noChangeArrowheads="1"/>
          </p:cNvSpPr>
          <p:nvPr/>
        </p:nvSpPr>
        <p:spPr bwMode="auto">
          <a:xfrm>
            <a:off x="4141864" y="1916832"/>
            <a:ext cx="907887" cy="2538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53" tIns="34277" rIns="68553" bIns="34277">
            <a:spAutoFit/>
          </a:bodyPr>
          <a:lstStyle>
            <a:lvl1pPr algn="l" eaLnBrk="0" hangingPunct="0">
              <a:defRPr sz="2400">
                <a:solidFill>
                  <a:schemeClr val="tx1"/>
                </a:solidFill>
                <a:latin typeface="Arial" panose="020B0604020202020204" pitchFamily="34" charset="0"/>
                <a:ea typeface="MS PGothic" panose="020B0600070205080204" pitchFamily="34" charset="-128"/>
              </a:defRPr>
            </a:lvl1pPr>
            <a:lvl2pPr marL="742950" indent="-285750" algn="l" eaLnBrk="0" hangingPunct="0">
              <a:defRPr sz="2400">
                <a:solidFill>
                  <a:schemeClr val="tx1"/>
                </a:solidFill>
                <a:latin typeface="Arial" panose="020B0604020202020204" pitchFamily="34" charset="0"/>
                <a:ea typeface="MS PGothic" panose="020B0600070205080204" pitchFamily="34" charset="-128"/>
              </a:defRPr>
            </a:lvl2pPr>
            <a:lvl3pPr marL="1143000" indent="-228600" algn="l" eaLnBrk="0" hangingPunct="0">
              <a:defRPr sz="2400">
                <a:solidFill>
                  <a:schemeClr val="tx1"/>
                </a:solidFill>
                <a:latin typeface="Arial" panose="020B0604020202020204" pitchFamily="34" charset="0"/>
                <a:ea typeface="MS PGothic" panose="020B0600070205080204" pitchFamily="34" charset="-128"/>
              </a:defRPr>
            </a:lvl3pPr>
            <a:lvl4pPr marL="1600200" indent="-228600" algn="l" eaLnBrk="0" hangingPunct="0">
              <a:defRPr sz="2400">
                <a:solidFill>
                  <a:schemeClr val="tx1"/>
                </a:solidFill>
                <a:latin typeface="Arial" panose="020B0604020202020204" pitchFamily="34" charset="0"/>
                <a:ea typeface="MS PGothic" panose="020B0600070205080204" pitchFamily="34" charset="-128"/>
              </a:defRPr>
            </a:lvl4pPr>
            <a:lvl5pPr marL="2057400" indent="-228600" algn="l"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zh-CN" altLang="en-US" sz="1200" dirty="0">
                <a:latin typeface="FrutigerNext LT Regular" panose="020B0803040504020204" pitchFamily="34" charset="0"/>
                <a:ea typeface="华文细黑" panose="02010600040101010101" pitchFamily="2" charset="-122"/>
              </a:rPr>
              <a:t>我们认识到</a:t>
            </a:r>
          </a:p>
        </p:txBody>
      </p:sp>
      <p:grpSp>
        <p:nvGrpSpPr>
          <p:cNvPr id="45064" name="Group 42"/>
          <p:cNvGrpSpPr>
            <a:grpSpLocks/>
          </p:cNvGrpSpPr>
          <p:nvPr/>
        </p:nvGrpSpPr>
        <p:grpSpPr bwMode="auto">
          <a:xfrm>
            <a:off x="5220072" y="3284984"/>
            <a:ext cx="3094992" cy="2256315"/>
            <a:chOff x="0" y="0"/>
            <a:chExt cx="2358" cy="1697"/>
          </a:xfrm>
        </p:grpSpPr>
        <p:pic>
          <p:nvPicPr>
            <p:cNvPr id="4506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361"/>
              <a:ext cx="276" cy="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5066" name="Group 41"/>
            <p:cNvGrpSpPr>
              <a:grpSpLocks/>
            </p:cNvGrpSpPr>
            <p:nvPr/>
          </p:nvGrpSpPr>
          <p:grpSpPr bwMode="auto">
            <a:xfrm>
              <a:off x="85" y="0"/>
              <a:ext cx="2273" cy="1585"/>
              <a:chOff x="-2" y="0"/>
              <a:chExt cx="3264" cy="1801"/>
            </a:xfrm>
          </p:grpSpPr>
          <p:pic>
            <p:nvPicPr>
              <p:cNvPr id="4506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7" y="755"/>
                <a:ext cx="440" cy="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06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3" y="1288"/>
                <a:ext cx="380"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069"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81" y="0"/>
                <a:ext cx="1081" cy="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070"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47" y="989"/>
                <a:ext cx="733" cy="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071" name="Picture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451" y="318"/>
                <a:ext cx="694" cy="3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072" name="TextBox 24"/>
              <p:cNvSpPr txBox="1">
                <a:spLocks noChangeArrowheads="1"/>
              </p:cNvSpPr>
              <p:nvPr/>
            </p:nvSpPr>
            <p:spPr bwMode="auto">
              <a:xfrm>
                <a:off x="1740" y="854"/>
                <a:ext cx="817" cy="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49" tIns="34274" rIns="68549" bIns="34274">
                <a:spAutoFit/>
              </a:bodyPr>
              <a:lstStyle>
                <a:lvl1pPr algn="l" eaLnBrk="0" hangingPunct="0">
                  <a:defRPr sz="2400">
                    <a:solidFill>
                      <a:schemeClr val="tx1"/>
                    </a:solidFill>
                    <a:latin typeface="Arial" panose="020B0604020202020204" pitchFamily="34" charset="0"/>
                    <a:ea typeface="MS PGothic" panose="020B0600070205080204" pitchFamily="34" charset="-128"/>
                  </a:defRPr>
                </a:lvl1pPr>
                <a:lvl2pPr marL="742950" indent="-285750" algn="l" eaLnBrk="0" hangingPunct="0">
                  <a:defRPr sz="2400">
                    <a:solidFill>
                      <a:schemeClr val="tx1"/>
                    </a:solidFill>
                    <a:latin typeface="Arial" panose="020B0604020202020204" pitchFamily="34" charset="0"/>
                    <a:ea typeface="MS PGothic" panose="020B0600070205080204" pitchFamily="34" charset="-128"/>
                  </a:defRPr>
                </a:lvl2pPr>
                <a:lvl3pPr marL="1143000" indent="-228600" algn="l" eaLnBrk="0" hangingPunct="0">
                  <a:defRPr sz="2400">
                    <a:solidFill>
                      <a:schemeClr val="tx1"/>
                    </a:solidFill>
                    <a:latin typeface="Arial" panose="020B0604020202020204" pitchFamily="34" charset="0"/>
                    <a:ea typeface="MS PGothic" panose="020B0600070205080204" pitchFamily="34" charset="-128"/>
                  </a:defRPr>
                </a:lvl3pPr>
                <a:lvl4pPr marL="1600200" indent="-228600" algn="l" eaLnBrk="0" hangingPunct="0">
                  <a:defRPr sz="2400">
                    <a:solidFill>
                      <a:schemeClr val="tx1"/>
                    </a:solidFill>
                    <a:latin typeface="Arial" panose="020B0604020202020204" pitchFamily="34" charset="0"/>
                    <a:ea typeface="MS PGothic" panose="020B0600070205080204" pitchFamily="34" charset="-128"/>
                  </a:defRPr>
                </a:lvl4pPr>
                <a:lvl5pPr marL="2057400" indent="-228600" algn="l"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zh-CN" altLang="en-US" sz="1050">
                    <a:latin typeface="FrutigerNext LT Regular" panose="020B0803040504020204" pitchFamily="34" charset="0"/>
                    <a:ea typeface="华文细黑" panose="02010600040101010101" pitchFamily="2" charset="-122"/>
                  </a:rPr>
                  <a:t>预期需求</a:t>
                </a:r>
              </a:p>
            </p:txBody>
          </p:sp>
          <p:sp>
            <p:nvSpPr>
              <p:cNvPr id="45073" name="TextBox 25"/>
              <p:cNvSpPr txBox="1">
                <a:spLocks noChangeArrowheads="1"/>
              </p:cNvSpPr>
              <p:nvPr/>
            </p:nvSpPr>
            <p:spPr bwMode="auto">
              <a:xfrm>
                <a:off x="1246" y="181"/>
                <a:ext cx="817" cy="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49" tIns="34274" rIns="68549" bIns="34274">
                <a:spAutoFit/>
              </a:bodyPr>
              <a:lstStyle>
                <a:lvl1pPr algn="l" eaLnBrk="0" hangingPunct="0">
                  <a:defRPr sz="2400">
                    <a:solidFill>
                      <a:schemeClr val="tx1"/>
                    </a:solidFill>
                    <a:latin typeface="Arial" panose="020B0604020202020204" pitchFamily="34" charset="0"/>
                    <a:ea typeface="MS PGothic" panose="020B0600070205080204" pitchFamily="34" charset="-128"/>
                  </a:defRPr>
                </a:lvl1pPr>
                <a:lvl2pPr marL="742950" indent="-285750" algn="l" eaLnBrk="0" hangingPunct="0">
                  <a:defRPr sz="2400">
                    <a:solidFill>
                      <a:schemeClr val="tx1"/>
                    </a:solidFill>
                    <a:latin typeface="Arial" panose="020B0604020202020204" pitchFamily="34" charset="0"/>
                    <a:ea typeface="MS PGothic" panose="020B0600070205080204" pitchFamily="34" charset="-128"/>
                  </a:defRPr>
                </a:lvl2pPr>
                <a:lvl3pPr marL="1143000" indent="-228600" algn="l" eaLnBrk="0" hangingPunct="0">
                  <a:defRPr sz="2400">
                    <a:solidFill>
                      <a:schemeClr val="tx1"/>
                    </a:solidFill>
                    <a:latin typeface="Arial" panose="020B0604020202020204" pitchFamily="34" charset="0"/>
                    <a:ea typeface="MS PGothic" panose="020B0600070205080204" pitchFamily="34" charset="-128"/>
                  </a:defRPr>
                </a:lvl3pPr>
                <a:lvl4pPr marL="1600200" indent="-228600" algn="l" eaLnBrk="0" hangingPunct="0">
                  <a:defRPr sz="2400">
                    <a:solidFill>
                      <a:schemeClr val="tx1"/>
                    </a:solidFill>
                    <a:latin typeface="Arial" panose="020B0604020202020204" pitchFamily="34" charset="0"/>
                    <a:ea typeface="MS PGothic" panose="020B0600070205080204" pitchFamily="34" charset="-128"/>
                  </a:defRPr>
                </a:lvl4pPr>
                <a:lvl5pPr marL="2057400" indent="-228600" algn="l"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zh-CN" altLang="en-US" sz="1050" dirty="0">
                    <a:latin typeface="FrutigerNext LT Regular" panose="020B0803040504020204" pitchFamily="34" charset="0"/>
                    <a:ea typeface="华文细黑" panose="02010600040101010101" pitchFamily="2" charset="-122"/>
                  </a:rPr>
                  <a:t>实际需求</a:t>
                </a:r>
              </a:p>
            </p:txBody>
          </p:sp>
          <p:cxnSp>
            <p:nvCxnSpPr>
              <p:cNvPr id="45074" name="直接连接符 28"/>
              <p:cNvCxnSpPr>
                <a:cxnSpLocks noChangeShapeType="1"/>
              </p:cNvCxnSpPr>
              <p:nvPr/>
            </p:nvCxnSpPr>
            <p:spPr bwMode="auto">
              <a:xfrm flipV="1">
                <a:off x="1095" y="609"/>
                <a:ext cx="388" cy="194"/>
              </a:xfrm>
              <a:prstGeom prst="line">
                <a:avLst/>
              </a:prstGeom>
              <a:noFill/>
              <a:ln w="9525" cmpd="sng">
                <a:solidFill>
                  <a:srgbClr val="0070C0"/>
                </a:solidFill>
                <a:prstDash val="sysDash"/>
                <a:round/>
                <a:headEnd/>
                <a:tailEnd/>
              </a:ln>
              <a:extLst>
                <a:ext uri="{909E8E84-426E-40DD-AFC4-6F175D3DCCD1}">
                  <a14:hiddenFill xmlns:a14="http://schemas.microsoft.com/office/drawing/2010/main">
                    <a:noFill/>
                  </a14:hiddenFill>
                </a:ext>
              </a:extLst>
            </p:spPr>
          </p:cxnSp>
          <p:cxnSp>
            <p:nvCxnSpPr>
              <p:cNvPr id="45075" name="直接连接符 27"/>
              <p:cNvCxnSpPr>
                <a:cxnSpLocks noChangeShapeType="1"/>
              </p:cNvCxnSpPr>
              <p:nvPr/>
            </p:nvCxnSpPr>
            <p:spPr bwMode="auto">
              <a:xfrm flipV="1">
                <a:off x="291" y="1186"/>
                <a:ext cx="1675" cy="524"/>
              </a:xfrm>
              <a:prstGeom prst="line">
                <a:avLst/>
              </a:prstGeom>
              <a:noFill/>
              <a:ln w="9525" cmpd="sng">
                <a:solidFill>
                  <a:srgbClr val="0070C0"/>
                </a:solidFill>
                <a:prstDash val="sysDash"/>
                <a:round/>
                <a:headEnd/>
                <a:tailEnd/>
              </a:ln>
              <a:extLst>
                <a:ext uri="{909E8E84-426E-40DD-AFC4-6F175D3DCCD1}">
                  <a14:hiddenFill xmlns:a14="http://schemas.microsoft.com/office/drawing/2010/main">
                    <a:noFill/>
                  </a14:hiddenFill>
                </a:ext>
              </a:extLst>
            </p:spPr>
          </p:cxnSp>
          <p:cxnSp>
            <p:nvCxnSpPr>
              <p:cNvPr id="45076" name="直接连接符 28"/>
              <p:cNvCxnSpPr>
                <a:cxnSpLocks noChangeShapeType="1"/>
              </p:cNvCxnSpPr>
              <p:nvPr/>
            </p:nvCxnSpPr>
            <p:spPr bwMode="auto">
              <a:xfrm rot="5400000" flipH="1" flipV="1">
                <a:off x="636" y="1056"/>
                <a:ext cx="259" cy="194"/>
              </a:xfrm>
              <a:prstGeom prst="line">
                <a:avLst/>
              </a:prstGeom>
              <a:noFill/>
              <a:ln w="9525" cmpd="sng">
                <a:solidFill>
                  <a:srgbClr val="0070C0"/>
                </a:solidFill>
                <a:prstDash val="sysDash"/>
                <a:round/>
                <a:headEnd/>
                <a:tailEnd/>
              </a:ln>
              <a:extLst>
                <a:ext uri="{909E8E84-426E-40DD-AFC4-6F175D3DCCD1}">
                  <a14:hiddenFill xmlns:a14="http://schemas.microsoft.com/office/drawing/2010/main">
                    <a:noFill/>
                  </a14:hiddenFill>
                </a:ext>
              </a:extLst>
            </p:spPr>
          </p:cxnSp>
          <p:cxnSp>
            <p:nvCxnSpPr>
              <p:cNvPr id="45077" name="直接连接符 28"/>
              <p:cNvCxnSpPr>
                <a:cxnSpLocks noChangeShapeType="1"/>
              </p:cNvCxnSpPr>
              <p:nvPr/>
            </p:nvCxnSpPr>
            <p:spPr bwMode="auto">
              <a:xfrm flipV="1">
                <a:off x="254" y="1482"/>
                <a:ext cx="291" cy="194"/>
              </a:xfrm>
              <a:prstGeom prst="line">
                <a:avLst/>
              </a:prstGeom>
              <a:noFill/>
              <a:ln w="9525" cmpd="sng">
                <a:solidFill>
                  <a:srgbClr val="0070C0"/>
                </a:solidFill>
                <a:prstDash val="sysDash"/>
                <a:round/>
                <a:headEnd/>
                <a:tailEnd/>
              </a:ln>
              <a:extLst>
                <a:ext uri="{909E8E84-426E-40DD-AFC4-6F175D3DCCD1}">
                  <a14:hiddenFill xmlns:a14="http://schemas.microsoft.com/office/drawing/2010/main">
                    <a:noFill/>
                  </a14:hiddenFill>
                </a:ext>
              </a:extLst>
            </p:spPr>
          </p:cxnSp>
          <p:pic>
            <p:nvPicPr>
              <p:cNvPr id="45078" name="Picture 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rot="19367981">
                <a:off x="901" y="641"/>
                <a:ext cx="186"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079" name="Picture 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rot="19269976">
                <a:off x="277" y="1428"/>
                <a:ext cx="186"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080" name="Picture 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rot="20332683">
                <a:off x="850" y="1559"/>
                <a:ext cx="185"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5081" name="直接连接符 37"/>
              <p:cNvCxnSpPr>
                <a:cxnSpLocks noChangeShapeType="1"/>
              </p:cNvCxnSpPr>
              <p:nvPr/>
            </p:nvCxnSpPr>
            <p:spPr bwMode="auto">
              <a:xfrm rot="16200000" flipH="1">
                <a:off x="-693" y="882"/>
                <a:ext cx="1509" cy="3"/>
              </a:xfrm>
              <a:prstGeom prst="line">
                <a:avLst/>
              </a:prstGeom>
              <a:noFill/>
              <a:ln w="9525" cmpd="sng">
                <a:solidFill>
                  <a:srgbClr val="175395"/>
                </a:solidFill>
                <a:round/>
                <a:headEnd/>
                <a:tailEnd/>
              </a:ln>
              <a:extLst>
                <a:ext uri="{909E8E84-426E-40DD-AFC4-6F175D3DCCD1}">
                  <a14:hiddenFill xmlns:a14="http://schemas.microsoft.com/office/drawing/2010/main">
                    <a:noFill/>
                  </a14:hiddenFill>
                </a:ext>
              </a:extLst>
            </p:spPr>
          </p:cxnSp>
          <p:sp>
            <p:nvSpPr>
              <p:cNvPr id="45082" name="TextBox 40"/>
              <p:cNvSpPr txBox="1">
                <a:spLocks noChangeArrowheads="1"/>
              </p:cNvSpPr>
              <p:nvPr/>
            </p:nvSpPr>
            <p:spPr bwMode="auto">
              <a:xfrm>
                <a:off x="-2" y="90"/>
                <a:ext cx="445" cy="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53" tIns="34277" rIns="68553" bIns="34277">
                <a:spAutoFit/>
              </a:bodyPr>
              <a:lstStyle>
                <a:lvl1pPr algn="l" eaLnBrk="0" hangingPunct="0">
                  <a:defRPr sz="2400">
                    <a:solidFill>
                      <a:schemeClr val="tx1"/>
                    </a:solidFill>
                    <a:latin typeface="Arial" panose="020B0604020202020204" pitchFamily="34" charset="0"/>
                    <a:ea typeface="MS PGothic" panose="020B0600070205080204" pitchFamily="34" charset="-128"/>
                  </a:defRPr>
                </a:lvl1pPr>
                <a:lvl2pPr marL="742950" indent="-285750" algn="l" eaLnBrk="0" hangingPunct="0">
                  <a:defRPr sz="2400">
                    <a:solidFill>
                      <a:schemeClr val="tx1"/>
                    </a:solidFill>
                    <a:latin typeface="Arial" panose="020B0604020202020204" pitchFamily="34" charset="0"/>
                    <a:ea typeface="MS PGothic" panose="020B0600070205080204" pitchFamily="34" charset="-128"/>
                  </a:defRPr>
                </a:lvl2pPr>
                <a:lvl3pPr marL="1143000" indent="-228600" algn="l" eaLnBrk="0" hangingPunct="0">
                  <a:defRPr sz="2400">
                    <a:solidFill>
                      <a:schemeClr val="tx1"/>
                    </a:solidFill>
                    <a:latin typeface="Arial" panose="020B0604020202020204" pitchFamily="34" charset="0"/>
                    <a:ea typeface="MS PGothic" panose="020B0600070205080204" pitchFamily="34" charset="-128"/>
                  </a:defRPr>
                </a:lvl3pPr>
                <a:lvl4pPr marL="1600200" indent="-228600" algn="l" eaLnBrk="0" hangingPunct="0">
                  <a:defRPr sz="2400">
                    <a:solidFill>
                      <a:schemeClr val="tx1"/>
                    </a:solidFill>
                    <a:latin typeface="Arial" panose="020B0604020202020204" pitchFamily="34" charset="0"/>
                    <a:ea typeface="MS PGothic" panose="020B0600070205080204" pitchFamily="34" charset="-128"/>
                  </a:defRPr>
                </a:lvl4pPr>
                <a:lvl5pPr marL="2057400" indent="-228600" algn="l"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zh-CN" altLang="en-US" sz="900">
                    <a:latin typeface="FrutigerNext LT Regular" panose="020B0803040504020204" pitchFamily="34" charset="0"/>
                    <a:ea typeface="华文细黑" panose="02010600040101010101" pitchFamily="2" charset="-122"/>
                  </a:rPr>
                  <a:t>价值</a:t>
                </a:r>
              </a:p>
            </p:txBody>
          </p:sp>
          <p:sp>
            <p:nvSpPr>
              <p:cNvPr id="45083" name="TextBox 41"/>
              <p:cNvSpPr txBox="1">
                <a:spLocks noChangeArrowheads="1"/>
              </p:cNvSpPr>
              <p:nvPr/>
            </p:nvSpPr>
            <p:spPr bwMode="auto">
              <a:xfrm>
                <a:off x="2562" y="1575"/>
                <a:ext cx="445" cy="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53" tIns="34277" rIns="68553" bIns="34277">
                <a:spAutoFit/>
              </a:bodyPr>
              <a:lstStyle>
                <a:lvl1pPr algn="l" eaLnBrk="0" hangingPunct="0">
                  <a:defRPr sz="2400">
                    <a:solidFill>
                      <a:schemeClr val="tx1"/>
                    </a:solidFill>
                    <a:latin typeface="Arial" panose="020B0604020202020204" pitchFamily="34" charset="0"/>
                    <a:ea typeface="MS PGothic" panose="020B0600070205080204" pitchFamily="34" charset="-128"/>
                  </a:defRPr>
                </a:lvl1pPr>
                <a:lvl2pPr marL="742950" indent="-285750" algn="l" eaLnBrk="0" hangingPunct="0">
                  <a:defRPr sz="2400">
                    <a:solidFill>
                      <a:schemeClr val="tx1"/>
                    </a:solidFill>
                    <a:latin typeface="Arial" panose="020B0604020202020204" pitchFamily="34" charset="0"/>
                    <a:ea typeface="MS PGothic" panose="020B0600070205080204" pitchFamily="34" charset="-128"/>
                  </a:defRPr>
                </a:lvl2pPr>
                <a:lvl3pPr marL="1143000" indent="-228600" algn="l" eaLnBrk="0" hangingPunct="0">
                  <a:defRPr sz="2400">
                    <a:solidFill>
                      <a:schemeClr val="tx1"/>
                    </a:solidFill>
                    <a:latin typeface="Arial" panose="020B0604020202020204" pitchFamily="34" charset="0"/>
                    <a:ea typeface="MS PGothic" panose="020B0600070205080204" pitchFamily="34" charset="-128"/>
                  </a:defRPr>
                </a:lvl3pPr>
                <a:lvl4pPr marL="1600200" indent="-228600" algn="l" eaLnBrk="0" hangingPunct="0">
                  <a:defRPr sz="2400">
                    <a:solidFill>
                      <a:schemeClr val="tx1"/>
                    </a:solidFill>
                    <a:latin typeface="Arial" panose="020B0604020202020204" pitchFamily="34" charset="0"/>
                    <a:ea typeface="MS PGothic" panose="020B0600070205080204" pitchFamily="34" charset="-128"/>
                  </a:defRPr>
                </a:lvl4pPr>
                <a:lvl5pPr marL="2057400" indent="-228600" algn="l"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zh-CN" altLang="en-US" sz="900">
                    <a:latin typeface="FrutigerNext LT Regular" panose="020B0803040504020204" pitchFamily="34" charset="0"/>
                    <a:ea typeface="华文细黑" panose="02010600040101010101" pitchFamily="2" charset="-122"/>
                  </a:rPr>
                  <a:t>时间</a:t>
                </a:r>
              </a:p>
            </p:txBody>
          </p:sp>
          <p:cxnSp>
            <p:nvCxnSpPr>
              <p:cNvPr id="45084" name="直接连接符 44"/>
              <p:cNvCxnSpPr>
                <a:cxnSpLocks noChangeShapeType="1"/>
              </p:cNvCxnSpPr>
              <p:nvPr/>
            </p:nvCxnSpPr>
            <p:spPr bwMode="auto">
              <a:xfrm>
                <a:off x="201" y="1800"/>
                <a:ext cx="2971" cy="1"/>
              </a:xfrm>
              <a:prstGeom prst="line">
                <a:avLst/>
              </a:prstGeom>
              <a:noFill/>
              <a:ln w="9525" cmpd="sng">
                <a:solidFill>
                  <a:srgbClr val="0070C0"/>
                </a:solidFill>
                <a:round/>
                <a:headEnd/>
                <a:tailEnd/>
              </a:ln>
              <a:extLst>
                <a:ext uri="{909E8E84-426E-40DD-AFC4-6F175D3DCCD1}">
                  <a14:hiddenFill xmlns:a14="http://schemas.microsoft.com/office/drawing/2010/main">
                    <a:noFill/>
                  </a14:hiddenFill>
                </a:ext>
              </a:extLst>
            </p:spPr>
          </p:cxnSp>
        </p:grpSp>
      </p:grpSp>
      <p:sp>
        <p:nvSpPr>
          <p:cNvPr id="45086" name="AutoShape 30"/>
          <p:cNvSpPr>
            <a:spLocks noChangeArrowheads="1"/>
          </p:cNvSpPr>
          <p:nvPr/>
        </p:nvSpPr>
        <p:spPr bwMode="auto">
          <a:xfrm>
            <a:off x="4354763" y="2329565"/>
            <a:ext cx="542792" cy="307713"/>
          </a:xfrm>
          <a:prstGeom prst="rightArrow">
            <a:avLst>
              <a:gd name="adj1" fmla="val 67491"/>
              <a:gd name="adj2" fmla="val 52256"/>
            </a:avLst>
          </a:prstGeom>
          <a:gradFill rotWithShape="1">
            <a:gsLst>
              <a:gs pos="0">
                <a:srgbClr val="969696">
                  <a:gamma/>
                  <a:shade val="46275"/>
                  <a:invGamma/>
                  <a:alpha val="10000"/>
                </a:srgbClr>
              </a:gs>
              <a:gs pos="100000">
                <a:srgbClr val="969696">
                  <a:alpha val="80000"/>
                </a:srgbClr>
              </a:gs>
            </a:gsLst>
            <a:lin ang="0" scaled="1"/>
          </a:gradFill>
          <a:ln>
            <a:noFill/>
          </a:ln>
          <a:effectLst/>
          <a:extLst/>
        </p:spPr>
        <p:txBody>
          <a:bodyPr wrap="none" anchor="ctr"/>
          <a:lstStyle/>
          <a:p>
            <a:endParaRPr lang="zh-CN" altLang="en-US" sz="900"/>
          </a:p>
        </p:txBody>
      </p:sp>
    </p:spTree>
    <p:extLst>
      <p:ext uri="{BB962C8B-B14F-4D97-AF65-F5344CB8AC3E}">
        <p14:creationId xmlns:p14="http://schemas.microsoft.com/office/powerpoint/2010/main" val="29893168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矩形 43"/>
          <p:cNvSpPr/>
          <p:nvPr/>
        </p:nvSpPr>
        <p:spPr bwMode="auto">
          <a:xfrm>
            <a:off x="4758954" y="1314884"/>
            <a:ext cx="3638922" cy="302883"/>
          </a:xfrm>
          <a:prstGeom prst="rect">
            <a:avLst/>
          </a:prstGeom>
          <a:solidFill>
            <a:srgbClr val="6799C7"/>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000" b="0" i="0" u="none" strike="noStrike" cap="none" normalizeH="0" baseline="0">
              <a:ln>
                <a:noFill/>
              </a:ln>
              <a:solidFill>
                <a:schemeClr val="tx1"/>
              </a:solidFill>
              <a:effectLst/>
              <a:latin typeface="FrutigerNext LT Regular" pitchFamily="34" charset="0"/>
              <a:ea typeface="宋体" pitchFamily="2" charset="-122"/>
            </a:endParaRPr>
          </a:p>
        </p:txBody>
      </p:sp>
      <p:sp>
        <p:nvSpPr>
          <p:cNvPr id="43" name="矩形 42"/>
          <p:cNvSpPr/>
          <p:nvPr/>
        </p:nvSpPr>
        <p:spPr bwMode="auto">
          <a:xfrm>
            <a:off x="713204" y="1324181"/>
            <a:ext cx="3961045" cy="300560"/>
          </a:xfrm>
          <a:prstGeom prst="rect">
            <a:avLst/>
          </a:prstGeom>
          <a:solidFill>
            <a:srgbClr val="6799C7"/>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000" b="0" i="0" u="none" strike="noStrike" cap="none" normalizeH="0" baseline="0">
              <a:ln>
                <a:noFill/>
              </a:ln>
              <a:solidFill>
                <a:schemeClr val="tx1"/>
              </a:solidFill>
              <a:effectLst/>
              <a:latin typeface="FrutigerNext LT Regular" pitchFamily="34" charset="0"/>
              <a:ea typeface="宋体" pitchFamily="2" charset="-122"/>
            </a:endParaRPr>
          </a:p>
        </p:txBody>
      </p:sp>
      <p:sp>
        <p:nvSpPr>
          <p:cNvPr id="2" name="标题 1"/>
          <p:cNvSpPr>
            <a:spLocks noGrp="1"/>
          </p:cNvSpPr>
          <p:nvPr>
            <p:ph type="title"/>
          </p:nvPr>
        </p:nvSpPr>
        <p:spPr/>
        <p:txBody>
          <a:bodyPr/>
          <a:lstStyle/>
          <a:p>
            <a:r>
              <a:rPr lang="zh-CN" altLang="en-US" sz="3500" dirty="0">
                <a:latin typeface="FrutigerNext LT Medium" pitchFamily="34" charset="0"/>
                <a:ea typeface="黑体" panose="02010609060101010101" pitchFamily="49" charset="-122"/>
              </a:rPr>
              <a:t>适应变化，小批量是快速交付的关键</a:t>
            </a:r>
            <a:endParaRPr lang="zh-CN" altLang="en-US" sz="3500" dirty="0"/>
          </a:p>
        </p:txBody>
      </p:sp>
      <p:sp>
        <p:nvSpPr>
          <p:cNvPr id="47107" name="内容占位符 2"/>
          <p:cNvSpPr txBox="1">
            <a:spLocks noChangeArrowheads="1"/>
          </p:cNvSpPr>
          <p:nvPr/>
        </p:nvSpPr>
        <p:spPr bwMode="auto">
          <a:xfrm>
            <a:off x="701720" y="5242682"/>
            <a:ext cx="7899940" cy="888939"/>
          </a:xfrm>
          <a:prstGeom prst="rect">
            <a:avLst/>
          </a:prstGeom>
          <a:noFill/>
          <a:ln>
            <a:noFill/>
          </a:ln>
          <a:effectLst/>
          <a:extLst>
            <a:ext uri="{909E8E84-426E-40DD-AFC4-6F175D3DCCD1}">
              <a14:hiddenFill xmlns:a14="http://schemas.microsoft.com/office/drawing/2010/main">
                <a:solidFill>
                  <a:srgbClr val="D6ECEE">
                    <a:alpha val="39999"/>
                  </a:srgbClr>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5797" tIns="32898" rIns="65797" bIns="32898" anchor="ctr"/>
          <a:lstStyle>
            <a:lvl1pPr marL="304800" indent="-304800" algn="l" eaLnBrk="0" hangingPunct="0">
              <a:defRPr sz="2400">
                <a:solidFill>
                  <a:schemeClr val="tx1"/>
                </a:solidFill>
                <a:latin typeface="Arial" panose="020B0604020202020204" pitchFamily="34" charset="0"/>
                <a:ea typeface="MS PGothic" panose="020B0600070205080204" pitchFamily="34" charset="-128"/>
              </a:defRPr>
            </a:lvl1pPr>
            <a:lvl2pPr marL="762000" indent="-304800" algn="l" eaLnBrk="0" hangingPunct="0">
              <a:defRPr sz="2400">
                <a:solidFill>
                  <a:schemeClr val="tx1"/>
                </a:solidFill>
                <a:latin typeface="Arial" panose="020B0604020202020204" pitchFamily="34" charset="0"/>
                <a:ea typeface="MS PGothic" panose="020B0600070205080204" pitchFamily="34" charset="-128"/>
              </a:defRPr>
            </a:lvl2pPr>
            <a:lvl3pPr marL="1219200" indent="-304800" algn="l" eaLnBrk="0" hangingPunct="0">
              <a:defRPr sz="2400">
                <a:solidFill>
                  <a:schemeClr val="tx1"/>
                </a:solidFill>
                <a:latin typeface="Arial" panose="020B0604020202020204" pitchFamily="34" charset="0"/>
                <a:ea typeface="MS PGothic" panose="020B0600070205080204" pitchFamily="34" charset="-128"/>
              </a:defRPr>
            </a:lvl3pPr>
            <a:lvl4pPr marL="1676400" indent="-304800" algn="l" eaLnBrk="0" hangingPunct="0">
              <a:defRPr sz="2400">
                <a:solidFill>
                  <a:schemeClr val="tx1"/>
                </a:solidFill>
                <a:latin typeface="Arial" panose="020B0604020202020204" pitchFamily="34" charset="0"/>
                <a:ea typeface="MS PGothic" panose="020B0600070205080204" pitchFamily="34" charset="-128"/>
              </a:defRPr>
            </a:lvl4pPr>
            <a:lvl5pPr marL="2133600" indent="-304800" algn="l" eaLnBrk="0" hangingPunct="0">
              <a:defRPr sz="2400">
                <a:solidFill>
                  <a:schemeClr val="tx1"/>
                </a:solidFill>
                <a:latin typeface="Arial" panose="020B0604020202020204" pitchFamily="34" charset="0"/>
                <a:ea typeface="MS PGothic" panose="020B0600070205080204" pitchFamily="34" charset="-128"/>
              </a:defRPr>
            </a:lvl5pPr>
            <a:lvl6pPr marL="2590800" indent="-3048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6pPr>
            <a:lvl7pPr marL="3048000" indent="-3048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7pPr>
            <a:lvl8pPr marL="3505200" indent="-3048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8pPr>
            <a:lvl9pPr marL="3962400" indent="-3048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9pPr>
          </a:lstStyle>
          <a:p>
            <a:pPr marL="171450" indent="-171450" eaLnBrk="1" hangingPunct="1">
              <a:lnSpc>
                <a:spcPct val="140000"/>
              </a:lnSpc>
              <a:buClr>
                <a:schemeClr val="bg1">
                  <a:lumMod val="50000"/>
                </a:schemeClr>
              </a:buClr>
              <a:buSzPct val="60000"/>
              <a:buFont typeface="Wingdings" panose="05000000000000000000" pitchFamily="2" charset="2"/>
              <a:buChar char="l"/>
            </a:pPr>
            <a:r>
              <a:rPr lang="zh-CN" altLang="en-US" sz="1200" b="0" dirty="0">
                <a:latin typeface="华文细黑" panose="02010600040101010101" pitchFamily="2" charset="-122"/>
                <a:ea typeface="华文细黑" panose="02010600040101010101" pitchFamily="2" charset="-122"/>
              </a:rPr>
              <a:t>我们首先要做的是通过尽早地、持续地交付有价值的软件来使客户满意。</a:t>
            </a:r>
          </a:p>
          <a:p>
            <a:pPr marL="171450" indent="-171450" eaLnBrk="1" hangingPunct="1">
              <a:lnSpc>
                <a:spcPct val="140000"/>
              </a:lnSpc>
              <a:buClr>
                <a:schemeClr val="bg1">
                  <a:lumMod val="50000"/>
                </a:schemeClr>
              </a:buClr>
              <a:buSzPct val="60000"/>
              <a:buFont typeface="Wingdings" panose="05000000000000000000" pitchFamily="2" charset="2"/>
              <a:buChar char="l"/>
            </a:pPr>
            <a:r>
              <a:rPr lang="zh-CN" altLang="en-US" sz="1200" b="0" dirty="0">
                <a:latin typeface="华文细黑" panose="02010600040101010101" pitchFamily="2" charset="-122"/>
                <a:ea typeface="华文细黑" panose="02010600040101010101" pitchFamily="2" charset="-122"/>
              </a:rPr>
              <a:t>经常性的交付可以工作的软件，交付的间隔可以从几个星期到几个月，交付的时间间隔越短越好。</a:t>
            </a:r>
          </a:p>
          <a:p>
            <a:pPr eaLnBrk="1" hangingPunct="1">
              <a:lnSpc>
                <a:spcPct val="140000"/>
              </a:lnSpc>
            </a:pPr>
            <a:r>
              <a:rPr lang="en-US" altLang="zh-CN" sz="1200" b="0" dirty="0">
                <a:latin typeface="华文细黑" panose="02010600040101010101" pitchFamily="2" charset="-122"/>
                <a:ea typeface="华文细黑" panose="02010600040101010101" pitchFamily="2" charset="-122"/>
              </a:rPr>
              <a:t>                                                                                                              		             ——</a:t>
            </a:r>
            <a:r>
              <a:rPr lang="zh-CN" altLang="en-US" sz="1200" b="0" dirty="0">
                <a:latin typeface="华文细黑" panose="02010600040101010101" pitchFamily="2" charset="-122"/>
                <a:ea typeface="华文细黑" panose="02010600040101010101" pitchFamily="2" charset="-122"/>
              </a:rPr>
              <a:t>摘自敏捷软件的十二个原则</a:t>
            </a:r>
            <a:endParaRPr lang="en-US" altLang="zh-CN" sz="1200" b="0" dirty="0">
              <a:latin typeface="华文细黑" panose="02010600040101010101" pitchFamily="2" charset="-122"/>
              <a:ea typeface="华文细黑" panose="02010600040101010101" pitchFamily="2" charset="-122"/>
            </a:endParaRPr>
          </a:p>
        </p:txBody>
      </p:sp>
      <p:sp>
        <p:nvSpPr>
          <p:cNvPr id="47108" name="TextBox 65"/>
          <p:cNvSpPr txBox="1">
            <a:spLocks noChangeArrowheads="1"/>
          </p:cNvSpPr>
          <p:nvPr/>
        </p:nvSpPr>
        <p:spPr bwMode="auto">
          <a:xfrm>
            <a:off x="701719" y="3933056"/>
            <a:ext cx="3972531" cy="1126462"/>
          </a:xfrm>
          <a:prstGeom prst="rect">
            <a:avLst/>
          </a:prstGeom>
          <a:solidFill>
            <a:srgbClr val="EAEAEA"/>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55600" indent="-266700" algn="l" eaLnBrk="0" hangingPunct="0">
              <a:defRPr sz="2400">
                <a:solidFill>
                  <a:schemeClr val="tx1"/>
                </a:solidFill>
                <a:latin typeface="Arial" panose="020B0604020202020204" pitchFamily="34" charset="0"/>
                <a:ea typeface="MS PGothic" panose="020B0600070205080204" pitchFamily="34" charset="-128"/>
              </a:defRPr>
            </a:lvl1pPr>
            <a:lvl2pPr marL="742950" indent="-285750" algn="l" eaLnBrk="0" hangingPunct="0">
              <a:defRPr sz="2400">
                <a:solidFill>
                  <a:schemeClr val="tx1"/>
                </a:solidFill>
                <a:latin typeface="Arial" panose="020B0604020202020204" pitchFamily="34" charset="0"/>
                <a:ea typeface="MS PGothic" panose="020B0600070205080204" pitchFamily="34" charset="-128"/>
              </a:defRPr>
            </a:lvl2pPr>
            <a:lvl3pPr marL="1143000" indent="-228600" algn="l" eaLnBrk="0" hangingPunct="0">
              <a:defRPr sz="2400">
                <a:solidFill>
                  <a:schemeClr val="tx1"/>
                </a:solidFill>
                <a:latin typeface="Arial" panose="020B0604020202020204" pitchFamily="34" charset="0"/>
                <a:ea typeface="MS PGothic" panose="020B0600070205080204" pitchFamily="34" charset="-128"/>
              </a:defRPr>
            </a:lvl3pPr>
            <a:lvl4pPr marL="1600200" indent="-228600" algn="l" eaLnBrk="0" hangingPunct="0">
              <a:defRPr sz="2400">
                <a:solidFill>
                  <a:schemeClr val="tx1"/>
                </a:solidFill>
                <a:latin typeface="Arial" panose="020B0604020202020204" pitchFamily="34" charset="0"/>
                <a:ea typeface="MS PGothic" panose="020B0600070205080204" pitchFamily="34" charset="-128"/>
              </a:defRPr>
            </a:lvl4pPr>
            <a:lvl5pPr marL="2057400" indent="-228600" algn="l"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9pPr>
          </a:lstStyle>
          <a:p>
            <a:pPr marL="260350" indent="-171450" eaLnBrk="1" hangingPunct="1">
              <a:lnSpc>
                <a:spcPct val="140000"/>
              </a:lnSpc>
              <a:buClr>
                <a:schemeClr val="bg1">
                  <a:lumMod val="50000"/>
                </a:schemeClr>
              </a:buClr>
              <a:buSzPct val="60000"/>
              <a:buFont typeface="Wingdings" panose="05000000000000000000" pitchFamily="2" charset="2"/>
              <a:buChar char="l"/>
            </a:pPr>
            <a:r>
              <a:rPr lang="zh-CN" altLang="en-US" sz="1200" b="0" dirty="0">
                <a:latin typeface="华文细黑" panose="02010600040101010101" pitchFamily="2" charset="-122"/>
                <a:ea typeface="华文细黑" panose="02010600040101010101" pitchFamily="2" charset="-122"/>
              </a:rPr>
              <a:t>在需求响应周期相同的情况下，批量（一次开发的需求量）越小，资源利用率更高。</a:t>
            </a:r>
          </a:p>
          <a:p>
            <a:pPr marL="260350" indent="-171450" eaLnBrk="1" hangingPunct="1">
              <a:lnSpc>
                <a:spcPct val="140000"/>
              </a:lnSpc>
              <a:buClr>
                <a:schemeClr val="bg1">
                  <a:lumMod val="50000"/>
                </a:schemeClr>
              </a:buClr>
              <a:buSzPct val="60000"/>
              <a:buFont typeface="Wingdings" panose="05000000000000000000" pitchFamily="2" charset="2"/>
              <a:buChar char="l"/>
            </a:pPr>
            <a:r>
              <a:rPr lang="zh-CN" altLang="en-US" sz="1200" b="0" dirty="0">
                <a:latin typeface="华文细黑" panose="02010600040101010101" pitchFamily="2" charset="-122"/>
                <a:ea typeface="华文细黑" panose="02010600040101010101" pitchFamily="2" charset="-122"/>
              </a:rPr>
              <a:t>在资源利用率相同的情况下，批量越小，交付周期更短。</a:t>
            </a:r>
          </a:p>
        </p:txBody>
      </p:sp>
      <p:sp>
        <p:nvSpPr>
          <p:cNvPr id="47109" name="TextBox 66"/>
          <p:cNvSpPr txBox="1">
            <a:spLocks noChangeArrowheads="1"/>
          </p:cNvSpPr>
          <p:nvPr/>
        </p:nvSpPr>
        <p:spPr bwMode="auto">
          <a:xfrm>
            <a:off x="4865773" y="3933811"/>
            <a:ext cx="3735887" cy="1106832"/>
          </a:xfrm>
          <a:prstGeom prst="rect">
            <a:avLst/>
          </a:prstGeom>
          <a:solidFill>
            <a:srgbClr val="EAEAE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72000" tIns="72000" bIns="0">
            <a:spAutoFit/>
          </a:bodyPr>
          <a:lstStyle>
            <a:lvl1pPr marL="355600" indent="-266700" algn="l" eaLnBrk="0" hangingPunct="0">
              <a:defRPr sz="2400">
                <a:solidFill>
                  <a:schemeClr val="tx1"/>
                </a:solidFill>
                <a:latin typeface="Arial" panose="020B0604020202020204" pitchFamily="34" charset="0"/>
                <a:ea typeface="MS PGothic" panose="020B0600070205080204" pitchFamily="34" charset="-128"/>
              </a:defRPr>
            </a:lvl1pPr>
            <a:lvl2pPr marL="820738" indent="-285750" algn="l" eaLnBrk="0" hangingPunct="0">
              <a:defRPr sz="2400">
                <a:solidFill>
                  <a:schemeClr val="tx1"/>
                </a:solidFill>
                <a:latin typeface="Arial" panose="020B0604020202020204" pitchFamily="34" charset="0"/>
                <a:ea typeface="MS PGothic" panose="020B0600070205080204" pitchFamily="34" charset="-128"/>
              </a:defRPr>
            </a:lvl2pPr>
            <a:lvl3pPr marL="1228725" indent="-228600" algn="l" eaLnBrk="0" hangingPunct="0">
              <a:defRPr sz="2400">
                <a:solidFill>
                  <a:schemeClr val="tx1"/>
                </a:solidFill>
                <a:latin typeface="Arial" panose="020B0604020202020204" pitchFamily="34" charset="0"/>
                <a:ea typeface="MS PGothic" panose="020B0600070205080204" pitchFamily="34" charset="-128"/>
              </a:defRPr>
            </a:lvl3pPr>
            <a:lvl4pPr marL="1636713" indent="-228600" algn="l" eaLnBrk="0" hangingPunct="0">
              <a:defRPr sz="2400">
                <a:solidFill>
                  <a:schemeClr val="tx1"/>
                </a:solidFill>
                <a:latin typeface="Arial" panose="020B0604020202020204" pitchFamily="34" charset="0"/>
                <a:ea typeface="MS PGothic" panose="020B0600070205080204" pitchFamily="34" charset="-128"/>
              </a:defRPr>
            </a:lvl4pPr>
            <a:lvl5pPr marL="2057400" indent="-228600" algn="l"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9pPr>
          </a:lstStyle>
          <a:p>
            <a:pPr marL="260350" indent="-171450" eaLnBrk="1" hangingPunct="1">
              <a:lnSpc>
                <a:spcPct val="140000"/>
              </a:lnSpc>
              <a:buClr>
                <a:schemeClr val="bg1">
                  <a:lumMod val="50000"/>
                </a:schemeClr>
              </a:buClr>
              <a:buSzPct val="60000"/>
              <a:buFont typeface="Wingdings" panose="05000000000000000000" pitchFamily="2" charset="2"/>
              <a:buChar char="l"/>
            </a:pPr>
            <a:r>
              <a:rPr lang="zh-CN" altLang="en-US" sz="1200" b="0" dirty="0">
                <a:latin typeface="华文细黑" panose="02010600040101010101" pitchFamily="2" charset="-122"/>
                <a:ea typeface="华文细黑" panose="02010600040101010101" pitchFamily="2" charset="-122"/>
              </a:rPr>
              <a:t>减小批量不仅能缩短交付周期，而且还能提高质量、促进创新、降低管理成本、更高的效率等其他好处，大幅提升商业价值。</a:t>
            </a:r>
            <a:endParaRPr lang="en-US" altLang="zh-CN" sz="1200" b="0" dirty="0">
              <a:latin typeface="华文细黑" panose="02010600040101010101" pitchFamily="2" charset="-122"/>
              <a:ea typeface="华文细黑" panose="02010600040101010101" pitchFamily="2" charset="-122"/>
            </a:endParaRPr>
          </a:p>
          <a:p>
            <a:pPr marL="88900" indent="0" eaLnBrk="1" hangingPunct="1">
              <a:lnSpc>
                <a:spcPct val="140000"/>
              </a:lnSpc>
              <a:buClr>
                <a:schemeClr val="bg1">
                  <a:lumMod val="50000"/>
                </a:schemeClr>
              </a:buClr>
              <a:buSzPct val="60000"/>
            </a:pPr>
            <a:endParaRPr lang="zh-CN" altLang="en-US" sz="1200" b="0" dirty="0">
              <a:latin typeface="华文细黑" panose="02010600040101010101" pitchFamily="2" charset="-122"/>
              <a:ea typeface="华文细黑" panose="02010600040101010101" pitchFamily="2" charset="-122"/>
            </a:endParaRPr>
          </a:p>
        </p:txBody>
      </p:sp>
      <p:sp>
        <p:nvSpPr>
          <p:cNvPr id="47110" name="Text Box 7"/>
          <p:cNvSpPr txBox="1">
            <a:spLocks noChangeArrowheads="1"/>
          </p:cNvSpPr>
          <p:nvPr/>
        </p:nvSpPr>
        <p:spPr bwMode="auto">
          <a:xfrm>
            <a:off x="5508493" y="1301707"/>
            <a:ext cx="2212796" cy="276999"/>
          </a:xfrm>
          <a:prstGeom prst="rect">
            <a:avLst/>
          </a:prstGeom>
          <a:noFill/>
          <a:ln>
            <a:noFill/>
          </a:ln>
          <a:effectLst>
            <a:prstShdw prst="shdw17" dist="17961" dir="2700000">
              <a:srgbClr val="708688"/>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l" eaLnBrk="0" hangingPunct="0">
              <a:defRPr sz="2400">
                <a:solidFill>
                  <a:schemeClr val="tx1"/>
                </a:solidFill>
                <a:latin typeface="Arial" panose="020B0604020202020204" pitchFamily="34" charset="0"/>
                <a:ea typeface="MS PGothic" panose="020B0600070205080204" pitchFamily="34" charset="-128"/>
              </a:defRPr>
            </a:lvl1pPr>
            <a:lvl2pPr marL="742950" indent="-285750" algn="l" eaLnBrk="0" hangingPunct="0">
              <a:defRPr sz="2400">
                <a:solidFill>
                  <a:schemeClr val="tx1"/>
                </a:solidFill>
                <a:latin typeface="Arial" panose="020B0604020202020204" pitchFamily="34" charset="0"/>
                <a:ea typeface="MS PGothic" panose="020B0600070205080204" pitchFamily="34" charset="-128"/>
              </a:defRPr>
            </a:lvl2pPr>
            <a:lvl3pPr marL="1143000" indent="-228600" algn="l" eaLnBrk="0" hangingPunct="0">
              <a:defRPr sz="2400">
                <a:solidFill>
                  <a:schemeClr val="tx1"/>
                </a:solidFill>
                <a:latin typeface="Arial" panose="020B0604020202020204" pitchFamily="34" charset="0"/>
                <a:ea typeface="MS PGothic" panose="020B0600070205080204" pitchFamily="34" charset="-128"/>
              </a:defRPr>
            </a:lvl3pPr>
            <a:lvl4pPr marL="1600200" indent="-228600" algn="l" eaLnBrk="0" hangingPunct="0">
              <a:defRPr sz="2400">
                <a:solidFill>
                  <a:schemeClr val="tx1"/>
                </a:solidFill>
                <a:latin typeface="Arial" panose="020B0604020202020204" pitchFamily="34" charset="0"/>
                <a:ea typeface="MS PGothic" panose="020B0600070205080204" pitchFamily="34" charset="-128"/>
              </a:defRPr>
            </a:lvl4pPr>
            <a:lvl5pPr marL="2057400" indent="-228600" algn="l"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9pPr>
          </a:lstStyle>
          <a:p>
            <a:pPr algn="ctr" eaLnBrk="1" hangingPunct="1">
              <a:spcBef>
                <a:spcPct val="50000"/>
              </a:spcBef>
            </a:pPr>
            <a:r>
              <a:rPr lang="zh-CN" altLang="en-US" sz="1200" dirty="0">
                <a:solidFill>
                  <a:schemeClr val="bg1"/>
                </a:solidFill>
                <a:latin typeface="+mn-ea"/>
                <a:ea typeface="+mn-ea"/>
              </a:rPr>
              <a:t>减少批量的好处</a:t>
            </a:r>
          </a:p>
        </p:txBody>
      </p:sp>
      <p:grpSp>
        <p:nvGrpSpPr>
          <p:cNvPr id="47111" name="组合 53"/>
          <p:cNvGrpSpPr>
            <a:grpSpLocks/>
          </p:cNvGrpSpPr>
          <p:nvPr/>
        </p:nvGrpSpPr>
        <p:grpSpPr bwMode="auto">
          <a:xfrm>
            <a:off x="701720" y="1654590"/>
            <a:ext cx="4120644" cy="2050995"/>
            <a:chOff x="0" y="0"/>
            <a:chExt cx="5504713" cy="1933795"/>
          </a:xfrm>
        </p:grpSpPr>
        <p:pic>
          <p:nvPicPr>
            <p:cNvPr id="47112"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311493" cy="19288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13" name="TextBox 43"/>
            <p:cNvSpPr txBox="1">
              <a:spLocks noChangeArrowheads="1"/>
            </p:cNvSpPr>
            <p:nvPr/>
          </p:nvSpPr>
          <p:spPr bwMode="auto">
            <a:xfrm>
              <a:off x="4315790" y="1687134"/>
              <a:ext cx="1188923" cy="2466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l" eaLnBrk="0" hangingPunct="0">
                <a:defRPr sz="2400">
                  <a:solidFill>
                    <a:schemeClr val="tx1"/>
                  </a:solidFill>
                  <a:latin typeface="Arial" panose="020B0604020202020204" pitchFamily="34" charset="0"/>
                  <a:ea typeface="MS PGothic" panose="020B0600070205080204" pitchFamily="34" charset="-128"/>
                </a:defRPr>
              </a:lvl1pPr>
              <a:lvl2pPr marL="742950" indent="-285750" algn="l" eaLnBrk="0" hangingPunct="0">
                <a:defRPr sz="2400">
                  <a:solidFill>
                    <a:schemeClr val="tx1"/>
                  </a:solidFill>
                  <a:latin typeface="Arial" panose="020B0604020202020204" pitchFamily="34" charset="0"/>
                  <a:ea typeface="MS PGothic" panose="020B0600070205080204" pitchFamily="34" charset="-128"/>
                </a:defRPr>
              </a:lvl2pPr>
              <a:lvl3pPr marL="1143000" indent="-228600" algn="l" eaLnBrk="0" hangingPunct="0">
                <a:defRPr sz="2400">
                  <a:solidFill>
                    <a:schemeClr val="tx1"/>
                  </a:solidFill>
                  <a:latin typeface="Arial" panose="020B0604020202020204" pitchFamily="34" charset="0"/>
                  <a:ea typeface="MS PGothic" panose="020B0600070205080204" pitchFamily="34" charset="-128"/>
                </a:defRPr>
              </a:lvl3pPr>
              <a:lvl4pPr marL="1600200" indent="-228600" algn="l" eaLnBrk="0" hangingPunct="0">
                <a:defRPr sz="2400">
                  <a:solidFill>
                    <a:schemeClr val="tx1"/>
                  </a:solidFill>
                  <a:latin typeface="Arial" panose="020B0604020202020204" pitchFamily="34" charset="0"/>
                  <a:ea typeface="MS PGothic" panose="020B0600070205080204" pitchFamily="34" charset="-128"/>
                </a:defRPr>
              </a:lvl4pPr>
              <a:lvl5pPr marL="2057400" indent="-228600" algn="l"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zh-CN" altLang="en-US" sz="1100" dirty="0">
                  <a:latin typeface="FrutigerNext LT Regular" panose="020B0803040504020204" pitchFamily="34" charset="0"/>
                  <a:ea typeface="华文细黑" panose="02010600040101010101" pitchFamily="2" charset="-122"/>
                </a:rPr>
                <a:t>资源利用率</a:t>
              </a:r>
            </a:p>
          </p:txBody>
        </p:sp>
        <p:sp>
          <p:nvSpPr>
            <p:cNvPr id="47114" name="TextBox 46"/>
            <p:cNvSpPr txBox="1">
              <a:spLocks noChangeArrowheads="1"/>
            </p:cNvSpPr>
            <p:nvPr/>
          </p:nvSpPr>
          <p:spPr bwMode="auto">
            <a:xfrm>
              <a:off x="225424" y="285588"/>
              <a:ext cx="1000476" cy="2466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l" eaLnBrk="0" hangingPunct="0">
                <a:defRPr sz="2400">
                  <a:solidFill>
                    <a:schemeClr val="tx1"/>
                  </a:solidFill>
                  <a:latin typeface="Arial" panose="020B0604020202020204" pitchFamily="34" charset="0"/>
                  <a:ea typeface="MS PGothic" panose="020B0600070205080204" pitchFamily="34" charset="-128"/>
                </a:defRPr>
              </a:lvl1pPr>
              <a:lvl2pPr marL="742950" indent="-285750" algn="l" eaLnBrk="0" hangingPunct="0">
                <a:defRPr sz="2400">
                  <a:solidFill>
                    <a:schemeClr val="tx1"/>
                  </a:solidFill>
                  <a:latin typeface="Arial" panose="020B0604020202020204" pitchFamily="34" charset="0"/>
                  <a:ea typeface="MS PGothic" panose="020B0600070205080204" pitchFamily="34" charset="-128"/>
                </a:defRPr>
              </a:lvl2pPr>
              <a:lvl3pPr marL="1143000" indent="-228600" algn="l" eaLnBrk="0" hangingPunct="0">
                <a:defRPr sz="2400">
                  <a:solidFill>
                    <a:schemeClr val="tx1"/>
                  </a:solidFill>
                  <a:latin typeface="Arial" panose="020B0604020202020204" pitchFamily="34" charset="0"/>
                  <a:ea typeface="MS PGothic" panose="020B0600070205080204" pitchFamily="34" charset="-128"/>
                </a:defRPr>
              </a:lvl3pPr>
              <a:lvl4pPr marL="1600200" indent="-228600" algn="l" eaLnBrk="0" hangingPunct="0">
                <a:defRPr sz="2400">
                  <a:solidFill>
                    <a:schemeClr val="tx1"/>
                  </a:solidFill>
                  <a:latin typeface="Arial" panose="020B0604020202020204" pitchFamily="34" charset="0"/>
                  <a:ea typeface="MS PGothic" panose="020B0600070205080204" pitchFamily="34" charset="-128"/>
                </a:defRPr>
              </a:lvl4pPr>
              <a:lvl5pPr marL="2057400" indent="-228600" algn="l"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zh-CN" altLang="en-US" sz="1100" dirty="0">
                  <a:latin typeface="FrutigerNext LT Regular" panose="020B0803040504020204" pitchFamily="34" charset="0"/>
                  <a:ea typeface="华文细黑" panose="02010600040101010101" pitchFamily="2" charset="-122"/>
                </a:rPr>
                <a:t>交付周期</a:t>
              </a:r>
            </a:p>
          </p:txBody>
        </p:sp>
        <p:sp>
          <p:nvSpPr>
            <p:cNvPr id="47115" name="TextBox 47"/>
            <p:cNvSpPr txBox="1">
              <a:spLocks noChangeArrowheads="1"/>
            </p:cNvSpPr>
            <p:nvPr/>
          </p:nvSpPr>
          <p:spPr bwMode="auto">
            <a:xfrm>
              <a:off x="3067544" y="500425"/>
              <a:ext cx="786334" cy="2394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l" eaLnBrk="0" hangingPunct="0">
                <a:defRPr sz="2400">
                  <a:solidFill>
                    <a:schemeClr val="tx1"/>
                  </a:solidFill>
                  <a:latin typeface="Arial" panose="020B0604020202020204" pitchFamily="34" charset="0"/>
                  <a:ea typeface="MS PGothic" panose="020B0600070205080204" pitchFamily="34" charset="-128"/>
                </a:defRPr>
              </a:lvl1pPr>
              <a:lvl2pPr marL="742950" indent="-285750" algn="l" eaLnBrk="0" hangingPunct="0">
                <a:defRPr sz="2400">
                  <a:solidFill>
                    <a:schemeClr val="tx1"/>
                  </a:solidFill>
                  <a:latin typeface="Arial" panose="020B0604020202020204" pitchFamily="34" charset="0"/>
                  <a:ea typeface="MS PGothic" panose="020B0600070205080204" pitchFamily="34" charset="-128"/>
                </a:defRPr>
              </a:lvl2pPr>
              <a:lvl3pPr marL="1143000" indent="-228600" algn="l" eaLnBrk="0" hangingPunct="0">
                <a:defRPr sz="2400">
                  <a:solidFill>
                    <a:schemeClr val="tx1"/>
                  </a:solidFill>
                  <a:latin typeface="Arial" panose="020B0604020202020204" pitchFamily="34" charset="0"/>
                  <a:ea typeface="MS PGothic" panose="020B0600070205080204" pitchFamily="34" charset="-128"/>
                </a:defRPr>
              </a:lvl3pPr>
              <a:lvl4pPr marL="1600200" indent="-228600" algn="l" eaLnBrk="0" hangingPunct="0">
                <a:defRPr sz="2400">
                  <a:solidFill>
                    <a:schemeClr val="tx1"/>
                  </a:solidFill>
                  <a:latin typeface="Arial" panose="020B0604020202020204" pitchFamily="34" charset="0"/>
                  <a:ea typeface="MS PGothic" panose="020B0600070205080204" pitchFamily="34" charset="-128"/>
                </a:defRPr>
              </a:lvl4pPr>
              <a:lvl5pPr marL="2057400" indent="-228600" algn="l"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zh-CN" altLang="en-US" sz="1050" dirty="0">
                  <a:latin typeface="FrutigerNext LT Regular" panose="020B0803040504020204" pitchFamily="34" charset="0"/>
                  <a:ea typeface="华文细黑" panose="02010600040101010101" pitchFamily="2" charset="-122"/>
                </a:rPr>
                <a:t>大批量</a:t>
              </a:r>
            </a:p>
          </p:txBody>
        </p:sp>
        <p:sp>
          <p:nvSpPr>
            <p:cNvPr id="47116" name="TextBox 49"/>
            <p:cNvSpPr txBox="1">
              <a:spLocks noChangeArrowheads="1"/>
            </p:cNvSpPr>
            <p:nvPr/>
          </p:nvSpPr>
          <p:spPr bwMode="auto">
            <a:xfrm>
              <a:off x="3423711" y="928809"/>
              <a:ext cx="786334" cy="2394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l" eaLnBrk="0" hangingPunct="0">
                <a:defRPr sz="2400">
                  <a:solidFill>
                    <a:schemeClr val="tx1"/>
                  </a:solidFill>
                  <a:latin typeface="Arial" panose="020B0604020202020204" pitchFamily="34" charset="0"/>
                  <a:ea typeface="MS PGothic" panose="020B0600070205080204" pitchFamily="34" charset="-128"/>
                </a:defRPr>
              </a:lvl1pPr>
              <a:lvl2pPr marL="742950" indent="-285750" algn="l" eaLnBrk="0" hangingPunct="0">
                <a:defRPr sz="2400">
                  <a:solidFill>
                    <a:schemeClr val="tx1"/>
                  </a:solidFill>
                  <a:latin typeface="Arial" panose="020B0604020202020204" pitchFamily="34" charset="0"/>
                  <a:ea typeface="MS PGothic" panose="020B0600070205080204" pitchFamily="34" charset="-128"/>
                </a:defRPr>
              </a:lvl2pPr>
              <a:lvl3pPr marL="1143000" indent="-228600" algn="l" eaLnBrk="0" hangingPunct="0">
                <a:defRPr sz="2400">
                  <a:solidFill>
                    <a:schemeClr val="tx1"/>
                  </a:solidFill>
                  <a:latin typeface="Arial" panose="020B0604020202020204" pitchFamily="34" charset="0"/>
                  <a:ea typeface="MS PGothic" panose="020B0600070205080204" pitchFamily="34" charset="-128"/>
                </a:defRPr>
              </a:lvl3pPr>
              <a:lvl4pPr marL="1600200" indent="-228600" algn="l" eaLnBrk="0" hangingPunct="0">
                <a:defRPr sz="2400">
                  <a:solidFill>
                    <a:schemeClr val="tx1"/>
                  </a:solidFill>
                  <a:latin typeface="Arial" panose="020B0604020202020204" pitchFamily="34" charset="0"/>
                  <a:ea typeface="MS PGothic" panose="020B0600070205080204" pitchFamily="34" charset="-128"/>
                </a:defRPr>
              </a:lvl4pPr>
              <a:lvl5pPr marL="2057400" indent="-228600" algn="l"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zh-CN" altLang="en-US" sz="1050" dirty="0">
                  <a:latin typeface="FrutigerNext LT Regular" panose="020B0803040504020204" pitchFamily="34" charset="0"/>
                  <a:ea typeface="华文细黑" panose="02010600040101010101" pitchFamily="2" charset="-122"/>
                </a:rPr>
                <a:t>中批量</a:t>
              </a:r>
            </a:p>
          </p:txBody>
        </p:sp>
        <p:sp>
          <p:nvSpPr>
            <p:cNvPr id="47117" name="TextBox 51"/>
            <p:cNvSpPr txBox="1">
              <a:spLocks noChangeArrowheads="1"/>
            </p:cNvSpPr>
            <p:nvPr/>
          </p:nvSpPr>
          <p:spPr bwMode="auto">
            <a:xfrm>
              <a:off x="3638933" y="1285153"/>
              <a:ext cx="786334" cy="2394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l" eaLnBrk="0" hangingPunct="0">
                <a:defRPr sz="2400">
                  <a:solidFill>
                    <a:schemeClr val="tx1"/>
                  </a:solidFill>
                  <a:latin typeface="Arial" panose="020B0604020202020204" pitchFamily="34" charset="0"/>
                  <a:ea typeface="MS PGothic" panose="020B0600070205080204" pitchFamily="34" charset="-128"/>
                </a:defRPr>
              </a:lvl1pPr>
              <a:lvl2pPr marL="742950" indent="-285750" algn="l" eaLnBrk="0" hangingPunct="0">
                <a:defRPr sz="2400">
                  <a:solidFill>
                    <a:schemeClr val="tx1"/>
                  </a:solidFill>
                  <a:latin typeface="Arial" panose="020B0604020202020204" pitchFamily="34" charset="0"/>
                  <a:ea typeface="MS PGothic" panose="020B0600070205080204" pitchFamily="34" charset="-128"/>
                </a:defRPr>
              </a:lvl2pPr>
              <a:lvl3pPr marL="1143000" indent="-228600" algn="l" eaLnBrk="0" hangingPunct="0">
                <a:defRPr sz="2400">
                  <a:solidFill>
                    <a:schemeClr val="tx1"/>
                  </a:solidFill>
                  <a:latin typeface="Arial" panose="020B0604020202020204" pitchFamily="34" charset="0"/>
                  <a:ea typeface="MS PGothic" panose="020B0600070205080204" pitchFamily="34" charset="-128"/>
                </a:defRPr>
              </a:lvl3pPr>
              <a:lvl4pPr marL="1600200" indent="-228600" algn="l" eaLnBrk="0" hangingPunct="0">
                <a:defRPr sz="2400">
                  <a:solidFill>
                    <a:schemeClr val="tx1"/>
                  </a:solidFill>
                  <a:latin typeface="Arial" panose="020B0604020202020204" pitchFamily="34" charset="0"/>
                  <a:ea typeface="MS PGothic" panose="020B0600070205080204" pitchFamily="34" charset="-128"/>
                </a:defRPr>
              </a:lvl4pPr>
              <a:lvl5pPr marL="2057400" indent="-228600" algn="l"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zh-CN" altLang="en-US" sz="1050" dirty="0">
                  <a:latin typeface="FrutigerNext LT Regular" panose="020B0803040504020204" pitchFamily="34" charset="0"/>
                  <a:ea typeface="华文细黑" panose="02010600040101010101" pitchFamily="2" charset="-122"/>
                </a:rPr>
                <a:t>小批量</a:t>
              </a:r>
            </a:p>
          </p:txBody>
        </p:sp>
      </p:grpSp>
      <p:grpSp>
        <p:nvGrpSpPr>
          <p:cNvPr id="6" name="组合 5"/>
          <p:cNvGrpSpPr/>
          <p:nvPr/>
        </p:nvGrpSpPr>
        <p:grpSpPr>
          <a:xfrm>
            <a:off x="4788024" y="1779846"/>
            <a:ext cx="3900076" cy="2111376"/>
            <a:chOff x="3546258" y="1653400"/>
            <a:chExt cx="3538661" cy="2138696"/>
          </a:xfrm>
        </p:grpSpPr>
        <p:sp>
          <p:nvSpPr>
            <p:cNvPr id="47118" name="Rectangle 15"/>
            <p:cNvSpPr>
              <a:spLocks noChangeArrowheads="1"/>
            </p:cNvSpPr>
            <p:nvPr/>
          </p:nvSpPr>
          <p:spPr bwMode="auto">
            <a:xfrm>
              <a:off x="5705804" y="3542689"/>
              <a:ext cx="1379115" cy="249407"/>
            </a:xfrm>
            <a:prstGeom prst="rect">
              <a:avLst/>
            </a:prstGeom>
            <a:noFill/>
            <a:ln>
              <a:noFill/>
            </a:ln>
            <a:effectLst>
              <a:prstShdw prst="shdw17" dist="17961" dir="2700000">
                <a:srgbClr val="708688"/>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l" eaLnBrk="0" hangingPunct="0">
                <a:defRPr sz="2400">
                  <a:solidFill>
                    <a:schemeClr val="tx1"/>
                  </a:solidFill>
                  <a:latin typeface="Arial" panose="020B0604020202020204" pitchFamily="34" charset="0"/>
                  <a:ea typeface="MS PGothic" panose="020B0600070205080204" pitchFamily="34" charset="-128"/>
                </a:defRPr>
              </a:lvl1pPr>
              <a:lvl2pPr marL="742950" indent="-285750" algn="l" eaLnBrk="0" hangingPunct="0">
                <a:defRPr sz="2400">
                  <a:solidFill>
                    <a:schemeClr val="tx1"/>
                  </a:solidFill>
                  <a:latin typeface="Arial" panose="020B0604020202020204" pitchFamily="34" charset="0"/>
                  <a:ea typeface="MS PGothic" panose="020B0600070205080204" pitchFamily="34" charset="-128"/>
                </a:defRPr>
              </a:lvl2pPr>
              <a:lvl3pPr marL="1143000" indent="-228600" algn="l" eaLnBrk="0" hangingPunct="0">
                <a:defRPr sz="2400">
                  <a:solidFill>
                    <a:schemeClr val="tx1"/>
                  </a:solidFill>
                  <a:latin typeface="Arial" panose="020B0604020202020204" pitchFamily="34" charset="0"/>
                  <a:ea typeface="MS PGothic" panose="020B0600070205080204" pitchFamily="34" charset="-128"/>
                </a:defRPr>
              </a:lvl3pPr>
              <a:lvl4pPr marL="1600200" indent="-228600" algn="l" eaLnBrk="0" hangingPunct="0">
                <a:defRPr sz="2400">
                  <a:solidFill>
                    <a:schemeClr val="tx1"/>
                  </a:solidFill>
                  <a:latin typeface="Arial" panose="020B0604020202020204" pitchFamily="34" charset="0"/>
                  <a:ea typeface="MS PGothic" panose="020B0600070205080204" pitchFamily="34" charset="-128"/>
                </a:defRPr>
              </a:lvl4pPr>
              <a:lvl5pPr marL="2057400" indent="-228600" algn="l"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sz="1000" i="1" dirty="0">
                  <a:latin typeface="FrutigerNext LT Regular" panose="020B0803040504020204" pitchFamily="34" charset="0"/>
                  <a:ea typeface="华文细黑" panose="02010600040101010101" pitchFamily="2" charset="-122"/>
                </a:rPr>
                <a:t>Source</a:t>
              </a:r>
              <a:r>
                <a:rPr lang="zh-CN" altLang="en-US" sz="1000" i="1" dirty="0">
                  <a:latin typeface="FrutigerNext LT Regular" panose="020B0803040504020204" pitchFamily="34" charset="0"/>
                  <a:ea typeface="华文细黑" panose="02010600040101010101" pitchFamily="2" charset="-122"/>
                </a:rPr>
                <a:t>：</a:t>
              </a:r>
              <a:r>
                <a:rPr lang="en-US" altLang="zh-CN" sz="1000" i="1" dirty="0">
                  <a:latin typeface="FrutigerNext LT Regular" panose="020B0803040504020204" pitchFamily="34" charset="0"/>
                  <a:ea typeface="华文细黑" panose="02010600040101010101" pitchFamily="2" charset="-122"/>
                </a:rPr>
                <a:t>Craig </a:t>
              </a:r>
              <a:r>
                <a:rPr lang="en-US" altLang="zh-CN" sz="1000" i="1" dirty="0" err="1">
                  <a:latin typeface="FrutigerNext LT Regular" panose="020B0803040504020204" pitchFamily="34" charset="0"/>
                  <a:ea typeface="华文细黑" panose="02010600040101010101" pitchFamily="2" charset="-122"/>
                </a:rPr>
                <a:t>Larman</a:t>
              </a:r>
              <a:endParaRPr lang="zh-CN" altLang="en-US" sz="1000" i="1" dirty="0">
                <a:latin typeface="FrutigerNext LT Regular" panose="020B0803040504020204" pitchFamily="34" charset="0"/>
                <a:ea typeface="华文细黑" panose="02010600040101010101" pitchFamily="2" charset="-122"/>
              </a:endParaRPr>
            </a:p>
          </p:txBody>
        </p:sp>
        <p:sp>
          <p:nvSpPr>
            <p:cNvPr id="47119" name="圆角矩形 18"/>
            <p:cNvSpPr>
              <a:spLocks noChangeArrowheads="1"/>
            </p:cNvSpPr>
            <p:nvPr/>
          </p:nvSpPr>
          <p:spPr bwMode="auto">
            <a:xfrm>
              <a:off x="3616802" y="1653400"/>
              <a:ext cx="749898" cy="321385"/>
            </a:xfrm>
            <a:prstGeom prst="roundRect">
              <a:avLst>
                <a:gd name="adj" fmla="val 16667"/>
              </a:avLst>
            </a:prstGeom>
            <a:solidFill>
              <a:srgbClr val="FFCC00"/>
            </a:solidFill>
            <a:ln w="12700" cmpd="sng">
              <a:solidFill>
                <a:srgbClr val="89A4A7"/>
              </a:solidFill>
              <a:round/>
              <a:headEnd/>
              <a:tailEnd/>
            </a:ln>
          </p:spPr>
          <p:txBody>
            <a:bodyPr anchor="ctr"/>
            <a:lstStyle>
              <a:lvl1pPr algn="l" eaLnBrk="0" hangingPunct="0">
                <a:defRPr sz="2400">
                  <a:solidFill>
                    <a:schemeClr val="tx1"/>
                  </a:solidFill>
                  <a:latin typeface="Arial" panose="020B0604020202020204" pitchFamily="34" charset="0"/>
                  <a:ea typeface="MS PGothic" panose="020B0600070205080204" pitchFamily="34" charset="-128"/>
                </a:defRPr>
              </a:lvl1pPr>
              <a:lvl2pPr marL="742950" indent="-285750" algn="l" eaLnBrk="0" hangingPunct="0">
                <a:defRPr sz="2400">
                  <a:solidFill>
                    <a:schemeClr val="tx1"/>
                  </a:solidFill>
                  <a:latin typeface="Arial" panose="020B0604020202020204" pitchFamily="34" charset="0"/>
                  <a:ea typeface="MS PGothic" panose="020B0600070205080204" pitchFamily="34" charset="-128"/>
                </a:defRPr>
              </a:lvl2pPr>
              <a:lvl3pPr marL="1143000" indent="-228600" algn="l" eaLnBrk="0" hangingPunct="0">
                <a:defRPr sz="2400">
                  <a:solidFill>
                    <a:schemeClr val="tx1"/>
                  </a:solidFill>
                  <a:latin typeface="Arial" panose="020B0604020202020204" pitchFamily="34" charset="0"/>
                  <a:ea typeface="MS PGothic" panose="020B0600070205080204" pitchFamily="34" charset="-128"/>
                </a:defRPr>
              </a:lvl3pPr>
              <a:lvl4pPr marL="1600200" indent="-228600" algn="l" eaLnBrk="0" hangingPunct="0">
                <a:defRPr sz="2400">
                  <a:solidFill>
                    <a:schemeClr val="tx1"/>
                  </a:solidFill>
                  <a:latin typeface="Arial" panose="020B0604020202020204" pitchFamily="34" charset="0"/>
                  <a:ea typeface="MS PGothic" panose="020B0600070205080204" pitchFamily="34" charset="-128"/>
                </a:defRPr>
              </a:lvl4pPr>
              <a:lvl5pPr marL="2057400" indent="-228600" algn="l"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zh-CN" altLang="en-US" sz="1050" b="0" dirty="0">
                  <a:latin typeface="华文细黑" panose="02010600040101010101" pitchFamily="2" charset="-122"/>
                  <a:ea typeface="华文细黑" panose="02010600040101010101" pitchFamily="2" charset="-122"/>
                </a:rPr>
                <a:t>减小批量</a:t>
              </a:r>
            </a:p>
          </p:txBody>
        </p:sp>
        <p:sp>
          <p:nvSpPr>
            <p:cNvPr id="47120" name="圆角矩形 19"/>
            <p:cNvSpPr>
              <a:spLocks noChangeArrowheads="1"/>
            </p:cNvSpPr>
            <p:nvPr/>
          </p:nvSpPr>
          <p:spPr bwMode="auto">
            <a:xfrm>
              <a:off x="3546258" y="2135478"/>
              <a:ext cx="820443" cy="321385"/>
            </a:xfrm>
            <a:prstGeom prst="roundRect">
              <a:avLst>
                <a:gd name="adj" fmla="val 16667"/>
              </a:avLst>
            </a:prstGeom>
            <a:solidFill>
              <a:srgbClr val="FFECD9"/>
            </a:solidFill>
            <a:ln w="12700" cmpd="sng">
              <a:solidFill>
                <a:srgbClr val="89A4A7"/>
              </a:solidFill>
              <a:round/>
              <a:headEnd/>
              <a:tailEnd/>
            </a:ln>
          </p:spPr>
          <p:txBody>
            <a:bodyPr anchor="ctr"/>
            <a:lstStyle>
              <a:lvl1pPr algn="l" eaLnBrk="0" hangingPunct="0">
                <a:defRPr sz="2400">
                  <a:solidFill>
                    <a:schemeClr val="tx1"/>
                  </a:solidFill>
                  <a:latin typeface="Arial" panose="020B0604020202020204" pitchFamily="34" charset="0"/>
                  <a:ea typeface="MS PGothic" panose="020B0600070205080204" pitchFamily="34" charset="-128"/>
                </a:defRPr>
              </a:lvl1pPr>
              <a:lvl2pPr marL="742950" indent="-285750" algn="l" eaLnBrk="0" hangingPunct="0">
                <a:defRPr sz="2400">
                  <a:solidFill>
                    <a:schemeClr val="tx1"/>
                  </a:solidFill>
                  <a:latin typeface="Arial" panose="020B0604020202020204" pitchFamily="34" charset="0"/>
                  <a:ea typeface="MS PGothic" panose="020B0600070205080204" pitchFamily="34" charset="-128"/>
                </a:defRPr>
              </a:lvl2pPr>
              <a:lvl3pPr marL="1143000" indent="-228600" algn="l" eaLnBrk="0" hangingPunct="0">
                <a:defRPr sz="2400">
                  <a:solidFill>
                    <a:schemeClr val="tx1"/>
                  </a:solidFill>
                  <a:latin typeface="Arial" panose="020B0604020202020204" pitchFamily="34" charset="0"/>
                  <a:ea typeface="MS PGothic" panose="020B0600070205080204" pitchFamily="34" charset="-128"/>
                </a:defRPr>
              </a:lvl3pPr>
              <a:lvl4pPr marL="1600200" indent="-228600" algn="l" eaLnBrk="0" hangingPunct="0">
                <a:defRPr sz="2400">
                  <a:solidFill>
                    <a:schemeClr val="tx1"/>
                  </a:solidFill>
                  <a:latin typeface="Arial" panose="020B0604020202020204" pitchFamily="34" charset="0"/>
                  <a:ea typeface="MS PGothic" panose="020B0600070205080204" pitchFamily="34" charset="-128"/>
                </a:defRPr>
              </a:lvl4pPr>
              <a:lvl5pPr marL="2057400" indent="-228600" algn="l"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CN" sz="1050" b="0" dirty="0">
                  <a:latin typeface="华文细黑" panose="02010600040101010101" pitchFamily="2" charset="-122"/>
                  <a:ea typeface="华文细黑" panose="02010600040101010101" pitchFamily="2" charset="-122"/>
                </a:rPr>
                <a:t>1.</a:t>
              </a:r>
              <a:r>
                <a:rPr lang="zh-CN" altLang="en-US" sz="1050" b="0" dirty="0">
                  <a:latin typeface="华文细黑" panose="02010600040101010101" pitchFamily="2" charset="-122"/>
                  <a:ea typeface="华文细黑" panose="02010600040101010101" pitchFamily="2" charset="-122"/>
                </a:rPr>
                <a:t>减少排队</a:t>
              </a:r>
            </a:p>
          </p:txBody>
        </p:sp>
        <p:sp>
          <p:nvSpPr>
            <p:cNvPr id="47121" name="圆角矩形 20"/>
            <p:cNvSpPr>
              <a:spLocks noChangeArrowheads="1"/>
            </p:cNvSpPr>
            <p:nvPr/>
          </p:nvSpPr>
          <p:spPr bwMode="auto">
            <a:xfrm>
              <a:off x="3616802" y="2617555"/>
              <a:ext cx="749898" cy="321385"/>
            </a:xfrm>
            <a:prstGeom prst="roundRect">
              <a:avLst>
                <a:gd name="adj" fmla="val 16667"/>
              </a:avLst>
            </a:prstGeom>
            <a:solidFill>
              <a:srgbClr val="FFECD9"/>
            </a:solidFill>
            <a:ln w="12700" cmpd="sng">
              <a:solidFill>
                <a:srgbClr val="89A4A7"/>
              </a:solidFill>
              <a:round/>
              <a:headEnd/>
              <a:tailEnd/>
            </a:ln>
          </p:spPr>
          <p:txBody>
            <a:bodyPr anchor="ctr"/>
            <a:lstStyle>
              <a:lvl1pPr algn="l" eaLnBrk="0" hangingPunct="0">
                <a:defRPr sz="2400">
                  <a:solidFill>
                    <a:schemeClr val="tx1"/>
                  </a:solidFill>
                  <a:latin typeface="Arial" panose="020B0604020202020204" pitchFamily="34" charset="0"/>
                  <a:ea typeface="MS PGothic" panose="020B0600070205080204" pitchFamily="34" charset="-128"/>
                </a:defRPr>
              </a:lvl1pPr>
              <a:lvl2pPr marL="742950" indent="-285750" algn="l" eaLnBrk="0" hangingPunct="0">
                <a:defRPr sz="2400">
                  <a:solidFill>
                    <a:schemeClr val="tx1"/>
                  </a:solidFill>
                  <a:latin typeface="Arial" panose="020B0604020202020204" pitchFamily="34" charset="0"/>
                  <a:ea typeface="MS PGothic" panose="020B0600070205080204" pitchFamily="34" charset="-128"/>
                </a:defRPr>
              </a:lvl2pPr>
              <a:lvl3pPr marL="1143000" indent="-228600" algn="l" eaLnBrk="0" hangingPunct="0">
                <a:defRPr sz="2400">
                  <a:solidFill>
                    <a:schemeClr val="tx1"/>
                  </a:solidFill>
                  <a:latin typeface="Arial" panose="020B0604020202020204" pitchFamily="34" charset="0"/>
                  <a:ea typeface="MS PGothic" panose="020B0600070205080204" pitchFamily="34" charset="-128"/>
                </a:defRPr>
              </a:lvl3pPr>
              <a:lvl4pPr marL="1600200" indent="-228600" algn="l" eaLnBrk="0" hangingPunct="0">
                <a:defRPr sz="2400">
                  <a:solidFill>
                    <a:schemeClr val="tx1"/>
                  </a:solidFill>
                  <a:latin typeface="Arial" panose="020B0604020202020204" pitchFamily="34" charset="0"/>
                  <a:ea typeface="MS PGothic" panose="020B0600070205080204" pitchFamily="34" charset="-128"/>
                </a:defRPr>
              </a:lvl4pPr>
              <a:lvl5pPr marL="2057400" indent="-228600" algn="l"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CN" sz="1050" b="0" dirty="0">
                  <a:latin typeface="华文细黑" panose="02010600040101010101" pitchFamily="2" charset="-122"/>
                  <a:ea typeface="华文细黑" panose="02010600040101010101" pitchFamily="2" charset="-122"/>
                </a:rPr>
                <a:t>3.</a:t>
              </a:r>
              <a:r>
                <a:rPr lang="zh-CN" altLang="en-US" sz="1050" b="0" dirty="0">
                  <a:latin typeface="华文细黑" panose="02010600040101010101" pitchFamily="2" charset="-122"/>
                  <a:ea typeface="华文细黑" panose="02010600040101010101" pitchFamily="2" charset="-122"/>
                </a:rPr>
                <a:t>缩短交付周期</a:t>
              </a:r>
            </a:p>
          </p:txBody>
        </p:sp>
        <p:sp>
          <p:nvSpPr>
            <p:cNvPr id="47122" name="圆角矩形 21"/>
            <p:cNvSpPr>
              <a:spLocks noChangeArrowheads="1"/>
            </p:cNvSpPr>
            <p:nvPr/>
          </p:nvSpPr>
          <p:spPr bwMode="auto">
            <a:xfrm>
              <a:off x="4473828" y="2135478"/>
              <a:ext cx="836477" cy="321385"/>
            </a:xfrm>
            <a:prstGeom prst="roundRect">
              <a:avLst>
                <a:gd name="adj" fmla="val 16667"/>
              </a:avLst>
            </a:prstGeom>
            <a:solidFill>
              <a:srgbClr val="FFECD9"/>
            </a:solidFill>
            <a:ln w="12700" cmpd="sng">
              <a:solidFill>
                <a:srgbClr val="89A4A7"/>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lgn="l" eaLnBrk="0" hangingPunct="0">
                <a:defRPr sz="2400">
                  <a:solidFill>
                    <a:schemeClr val="tx1"/>
                  </a:solidFill>
                  <a:latin typeface="Arial" panose="020B0604020202020204" pitchFamily="34" charset="0"/>
                  <a:ea typeface="MS PGothic" panose="020B0600070205080204" pitchFamily="34" charset="-128"/>
                </a:defRPr>
              </a:lvl1pPr>
              <a:lvl2pPr marL="742950" indent="-285750" algn="l" eaLnBrk="0" hangingPunct="0">
                <a:defRPr sz="2400">
                  <a:solidFill>
                    <a:schemeClr val="tx1"/>
                  </a:solidFill>
                  <a:latin typeface="Arial" panose="020B0604020202020204" pitchFamily="34" charset="0"/>
                  <a:ea typeface="MS PGothic" panose="020B0600070205080204" pitchFamily="34" charset="-128"/>
                </a:defRPr>
              </a:lvl2pPr>
              <a:lvl3pPr marL="1143000" indent="-228600" algn="l" eaLnBrk="0" hangingPunct="0">
                <a:defRPr sz="2400">
                  <a:solidFill>
                    <a:schemeClr val="tx1"/>
                  </a:solidFill>
                  <a:latin typeface="Arial" panose="020B0604020202020204" pitchFamily="34" charset="0"/>
                  <a:ea typeface="MS PGothic" panose="020B0600070205080204" pitchFamily="34" charset="-128"/>
                </a:defRPr>
              </a:lvl3pPr>
              <a:lvl4pPr marL="1600200" indent="-228600" algn="l" eaLnBrk="0" hangingPunct="0">
                <a:defRPr sz="2400">
                  <a:solidFill>
                    <a:schemeClr val="tx1"/>
                  </a:solidFill>
                  <a:latin typeface="Arial" panose="020B0604020202020204" pitchFamily="34" charset="0"/>
                  <a:ea typeface="MS PGothic" panose="020B0600070205080204" pitchFamily="34" charset="-128"/>
                </a:defRPr>
              </a:lvl4pPr>
              <a:lvl5pPr marL="2057400" indent="-228600" algn="l"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CN" sz="1050" b="0" dirty="0">
                  <a:latin typeface="华文细黑" panose="02010600040101010101" pitchFamily="2" charset="-122"/>
                  <a:ea typeface="华文细黑" panose="02010600040101010101" pitchFamily="2" charset="-122"/>
                </a:rPr>
                <a:t>2.</a:t>
              </a:r>
              <a:r>
                <a:rPr lang="zh-CN" altLang="en-US" sz="1050" b="0" dirty="0">
                  <a:latin typeface="华文细黑" panose="02010600040101010101" pitchFamily="2" charset="-122"/>
                  <a:ea typeface="华文细黑" panose="02010600040101010101" pitchFamily="2" charset="-122"/>
                </a:rPr>
                <a:t>加快反馈</a:t>
              </a:r>
            </a:p>
          </p:txBody>
        </p:sp>
        <p:sp>
          <p:nvSpPr>
            <p:cNvPr id="47123" name="圆角矩形 22"/>
            <p:cNvSpPr>
              <a:spLocks noChangeArrowheads="1"/>
            </p:cNvSpPr>
            <p:nvPr/>
          </p:nvSpPr>
          <p:spPr bwMode="auto">
            <a:xfrm>
              <a:off x="4395614" y="2617555"/>
              <a:ext cx="828113" cy="321385"/>
            </a:xfrm>
            <a:prstGeom prst="roundRect">
              <a:avLst>
                <a:gd name="adj" fmla="val 16667"/>
              </a:avLst>
            </a:prstGeom>
            <a:solidFill>
              <a:srgbClr val="FFECD9"/>
            </a:solidFill>
            <a:ln w="12700" cmpd="sng">
              <a:solidFill>
                <a:srgbClr val="89A4A7"/>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lgn="l" eaLnBrk="0" hangingPunct="0">
                <a:defRPr sz="2400">
                  <a:solidFill>
                    <a:schemeClr val="tx1"/>
                  </a:solidFill>
                  <a:latin typeface="Arial" panose="020B0604020202020204" pitchFamily="34" charset="0"/>
                  <a:ea typeface="MS PGothic" panose="020B0600070205080204" pitchFamily="34" charset="-128"/>
                </a:defRPr>
              </a:lvl1pPr>
              <a:lvl2pPr marL="742950" indent="-285750" algn="l" eaLnBrk="0" hangingPunct="0">
                <a:defRPr sz="2400">
                  <a:solidFill>
                    <a:schemeClr val="tx1"/>
                  </a:solidFill>
                  <a:latin typeface="Arial" panose="020B0604020202020204" pitchFamily="34" charset="0"/>
                  <a:ea typeface="MS PGothic" panose="020B0600070205080204" pitchFamily="34" charset="-128"/>
                </a:defRPr>
              </a:lvl2pPr>
              <a:lvl3pPr marL="1143000" indent="-228600" algn="l" eaLnBrk="0" hangingPunct="0">
                <a:defRPr sz="2400">
                  <a:solidFill>
                    <a:schemeClr val="tx1"/>
                  </a:solidFill>
                  <a:latin typeface="Arial" panose="020B0604020202020204" pitchFamily="34" charset="0"/>
                  <a:ea typeface="MS PGothic" panose="020B0600070205080204" pitchFamily="34" charset="-128"/>
                </a:defRPr>
              </a:lvl3pPr>
              <a:lvl4pPr marL="1600200" indent="-228600" algn="l" eaLnBrk="0" hangingPunct="0">
                <a:defRPr sz="2400">
                  <a:solidFill>
                    <a:schemeClr val="tx1"/>
                  </a:solidFill>
                  <a:latin typeface="Arial" panose="020B0604020202020204" pitchFamily="34" charset="0"/>
                  <a:ea typeface="MS PGothic" panose="020B0600070205080204" pitchFamily="34" charset="-128"/>
                </a:defRPr>
              </a:lvl4pPr>
              <a:lvl5pPr marL="2057400" indent="-228600" algn="l"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CN" sz="1050" b="0" dirty="0">
                  <a:latin typeface="华文细黑" panose="02010600040101010101" pitchFamily="2" charset="-122"/>
                  <a:ea typeface="华文细黑" panose="02010600040101010101" pitchFamily="2" charset="-122"/>
                </a:rPr>
                <a:t>4.</a:t>
              </a:r>
              <a:r>
                <a:rPr lang="zh-CN" altLang="en-US" sz="1050" b="0" dirty="0">
                  <a:latin typeface="华文细黑" panose="02010600040101010101" pitchFamily="2" charset="-122"/>
                  <a:ea typeface="华文细黑" panose="02010600040101010101" pitchFamily="2" charset="-122"/>
                </a:rPr>
                <a:t>增强质量</a:t>
              </a:r>
            </a:p>
          </p:txBody>
        </p:sp>
        <p:sp>
          <p:nvSpPr>
            <p:cNvPr id="47124" name="圆角矩形 23"/>
            <p:cNvSpPr>
              <a:spLocks noChangeArrowheads="1"/>
            </p:cNvSpPr>
            <p:nvPr/>
          </p:nvSpPr>
          <p:spPr bwMode="auto">
            <a:xfrm>
              <a:off x="5330855" y="2617555"/>
              <a:ext cx="828806" cy="321385"/>
            </a:xfrm>
            <a:prstGeom prst="roundRect">
              <a:avLst>
                <a:gd name="adj" fmla="val 16667"/>
              </a:avLst>
            </a:prstGeom>
            <a:solidFill>
              <a:srgbClr val="FFECD9"/>
            </a:solidFill>
            <a:ln w="12700" cmpd="sng">
              <a:solidFill>
                <a:srgbClr val="89A4A7"/>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lgn="l" eaLnBrk="0" hangingPunct="0">
                <a:defRPr sz="2400">
                  <a:solidFill>
                    <a:schemeClr val="tx1"/>
                  </a:solidFill>
                  <a:latin typeface="Arial" panose="020B0604020202020204" pitchFamily="34" charset="0"/>
                  <a:ea typeface="MS PGothic" panose="020B0600070205080204" pitchFamily="34" charset="-128"/>
                </a:defRPr>
              </a:lvl1pPr>
              <a:lvl2pPr marL="742950" indent="-285750" algn="l" eaLnBrk="0" hangingPunct="0">
                <a:defRPr sz="2400">
                  <a:solidFill>
                    <a:schemeClr val="tx1"/>
                  </a:solidFill>
                  <a:latin typeface="Arial" panose="020B0604020202020204" pitchFamily="34" charset="0"/>
                  <a:ea typeface="MS PGothic" panose="020B0600070205080204" pitchFamily="34" charset="-128"/>
                </a:defRPr>
              </a:lvl2pPr>
              <a:lvl3pPr marL="1143000" indent="-228600" algn="l" eaLnBrk="0" hangingPunct="0">
                <a:defRPr sz="2400">
                  <a:solidFill>
                    <a:schemeClr val="tx1"/>
                  </a:solidFill>
                  <a:latin typeface="Arial" panose="020B0604020202020204" pitchFamily="34" charset="0"/>
                  <a:ea typeface="MS PGothic" panose="020B0600070205080204" pitchFamily="34" charset="-128"/>
                </a:defRPr>
              </a:lvl3pPr>
              <a:lvl4pPr marL="1600200" indent="-228600" algn="l" eaLnBrk="0" hangingPunct="0">
                <a:defRPr sz="2400">
                  <a:solidFill>
                    <a:schemeClr val="tx1"/>
                  </a:solidFill>
                  <a:latin typeface="Arial" panose="020B0604020202020204" pitchFamily="34" charset="0"/>
                  <a:ea typeface="MS PGothic" panose="020B0600070205080204" pitchFamily="34" charset="-128"/>
                </a:defRPr>
              </a:lvl4pPr>
              <a:lvl5pPr marL="2057400" indent="-228600" algn="l"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CN" sz="1050" b="0" dirty="0">
                  <a:latin typeface="华文细黑" panose="02010600040101010101" pitchFamily="2" charset="-122"/>
                  <a:ea typeface="华文细黑" panose="02010600040101010101" pitchFamily="2" charset="-122"/>
                </a:rPr>
                <a:t>5.</a:t>
              </a:r>
              <a:r>
                <a:rPr lang="zh-CN" altLang="en-US" sz="1050" b="0" dirty="0">
                  <a:latin typeface="华文细黑" panose="02010600040101010101" pitchFamily="2" charset="-122"/>
                  <a:ea typeface="华文细黑" panose="02010600040101010101" pitchFamily="2" charset="-122"/>
                </a:rPr>
                <a:t>改善创新</a:t>
              </a:r>
            </a:p>
          </p:txBody>
        </p:sp>
        <p:sp>
          <p:nvSpPr>
            <p:cNvPr id="47125" name="圆角矩形 24"/>
            <p:cNvSpPr>
              <a:spLocks noChangeArrowheads="1"/>
            </p:cNvSpPr>
            <p:nvPr/>
          </p:nvSpPr>
          <p:spPr bwMode="auto">
            <a:xfrm>
              <a:off x="6134319" y="2135478"/>
              <a:ext cx="749898" cy="321385"/>
            </a:xfrm>
            <a:prstGeom prst="roundRect">
              <a:avLst>
                <a:gd name="adj" fmla="val 16667"/>
              </a:avLst>
            </a:prstGeom>
            <a:solidFill>
              <a:srgbClr val="FFECD9"/>
            </a:solidFill>
            <a:ln w="12700" cmpd="sng">
              <a:solidFill>
                <a:srgbClr val="89A4A7"/>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lgn="l" eaLnBrk="0" hangingPunct="0">
                <a:defRPr sz="2400">
                  <a:solidFill>
                    <a:schemeClr val="tx1"/>
                  </a:solidFill>
                  <a:latin typeface="Arial" panose="020B0604020202020204" pitchFamily="34" charset="0"/>
                  <a:ea typeface="MS PGothic" panose="020B0600070205080204" pitchFamily="34" charset="-128"/>
                </a:defRPr>
              </a:lvl1pPr>
              <a:lvl2pPr marL="742950" indent="-285750" algn="l" eaLnBrk="0" hangingPunct="0">
                <a:defRPr sz="2400">
                  <a:solidFill>
                    <a:schemeClr val="tx1"/>
                  </a:solidFill>
                  <a:latin typeface="Arial" panose="020B0604020202020204" pitchFamily="34" charset="0"/>
                  <a:ea typeface="MS PGothic" panose="020B0600070205080204" pitchFamily="34" charset="-128"/>
                </a:defRPr>
              </a:lvl2pPr>
              <a:lvl3pPr marL="1143000" indent="-228600" algn="l" eaLnBrk="0" hangingPunct="0">
                <a:defRPr sz="2400">
                  <a:solidFill>
                    <a:schemeClr val="tx1"/>
                  </a:solidFill>
                  <a:latin typeface="Arial" panose="020B0604020202020204" pitchFamily="34" charset="0"/>
                  <a:ea typeface="MS PGothic" panose="020B0600070205080204" pitchFamily="34" charset="-128"/>
                </a:defRPr>
              </a:lvl3pPr>
              <a:lvl4pPr marL="1600200" indent="-228600" algn="l" eaLnBrk="0" hangingPunct="0">
                <a:defRPr sz="2400">
                  <a:solidFill>
                    <a:schemeClr val="tx1"/>
                  </a:solidFill>
                  <a:latin typeface="Arial" panose="020B0604020202020204" pitchFamily="34" charset="0"/>
                  <a:ea typeface="MS PGothic" panose="020B0600070205080204" pitchFamily="34" charset="-128"/>
                </a:defRPr>
              </a:lvl4pPr>
              <a:lvl5pPr marL="2057400" indent="-228600" algn="l"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CN" sz="1050" b="0" dirty="0">
                  <a:latin typeface="华文细黑" panose="02010600040101010101" pitchFamily="2" charset="-122"/>
                  <a:ea typeface="华文细黑" panose="02010600040101010101" pitchFamily="2" charset="-122"/>
                </a:rPr>
                <a:t>6.</a:t>
              </a:r>
              <a:r>
                <a:rPr lang="zh-CN" altLang="en-US" sz="1050" b="0" dirty="0">
                  <a:latin typeface="华文细黑" panose="02010600040101010101" pitchFamily="2" charset="-122"/>
                  <a:ea typeface="华文细黑" panose="02010600040101010101" pitchFamily="2" charset="-122"/>
                </a:rPr>
                <a:t>降低管理成本</a:t>
              </a:r>
            </a:p>
          </p:txBody>
        </p:sp>
        <p:sp>
          <p:nvSpPr>
            <p:cNvPr id="47126" name="圆角矩形 25"/>
            <p:cNvSpPr>
              <a:spLocks noChangeArrowheads="1"/>
            </p:cNvSpPr>
            <p:nvPr/>
          </p:nvSpPr>
          <p:spPr bwMode="auto">
            <a:xfrm>
              <a:off x="6134319" y="3099633"/>
              <a:ext cx="749898" cy="321385"/>
            </a:xfrm>
            <a:prstGeom prst="roundRect">
              <a:avLst>
                <a:gd name="adj" fmla="val 16667"/>
              </a:avLst>
            </a:prstGeom>
            <a:solidFill>
              <a:srgbClr val="FFECD9"/>
            </a:solidFill>
            <a:ln w="12700" cmpd="sng">
              <a:solidFill>
                <a:srgbClr val="89A4A7"/>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lgn="l" eaLnBrk="0" hangingPunct="0">
                <a:defRPr sz="2400">
                  <a:solidFill>
                    <a:schemeClr val="tx1"/>
                  </a:solidFill>
                  <a:latin typeface="Arial" panose="020B0604020202020204" pitchFamily="34" charset="0"/>
                  <a:ea typeface="MS PGothic" panose="020B0600070205080204" pitchFamily="34" charset="-128"/>
                </a:defRPr>
              </a:lvl1pPr>
              <a:lvl2pPr marL="742950" indent="-285750" algn="l" eaLnBrk="0" hangingPunct="0">
                <a:defRPr sz="2400">
                  <a:solidFill>
                    <a:schemeClr val="tx1"/>
                  </a:solidFill>
                  <a:latin typeface="Arial" panose="020B0604020202020204" pitchFamily="34" charset="0"/>
                  <a:ea typeface="MS PGothic" panose="020B0600070205080204" pitchFamily="34" charset="-128"/>
                </a:defRPr>
              </a:lvl2pPr>
              <a:lvl3pPr marL="1143000" indent="-228600" algn="l" eaLnBrk="0" hangingPunct="0">
                <a:defRPr sz="2400">
                  <a:solidFill>
                    <a:schemeClr val="tx1"/>
                  </a:solidFill>
                  <a:latin typeface="Arial" panose="020B0604020202020204" pitchFamily="34" charset="0"/>
                  <a:ea typeface="MS PGothic" panose="020B0600070205080204" pitchFamily="34" charset="-128"/>
                </a:defRPr>
              </a:lvl3pPr>
              <a:lvl4pPr marL="1600200" indent="-228600" algn="l" eaLnBrk="0" hangingPunct="0">
                <a:defRPr sz="2400">
                  <a:solidFill>
                    <a:schemeClr val="tx1"/>
                  </a:solidFill>
                  <a:latin typeface="Arial" panose="020B0604020202020204" pitchFamily="34" charset="0"/>
                  <a:ea typeface="MS PGothic" panose="020B0600070205080204" pitchFamily="34" charset="-128"/>
                </a:defRPr>
              </a:lvl4pPr>
              <a:lvl5pPr marL="2057400" indent="-228600" algn="l"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CN" sz="1050" b="0" dirty="0">
                  <a:latin typeface="华文细黑" panose="02010600040101010101" pitchFamily="2" charset="-122"/>
                  <a:ea typeface="华文细黑" panose="02010600040101010101" pitchFamily="2" charset="-122"/>
                </a:rPr>
                <a:t>7.</a:t>
              </a:r>
              <a:r>
                <a:rPr lang="zh-CN" altLang="en-US" sz="1050" b="0" dirty="0">
                  <a:latin typeface="华文细黑" panose="02010600040101010101" pitchFamily="2" charset="-122"/>
                  <a:ea typeface="华文细黑" panose="02010600040101010101" pitchFamily="2" charset="-122"/>
                </a:rPr>
                <a:t>更高的效率</a:t>
              </a:r>
            </a:p>
          </p:txBody>
        </p:sp>
        <p:cxnSp>
          <p:nvCxnSpPr>
            <p:cNvPr id="47127" name="直接连接符 27"/>
            <p:cNvCxnSpPr>
              <a:cxnSpLocks noChangeShapeType="1"/>
              <a:stCxn id="47119" idx="3"/>
            </p:cNvCxnSpPr>
            <p:nvPr/>
          </p:nvCxnSpPr>
          <p:spPr bwMode="auto">
            <a:xfrm>
              <a:off x="4366700" y="1814092"/>
              <a:ext cx="1928310" cy="1190"/>
            </a:xfrm>
            <a:prstGeom prst="line">
              <a:avLst/>
            </a:prstGeom>
            <a:noFill/>
            <a:ln w="9525" cmpd="sng">
              <a:solidFill>
                <a:schemeClr val="tx1"/>
              </a:solidFill>
              <a:round/>
              <a:headEnd/>
              <a:tailEnd/>
            </a:ln>
            <a:extLst>
              <a:ext uri="{909E8E84-426E-40DD-AFC4-6F175D3DCCD1}">
                <a14:hiddenFill xmlns:a14="http://schemas.microsoft.com/office/drawing/2010/main">
                  <a:noFill/>
                </a14:hiddenFill>
              </a:ext>
            </a:extLst>
          </p:spPr>
        </p:cxnSp>
        <p:cxnSp>
          <p:nvCxnSpPr>
            <p:cNvPr id="47128" name="直接箭头连接符 29"/>
            <p:cNvCxnSpPr>
              <a:cxnSpLocks noChangeShapeType="1"/>
              <a:endCxn id="47125" idx="0"/>
            </p:cNvCxnSpPr>
            <p:nvPr/>
          </p:nvCxnSpPr>
          <p:spPr bwMode="auto">
            <a:xfrm rot="16200000" flipH="1">
              <a:off x="6241446" y="1867656"/>
              <a:ext cx="321385" cy="214257"/>
            </a:xfrm>
            <a:prstGeom prst="straightConnector1">
              <a:avLst/>
            </a:prstGeom>
            <a:noFill/>
            <a:ln w="9525" cmpd="sng">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47129" name="直接箭头连接符 44"/>
            <p:cNvCxnSpPr>
              <a:cxnSpLocks noChangeShapeType="1"/>
              <a:stCxn id="47119" idx="2"/>
              <a:endCxn id="47120" idx="0"/>
            </p:cNvCxnSpPr>
            <p:nvPr/>
          </p:nvCxnSpPr>
          <p:spPr bwMode="auto">
            <a:xfrm flipH="1">
              <a:off x="3956480" y="1974785"/>
              <a:ext cx="35272" cy="160693"/>
            </a:xfrm>
            <a:prstGeom prst="straightConnector1">
              <a:avLst/>
            </a:prstGeom>
            <a:noFill/>
            <a:ln w="9525" cmpd="sng">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47130" name="直接箭头连接符 45"/>
            <p:cNvCxnSpPr>
              <a:cxnSpLocks noChangeShapeType="1"/>
            </p:cNvCxnSpPr>
            <p:nvPr/>
          </p:nvCxnSpPr>
          <p:spPr bwMode="auto">
            <a:xfrm rot="5400000">
              <a:off x="3912000" y="2536613"/>
              <a:ext cx="160692" cy="1190"/>
            </a:xfrm>
            <a:prstGeom prst="straightConnector1">
              <a:avLst/>
            </a:prstGeom>
            <a:noFill/>
            <a:ln w="9525" cmpd="sng">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47131" name="直接箭头连接符 48"/>
            <p:cNvCxnSpPr>
              <a:cxnSpLocks noChangeShapeType="1"/>
              <a:stCxn id="47122" idx="2"/>
              <a:endCxn id="47123" idx="0"/>
            </p:cNvCxnSpPr>
            <p:nvPr/>
          </p:nvCxnSpPr>
          <p:spPr bwMode="auto">
            <a:xfrm flipH="1">
              <a:off x="4809671" y="2456864"/>
              <a:ext cx="82396" cy="160692"/>
            </a:xfrm>
            <a:prstGeom prst="straightConnector1">
              <a:avLst/>
            </a:prstGeom>
            <a:noFill/>
            <a:ln w="9525" cmpd="sng">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47132" name="直接箭头连接符 50"/>
            <p:cNvCxnSpPr>
              <a:cxnSpLocks noChangeShapeType="1"/>
              <a:stCxn id="47122" idx="2"/>
              <a:endCxn id="47124" idx="0"/>
            </p:cNvCxnSpPr>
            <p:nvPr/>
          </p:nvCxnSpPr>
          <p:spPr bwMode="auto">
            <a:xfrm>
              <a:off x="4892067" y="2456864"/>
              <a:ext cx="853192" cy="160692"/>
            </a:xfrm>
            <a:prstGeom prst="straightConnector1">
              <a:avLst/>
            </a:prstGeom>
            <a:noFill/>
            <a:ln w="9525" cmpd="sng">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47133" name="直接箭头连接符 52"/>
            <p:cNvCxnSpPr>
              <a:cxnSpLocks noChangeShapeType="1"/>
            </p:cNvCxnSpPr>
            <p:nvPr/>
          </p:nvCxnSpPr>
          <p:spPr bwMode="auto">
            <a:xfrm flipV="1">
              <a:off x="4366701" y="1814091"/>
              <a:ext cx="964155" cy="374949"/>
            </a:xfrm>
            <a:prstGeom prst="straightConnector1">
              <a:avLst/>
            </a:prstGeom>
            <a:noFill/>
            <a:ln w="9525" cmpd="sng">
              <a:solidFill>
                <a:schemeClr val="tx1"/>
              </a:solidFill>
              <a:round/>
              <a:headEnd/>
              <a:tailEnd type="arrow" w="med" len="med"/>
            </a:ln>
            <a:extLst>
              <a:ext uri="{909E8E84-426E-40DD-AFC4-6F175D3DCCD1}">
                <a14:hiddenFill xmlns:a14="http://schemas.microsoft.com/office/drawing/2010/main">
                  <a:noFill/>
                </a14:hiddenFill>
              </a:ext>
            </a:extLst>
          </p:spPr>
        </p:cxnSp>
        <p:sp>
          <p:nvSpPr>
            <p:cNvPr id="47134" name="圆角矩形 54"/>
            <p:cNvSpPr>
              <a:spLocks noChangeArrowheads="1"/>
            </p:cNvSpPr>
            <p:nvPr/>
          </p:nvSpPr>
          <p:spPr bwMode="auto">
            <a:xfrm>
              <a:off x="4795214" y="3153197"/>
              <a:ext cx="749898" cy="321385"/>
            </a:xfrm>
            <a:prstGeom prst="roundRect">
              <a:avLst>
                <a:gd name="adj" fmla="val 16667"/>
              </a:avLst>
            </a:prstGeom>
            <a:solidFill>
              <a:srgbClr val="FFCC00"/>
            </a:solidFill>
            <a:ln w="12700" cmpd="sng">
              <a:solidFill>
                <a:srgbClr val="89A4A7"/>
              </a:solidFill>
              <a:round/>
              <a:headEnd/>
              <a:tailEnd/>
            </a:ln>
          </p:spPr>
          <p:txBody>
            <a:bodyPr anchor="ctr"/>
            <a:lstStyle>
              <a:lvl1pPr algn="l" eaLnBrk="0" hangingPunct="0">
                <a:defRPr sz="2400">
                  <a:solidFill>
                    <a:schemeClr val="tx1"/>
                  </a:solidFill>
                  <a:latin typeface="Arial" panose="020B0604020202020204" pitchFamily="34" charset="0"/>
                  <a:ea typeface="MS PGothic" panose="020B0600070205080204" pitchFamily="34" charset="-128"/>
                </a:defRPr>
              </a:lvl1pPr>
              <a:lvl2pPr marL="742950" indent="-285750" algn="l" eaLnBrk="0" hangingPunct="0">
                <a:defRPr sz="2400">
                  <a:solidFill>
                    <a:schemeClr val="tx1"/>
                  </a:solidFill>
                  <a:latin typeface="Arial" panose="020B0604020202020204" pitchFamily="34" charset="0"/>
                  <a:ea typeface="MS PGothic" panose="020B0600070205080204" pitchFamily="34" charset="-128"/>
                </a:defRPr>
              </a:lvl2pPr>
              <a:lvl3pPr marL="1143000" indent="-228600" algn="l" eaLnBrk="0" hangingPunct="0">
                <a:defRPr sz="2400">
                  <a:solidFill>
                    <a:schemeClr val="tx1"/>
                  </a:solidFill>
                  <a:latin typeface="Arial" panose="020B0604020202020204" pitchFamily="34" charset="0"/>
                  <a:ea typeface="MS PGothic" panose="020B0600070205080204" pitchFamily="34" charset="-128"/>
                </a:defRPr>
              </a:lvl3pPr>
              <a:lvl4pPr marL="1600200" indent="-228600" algn="l" eaLnBrk="0" hangingPunct="0">
                <a:defRPr sz="2400">
                  <a:solidFill>
                    <a:schemeClr val="tx1"/>
                  </a:solidFill>
                  <a:latin typeface="Arial" panose="020B0604020202020204" pitchFamily="34" charset="0"/>
                  <a:ea typeface="MS PGothic" panose="020B0600070205080204" pitchFamily="34" charset="-128"/>
                </a:defRPr>
              </a:lvl4pPr>
              <a:lvl5pPr marL="2057400" indent="-228600" algn="l"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CN" sz="1050" b="0" dirty="0">
                  <a:solidFill>
                    <a:srgbClr val="990000"/>
                  </a:solidFill>
                  <a:latin typeface="华文细黑" panose="02010600040101010101" pitchFamily="2" charset="-122"/>
                  <a:ea typeface="华文细黑" panose="02010600040101010101" pitchFamily="2" charset="-122"/>
                </a:rPr>
                <a:t>$$</a:t>
              </a:r>
              <a:endParaRPr lang="zh-CN" altLang="en-US" sz="1050" b="0" dirty="0">
                <a:solidFill>
                  <a:srgbClr val="990000"/>
                </a:solidFill>
                <a:latin typeface="华文细黑" panose="02010600040101010101" pitchFamily="2" charset="-122"/>
                <a:ea typeface="华文细黑" panose="02010600040101010101" pitchFamily="2" charset="-122"/>
              </a:endParaRPr>
            </a:p>
          </p:txBody>
        </p:sp>
        <p:cxnSp>
          <p:nvCxnSpPr>
            <p:cNvPr id="47135" name="直接箭头连接符 56"/>
            <p:cNvCxnSpPr>
              <a:cxnSpLocks noChangeShapeType="1"/>
              <a:stCxn id="47121" idx="2"/>
              <a:endCxn id="47134" idx="1"/>
            </p:cNvCxnSpPr>
            <p:nvPr/>
          </p:nvCxnSpPr>
          <p:spPr bwMode="auto">
            <a:xfrm rot="16200000" flipH="1">
              <a:off x="4206007" y="2724683"/>
              <a:ext cx="374950" cy="803462"/>
            </a:xfrm>
            <a:prstGeom prst="straightConnector1">
              <a:avLst/>
            </a:prstGeom>
            <a:noFill/>
            <a:ln w="9525" cmpd="sng">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47136" name="直接箭头连接符 58"/>
            <p:cNvCxnSpPr>
              <a:cxnSpLocks noChangeShapeType="1"/>
              <a:stCxn id="47123" idx="2"/>
              <a:endCxn id="47134" idx="0"/>
            </p:cNvCxnSpPr>
            <p:nvPr/>
          </p:nvCxnSpPr>
          <p:spPr bwMode="auto">
            <a:xfrm>
              <a:off x="4809671" y="2938941"/>
              <a:ext cx="360492" cy="214256"/>
            </a:xfrm>
            <a:prstGeom prst="straightConnector1">
              <a:avLst/>
            </a:prstGeom>
            <a:noFill/>
            <a:ln w="9525" cmpd="sng">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47137" name="直接箭头连接符 60"/>
            <p:cNvCxnSpPr>
              <a:cxnSpLocks noChangeShapeType="1"/>
              <a:stCxn id="47124" idx="2"/>
              <a:endCxn id="47134" idx="0"/>
            </p:cNvCxnSpPr>
            <p:nvPr/>
          </p:nvCxnSpPr>
          <p:spPr bwMode="auto">
            <a:xfrm flipH="1">
              <a:off x="5170163" y="2938941"/>
              <a:ext cx="575096" cy="214256"/>
            </a:xfrm>
            <a:prstGeom prst="straightConnector1">
              <a:avLst/>
            </a:prstGeom>
            <a:noFill/>
            <a:ln w="9525" cmpd="sng">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47138" name="直接箭头连接符 62"/>
            <p:cNvCxnSpPr>
              <a:cxnSpLocks noChangeShapeType="1"/>
              <a:stCxn id="47126" idx="1"/>
              <a:endCxn id="47134" idx="3"/>
            </p:cNvCxnSpPr>
            <p:nvPr/>
          </p:nvCxnSpPr>
          <p:spPr bwMode="auto">
            <a:xfrm flipH="1">
              <a:off x="5545113" y="3260323"/>
              <a:ext cx="589206" cy="53565"/>
            </a:xfrm>
            <a:prstGeom prst="straightConnector1">
              <a:avLst/>
            </a:prstGeom>
            <a:noFill/>
            <a:ln w="9525" cmpd="sng">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47139" name="直接箭头连接符 64"/>
            <p:cNvCxnSpPr>
              <a:cxnSpLocks noChangeShapeType="1"/>
              <a:stCxn id="47125" idx="2"/>
              <a:endCxn id="47126" idx="0"/>
            </p:cNvCxnSpPr>
            <p:nvPr/>
          </p:nvCxnSpPr>
          <p:spPr bwMode="auto">
            <a:xfrm>
              <a:off x="6509267" y="2456862"/>
              <a:ext cx="0" cy="642770"/>
            </a:xfrm>
            <a:prstGeom prst="straightConnector1">
              <a:avLst/>
            </a:prstGeom>
            <a:noFill/>
            <a:ln w="9525" cmpd="sng">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47140" name="直接箭头连接符 63"/>
            <p:cNvCxnSpPr>
              <a:cxnSpLocks noChangeShapeType="1"/>
              <a:stCxn id="47120" idx="3"/>
              <a:endCxn id="47122" idx="1"/>
            </p:cNvCxnSpPr>
            <p:nvPr/>
          </p:nvCxnSpPr>
          <p:spPr bwMode="auto">
            <a:xfrm>
              <a:off x="4366701" y="2296171"/>
              <a:ext cx="107127" cy="0"/>
            </a:xfrm>
            <a:prstGeom prst="straightConnector1">
              <a:avLst/>
            </a:prstGeom>
            <a:noFill/>
            <a:ln w="9525" cmpd="sng">
              <a:solidFill>
                <a:schemeClr val="tx1"/>
              </a:solidFill>
              <a:round/>
              <a:headEnd/>
              <a:tailEnd type="arrow" w="med" len="med"/>
            </a:ln>
            <a:extLst>
              <a:ext uri="{909E8E84-426E-40DD-AFC4-6F175D3DCCD1}">
                <a14:hiddenFill xmlns:a14="http://schemas.microsoft.com/office/drawing/2010/main">
                  <a:noFill/>
                </a14:hiddenFill>
              </a:ext>
            </a:extLst>
          </p:spPr>
        </p:cxnSp>
      </p:grpSp>
      <p:sp>
        <p:nvSpPr>
          <p:cNvPr id="47141" name="Text Box 6"/>
          <p:cNvSpPr txBox="1">
            <a:spLocks noChangeArrowheads="1"/>
          </p:cNvSpPr>
          <p:nvPr/>
        </p:nvSpPr>
        <p:spPr bwMode="auto">
          <a:xfrm>
            <a:off x="658132" y="1314884"/>
            <a:ext cx="4027286" cy="273576"/>
          </a:xfrm>
          <a:prstGeom prst="rect">
            <a:avLst/>
          </a:prstGeom>
          <a:noFill/>
          <a:ln>
            <a:noFill/>
          </a:ln>
          <a:effectLst>
            <a:prstShdw prst="shdw17" dist="17961" dir="2700000">
              <a:srgbClr val="708688"/>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eaLnBrk="0" hangingPunct="0">
              <a:defRPr sz="2400">
                <a:solidFill>
                  <a:schemeClr val="tx1"/>
                </a:solidFill>
                <a:latin typeface="Arial" panose="020B0604020202020204" pitchFamily="34" charset="0"/>
                <a:ea typeface="MS PGothic" panose="020B0600070205080204" pitchFamily="34" charset="-128"/>
              </a:defRPr>
            </a:lvl1pPr>
            <a:lvl2pPr marL="742950" indent="-285750" algn="l" eaLnBrk="0" hangingPunct="0">
              <a:defRPr sz="2400">
                <a:solidFill>
                  <a:schemeClr val="tx1"/>
                </a:solidFill>
                <a:latin typeface="Arial" panose="020B0604020202020204" pitchFamily="34" charset="0"/>
                <a:ea typeface="MS PGothic" panose="020B0600070205080204" pitchFamily="34" charset="-128"/>
              </a:defRPr>
            </a:lvl2pPr>
            <a:lvl3pPr marL="1143000" indent="-228600" algn="l" eaLnBrk="0" hangingPunct="0">
              <a:defRPr sz="2400">
                <a:solidFill>
                  <a:schemeClr val="tx1"/>
                </a:solidFill>
                <a:latin typeface="Arial" panose="020B0604020202020204" pitchFamily="34" charset="0"/>
                <a:ea typeface="MS PGothic" panose="020B0600070205080204" pitchFamily="34" charset="-128"/>
              </a:defRPr>
            </a:lvl3pPr>
            <a:lvl4pPr marL="1600200" indent="-228600" algn="l" eaLnBrk="0" hangingPunct="0">
              <a:defRPr sz="2400">
                <a:solidFill>
                  <a:schemeClr val="tx1"/>
                </a:solidFill>
                <a:latin typeface="Arial" panose="020B0604020202020204" pitchFamily="34" charset="0"/>
                <a:ea typeface="MS PGothic" panose="020B0600070205080204" pitchFamily="34" charset="-128"/>
              </a:defRPr>
            </a:lvl4pPr>
            <a:lvl5pPr marL="2057400" indent="-228600" algn="l"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9pPr>
          </a:lstStyle>
          <a:p>
            <a:pPr algn="ctr" eaLnBrk="1" hangingPunct="1">
              <a:spcBef>
                <a:spcPct val="50000"/>
              </a:spcBef>
            </a:pPr>
            <a:r>
              <a:rPr lang="zh-CN" altLang="en-US" sz="1200" dirty="0">
                <a:solidFill>
                  <a:schemeClr val="bg1"/>
                </a:solidFill>
                <a:latin typeface="+mn-ea"/>
                <a:ea typeface="+mn-ea"/>
              </a:rPr>
              <a:t>排队理论：小批量与缩短交付周期、人员有效产出的关系</a:t>
            </a:r>
          </a:p>
        </p:txBody>
      </p:sp>
    </p:spTree>
    <p:extLst>
      <p:ext uri="{BB962C8B-B14F-4D97-AF65-F5344CB8AC3E}">
        <p14:creationId xmlns:p14="http://schemas.microsoft.com/office/powerpoint/2010/main" val="4388420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a:lstStyle/>
          <a:p>
            <a:r>
              <a:rPr lang="zh-CN" altLang="en-US"/>
              <a:t>本章主要讲述敏捷项目管理，敏捷开发与</a:t>
            </a:r>
            <a:r>
              <a:rPr lang="en-US" altLang="zh-CN"/>
              <a:t>DevOps</a:t>
            </a:r>
            <a:r>
              <a:rPr lang="zh-CN" altLang="en-US"/>
              <a:t>在云时代的结合。</a:t>
            </a:r>
            <a:endParaRPr lang="en-US" altLang="zh-CN" dirty="0"/>
          </a:p>
        </p:txBody>
      </p:sp>
    </p:spTree>
    <p:extLst>
      <p:ext uri="{BB962C8B-B14F-4D97-AF65-F5344CB8AC3E}">
        <p14:creationId xmlns:p14="http://schemas.microsoft.com/office/powerpoint/2010/main" val="264972397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bwMode="auto">
          <a:xfrm>
            <a:off x="700703" y="3212976"/>
            <a:ext cx="7889352" cy="1800200"/>
          </a:xfrm>
          <a:prstGeom prst="rect">
            <a:avLst/>
          </a:prstGeom>
          <a:solidFill>
            <a:srgbClr val="FFD9B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000" b="0" i="0" u="none" strike="noStrike" cap="none" normalizeH="0" baseline="0">
              <a:ln>
                <a:noFill/>
              </a:ln>
              <a:solidFill>
                <a:schemeClr val="tx1"/>
              </a:solidFill>
              <a:effectLst/>
              <a:latin typeface="FrutigerNext LT Regular" pitchFamily="34" charset="0"/>
              <a:ea typeface="宋体" pitchFamily="2" charset="-122"/>
            </a:endParaRPr>
          </a:p>
        </p:txBody>
      </p:sp>
      <p:sp>
        <p:nvSpPr>
          <p:cNvPr id="3" name="矩形 2"/>
          <p:cNvSpPr/>
          <p:nvPr/>
        </p:nvSpPr>
        <p:spPr bwMode="auto">
          <a:xfrm>
            <a:off x="714898" y="1424441"/>
            <a:ext cx="7889352" cy="1664627"/>
          </a:xfrm>
          <a:prstGeom prst="rect">
            <a:avLst/>
          </a:prstGeom>
          <a:solidFill>
            <a:srgbClr val="FFD9B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000" b="0" i="0" u="none" strike="noStrike" cap="none" normalizeH="0" baseline="0">
              <a:ln>
                <a:noFill/>
              </a:ln>
              <a:solidFill>
                <a:schemeClr val="tx1"/>
              </a:solidFill>
              <a:effectLst/>
              <a:latin typeface="FrutigerNext LT Regular" pitchFamily="34" charset="0"/>
              <a:ea typeface="宋体" pitchFamily="2" charset="-122"/>
            </a:endParaRPr>
          </a:p>
        </p:txBody>
      </p:sp>
      <p:sp>
        <p:nvSpPr>
          <p:cNvPr id="48132" name="Rectangle 4"/>
          <p:cNvSpPr>
            <a:spLocks noGrp="1" noChangeArrowheads="1"/>
          </p:cNvSpPr>
          <p:nvPr>
            <p:ph type="title"/>
          </p:nvPr>
        </p:nvSpPr>
        <p:spPr>
          <a:xfrm>
            <a:off x="684213" y="387352"/>
            <a:ext cx="7920037" cy="868363"/>
          </a:xfrm>
        </p:spPr>
        <p:txBody>
          <a:bodyPr/>
          <a:lstStyle/>
          <a:p>
            <a:r>
              <a:rPr lang="zh-CN" altLang="en-US" sz="3500" dirty="0">
                <a:latin typeface="黑体" panose="02010609060101010101" pitchFamily="49" charset="-122"/>
              </a:rPr>
              <a:t>适应变化，通过迭代计划不断调整以适应需求变化</a:t>
            </a:r>
          </a:p>
        </p:txBody>
      </p:sp>
      <p:sp>
        <p:nvSpPr>
          <p:cNvPr id="48133" name="矩形 10"/>
          <p:cNvSpPr>
            <a:spLocks noChangeArrowheads="1"/>
          </p:cNvSpPr>
          <p:nvPr/>
        </p:nvSpPr>
        <p:spPr bwMode="auto">
          <a:xfrm>
            <a:off x="4788024" y="3541228"/>
            <a:ext cx="3528392" cy="1055674"/>
          </a:xfrm>
          <a:prstGeom prst="rect">
            <a:avLst/>
          </a:prstGeom>
          <a:noFill/>
          <a:ln>
            <a:noFill/>
          </a:ln>
          <a:effectLst/>
          <a:extLst>
            <a:ext uri="{909E8E84-426E-40DD-AFC4-6F175D3DCCD1}">
              <a14:hiddenFill xmlns:a14="http://schemas.microsoft.com/office/drawing/2010/main">
                <a:solidFill>
                  <a:srgbClr val="F0F0F0"/>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lvl1pPr algn="l" eaLnBrk="0" hangingPunct="0">
              <a:tabLst>
                <a:tab pos="542925" algn="l"/>
              </a:tabLst>
              <a:defRPr sz="2400">
                <a:solidFill>
                  <a:schemeClr val="tx1"/>
                </a:solidFill>
                <a:latin typeface="Arial" panose="020B0604020202020204" pitchFamily="34" charset="0"/>
                <a:ea typeface="MS PGothic" panose="020B0600070205080204" pitchFamily="34" charset="-128"/>
              </a:defRPr>
            </a:lvl1pPr>
            <a:lvl2pPr marL="266700" algn="l" eaLnBrk="0" hangingPunct="0">
              <a:tabLst>
                <a:tab pos="542925" algn="l"/>
              </a:tabLst>
              <a:defRPr sz="2400">
                <a:solidFill>
                  <a:schemeClr val="tx1"/>
                </a:solidFill>
                <a:latin typeface="Arial" panose="020B0604020202020204" pitchFamily="34" charset="0"/>
                <a:ea typeface="MS PGothic" panose="020B0600070205080204" pitchFamily="34" charset="-128"/>
              </a:defRPr>
            </a:lvl2pPr>
            <a:lvl3pPr marL="1169988" indent="1588" algn="l" eaLnBrk="0" hangingPunct="0">
              <a:tabLst>
                <a:tab pos="542925" algn="l"/>
              </a:tabLst>
              <a:defRPr sz="2400">
                <a:solidFill>
                  <a:schemeClr val="tx1"/>
                </a:solidFill>
                <a:latin typeface="Arial" panose="020B0604020202020204" pitchFamily="34" charset="0"/>
                <a:ea typeface="MS PGothic" panose="020B0600070205080204" pitchFamily="34" charset="-128"/>
              </a:defRPr>
            </a:lvl3pPr>
            <a:lvl4pPr marL="1370013" indent="1588" algn="l" eaLnBrk="0" hangingPunct="0">
              <a:tabLst>
                <a:tab pos="542925" algn="l"/>
              </a:tabLst>
              <a:defRPr sz="2400">
                <a:solidFill>
                  <a:schemeClr val="tx1"/>
                </a:solidFill>
                <a:latin typeface="Arial" panose="020B0604020202020204" pitchFamily="34" charset="0"/>
                <a:ea typeface="MS PGothic" panose="020B0600070205080204" pitchFamily="34" charset="-128"/>
              </a:defRPr>
            </a:lvl4pPr>
            <a:lvl5pPr marL="1827213" indent="1588" algn="l" eaLnBrk="0" hangingPunct="0">
              <a:tabLst>
                <a:tab pos="542925" algn="l"/>
              </a:tabLst>
              <a:defRPr sz="2400">
                <a:solidFill>
                  <a:schemeClr val="tx1"/>
                </a:solidFill>
                <a:latin typeface="Arial" panose="020B0604020202020204" pitchFamily="34" charset="0"/>
                <a:ea typeface="MS PGothic" panose="020B0600070205080204" pitchFamily="34" charset="-128"/>
              </a:defRPr>
            </a:lvl5pPr>
            <a:lvl6pPr marL="2284413" indent="1588" eaLnBrk="0" fontAlgn="base" hangingPunct="0">
              <a:spcBef>
                <a:spcPct val="0"/>
              </a:spcBef>
              <a:spcAft>
                <a:spcPct val="0"/>
              </a:spcAft>
              <a:buFont typeface="Arial" panose="020B0604020202020204" pitchFamily="34" charset="0"/>
              <a:tabLst>
                <a:tab pos="542925" algn="l"/>
              </a:tabLst>
              <a:defRPr sz="2400">
                <a:solidFill>
                  <a:schemeClr val="tx1"/>
                </a:solidFill>
                <a:latin typeface="Arial" panose="020B0604020202020204" pitchFamily="34" charset="0"/>
                <a:ea typeface="MS PGothic" panose="020B0600070205080204" pitchFamily="34" charset="-128"/>
              </a:defRPr>
            </a:lvl6pPr>
            <a:lvl7pPr marL="2741613" indent="1588" eaLnBrk="0" fontAlgn="base" hangingPunct="0">
              <a:spcBef>
                <a:spcPct val="0"/>
              </a:spcBef>
              <a:spcAft>
                <a:spcPct val="0"/>
              </a:spcAft>
              <a:buFont typeface="Arial" panose="020B0604020202020204" pitchFamily="34" charset="0"/>
              <a:tabLst>
                <a:tab pos="542925" algn="l"/>
              </a:tabLst>
              <a:defRPr sz="2400">
                <a:solidFill>
                  <a:schemeClr val="tx1"/>
                </a:solidFill>
                <a:latin typeface="Arial" panose="020B0604020202020204" pitchFamily="34" charset="0"/>
                <a:ea typeface="MS PGothic" panose="020B0600070205080204" pitchFamily="34" charset="-128"/>
              </a:defRPr>
            </a:lvl7pPr>
            <a:lvl8pPr marL="3198813" indent="1588" eaLnBrk="0" fontAlgn="base" hangingPunct="0">
              <a:spcBef>
                <a:spcPct val="0"/>
              </a:spcBef>
              <a:spcAft>
                <a:spcPct val="0"/>
              </a:spcAft>
              <a:buFont typeface="Arial" panose="020B0604020202020204" pitchFamily="34" charset="0"/>
              <a:tabLst>
                <a:tab pos="542925" algn="l"/>
              </a:tabLst>
              <a:defRPr sz="2400">
                <a:solidFill>
                  <a:schemeClr val="tx1"/>
                </a:solidFill>
                <a:latin typeface="Arial" panose="020B0604020202020204" pitchFamily="34" charset="0"/>
                <a:ea typeface="MS PGothic" panose="020B0600070205080204" pitchFamily="34" charset="-128"/>
              </a:defRPr>
            </a:lvl8pPr>
            <a:lvl9pPr marL="3656013" indent="1588" eaLnBrk="0" fontAlgn="base" hangingPunct="0">
              <a:spcBef>
                <a:spcPct val="0"/>
              </a:spcBef>
              <a:spcAft>
                <a:spcPct val="0"/>
              </a:spcAft>
              <a:buFont typeface="Arial" panose="020B0604020202020204" pitchFamily="34" charset="0"/>
              <a:tabLst>
                <a:tab pos="542925" algn="l"/>
              </a:tabLst>
              <a:defRPr sz="2400">
                <a:solidFill>
                  <a:schemeClr val="tx1"/>
                </a:solidFill>
                <a:latin typeface="Arial" panose="020B0604020202020204" pitchFamily="34" charset="0"/>
                <a:ea typeface="MS PGothic" panose="020B0600070205080204" pitchFamily="34" charset="-128"/>
              </a:defRPr>
            </a:lvl9pPr>
          </a:lstStyle>
          <a:p>
            <a:pPr eaLnBrk="1" hangingPunct="1">
              <a:spcBef>
                <a:spcPct val="50000"/>
              </a:spcBef>
              <a:buClr>
                <a:schemeClr val="tx1"/>
              </a:buClr>
            </a:pPr>
            <a:r>
              <a:rPr lang="zh-CN" altLang="en-US" sz="1200" dirty="0">
                <a:latin typeface="+mn-lt"/>
                <a:ea typeface="华文细黑" panose="02010600040101010101" pitchFamily="2" charset="-122"/>
              </a:rPr>
              <a:t>正确做计划方法</a:t>
            </a:r>
          </a:p>
          <a:p>
            <a:pPr lvl="1" eaLnBrk="1" hangingPunct="1">
              <a:lnSpc>
                <a:spcPct val="130000"/>
              </a:lnSpc>
              <a:spcBef>
                <a:spcPct val="50000"/>
              </a:spcBef>
              <a:buClr>
                <a:schemeClr val="tx1"/>
              </a:buClr>
              <a:buSzPct val="60000"/>
              <a:buFont typeface="Wingdings" panose="05000000000000000000" pitchFamily="2" charset="2"/>
              <a:buNone/>
            </a:pPr>
            <a:r>
              <a:rPr lang="zh-CN" altLang="en-US" sz="1150" b="0" dirty="0">
                <a:latin typeface="+mn-lt"/>
                <a:ea typeface="华文细黑" panose="02010600040101010101" pitchFamily="2" charset="-122"/>
              </a:rPr>
              <a:t>在每一轮迭代开始，只详细确定本次迭代的工作内容，并严格执行，对后续较远的迭代内容只做粗略的计划，避免浪费。</a:t>
            </a:r>
          </a:p>
        </p:txBody>
      </p:sp>
      <p:sp>
        <p:nvSpPr>
          <p:cNvPr id="48134" name="Text Box 6"/>
          <p:cNvSpPr txBox="1">
            <a:spLocks noChangeArrowheads="1"/>
          </p:cNvSpPr>
          <p:nvPr/>
        </p:nvSpPr>
        <p:spPr bwMode="auto">
          <a:xfrm>
            <a:off x="4452726" y="1809740"/>
            <a:ext cx="1296913" cy="30502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lvl1pPr marL="88900" algn="l" eaLnBrk="0" hangingPunct="0">
              <a:defRPr sz="2400">
                <a:solidFill>
                  <a:schemeClr val="tx1"/>
                </a:solidFill>
                <a:latin typeface="Arial" panose="020B0604020202020204" pitchFamily="34" charset="0"/>
                <a:ea typeface="MS PGothic" panose="020B0600070205080204" pitchFamily="34" charset="-128"/>
              </a:defRPr>
            </a:lvl1pPr>
            <a:lvl2pPr marL="455613" indent="1588" algn="l" eaLnBrk="0" hangingPunct="0">
              <a:defRPr sz="2400">
                <a:solidFill>
                  <a:schemeClr val="tx1"/>
                </a:solidFill>
                <a:latin typeface="Arial" panose="020B0604020202020204" pitchFamily="34" charset="0"/>
                <a:ea typeface="MS PGothic" panose="020B0600070205080204" pitchFamily="34" charset="-128"/>
              </a:defRPr>
            </a:lvl2pPr>
            <a:lvl3pPr marL="912813" indent="1588" algn="l" eaLnBrk="0" hangingPunct="0">
              <a:defRPr sz="2400">
                <a:solidFill>
                  <a:schemeClr val="tx1"/>
                </a:solidFill>
                <a:latin typeface="Arial" panose="020B0604020202020204" pitchFamily="34" charset="0"/>
                <a:ea typeface="MS PGothic" panose="020B0600070205080204" pitchFamily="34" charset="-128"/>
              </a:defRPr>
            </a:lvl3pPr>
            <a:lvl4pPr marL="1370013" indent="1588" algn="l" eaLnBrk="0" hangingPunct="0">
              <a:defRPr sz="2400">
                <a:solidFill>
                  <a:schemeClr val="tx1"/>
                </a:solidFill>
                <a:latin typeface="Arial" panose="020B0604020202020204" pitchFamily="34" charset="0"/>
                <a:ea typeface="MS PGothic" panose="020B0600070205080204" pitchFamily="34" charset="-128"/>
              </a:defRPr>
            </a:lvl4pPr>
            <a:lvl5pPr marL="1827213" indent="1588" algn="l" eaLnBrk="0" hangingPunct="0">
              <a:defRPr sz="2400">
                <a:solidFill>
                  <a:schemeClr val="tx1"/>
                </a:solidFill>
                <a:latin typeface="Arial" panose="020B0604020202020204" pitchFamily="34" charset="0"/>
                <a:ea typeface="MS PGothic" panose="020B0600070205080204" pitchFamily="34" charset="-128"/>
              </a:defRPr>
            </a:lvl5pPr>
            <a:lvl6pPr marL="2284413" indent="1588"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6pPr>
            <a:lvl7pPr marL="2741613" indent="1588"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7pPr>
            <a:lvl8pPr marL="3198813" indent="1588"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8pPr>
            <a:lvl9pPr marL="3656013" indent="1588"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9pPr>
          </a:lstStyle>
          <a:p>
            <a:pPr eaLnBrk="1" hangingPunct="1">
              <a:spcBef>
                <a:spcPct val="50000"/>
              </a:spcBef>
              <a:buClr>
                <a:schemeClr val="bg2"/>
              </a:buClr>
              <a:buSzPct val="60000"/>
              <a:buFont typeface="Wingdings" panose="05000000000000000000" pitchFamily="2" charset="2"/>
              <a:buChar char="p"/>
            </a:pPr>
            <a:endParaRPr lang="zh-CN" altLang="en-US" sz="1050">
              <a:latin typeface="华文细黑" panose="02010600040101010101" pitchFamily="2" charset="-122"/>
              <a:ea typeface="华文细黑" panose="02010600040101010101" pitchFamily="2" charset="-122"/>
            </a:endParaRPr>
          </a:p>
        </p:txBody>
      </p:sp>
      <p:sp>
        <p:nvSpPr>
          <p:cNvPr id="48135" name="Text Box 7"/>
          <p:cNvSpPr txBox="1">
            <a:spLocks noChangeArrowheads="1"/>
          </p:cNvSpPr>
          <p:nvPr/>
        </p:nvSpPr>
        <p:spPr bwMode="auto">
          <a:xfrm>
            <a:off x="4788024" y="1484783"/>
            <a:ext cx="3528392" cy="1604285"/>
          </a:xfrm>
          <a:prstGeom prst="rect">
            <a:avLst/>
          </a:prstGeom>
          <a:noFill/>
          <a:ln>
            <a:noFill/>
          </a:ln>
          <a:effectLst/>
          <a:extLst>
            <a:ext uri="{909E8E84-426E-40DD-AFC4-6F175D3DCCD1}">
              <a14:hiddenFill xmlns:a14="http://schemas.microsoft.com/office/drawing/2010/main">
                <a:solidFill>
                  <a:srgbClr val="F0F0F0"/>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lvl1pPr algn="l" eaLnBrk="0" hangingPunct="0">
              <a:tabLst>
                <a:tab pos="542925" algn="l"/>
              </a:tabLst>
              <a:defRPr sz="2400">
                <a:solidFill>
                  <a:schemeClr val="tx1"/>
                </a:solidFill>
                <a:latin typeface="Arial" panose="020B0604020202020204" pitchFamily="34" charset="0"/>
                <a:ea typeface="MS PGothic" panose="020B0600070205080204" pitchFamily="34" charset="-128"/>
              </a:defRPr>
            </a:lvl1pPr>
            <a:lvl2pPr marL="361950" indent="-95250" algn="l" eaLnBrk="0" hangingPunct="0">
              <a:tabLst>
                <a:tab pos="542925" algn="l"/>
              </a:tabLst>
              <a:defRPr sz="2400">
                <a:solidFill>
                  <a:schemeClr val="tx1"/>
                </a:solidFill>
                <a:latin typeface="Arial" panose="020B0604020202020204" pitchFamily="34" charset="0"/>
                <a:ea typeface="MS PGothic" panose="020B0600070205080204" pitchFamily="34" charset="-128"/>
              </a:defRPr>
            </a:lvl2pPr>
            <a:lvl3pPr marL="1169988" indent="1588" algn="l" eaLnBrk="0" hangingPunct="0">
              <a:tabLst>
                <a:tab pos="542925" algn="l"/>
              </a:tabLst>
              <a:defRPr sz="2400">
                <a:solidFill>
                  <a:schemeClr val="tx1"/>
                </a:solidFill>
                <a:latin typeface="Arial" panose="020B0604020202020204" pitchFamily="34" charset="0"/>
                <a:ea typeface="MS PGothic" panose="020B0600070205080204" pitchFamily="34" charset="-128"/>
              </a:defRPr>
            </a:lvl3pPr>
            <a:lvl4pPr marL="1370013" indent="1588" algn="l" eaLnBrk="0" hangingPunct="0">
              <a:tabLst>
                <a:tab pos="542925" algn="l"/>
              </a:tabLst>
              <a:defRPr sz="2400">
                <a:solidFill>
                  <a:schemeClr val="tx1"/>
                </a:solidFill>
                <a:latin typeface="Arial" panose="020B0604020202020204" pitchFamily="34" charset="0"/>
                <a:ea typeface="MS PGothic" panose="020B0600070205080204" pitchFamily="34" charset="-128"/>
              </a:defRPr>
            </a:lvl4pPr>
            <a:lvl5pPr marL="1827213" indent="1588" algn="l" eaLnBrk="0" hangingPunct="0">
              <a:tabLst>
                <a:tab pos="542925" algn="l"/>
              </a:tabLst>
              <a:defRPr sz="2400">
                <a:solidFill>
                  <a:schemeClr val="tx1"/>
                </a:solidFill>
                <a:latin typeface="Arial" panose="020B0604020202020204" pitchFamily="34" charset="0"/>
                <a:ea typeface="MS PGothic" panose="020B0600070205080204" pitchFamily="34" charset="-128"/>
              </a:defRPr>
            </a:lvl5pPr>
            <a:lvl6pPr marL="2284413" indent="1588" eaLnBrk="0" fontAlgn="base" hangingPunct="0">
              <a:spcBef>
                <a:spcPct val="0"/>
              </a:spcBef>
              <a:spcAft>
                <a:spcPct val="0"/>
              </a:spcAft>
              <a:buFont typeface="Arial" panose="020B0604020202020204" pitchFamily="34" charset="0"/>
              <a:tabLst>
                <a:tab pos="542925" algn="l"/>
              </a:tabLst>
              <a:defRPr sz="2400">
                <a:solidFill>
                  <a:schemeClr val="tx1"/>
                </a:solidFill>
                <a:latin typeface="Arial" panose="020B0604020202020204" pitchFamily="34" charset="0"/>
                <a:ea typeface="MS PGothic" panose="020B0600070205080204" pitchFamily="34" charset="-128"/>
              </a:defRPr>
            </a:lvl6pPr>
            <a:lvl7pPr marL="2741613" indent="1588" eaLnBrk="0" fontAlgn="base" hangingPunct="0">
              <a:spcBef>
                <a:spcPct val="0"/>
              </a:spcBef>
              <a:spcAft>
                <a:spcPct val="0"/>
              </a:spcAft>
              <a:buFont typeface="Arial" panose="020B0604020202020204" pitchFamily="34" charset="0"/>
              <a:tabLst>
                <a:tab pos="542925" algn="l"/>
              </a:tabLst>
              <a:defRPr sz="2400">
                <a:solidFill>
                  <a:schemeClr val="tx1"/>
                </a:solidFill>
                <a:latin typeface="Arial" panose="020B0604020202020204" pitchFamily="34" charset="0"/>
                <a:ea typeface="MS PGothic" panose="020B0600070205080204" pitchFamily="34" charset="-128"/>
              </a:defRPr>
            </a:lvl7pPr>
            <a:lvl8pPr marL="3198813" indent="1588" eaLnBrk="0" fontAlgn="base" hangingPunct="0">
              <a:spcBef>
                <a:spcPct val="0"/>
              </a:spcBef>
              <a:spcAft>
                <a:spcPct val="0"/>
              </a:spcAft>
              <a:buFont typeface="Arial" panose="020B0604020202020204" pitchFamily="34" charset="0"/>
              <a:tabLst>
                <a:tab pos="542925" algn="l"/>
              </a:tabLst>
              <a:defRPr sz="2400">
                <a:solidFill>
                  <a:schemeClr val="tx1"/>
                </a:solidFill>
                <a:latin typeface="Arial" panose="020B0604020202020204" pitchFamily="34" charset="0"/>
                <a:ea typeface="MS PGothic" panose="020B0600070205080204" pitchFamily="34" charset="-128"/>
              </a:defRPr>
            </a:lvl8pPr>
            <a:lvl9pPr marL="3656013" indent="1588" eaLnBrk="0" fontAlgn="base" hangingPunct="0">
              <a:spcBef>
                <a:spcPct val="0"/>
              </a:spcBef>
              <a:spcAft>
                <a:spcPct val="0"/>
              </a:spcAft>
              <a:buFont typeface="Arial" panose="020B0604020202020204" pitchFamily="34" charset="0"/>
              <a:tabLst>
                <a:tab pos="542925" algn="l"/>
              </a:tabLst>
              <a:defRPr sz="2400">
                <a:solidFill>
                  <a:schemeClr val="tx1"/>
                </a:solidFill>
                <a:latin typeface="Arial" panose="020B0604020202020204" pitchFamily="34" charset="0"/>
                <a:ea typeface="MS PGothic" panose="020B0600070205080204" pitchFamily="34" charset="-128"/>
              </a:defRPr>
            </a:lvl9pPr>
          </a:lstStyle>
          <a:p>
            <a:pPr eaLnBrk="1" hangingPunct="1">
              <a:spcBef>
                <a:spcPct val="50000"/>
              </a:spcBef>
              <a:buClr>
                <a:schemeClr val="tx1"/>
              </a:buClr>
            </a:pPr>
            <a:r>
              <a:rPr lang="zh-CN" altLang="en-US" sz="1200" dirty="0">
                <a:latin typeface="+mn-lt"/>
                <a:ea typeface="+mn-ea"/>
              </a:rPr>
              <a:t>项目范围常发生变化</a:t>
            </a:r>
            <a:endParaRPr lang="en-US" altLang="zh-CN" sz="1200" dirty="0">
              <a:latin typeface="+mn-lt"/>
              <a:ea typeface="+mn-ea"/>
            </a:endParaRPr>
          </a:p>
          <a:p>
            <a:pPr marL="533400" lvl="1" indent="-171450" eaLnBrk="1" hangingPunct="1">
              <a:spcBef>
                <a:spcPct val="50000"/>
              </a:spcBef>
              <a:buClr>
                <a:schemeClr val="bg1">
                  <a:lumMod val="50000"/>
                </a:schemeClr>
              </a:buClr>
              <a:buSzPct val="60000"/>
              <a:buFont typeface="Wingdings" panose="05000000000000000000" pitchFamily="2" charset="2"/>
              <a:buChar char="l"/>
            </a:pPr>
            <a:r>
              <a:rPr lang="zh-CN" altLang="en-US" sz="1150" b="0" dirty="0">
                <a:latin typeface="+mn-lt"/>
                <a:ea typeface="+mn-ea"/>
              </a:rPr>
              <a:t>需求出现了增加、删除、优先级调整（如图</a:t>
            </a:r>
            <a:r>
              <a:rPr lang="en-US" altLang="zh-CN" sz="1150" b="0" dirty="0">
                <a:latin typeface="+mn-lt"/>
                <a:ea typeface="+mn-ea"/>
              </a:rPr>
              <a:t>E</a:t>
            </a:r>
            <a:r>
              <a:rPr lang="zh-CN" altLang="en-US" sz="1150" b="0" dirty="0">
                <a:latin typeface="+mn-lt"/>
                <a:ea typeface="+mn-ea"/>
              </a:rPr>
              <a:t>、</a:t>
            </a:r>
            <a:r>
              <a:rPr lang="en-US" altLang="zh-CN" sz="1150" b="0" dirty="0">
                <a:latin typeface="+mn-lt"/>
                <a:ea typeface="+mn-ea"/>
              </a:rPr>
              <a:t>O</a:t>
            </a:r>
            <a:r>
              <a:rPr lang="zh-CN" altLang="en-US" sz="1150" b="0" dirty="0">
                <a:latin typeface="+mn-lt"/>
                <a:ea typeface="+mn-ea"/>
              </a:rPr>
              <a:t>、</a:t>
            </a:r>
            <a:r>
              <a:rPr lang="en-US" altLang="zh-CN" sz="1150" b="0" dirty="0">
                <a:latin typeface="+mn-lt"/>
                <a:ea typeface="+mn-ea"/>
              </a:rPr>
              <a:t>P</a:t>
            </a:r>
            <a:r>
              <a:rPr lang="zh-CN" altLang="en-US" sz="1150" b="0" dirty="0">
                <a:latin typeface="+mn-lt"/>
                <a:ea typeface="+mn-ea"/>
              </a:rPr>
              <a:t>、</a:t>
            </a:r>
            <a:r>
              <a:rPr lang="en-US" altLang="zh-CN" sz="1150" b="0" dirty="0">
                <a:latin typeface="+mn-lt"/>
                <a:ea typeface="+mn-ea"/>
              </a:rPr>
              <a:t>J</a:t>
            </a:r>
            <a:r>
              <a:rPr lang="zh-CN" altLang="en-US" sz="1150" b="0" dirty="0">
                <a:latin typeface="+mn-lt"/>
                <a:ea typeface="+mn-ea"/>
              </a:rPr>
              <a:t>）</a:t>
            </a:r>
            <a:endParaRPr lang="en-US" altLang="zh-CN" sz="1150" b="0" dirty="0">
              <a:latin typeface="+mn-lt"/>
              <a:ea typeface="+mn-ea"/>
            </a:endParaRPr>
          </a:p>
          <a:p>
            <a:pPr marL="533400" lvl="1" indent="-171450" eaLnBrk="1" hangingPunct="1">
              <a:spcBef>
                <a:spcPct val="50000"/>
              </a:spcBef>
              <a:buClr>
                <a:schemeClr val="bg1">
                  <a:lumMod val="50000"/>
                </a:schemeClr>
              </a:buClr>
              <a:buSzPct val="60000"/>
              <a:buFont typeface="Wingdings" panose="05000000000000000000" pitchFamily="2" charset="2"/>
              <a:buChar char="l"/>
            </a:pPr>
            <a:r>
              <a:rPr lang="zh-CN" altLang="en-US" sz="1150" b="0" dirty="0">
                <a:latin typeface="+mn-lt"/>
                <a:ea typeface="+mn-ea"/>
              </a:rPr>
              <a:t>工作量在需求细化后发现离原始工作量估计有偏差，引发计划调整；（如图中</a:t>
            </a:r>
            <a:r>
              <a:rPr lang="en-US" altLang="zh-CN" sz="1150" b="0" dirty="0">
                <a:latin typeface="+mn-lt"/>
                <a:ea typeface="+mn-ea"/>
              </a:rPr>
              <a:t>I</a:t>
            </a:r>
            <a:r>
              <a:rPr lang="zh-CN" altLang="en-US" sz="1150" b="0" dirty="0">
                <a:latin typeface="+mn-lt"/>
                <a:ea typeface="+mn-ea"/>
              </a:rPr>
              <a:t>）</a:t>
            </a:r>
            <a:endParaRPr lang="en-US" altLang="zh-CN" sz="1150" b="0" dirty="0">
              <a:latin typeface="+mn-lt"/>
              <a:ea typeface="+mn-ea"/>
            </a:endParaRPr>
          </a:p>
          <a:p>
            <a:pPr marL="533400" lvl="1" indent="-171450" eaLnBrk="1" hangingPunct="1">
              <a:spcBef>
                <a:spcPct val="50000"/>
              </a:spcBef>
              <a:buClr>
                <a:schemeClr val="bg1">
                  <a:lumMod val="50000"/>
                </a:schemeClr>
              </a:buClr>
              <a:buSzPct val="60000"/>
              <a:buFont typeface="Wingdings" panose="05000000000000000000" pitchFamily="2" charset="2"/>
              <a:buChar char="l"/>
            </a:pPr>
            <a:r>
              <a:rPr lang="zh-CN" altLang="en-US" sz="1150" b="0" dirty="0">
                <a:latin typeface="+mn-lt"/>
                <a:ea typeface="+mn-ea"/>
              </a:rPr>
              <a:t>客户使用了产品后，发现有些需求已不再需要（如图中</a:t>
            </a:r>
            <a:r>
              <a:rPr lang="en-US" altLang="zh-CN" sz="1150" b="0" dirty="0">
                <a:latin typeface="+mn-lt"/>
                <a:ea typeface="+mn-ea"/>
              </a:rPr>
              <a:t>D</a:t>
            </a:r>
            <a:r>
              <a:rPr lang="zh-CN" altLang="en-US" sz="1150" b="0" dirty="0">
                <a:latin typeface="+mn-lt"/>
                <a:ea typeface="+mn-ea"/>
              </a:rPr>
              <a:t>、</a:t>
            </a:r>
            <a:r>
              <a:rPr lang="en-US" altLang="zh-CN" sz="1150" b="0" dirty="0">
                <a:latin typeface="+mn-lt"/>
                <a:ea typeface="+mn-ea"/>
              </a:rPr>
              <a:t>G</a:t>
            </a:r>
            <a:r>
              <a:rPr lang="zh-CN" altLang="en-US" sz="1150" b="0" dirty="0">
                <a:latin typeface="+mn-lt"/>
                <a:ea typeface="+mn-ea"/>
              </a:rPr>
              <a:t>）</a:t>
            </a:r>
          </a:p>
        </p:txBody>
      </p:sp>
      <p:sp>
        <p:nvSpPr>
          <p:cNvPr id="48136" name="矩形 10"/>
          <p:cNvSpPr>
            <a:spLocks noChangeArrowheads="1"/>
          </p:cNvSpPr>
          <p:nvPr/>
        </p:nvSpPr>
        <p:spPr bwMode="auto">
          <a:xfrm>
            <a:off x="684213" y="5235768"/>
            <a:ext cx="6208683" cy="6724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53" tIns="34277" rIns="68553" bIns="34277">
            <a:spAutoFit/>
          </a:bodyPr>
          <a:lstStyle>
            <a:lvl1pPr marL="261938" indent="-261938" algn="l" eaLnBrk="0" hangingPunct="0">
              <a:defRPr sz="2400">
                <a:solidFill>
                  <a:schemeClr val="tx1"/>
                </a:solidFill>
                <a:latin typeface="Arial" panose="020B0604020202020204" pitchFamily="34" charset="0"/>
                <a:ea typeface="MS PGothic" panose="020B0600070205080204" pitchFamily="34" charset="-128"/>
              </a:defRPr>
            </a:lvl1pPr>
            <a:lvl2pPr marL="742950" indent="-285750" algn="l" eaLnBrk="0" hangingPunct="0">
              <a:defRPr sz="2400">
                <a:solidFill>
                  <a:schemeClr val="tx1"/>
                </a:solidFill>
                <a:latin typeface="Arial" panose="020B0604020202020204" pitchFamily="34" charset="0"/>
                <a:ea typeface="MS PGothic" panose="020B0600070205080204" pitchFamily="34" charset="-128"/>
              </a:defRPr>
            </a:lvl2pPr>
            <a:lvl3pPr marL="1143000" indent="-228600" algn="l" eaLnBrk="0" hangingPunct="0">
              <a:defRPr sz="2400">
                <a:solidFill>
                  <a:schemeClr val="tx1"/>
                </a:solidFill>
                <a:latin typeface="Arial" panose="020B0604020202020204" pitchFamily="34" charset="0"/>
                <a:ea typeface="MS PGothic" panose="020B0600070205080204" pitchFamily="34" charset="-128"/>
              </a:defRPr>
            </a:lvl3pPr>
            <a:lvl4pPr marL="1600200" indent="-228600" algn="l" eaLnBrk="0" hangingPunct="0">
              <a:defRPr sz="2400">
                <a:solidFill>
                  <a:schemeClr val="tx1"/>
                </a:solidFill>
                <a:latin typeface="Arial" panose="020B0604020202020204" pitchFamily="34" charset="0"/>
                <a:ea typeface="MS PGothic" panose="020B0600070205080204" pitchFamily="34" charset="-128"/>
              </a:defRPr>
            </a:lvl4pPr>
            <a:lvl5pPr marL="2057400" indent="-228600" algn="l"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9pPr>
          </a:lstStyle>
          <a:p>
            <a:pPr marL="285750" indent="-285750" eaLnBrk="1" hangingPunct="1">
              <a:lnSpc>
                <a:spcPct val="140000"/>
              </a:lnSpc>
              <a:buClr>
                <a:schemeClr val="bg1">
                  <a:lumMod val="50000"/>
                </a:schemeClr>
              </a:buClr>
              <a:buSzPct val="60000"/>
              <a:buFont typeface="Wingdings" panose="05000000000000000000" pitchFamily="2" charset="2"/>
              <a:buChar char="l"/>
            </a:pPr>
            <a:r>
              <a:rPr lang="zh-CN" altLang="en-US" sz="1400" b="0" dirty="0">
                <a:solidFill>
                  <a:srgbClr val="990000"/>
                </a:solidFill>
                <a:latin typeface="华文细黑" panose="02010600040101010101" pitchFamily="2" charset="-122"/>
                <a:ea typeface="华文细黑" panose="02010600040101010101" pitchFamily="2" charset="-122"/>
              </a:rPr>
              <a:t>变化无法一次性预测，一开始制作大而全的计划易造成浪费</a:t>
            </a:r>
          </a:p>
          <a:p>
            <a:pPr marL="285750" indent="-285750" eaLnBrk="1" hangingPunct="1">
              <a:lnSpc>
                <a:spcPct val="140000"/>
              </a:lnSpc>
              <a:buClr>
                <a:schemeClr val="bg1">
                  <a:lumMod val="50000"/>
                </a:schemeClr>
              </a:buClr>
              <a:buSzPct val="60000"/>
              <a:buFont typeface="Wingdings" panose="05000000000000000000" pitchFamily="2" charset="2"/>
              <a:buChar char="l"/>
            </a:pPr>
            <a:r>
              <a:rPr lang="zh-CN" altLang="en-US" sz="1400" b="0" dirty="0">
                <a:solidFill>
                  <a:srgbClr val="990000"/>
                </a:solidFill>
                <a:latin typeface="华文细黑" panose="02010600040101010101" pitchFamily="2" charset="-122"/>
                <a:ea typeface="华文细黑" panose="02010600040101010101" pitchFamily="2" charset="-122"/>
              </a:rPr>
              <a:t>应根据迭代积累的经验和需求变化的情况对计划不断调整和细化</a:t>
            </a:r>
          </a:p>
        </p:txBody>
      </p:sp>
      <p:sp>
        <p:nvSpPr>
          <p:cNvPr id="48137" name="DtsShapeName" descr="45111764228D55ED8@88CD1G6@E03@990847??847?^{37253g!!!!!BIHO@]{11041092!@57844411308600723@11308600723@!!!!!!!!!!!!!!!!!!!!!!!!!!!!!!!!!!!!!!!!!!!!!!!!!!!!847?k847&gt;4M57040@!!!!!BIHO@]m57040!!!!@5784901102E244CBG@征揭磁蓟黔,{ym/qqu!!!!!!!!!!!!!!!!!!!!!!!!!!!!!!!!!!!!!!!!!!!!!!!!!!!!!!!!!!!!!!!!!!!!!!!!!!!!!!!!!!!!!!!!!!!!!!!!!!!!!!!!!!!!!!!!!!!!!!!!!!!!!!!!!!!!!!!!!!!!!!!!!!!!!!!!!!!!!!!!!!!!!!!!!!!!!!!!!!!!!!!!!!!!!!!!!!!!!!!!!!!!!!!!!!!!!!!!!!!!!!!!!!!!!!!!!!!!!!!!!!!!!!!!!!!!!!!!!!!!!!!!!!!!!!!!!!!!!!!!!!!!!!!!!!!!!!!!!!!!!!!!!!!!!!!!!!!!!!!!!!!!!!!!!!!!!!!!!!!!!!!!!!!!!!!!!!!!!!!!!!!!!!!!!!!!!!!!!!!!!!!!!!!!!!!!!!!!!!!!!!!!!!!!!!!!!!!!!!!!!!!!!!!!!!!!!!!!!!!!!!!!!!!!!!!!!!!!!!!!!!!!!!!!!!!!!!!!!!!!!!!!!!!!!!!!!!!!!!!!!!!!!!!!!!!!!!!!!!!!!!!!!!!!!!!!!!!!!!!!!!!!!!!!!!!!!!!!!!!!!!!!!!!!!!!!!!!!!!!!!!!!!!!!!!!!!!!!!!!!!!!!!!!!!!!!!!!!!!!!!!!!!!!!!!!!!!!!!!!!!!!!!!!!!!!!!!!!!!!!!!!!!!!!!!!!!!!!!!!!!!!!!!!!!!!!!!!!!!!!!!!!!!!!!!!!!!!!!!!!!!!!!!!!!!!!!!!!!!!!!!!!!!!!!!!!!!!!!!!!!!!!!!!!!!!!!!!!!!!!!!!!!!!!!!!!!!!!!!!!!!!!!!!!!!!!!!!!!!!!!!!!!!!!!!!!!!!!!!!!!!!!!!!!!!!!!!!!!!!!!!!!!!!!!!!!!!!!!!!!!!!!!!!!!!!!!!!!!!!!!!!!!!!!!!!!!!!!!!!!!!!!!!!!!!!!!!!!!!!!!!!!!!!!!!!!!!!!!!!!!!!!!!!!!!!!!!!!!!!!!!!!!!!!!!!!!!!!!!!!!!!!!!!!!!!!!!!!!!!!!!!!!!!!!!!!!!!!!!!!!!!!!!!!!!!!!!!!!!!!!!!!!!!!!!!!!!!!!!!!!!!!!!!!!!!!!!!!!!!!!!!!!!!!!!!!!!!!!!!!!!!!!!!!!!!!!!!!!!!!!!!!!!!!!!!!!!!!!!!!!!!!!!!!!!!!!!!!!!!!!!!!!!!!!!!!!!!!!!!!!!!!!!!!!!!!!!!!!!!!!!!!!!!!!!!!!!!!!!!!!!!!!!!!!!!!!!!!!!!!!!!!!!!!!!!!!!!!!!!!!!!!!!!!!!!!!!!!!!!!!!!!!!!!!!!!!!!!!!!!!!!!!!!!!!!!!!!!!!!!!!!!!!!!!!!!!!!!!!!!!!!!!!!!!!!!!!!!!!!!!!!!!!!!!!!!!!!!!!!!!!!!!!!!!!!!!!!!!!!!!!!!!!!!!!!!!!!!!!!!!!!!!!!!!!!!!!!!!!!!!!!!!!!!!!!!!!!!!!!!!!!!!!!!!!!!!!!!!!!!!!!!!!!!!!!!!!!!!!!!!!!!!!!!!!!!!!!!!!!!!!!!!!!!!!!!!!!!!!!!!!!!!!!!!!!!!!!!!!!!!!!!!!!!!!!!!!!!!!!!!!!!!!!!!!!!!!!!!!!!!!!!!!!!!!!!!!!!!!!!!!!!!!!!!!!!!!!!!!!!!!!!!!!!!!!!!!!!!!!!!!!!!!!!!!!!!!!!!!!!!!!!!!!!!!!!!!!!!!!!!!!!!!!!!!!!!!!!!!!!!!!!!!!!!!!!!!!!!!!!!!!!!!!!!!!!!!!!!!!!!!!!!!!!!!!!!!!!!!!!!!!!!!!!!!!!!!!!!!!!!!!!!!!!!!!!!!!!!!!!!!!!!!!!!!!!!!!!!!!!!!!!!!!!!!!!!!!!!!!!!!!!!!!!!!!!!!!!!!!!!!!!!!!!!!!!!!!!!!!!!!!!!!!!!!!!!!!!!!!!!!!!!!!!!!!!!!!!!!!!!!!!!!!!!!!!!!!!!!!!!!!!!!!!!!!!!!!!!!!!!!!!!!!!!!!!!!!!!!!!!!!!!!!!!!!!!!!!!!!!!!!!!!!!!!!!!!!!!!!!!!!!!!!!!!!!!!!!!!!!!!!!!!!!!!!!!!!!!!!!!!!!!!!!!!!!!!!!!!!!!!!!!!!!!!!!!!!!!!!!!!!!!!!!!!!!!!!!!!!!!!!!!!!!!!!!!!!!!!!!!!!!!!!!!!!!!!!!!!!!!!!!!!!!!!!!!!!!!!!!!!!!1!1" hidden="1"/>
          <p:cNvSpPr>
            <a:spLocks noChangeArrowheads="1"/>
          </p:cNvSpPr>
          <p:nvPr/>
        </p:nvSpPr>
        <p:spPr bwMode="auto">
          <a:xfrm>
            <a:off x="1143894" y="671951"/>
            <a:ext cx="223278" cy="373127"/>
          </a:xfrm>
          <a:custGeom>
            <a:avLst/>
            <a:gdLst>
              <a:gd name="T0" fmla="*/ 10860 w 21600"/>
              <a:gd name="T1" fmla="*/ 2187 h 21600"/>
              <a:gd name="T2" fmla="*/ 2928 w 21600"/>
              <a:gd name="T3" fmla="*/ 10800 h 21600"/>
              <a:gd name="T4" fmla="*/ 10860 w 21600"/>
              <a:gd name="T5" fmla="*/ 21600 h 21600"/>
              <a:gd name="T6" fmla="*/ 18672 w 21600"/>
              <a:gd name="T7" fmla="*/ 10800 h 21600"/>
              <a:gd name="T8" fmla="*/ 17694720 60000 65536"/>
              <a:gd name="T9" fmla="*/ 11796480 60000 65536"/>
              <a:gd name="T10" fmla="*/ 5898240 60000 65536"/>
              <a:gd name="T11" fmla="*/ 0 60000 65536"/>
              <a:gd name="T12" fmla="*/ 5037 w 21600"/>
              <a:gd name="T13" fmla="*/ 2277 h 21600"/>
              <a:gd name="T14" fmla="*/ 16557 w 21600"/>
              <a:gd name="T15" fmla="*/ 13677 h 21600"/>
            </a:gdLst>
            <a:ahLst/>
            <a:cxnLst>
              <a:cxn ang="T8">
                <a:pos x="T0" y="T1"/>
              </a:cxn>
              <a:cxn ang="T9">
                <a:pos x="T2" y="T3"/>
              </a:cxn>
              <a:cxn ang="T10">
                <a:pos x="T4" y="T5"/>
              </a:cxn>
              <a:cxn ang="T11">
                <a:pos x="T6" y="T7"/>
              </a:cxn>
            </a:cxnLst>
            <a:rect l="T12" t="T13" r="T14" b="T15"/>
            <a:pathLst>
              <a:path w="21600" h="21600">
                <a:moveTo>
                  <a:pt x="10860" y="2187"/>
                </a:moveTo>
                <a:cubicBezTo>
                  <a:pt x="10451" y="1746"/>
                  <a:pt x="9529" y="1018"/>
                  <a:pt x="9015" y="730"/>
                </a:cubicBezTo>
                <a:cubicBezTo>
                  <a:pt x="7865" y="152"/>
                  <a:pt x="6685" y="0"/>
                  <a:pt x="5415" y="0"/>
                </a:cubicBezTo>
                <a:cubicBezTo>
                  <a:pt x="4175" y="152"/>
                  <a:pt x="2995" y="575"/>
                  <a:pt x="1967" y="1305"/>
                </a:cubicBezTo>
                <a:cubicBezTo>
                  <a:pt x="1150" y="2187"/>
                  <a:pt x="575" y="3222"/>
                  <a:pt x="242" y="4220"/>
                </a:cubicBezTo>
                <a:cubicBezTo>
                  <a:pt x="0" y="5410"/>
                  <a:pt x="242" y="6560"/>
                  <a:pt x="575" y="7597"/>
                </a:cubicBezTo>
                <a:lnTo>
                  <a:pt x="10860" y="21600"/>
                </a:lnTo>
                <a:lnTo>
                  <a:pt x="20995" y="7597"/>
                </a:lnTo>
                <a:cubicBezTo>
                  <a:pt x="21480" y="6560"/>
                  <a:pt x="21600" y="5410"/>
                  <a:pt x="21480" y="4220"/>
                </a:cubicBezTo>
                <a:cubicBezTo>
                  <a:pt x="21115" y="3222"/>
                  <a:pt x="20420" y="2187"/>
                  <a:pt x="19632" y="1305"/>
                </a:cubicBezTo>
                <a:cubicBezTo>
                  <a:pt x="18575" y="575"/>
                  <a:pt x="17425" y="152"/>
                  <a:pt x="16275" y="0"/>
                </a:cubicBezTo>
                <a:cubicBezTo>
                  <a:pt x="15005" y="0"/>
                  <a:pt x="13735" y="152"/>
                  <a:pt x="12705" y="730"/>
                </a:cubicBezTo>
                <a:cubicBezTo>
                  <a:pt x="12176" y="1018"/>
                  <a:pt x="11254" y="1746"/>
                  <a:pt x="10860" y="2187"/>
                </a:cubicBezTo>
                <a:close/>
              </a:path>
            </a:pathLst>
          </a:custGeom>
          <a:noFill/>
          <a:ln w="9525" cmpd="sng">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59385" tIns="29692" rIns="59385" bIns="29692" anchor="ctr">
            <a:spAutoFit/>
          </a:bodyPr>
          <a:lstStyle/>
          <a:p>
            <a:endParaRPr lang="zh-CN" altLang="en-US" sz="900"/>
          </a:p>
        </p:txBody>
      </p:sp>
      <p:pic>
        <p:nvPicPr>
          <p:cNvPr id="48138" name="Picture 1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2521" y="1539538"/>
            <a:ext cx="3869289" cy="12525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8139" name="Picture 1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92520" y="3307860"/>
            <a:ext cx="3869289" cy="16447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316214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4213" y="387352"/>
            <a:ext cx="7920037" cy="868363"/>
          </a:xfrm>
        </p:spPr>
        <p:txBody>
          <a:bodyPr/>
          <a:lstStyle/>
          <a:p>
            <a:r>
              <a:rPr lang="zh-CN" altLang="en-US" sz="3500" dirty="0">
                <a:latin typeface="黑体" panose="02010609060101010101" pitchFamily="49" charset="-122"/>
                <a:ea typeface="黑体" panose="02010609060101010101" pitchFamily="49" charset="-122"/>
              </a:rPr>
              <a:t>适应变化，应持续保持良好的软件架构</a:t>
            </a:r>
            <a:endParaRPr lang="zh-CN" altLang="en-US" sz="3500" dirty="0"/>
          </a:p>
        </p:txBody>
      </p:sp>
      <p:sp>
        <p:nvSpPr>
          <p:cNvPr id="49158" name="Rectangle 6"/>
          <p:cNvSpPr>
            <a:spLocks noGrp="1" noChangeArrowheads="1"/>
          </p:cNvSpPr>
          <p:nvPr>
            <p:ph type="body" sz="quarter" idx="10"/>
          </p:nvPr>
        </p:nvSpPr>
        <p:spPr/>
        <p:txBody>
          <a:bodyPr/>
          <a:lstStyle/>
          <a:p>
            <a:pPr>
              <a:spcBef>
                <a:spcPct val="50000"/>
              </a:spcBef>
            </a:pPr>
            <a:r>
              <a:rPr lang="zh-CN" altLang="en-US" sz="1600" b="1" dirty="0"/>
              <a:t>良好软件架构是适应变化的基石</a:t>
            </a:r>
          </a:p>
          <a:p>
            <a:pPr lvl="1"/>
            <a:r>
              <a:rPr lang="zh-CN" altLang="en-US" sz="1400" dirty="0"/>
              <a:t>软件的特点是庞大、复杂、生命周期长，因此需要良好架构来保证长期的演进，避免大规模的返工；</a:t>
            </a:r>
          </a:p>
          <a:p>
            <a:pPr lvl="1"/>
            <a:r>
              <a:rPr lang="zh-CN" altLang="en-US" sz="1400" dirty="0"/>
              <a:t>优秀的架构通过可扩展性来很好地适应需求的变化，对敏捷起到支持作用，相反拙劣的架构会阻碍敏捷；</a:t>
            </a:r>
          </a:p>
          <a:p>
            <a:pPr lvl="1"/>
            <a:r>
              <a:rPr lang="zh-CN" altLang="en-US" sz="1400" dirty="0"/>
              <a:t>良好架构使系统部件处于松耦合状态，有助于制定出合适的增量开发</a:t>
            </a:r>
            <a:r>
              <a:rPr lang="en-US" altLang="zh-CN" sz="1400" dirty="0"/>
              <a:t>/</a:t>
            </a:r>
            <a:r>
              <a:rPr lang="zh-CN" altLang="en-US" sz="1400" dirty="0"/>
              <a:t>集成计划，使分层分级的持续集成更加容易实施。</a:t>
            </a:r>
          </a:p>
          <a:p>
            <a:pPr>
              <a:spcBef>
                <a:spcPct val="50000"/>
              </a:spcBef>
            </a:pPr>
            <a:r>
              <a:rPr lang="zh-CN" altLang="en-US" sz="1600" b="1" dirty="0"/>
              <a:t>软件架构需要尽早验证和持续维护</a:t>
            </a:r>
          </a:p>
          <a:p>
            <a:pPr lvl="1"/>
            <a:r>
              <a:rPr lang="zh-CN" altLang="en-US" sz="1400" dirty="0"/>
              <a:t>新产品开发通过早期迭代来实现和验证架构，有利于架构的尽早稳定；</a:t>
            </a:r>
          </a:p>
          <a:p>
            <a:pPr lvl="1"/>
            <a:r>
              <a:rPr lang="zh-CN" altLang="en-US" sz="1400" dirty="0"/>
              <a:t>增量开发需识别影响架构的需求，优先实现，规避架构风险；</a:t>
            </a:r>
          </a:p>
          <a:p>
            <a:pPr lvl="1"/>
            <a:r>
              <a:rPr lang="zh-CN" altLang="en-US" sz="1400" dirty="0"/>
              <a:t>通过重构及时维护和优化架构（偿还技术债务），使架构保持生命力。</a:t>
            </a:r>
          </a:p>
        </p:txBody>
      </p:sp>
      <p:sp>
        <p:nvSpPr>
          <p:cNvPr id="49155" name="DtsShapeName" descr="G5CCDB28521@510D8GE85776@4111516085AAj85@A=[18295B!!!!!BIHO@]{11009706!@6805E0110018157G73捷父已役迈架/qqu!!!!!!!!!!!!!!!!!!!!!!!!!!!!!!!!!!!!!!!!!!!!!!!!!!!!!!!!!!!!!!!!!!!!!!!!!!!!!!!!!!!!!!!!!!!!!!!!!!!!!!!!!!!!!!!!!!!!!!!!!!!!!!!!!!!!!!!!!!!!!!!!!!!!!!!!!!!!!!!!!!!!!!!!!!!!!!!!!!!!!!!!!!!!!!!!!!!!!!!!!!!!!!!!!!!!!!!!!!!!!!!!!!!!!!!!!!!!!!!!!!!!!!!!!!!!!!!!!!!!!!!!!!!!!!!!!!!!!!!!!!!!!!!!!!!!!!!!!!!!!!!!!!!!!!!!!!!!!!!!!!!!!!!!!!!!!!!!!!!!!!!!!!!!!!!!!!!!!!!!!!!!!!!!!!!!!!!!!!!!!!!!!!!!!!!!!!!!!!!!!!!!!!!!!!!!!!!!!!!!!!!!!!!!!!!!!!!!!!!!!!!!!!!!!!!!!!!!!!!!!!!!!!!!!!!!!!!!!!!!!!!!!!!!!!!!!!!!!!!!!!!!!!!!!!!!!!!!!!!!!!!!!!!!!!!!!!!!!!!!!!!!!!!!!!!!!!!!!!!!!!!!!!!!!!!!!!!!!!!!!!!!!!!!!!!!!!!!!!!!!!!!!!!!!!!!!!!!!!!!!!!!!!!!!!!!!!!!!!!!!!!!!!!!!!!!!!!!!!!!!!!!!!!!!!!!!!!!!!!!!!!!!!!!!!!!!!!!!!!!!!!!!!!!!!!!!!!!!!!!!!!!!!!!!!!!!!!!!!!!!!!!!!!!!!!!!!!!!!!!!!!!!!!!!!!!!!!!!!!!!!!!!!!!!!!!!!!!!!!!!!!!!!!!!!!!!!!!!!!!!!!!!!!!!!!!!!!!!!!!!!!!!!!!!!!!!!!!!!!!!!!!!!!!!!!!!!!!!!!!!!!!!!!!!!!!!!!!!!!!!!!!!!!!!!!!!!!!!!!!!!!!!!!!!!!!!!!!!!!!!!!!!!!!!!!!!!!!!!!!!!!!!!!!!!!!!!!!!!!!!!!!!!!!!!!!!!!!!!!!!!!!!!!!!!!!!!!!!!!!!!!!!!!!!!!!!!!!!!!!!!!!!!!!!!!!!!!!!!!!!!!!!!!!!!!!!!!!!!!!!!!!!!!!!!!!!!!!!!!!!!!!!!!!!!!!!!!!!!!!!!!!!!!!!!!!!!!!!!!!!!!!!!!!!!!!!!!!!!!!!!!!!!!!!!!!!!!!!!!!!!!!!!!!!!!!!!!!!!!!!!!!!!!!!!!!!!!!!!!!!!!!!!!!!!!!!!!!!!!!!!!!!!!!!!!!!!!!!!!!!!!!!!!!!!!!!!!!!!!!!!!!!!!!!!!!!!!!!!!!!!!!!!!!!!!!!!!!!!!!!!!!!!!!!!!!!!!!!!!!!!!!!!!!!!!!!!!!!!!!!!!!!!!!!!!!!!!!!!!!!!!!!!!!!!!!!!!!!!!!!!!!!!!!!!!!!!!!!!!!!!!!!!!!!!!!!!!!!!!!!!!!!!!!!!!!!!!!!!!!!!!!!!!!!!!!!!!!!!!!!!!!!!!!!!!!!!!!!!!!!!!!!!!!!!!!!!!!!!!!!!!!!!!!!!!!!!!!!!!!!!!!!!!!!!!!!!!!!!!!!!!!!!!!!!!!!!!!!!!!!!!!!!!!!!!!!!!!!!!!!!!!!!!!!!!!!!!!!!!!!!!!!!!!!!!!!!!!!!!!!!!!!!!!!!!!!!!!!!!!!!!!!!!!!!!!!!!!!!!!!!!!!!!!!!!!!!!!!!!!!!!!!!!!!!!!!!!!!!!!!!!!!!!!!!!!!!!!!!!!!!!!!!!!!!!!!!!!!!!!!!!!!!!!!!!!!!!!!!!!!!!!!!!!!!!!!!!!!!!!!!!!!!!!!!!!!!!!!!!!!!!!!!!!!!!!!!!!!!!!!!!!!!!!!!!!!!!!!!!!!!!!!!!!!!!!!!!!!!!!!!!!!!!!!!!!!!!!!!!!!!!!!!!!!!!!!!!!!!!!!!!!!!!!!!!!!!!!!!!!!!!!!!!!!!!!!!!!!!!!!!!!!!!!!!!!!!!!!!!!!!!!!!!!!!!!!!!!!!!!!!!!!!!!!!!!!!!!!!!!!!!!!!!!!!!!!!!!!!!!!!!!!!!!!!!!!!!!!!!!!!!!!!!!!!!!!!!!!!!!!!!!!!!!!!!!!!!!!!!!!!!!!!!!!!!!!!!!!!!!!!!!!!!!!!!!!!!!!!!!!!!!!!!!!!!!!!!!!!!!!!!!!!!!!!!!!!!!!!!!!!!!!!!!!!!!!!!!!!!!!!!!!!!!!!!!!!!!!!!!!!!!!!!!!!!!!!!!!!!!!!!!!!!!!!!!!!!!!!!!!!!!!!!!!!!!!!!!!!!!!!!!!!!!!!!!!!!!!!!!!!!!!!!!!!!!!!!!!!!!!!!!!!!!!!!!!!!!!!!!!!!!!1!m" hidden="1"/>
          <p:cNvSpPr>
            <a:spLocks noChangeArrowheads="1"/>
          </p:cNvSpPr>
          <p:nvPr/>
        </p:nvSpPr>
        <p:spPr bwMode="auto">
          <a:xfrm>
            <a:off x="1143893" y="857919"/>
            <a:ext cx="1191" cy="1191"/>
          </a:xfrm>
          <a:custGeom>
            <a:avLst/>
            <a:gdLst>
              <a:gd name="T0" fmla="*/ 10860 w 21600"/>
              <a:gd name="T1" fmla="*/ 2187 h 21600"/>
              <a:gd name="T2" fmla="*/ 2928 w 21600"/>
              <a:gd name="T3" fmla="*/ 10800 h 21600"/>
              <a:gd name="T4" fmla="*/ 10860 w 21600"/>
              <a:gd name="T5" fmla="*/ 21600 h 21600"/>
              <a:gd name="T6" fmla="*/ 18672 w 21600"/>
              <a:gd name="T7" fmla="*/ 10800 h 21600"/>
              <a:gd name="T8" fmla="*/ 17694720 60000 65536"/>
              <a:gd name="T9" fmla="*/ 11796480 60000 65536"/>
              <a:gd name="T10" fmla="*/ 5898240 60000 65536"/>
              <a:gd name="T11" fmla="*/ 0 60000 65536"/>
              <a:gd name="T12" fmla="*/ 5037 w 21600"/>
              <a:gd name="T13" fmla="*/ 2277 h 21600"/>
              <a:gd name="T14" fmla="*/ 16557 w 21600"/>
              <a:gd name="T15" fmla="*/ 13677 h 21600"/>
            </a:gdLst>
            <a:ahLst/>
            <a:cxnLst>
              <a:cxn ang="T8">
                <a:pos x="T0" y="T1"/>
              </a:cxn>
              <a:cxn ang="T9">
                <a:pos x="T2" y="T3"/>
              </a:cxn>
              <a:cxn ang="T10">
                <a:pos x="T4" y="T5"/>
              </a:cxn>
              <a:cxn ang="T11">
                <a:pos x="T6" y="T7"/>
              </a:cxn>
            </a:cxnLst>
            <a:rect l="T12" t="T13" r="T14" b="T15"/>
            <a:pathLst>
              <a:path w="21600" h="21600">
                <a:moveTo>
                  <a:pt x="10860" y="2187"/>
                </a:moveTo>
                <a:cubicBezTo>
                  <a:pt x="10451" y="1746"/>
                  <a:pt x="9529" y="1018"/>
                  <a:pt x="9015" y="730"/>
                </a:cubicBezTo>
                <a:cubicBezTo>
                  <a:pt x="7865" y="152"/>
                  <a:pt x="6685" y="0"/>
                  <a:pt x="5415" y="0"/>
                </a:cubicBezTo>
                <a:cubicBezTo>
                  <a:pt x="4175" y="152"/>
                  <a:pt x="2995" y="575"/>
                  <a:pt x="1967" y="1305"/>
                </a:cubicBezTo>
                <a:cubicBezTo>
                  <a:pt x="1150" y="2187"/>
                  <a:pt x="575" y="3222"/>
                  <a:pt x="242" y="4220"/>
                </a:cubicBezTo>
                <a:cubicBezTo>
                  <a:pt x="0" y="5410"/>
                  <a:pt x="242" y="6560"/>
                  <a:pt x="575" y="7597"/>
                </a:cubicBezTo>
                <a:lnTo>
                  <a:pt x="10860" y="21600"/>
                </a:lnTo>
                <a:lnTo>
                  <a:pt x="20995" y="7597"/>
                </a:lnTo>
                <a:cubicBezTo>
                  <a:pt x="21480" y="6560"/>
                  <a:pt x="21600" y="5410"/>
                  <a:pt x="21480" y="4220"/>
                </a:cubicBezTo>
                <a:cubicBezTo>
                  <a:pt x="21115" y="3222"/>
                  <a:pt x="20420" y="2187"/>
                  <a:pt x="19632" y="1305"/>
                </a:cubicBezTo>
                <a:cubicBezTo>
                  <a:pt x="18575" y="575"/>
                  <a:pt x="17425" y="152"/>
                  <a:pt x="16275" y="0"/>
                </a:cubicBezTo>
                <a:cubicBezTo>
                  <a:pt x="15005" y="0"/>
                  <a:pt x="13735" y="152"/>
                  <a:pt x="12705" y="730"/>
                </a:cubicBezTo>
                <a:cubicBezTo>
                  <a:pt x="12176" y="1018"/>
                  <a:pt x="11254" y="1746"/>
                  <a:pt x="10860" y="2187"/>
                </a:cubicBezTo>
                <a:close/>
              </a:path>
            </a:pathLst>
          </a:custGeom>
          <a:solidFill>
            <a:schemeClr val="accent1"/>
          </a:solidFill>
          <a:ln>
            <a:noFill/>
          </a:ln>
          <a:effectLst>
            <a:prstShdw prst="shdw17" dist="17961" dir="2700000">
              <a:schemeClr val="accent1">
                <a:gamma/>
                <a:shade val="60000"/>
                <a:invGamma/>
              </a:schemeClr>
            </a:prst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sz="900"/>
          </a:p>
        </p:txBody>
      </p:sp>
    </p:spTree>
    <p:extLst>
      <p:ext uri="{BB962C8B-B14F-4D97-AF65-F5344CB8AC3E}">
        <p14:creationId xmlns:p14="http://schemas.microsoft.com/office/powerpoint/2010/main" val="36078749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矩形 49"/>
          <p:cNvSpPr/>
          <p:nvPr/>
        </p:nvSpPr>
        <p:spPr bwMode="auto">
          <a:xfrm>
            <a:off x="1263559" y="1757419"/>
            <a:ext cx="1552846" cy="307739"/>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000" b="0" i="0" u="none" strike="noStrike" cap="none" normalizeH="0" baseline="0">
              <a:ln>
                <a:noFill/>
              </a:ln>
              <a:solidFill>
                <a:schemeClr val="tx1"/>
              </a:solidFill>
              <a:effectLst/>
              <a:latin typeface="FrutigerNext LT Regular" pitchFamily="34" charset="0"/>
              <a:ea typeface="宋体" pitchFamily="2" charset="-122"/>
            </a:endParaRPr>
          </a:p>
        </p:txBody>
      </p:sp>
      <p:sp>
        <p:nvSpPr>
          <p:cNvPr id="51203" name="Rectangle 2"/>
          <p:cNvSpPr>
            <a:spLocks noGrp="1" noChangeArrowheads="1"/>
          </p:cNvSpPr>
          <p:nvPr>
            <p:ph type="title"/>
          </p:nvPr>
        </p:nvSpPr>
        <p:spPr>
          <a:xfrm>
            <a:off x="684213" y="387352"/>
            <a:ext cx="7920037" cy="868363"/>
          </a:xfrm>
          <a:prstGeom prst="rect">
            <a:avLst/>
          </a:prstGeom>
        </p:spPr>
        <p:txBody>
          <a:bodyPr vert="horz" wrap="square" lIns="59991" tIns="29997" rIns="59991" bIns="29997" numCol="1" anchor="ctr" anchorCtr="0" compatLnSpc="1">
            <a:prstTxWarp prst="textNoShape">
              <a:avLst/>
            </a:prstTxWarp>
          </a:bodyPr>
          <a:lstStyle/>
          <a:p>
            <a:r>
              <a:rPr lang="zh-CN" altLang="en-US" sz="3500" dirty="0">
                <a:latin typeface="黑体" panose="02010609060101010101" pitchFamily="49" charset="-122"/>
              </a:rPr>
              <a:t>适应变化，利用多层次反馈不断调整以逼近目标</a:t>
            </a:r>
          </a:p>
        </p:txBody>
      </p:sp>
      <p:pic>
        <p:nvPicPr>
          <p:cNvPr id="51202" name="Picture 2" descr="191562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88866" y="2548044"/>
            <a:ext cx="1592641" cy="1241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04"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4213" y="2062397"/>
            <a:ext cx="2807953" cy="2806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05" name="TextBox 6"/>
          <p:cNvSpPr txBox="1">
            <a:spLocks noChangeArrowheads="1"/>
          </p:cNvSpPr>
          <p:nvPr/>
        </p:nvSpPr>
        <p:spPr bwMode="auto">
          <a:xfrm>
            <a:off x="1718933" y="4049031"/>
            <a:ext cx="753990" cy="2538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49" tIns="34274" rIns="68549" bIns="34274">
            <a:spAutoFit/>
          </a:bodyPr>
          <a:lstStyle>
            <a:lvl1pPr algn="l" eaLnBrk="0" hangingPunct="0">
              <a:defRPr sz="2400">
                <a:solidFill>
                  <a:schemeClr val="tx1"/>
                </a:solidFill>
                <a:latin typeface="Arial" panose="020B0604020202020204" pitchFamily="34" charset="0"/>
                <a:ea typeface="MS PGothic" panose="020B0600070205080204" pitchFamily="34" charset="-128"/>
              </a:defRPr>
            </a:lvl1pPr>
            <a:lvl2pPr marL="742950" indent="-285750" algn="l" eaLnBrk="0" hangingPunct="0">
              <a:defRPr sz="2400">
                <a:solidFill>
                  <a:schemeClr val="tx1"/>
                </a:solidFill>
                <a:latin typeface="Arial" panose="020B0604020202020204" pitchFamily="34" charset="0"/>
                <a:ea typeface="MS PGothic" panose="020B0600070205080204" pitchFamily="34" charset="-128"/>
              </a:defRPr>
            </a:lvl2pPr>
            <a:lvl3pPr marL="1143000" indent="-228600" algn="l" eaLnBrk="0" hangingPunct="0">
              <a:defRPr sz="2400">
                <a:solidFill>
                  <a:schemeClr val="tx1"/>
                </a:solidFill>
                <a:latin typeface="Arial" panose="020B0604020202020204" pitchFamily="34" charset="0"/>
                <a:ea typeface="MS PGothic" panose="020B0600070205080204" pitchFamily="34" charset="-128"/>
              </a:defRPr>
            </a:lvl3pPr>
            <a:lvl4pPr marL="1600200" indent="-228600" algn="l" eaLnBrk="0" hangingPunct="0">
              <a:defRPr sz="2400">
                <a:solidFill>
                  <a:schemeClr val="tx1"/>
                </a:solidFill>
                <a:latin typeface="Arial" panose="020B0604020202020204" pitchFamily="34" charset="0"/>
                <a:ea typeface="MS PGothic" panose="020B0600070205080204" pitchFamily="34" charset="-128"/>
              </a:defRPr>
            </a:lvl4pPr>
            <a:lvl5pPr marL="2057400" indent="-228600" algn="l"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zh-CN" altLang="en-US" sz="1200" b="0">
                <a:latin typeface="+mn-ea"/>
                <a:ea typeface="+mn-ea"/>
              </a:rPr>
              <a:t>结对编程</a:t>
            </a:r>
          </a:p>
        </p:txBody>
      </p:sp>
      <p:sp>
        <p:nvSpPr>
          <p:cNvPr id="51206" name="TextBox 7"/>
          <p:cNvSpPr txBox="1">
            <a:spLocks noChangeArrowheads="1"/>
          </p:cNvSpPr>
          <p:nvPr/>
        </p:nvSpPr>
        <p:spPr bwMode="auto">
          <a:xfrm>
            <a:off x="1721313" y="3499106"/>
            <a:ext cx="753990" cy="2538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49" tIns="34274" rIns="68549" bIns="34274">
            <a:spAutoFit/>
          </a:bodyPr>
          <a:lstStyle>
            <a:lvl1pPr algn="l" eaLnBrk="0" hangingPunct="0">
              <a:defRPr sz="2400">
                <a:solidFill>
                  <a:schemeClr val="tx1"/>
                </a:solidFill>
                <a:latin typeface="Arial" panose="020B0604020202020204" pitchFamily="34" charset="0"/>
                <a:ea typeface="MS PGothic" panose="020B0600070205080204" pitchFamily="34" charset="-128"/>
              </a:defRPr>
            </a:lvl1pPr>
            <a:lvl2pPr marL="742950" indent="-285750" algn="l" eaLnBrk="0" hangingPunct="0">
              <a:defRPr sz="2400">
                <a:solidFill>
                  <a:schemeClr val="tx1"/>
                </a:solidFill>
                <a:latin typeface="Arial" panose="020B0604020202020204" pitchFamily="34" charset="0"/>
                <a:ea typeface="MS PGothic" panose="020B0600070205080204" pitchFamily="34" charset="-128"/>
              </a:defRPr>
            </a:lvl2pPr>
            <a:lvl3pPr marL="1143000" indent="-228600" algn="l" eaLnBrk="0" hangingPunct="0">
              <a:defRPr sz="2400">
                <a:solidFill>
                  <a:schemeClr val="tx1"/>
                </a:solidFill>
                <a:latin typeface="Arial" panose="020B0604020202020204" pitchFamily="34" charset="0"/>
                <a:ea typeface="MS PGothic" panose="020B0600070205080204" pitchFamily="34" charset="-128"/>
              </a:defRPr>
            </a:lvl3pPr>
            <a:lvl4pPr marL="1600200" indent="-228600" algn="l" eaLnBrk="0" hangingPunct="0">
              <a:defRPr sz="2400">
                <a:solidFill>
                  <a:schemeClr val="tx1"/>
                </a:solidFill>
                <a:latin typeface="Arial" panose="020B0604020202020204" pitchFamily="34" charset="0"/>
                <a:ea typeface="MS PGothic" panose="020B0600070205080204" pitchFamily="34" charset="-128"/>
              </a:defRPr>
            </a:lvl4pPr>
            <a:lvl5pPr marL="2057400" indent="-228600" algn="l"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zh-CN" altLang="en-US" sz="1200" b="0">
                <a:latin typeface="+mn-ea"/>
                <a:ea typeface="+mn-ea"/>
              </a:rPr>
              <a:t>单元测试</a:t>
            </a:r>
          </a:p>
        </p:txBody>
      </p:sp>
      <p:sp>
        <p:nvSpPr>
          <p:cNvPr id="51207" name="TextBox 8"/>
          <p:cNvSpPr txBox="1">
            <a:spLocks noChangeArrowheads="1"/>
          </p:cNvSpPr>
          <p:nvPr/>
        </p:nvSpPr>
        <p:spPr bwMode="auto">
          <a:xfrm>
            <a:off x="1718933" y="3021790"/>
            <a:ext cx="753990" cy="2538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49" tIns="34274" rIns="68549" bIns="34274">
            <a:spAutoFit/>
          </a:bodyPr>
          <a:lstStyle>
            <a:lvl1pPr algn="l" eaLnBrk="0" hangingPunct="0">
              <a:defRPr sz="2400">
                <a:solidFill>
                  <a:schemeClr val="tx1"/>
                </a:solidFill>
                <a:latin typeface="Arial" panose="020B0604020202020204" pitchFamily="34" charset="0"/>
                <a:ea typeface="MS PGothic" panose="020B0600070205080204" pitchFamily="34" charset="-128"/>
              </a:defRPr>
            </a:lvl1pPr>
            <a:lvl2pPr marL="742950" indent="-285750" algn="l" eaLnBrk="0" hangingPunct="0">
              <a:defRPr sz="2400">
                <a:solidFill>
                  <a:schemeClr val="tx1"/>
                </a:solidFill>
                <a:latin typeface="Arial" panose="020B0604020202020204" pitchFamily="34" charset="0"/>
                <a:ea typeface="MS PGothic" panose="020B0600070205080204" pitchFamily="34" charset="-128"/>
              </a:defRPr>
            </a:lvl2pPr>
            <a:lvl3pPr marL="1143000" indent="-228600" algn="l" eaLnBrk="0" hangingPunct="0">
              <a:defRPr sz="2400">
                <a:solidFill>
                  <a:schemeClr val="tx1"/>
                </a:solidFill>
                <a:latin typeface="Arial" panose="020B0604020202020204" pitchFamily="34" charset="0"/>
                <a:ea typeface="MS PGothic" panose="020B0600070205080204" pitchFamily="34" charset="-128"/>
              </a:defRPr>
            </a:lvl3pPr>
            <a:lvl4pPr marL="1600200" indent="-228600" algn="l" eaLnBrk="0" hangingPunct="0">
              <a:defRPr sz="2400">
                <a:solidFill>
                  <a:schemeClr val="tx1"/>
                </a:solidFill>
                <a:latin typeface="Arial" panose="020B0604020202020204" pitchFamily="34" charset="0"/>
                <a:ea typeface="MS PGothic" panose="020B0600070205080204" pitchFamily="34" charset="-128"/>
              </a:defRPr>
            </a:lvl4pPr>
            <a:lvl5pPr marL="2057400" indent="-228600" algn="l"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zh-CN" altLang="en-US" sz="1200" b="0">
                <a:latin typeface="+mn-ea"/>
                <a:ea typeface="+mn-ea"/>
              </a:rPr>
              <a:t>持续集成</a:t>
            </a:r>
          </a:p>
        </p:txBody>
      </p:sp>
      <p:sp>
        <p:nvSpPr>
          <p:cNvPr id="51208" name="TextBox 9"/>
          <p:cNvSpPr txBox="1">
            <a:spLocks noChangeArrowheads="1"/>
          </p:cNvSpPr>
          <p:nvPr/>
        </p:nvSpPr>
        <p:spPr bwMode="auto">
          <a:xfrm>
            <a:off x="1416774" y="2602799"/>
            <a:ext cx="1436869" cy="2538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49" tIns="34274" rIns="68549" bIns="34274">
            <a:spAutoFit/>
          </a:bodyPr>
          <a:lstStyle>
            <a:lvl1pPr algn="l" eaLnBrk="0" hangingPunct="0">
              <a:defRPr sz="2400">
                <a:solidFill>
                  <a:schemeClr val="tx1"/>
                </a:solidFill>
                <a:latin typeface="Arial" panose="020B0604020202020204" pitchFamily="34" charset="0"/>
                <a:ea typeface="MS PGothic" panose="020B0600070205080204" pitchFamily="34" charset="-128"/>
              </a:defRPr>
            </a:lvl1pPr>
            <a:lvl2pPr marL="742950" indent="-285750" algn="l" eaLnBrk="0" hangingPunct="0">
              <a:defRPr sz="2400">
                <a:solidFill>
                  <a:schemeClr val="tx1"/>
                </a:solidFill>
                <a:latin typeface="Arial" panose="020B0604020202020204" pitchFamily="34" charset="0"/>
                <a:ea typeface="MS PGothic" panose="020B0600070205080204" pitchFamily="34" charset="-128"/>
              </a:defRPr>
            </a:lvl2pPr>
            <a:lvl3pPr marL="1143000" indent="-228600" algn="l" eaLnBrk="0" hangingPunct="0">
              <a:defRPr sz="2400">
                <a:solidFill>
                  <a:schemeClr val="tx1"/>
                </a:solidFill>
                <a:latin typeface="Arial" panose="020B0604020202020204" pitchFamily="34" charset="0"/>
                <a:ea typeface="MS PGothic" panose="020B0600070205080204" pitchFamily="34" charset="-128"/>
              </a:defRPr>
            </a:lvl3pPr>
            <a:lvl4pPr marL="1600200" indent="-228600" algn="l" eaLnBrk="0" hangingPunct="0">
              <a:defRPr sz="2400">
                <a:solidFill>
                  <a:schemeClr val="tx1"/>
                </a:solidFill>
                <a:latin typeface="Arial" panose="020B0604020202020204" pitchFamily="34" charset="0"/>
                <a:ea typeface="MS PGothic" panose="020B0600070205080204" pitchFamily="34" charset="-128"/>
              </a:defRPr>
            </a:lvl4pPr>
            <a:lvl5pPr marL="2057400" indent="-228600" algn="l"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zh-CN" altLang="en-US" sz="1200" b="0">
                <a:latin typeface="+mn-ea"/>
                <a:ea typeface="+mn-ea"/>
              </a:rPr>
              <a:t>站立会议</a:t>
            </a:r>
            <a:r>
              <a:rPr lang="en-US" altLang="zh-CN" sz="1200" b="0">
                <a:latin typeface="+mn-ea"/>
                <a:ea typeface="+mn-ea"/>
              </a:rPr>
              <a:t>/</a:t>
            </a:r>
            <a:r>
              <a:rPr lang="zh-CN" altLang="en-US" sz="1200" b="0">
                <a:latin typeface="+mn-ea"/>
                <a:ea typeface="+mn-ea"/>
              </a:rPr>
              <a:t>回顾会议</a:t>
            </a:r>
          </a:p>
        </p:txBody>
      </p:sp>
      <p:sp>
        <p:nvSpPr>
          <p:cNvPr id="51209" name="TextBox 10"/>
          <p:cNvSpPr txBox="1">
            <a:spLocks noChangeArrowheads="1"/>
          </p:cNvSpPr>
          <p:nvPr/>
        </p:nvSpPr>
        <p:spPr bwMode="auto">
          <a:xfrm>
            <a:off x="1662987" y="2184998"/>
            <a:ext cx="753990" cy="2538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49" tIns="34274" rIns="68549" bIns="34274">
            <a:spAutoFit/>
          </a:bodyPr>
          <a:lstStyle>
            <a:lvl1pPr algn="l" eaLnBrk="0" hangingPunct="0">
              <a:defRPr sz="2400">
                <a:solidFill>
                  <a:schemeClr val="tx1"/>
                </a:solidFill>
                <a:latin typeface="Arial" panose="020B0604020202020204" pitchFamily="34" charset="0"/>
                <a:ea typeface="MS PGothic" panose="020B0600070205080204" pitchFamily="34" charset="-128"/>
              </a:defRPr>
            </a:lvl1pPr>
            <a:lvl2pPr marL="742950" indent="-285750" algn="l" eaLnBrk="0" hangingPunct="0">
              <a:defRPr sz="2400">
                <a:solidFill>
                  <a:schemeClr val="tx1"/>
                </a:solidFill>
                <a:latin typeface="Arial" panose="020B0604020202020204" pitchFamily="34" charset="0"/>
                <a:ea typeface="MS PGothic" panose="020B0600070205080204" pitchFamily="34" charset="-128"/>
              </a:defRPr>
            </a:lvl2pPr>
            <a:lvl3pPr marL="1143000" indent="-228600" algn="l" eaLnBrk="0" hangingPunct="0">
              <a:defRPr sz="2400">
                <a:solidFill>
                  <a:schemeClr val="tx1"/>
                </a:solidFill>
                <a:latin typeface="Arial" panose="020B0604020202020204" pitchFamily="34" charset="0"/>
                <a:ea typeface="MS PGothic" panose="020B0600070205080204" pitchFamily="34" charset="-128"/>
              </a:defRPr>
            </a:lvl3pPr>
            <a:lvl4pPr marL="1600200" indent="-228600" algn="l" eaLnBrk="0" hangingPunct="0">
              <a:defRPr sz="2400">
                <a:solidFill>
                  <a:schemeClr val="tx1"/>
                </a:solidFill>
                <a:latin typeface="Arial" panose="020B0604020202020204" pitchFamily="34" charset="0"/>
                <a:ea typeface="MS PGothic" panose="020B0600070205080204" pitchFamily="34" charset="-128"/>
              </a:defRPr>
            </a:lvl4pPr>
            <a:lvl5pPr marL="2057400" indent="-228600" algn="l"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zh-CN" altLang="en-US" sz="1200" b="0" dirty="0">
                <a:latin typeface="+mn-ea"/>
                <a:ea typeface="+mn-ea"/>
              </a:rPr>
              <a:t>客户验收</a:t>
            </a:r>
          </a:p>
        </p:txBody>
      </p:sp>
      <p:sp>
        <p:nvSpPr>
          <p:cNvPr id="51210" name="TextBox 9"/>
          <p:cNvSpPr txBox="1">
            <a:spLocks noChangeArrowheads="1"/>
          </p:cNvSpPr>
          <p:nvPr/>
        </p:nvSpPr>
        <p:spPr bwMode="auto">
          <a:xfrm>
            <a:off x="4604137" y="4043542"/>
            <a:ext cx="1369552" cy="2538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53" tIns="34277" rIns="68553" bIns="34277">
            <a:spAutoFit/>
          </a:bodyPr>
          <a:lstStyle>
            <a:lvl1pPr algn="l" eaLnBrk="0" hangingPunct="0">
              <a:defRPr sz="2400">
                <a:solidFill>
                  <a:schemeClr val="tx1"/>
                </a:solidFill>
                <a:latin typeface="Arial" panose="020B0604020202020204" pitchFamily="34" charset="0"/>
                <a:ea typeface="MS PGothic" panose="020B0600070205080204" pitchFamily="34" charset="-128"/>
              </a:defRPr>
            </a:lvl1pPr>
            <a:lvl2pPr marL="742950" indent="-285750" algn="l" eaLnBrk="0" hangingPunct="0">
              <a:defRPr sz="2400">
                <a:solidFill>
                  <a:schemeClr val="tx1"/>
                </a:solidFill>
                <a:latin typeface="Arial" panose="020B0604020202020204" pitchFamily="34" charset="0"/>
                <a:ea typeface="MS PGothic" panose="020B0600070205080204" pitchFamily="34" charset="-128"/>
              </a:defRPr>
            </a:lvl2pPr>
            <a:lvl3pPr marL="1143000" indent="-228600" algn="l" eaLnBrk="0" hangingPunct="0">
              <a:defRPr sz="2400">
                <a:solidFill>
                  <a:schemeClr val="tx1"/>
                </a:solidFill>
                <a:latin typeface="Arial" panose="020B0604020202020204" pitchFamily="34" charset="0"/>
                <a:ea typeface="MS PGothic" panose="020B0600070205080204" pitchFamily="34" charset="-128"/>
              </a:defRPr>
            </a:lvl3pPr>
            <a:lvl4pPr marL="1600200" indent="-228600" algn="l" eaLnBrk="0" hangingPunct="0">
              <a:defRPr sz="2400">
                <a:solidFill>
                  <a:schemeClr val="tx1"/>
                </a:solidFill>
                <a:latin typeface="Arial" panose="020B0604020202020204" pitchFamily="34" charset="0"/>
                <a:ea typeface="MS PGothic" panose="020B0600070205080204" pitchFamily="34" charset="-128"/>
              </a:defRPr>
            </a:lvl4pPr>
            <a:lvl5pPr marL="2057400" indent="-228600" algn="l"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9pPr>
          </a:lstStyle>
          <a:p>
            <a:pPr eaLnBrk="1" hangingPunct="1"/>
            <a:r>
              <a:rPr lang="zh-CN" altLang="en-US" sz="1200" b="0" dirty="0">
                <a:latin typeface="+mn-ea"/>
                <a:ea typeface="+mn-ea"/>
              </a:rPr>
              <a:t>对代码质量的反馈</a:t>
            </a:r>
          </a:p>
        </p:txBody>
      </p:sp>
      <p:sp>
        <p:nvSpPr>
          <p:cNvPr id="51211" name="TextBox 10"/>
          <p:cNvSpPr txBox="1">
            <a:spLocks noChangeArrowheads="1"/>
          </p:cNvSpPr>
          <p:nvPr/>
        </p:nvSpPr>
        <p:spPr bwMode="auto">
          <a:xfrm>
            <a:off x="4604137" y="3531664"/>
            <a:ext cx="1408023" cy="2538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53" tIns="34277" rIns="68553" bIns="34277">
            <a:spAutoFit/>
          </a:bodyPr>
          <a:lstStyle>
            <a:lvl1pPr algn="l" eaLnBrk="0" hangingPunct="0">
              <a:defRPr sz="2400">
                <a:solidFill>
                  <a:schemeClr val="tx1"/>
                </a:solidFill>
                <a:latin typeface="Arial" panose="020B0604020202020204" pitchFamily="34" charset="0"/>
                <a:ea typeface="MS PGothic" panose="020B0600070205080204" pitchFamily="34" charset="-128"/>
              </a:defRPr>
            </a:lvl1pPr>
            <a:lvl2pPr marL="742950" indent="-285750" algn="l" eaLnBrk="0" hangingPunct="0">
              <a:defRPr sz="2400">
                <a:solidFill>
                  <a:schemeClr val="tx1"/>
                </a:solidFill>
                <a:latin typeface="Arial" panose="020B0604020202020204" pitchFamily="34" charset="0"/>
                <a:ea typeface="MS PGothic" panose="020B0600070205080204" pitchFamily="34" charset="-128"/>
              </a:defRPr>
            </a:lvl2pPr>
            <a:lvl3pPr marL="1143000" indent="-228600" algn="l" eaLnBrk="0" hangingPunct="0">
              <a:defRPr sz="2400">
                <a:solidFill>
                  <a:schemeClr val="tx1"/>
                </a:solidFill>
                <a:latin typeface="Arial" panose="020B0604020202020204" pitchFamily="34" charset="0"/>
                <a:ea typeface="MS PGothic" panose="020B0600070205080204" pitchFamily="34" charset="-128"/>
              </a:defRPr>
            </a:lvl3pPr>
            <a:lvl4pPr marL="1600200" indent="-228600" algn="l" eaLnBrk="0" hangingPunct="0">
              <a:defRPr sz="2400">
                <a:solidFill>
                  <a:schemeClr val="tx1"/>
                </a:solidFill>
                <a:latin typeface="Arial" panose="020B0604020202020204" pitchFamily="34" charset="0"/>
                <a:ea typeface="MS PGothic" panose="020B0600070205080204" pitchFamily="34" charset="-128"/>
              </a:defRPr>
            </a:lvl4pPr>
            <a:lvl5pPr marL="2057400" indent="-228600" algn="l"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9pPr>
          </a:lstStyle>
          <a:p>
            <a:pPr eaLnBrk="1" hangingPunct="1"/>
            <a:r>
              <a:rPr lang="zh-CN" altLang="en-US" sz="1200" b="0" dirty="0">
                <a:latin typeface="+mn-ea"/>
                <a:ea typeface="+mn-ea"/>
              </a:rPr>
              <a:t>对单元功能的反馈</a:t>
            </a:r>
          </a:p>
        </p:txBody>
      </p:sp>
      <p:sp>
        <p:nvSpPr>
          <p:cNvPr id="51212" name="TextBox 11"/>
          <p:cNvSpPr txBox="1">
            <a:spLocks noChangeArrowheads="1"/>
          </p:cNvSpPr>
          <p:nvPr/>
        </p:nvSpPr>
        <p:spPr bwMode="auto">
          <a:xfrm>
            <a:off x="4604137" y="2580597"/>
            <a:ext cx="1369551" cy="2538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53" tIns="34277" rIns="68553" bIns="34277">
            <a:spAutoFit/>
          </a:bodyPr>
          <a:lstStyle>
            <a:lvl1pPr algn="l" eaLnBrk="0" hangingPunct="0">
              <a:defRPr sz="2400">
                <a:solidFill>
                  <a:schemeClr val="tx1"/>
                </a:solidFill>
                <a:latin typeface="Arial" panose="020B0604020202020204" pitchFamily="34" charset="0"/>
                <a:ea typeface="MS PGothic" panose="020B0600070205080204" pitchFamily="34" charset="-128"/>
              </a:defRPr>
            </a:lvl1pPr>
            <a:lvl2pPr marL="742950" indent="-285750" algn="l" eaLnBrk="0" hangingPunct="0">
              <a:defRPr sz="2400">
                <a:solidFill>
                  <a:schemeClr val="tx1"/>
                </a:solidFill>
                <a:latin typeface="Arial" panose="020B0604020202020204" pitchFamily="34" charset="0"/>
                <a:ea typeface="MS PGothic" panose="020B0600070205080204" pitchFamily="34" charset="-128"/>
              </a:defRPr>
            </a:lvl2pPr>
            <a:lvl3pPr marL="1143000" indent="-228600" algn="l" eaLnBrk="0" hangingPunct="0">
              <a:defRPr sz="2400">
                <a:solidFill>
                  <a:schemeClr val="tx1"/>
                </a:solidFill>
                <a:latin typeface="Arial" panose="020B0604020202020204" pitchFamily="34" charset="0"/>
                <a:ea typeface="MS PGothic" panose="020B0600070205080204" pitchFamily="34" charset="-128"/>
              </a:defRPr>
            </a:lvl3pPr>
            <a:lvl4pPr marL="1600200" indent="-228600" algn="l" eaLnBrk="0" hangingPunct="0">
              <a:defRPr sz="2400">
                <a:solidFill>
                  <a:schemeClr val="tx1"/>
                </a:solidFill>
                <a:latin typeface="Arial" panose="020B0604020202020204" pitchFamily="34" charset="0"/>
                <a:ea typeface="MS PGothic" panose="020B0600070205080204" pitchFamily="34" charset="-128"/>
              </a:defRPr>
            </a:lvl4pPr>
            <a:lvl5pPr marL="2057400" indent="-228600" algn="l"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9pPr>
          </a:lstStyle>
          <a:p>
            <a:pPr eaLnBrk="1" hangingPunct="1"/>
            <a:r>
              <a:rPr lang="zh-CN" altLang="en-US" sz="1200" b="0" dirty="0">
                <a:latin typeface="+mn-ea"/>
                <a:ea typeface="+mn-ea"/>
              </a:rPr>
              <a:t>对团队运作的反馈</a:t>
            </a:r>
          </a:p>
        </p:txBody>
      </p:sp>
      <p:sp>
        <p:nvSpPr>
          <p:cNvPr id="51213" name="TextBox 13"/>
          <p:cNvSpPr txBox="1">
            <a:spLocks noChangeArrowheads="1"/>
          </p:cNvSpPr>
          <p:nvPr/>
        </p:nvSpPr>
        <p:spPr bwMode="auto">
          <a:xfrm>
            <a:off x="4604137" y="3036912"/>
            <a:ext cx="1369552" cy="2538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53" tIns="34277" rIns="68553" bIns="34277">
            <a:spAutoFit/>
          </a:bodyPr>
          <a:lstStyle>
            <a:lvl1pPr algn="l" eaLnBrk="0" hangingPunct="0">
              <a:defRPr sz="2400">
                <a:solidFill>
                  <a:schemeClr val="tx1"/>
                </a:solidFill>
                <a:latin typeface="Arial" panose="020B0604020202020204" pitchFamily="34" charset="0"/>
                <a:ea typeface="MS PGothic" panose="020B0600070205080204" pitchFamily="34" charset="-128"/>
              </a:defRPr>
            </a:lvl1pPr>
            <a:lvl2pPr marL="742950" indent="-285750" algn="l" eaLnBrk="0" hangingPunct="0">
              <a:defRPr sz="2400">
                <a:solidFill>
                  <a:schemeClr val="tx1"/>
                </a:solidFill>
                <a:latin typeface="Arial" panose="020B0604020202020204" pitchFamily="34" charset="0"/>
                <a:ea typeface="MS PGothic" panose="020B0600070205080204" pitchFamily="34" charset="-128"/>
              </a:defRPr>
            </a:lvl2pPr>
            <a:lvl3pPr marL="1143000" indent="-228600" algn="l" eaLnBrk="0" hangingPunct="0">
              <a:defRPr sz="2400">
                <a:solidFill>
                  <a:schemeClr val="tx1"/>
                </a:solidFill>
                <a:latin typeface="Arial" panose="020B0604020202020204" pitchFamily="34" charset="0"/>
                <a:ea typeface="MS PGothic" panose="020B0600070205080204" pitchFamily="34" charset="-128"/>
              </a:defRPr>
            </a:lvl3pPr>
            <a:lvl4pPr marL="1600200" indent="-228600" algn="l" eaLnBrk="0" hangingPunct="0">
              <a:defRPr sz="2400">
                <a:solidFill>
                  <a:schemeClr val="tx1"/>
                </a:solidFill>
                <a:latin typeface="Arial" panose="020B0604020202020204" pitchFamily="34" charset="0"/>
                <a:ea typeface="MS PGothic" panose="020B0600070205080204" pitchFamily="34" charset="-128"/>
              </a:defRPr>
            </a:lvl4pPr>
            <a:lvl5pPr marL="2057400" indent="-228600" algn="l"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9pPr>
          </a:lstStyle>
          <a:p>
            <a:pPr eaLnBrk="1" hangingPunct="1"/>
            <a:r>
              <a:rPr lang="zh-CN" altLang="en-US" sz="1200" b="0" dirty="0">
                <a:latin typeface="+mn-ea"/>
                <a:ea typeface="+mn-ea"/>
              </a:rPr>
              <a:t>对系统功能的反馈</a:t>
            </a:r>
          </a:p>
        </p:txBody>
      </p:sp>
      <p:sp>
        <p:nvSpPr>
          <p:cNvPr id="51214" name="TextBox 14"/>
          <p:cNvSpPr txBox="1">
            <a:spLocks noChangeArrowheads="1"/>
          </p:cNvSpPr>
          <p:nvPr/>
        </p:nvSpPr>
        <p:spPr bwMode="auto">
          <a:xfrm>
            <a:off x="4604137" y="2210408"/>
            <a:ext cx="1369551" cy="2538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53" tIns="34277" rIns="68553" bIns="34277">
            <a:spAutoFit/>
          </a:bodyPr>
          <a:lstStyle>
            <a:lvl1pPr algn="l" eaLnBrk="0" hangingPunct="0">
              <a:defRPr sz="2400">
                <a:solidFill>
                  <a:schemeClr val="tx1"/>
                </a:solidFill>
                <a:latin typeface="Arial" panose="020B0604020202020204" pitchFamily="34" charset="0"/>
                <a:ea typeface="MS PGothic" panose="020B0600070205080204" pitchFamily="34" charset="-128"/>
              </a:defRPr>
            </a:lvl1pPr>
            <a:lvl2pPr marL="742950" indent="-285750" algn="l" eaLnBrk="0" hangingPunct="0">
              <a:defRPr sz="2400">
                <a:solidFill>
                  <a:schemeClr val="tx1"/>
                </a:solidFill>
                <a:latin typeface="Arial" panose="020B0604020202020204" pitchFamily="34" charset="0"/>
                <a:ea typeface="MS PGothic" panose="020B0600070205080204" pitchFamily="34" charset="-128"/>
              </a:defRPr>
            </a:lvl2pPr>
            <a:lvl3pPr marL="1143000" indent="-228600" algn="l" eaLnBrk="0" hangingPunct="0">
              <a:defRPr sz="2400">
                <a:solidFill>
                  <a:schemeClr val="tx1"/>
                </a:solidFill>
                <a:latin typeface="Arial" panose="020B0604020202020204" pitchFamily="34" charset="0"/>
                <a:ea typeface="MS PGothic" panose="020B0600070205080204" pitchFamily="34" charset="-128"/>
              </a:defRPr>
            </a:lvl3pPr>
            <a:lvl4pPr marL="1600200" indent="-228600" algn="l" eaLnBrk="0" hangingPunct="0">
              <a:defRPr sz="2400">
                <a:solidFill>
                  <a:schemeClr val="tx1"/>
                </a:solidFill>
                <a:latin typeface="Arial" panose="020B0604020202020204" pitchFamily="34" charset="0"/>
                <a:ea typeface="MS PGothic" panose="020B0600070205080204" pitchFamily="34" charset="-128"/>
              </a:defRPr>
            </a:lvl4pPr>
            <a:lvl5pPr marL="2057400" indent="-228600" algn="l"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9pPr>
          </a:lstStyle>
          <a:p>
            <a:pPr eaLnBrk="1" hangingPunct="1"/>
            <a:r>
              <a:rPr lang="zh-CN" altLang="en-US" sz="1200" b="0" dirty="0">
                <a:latin typeface="+mn-ea"/>
                <a:ea typeface="+mn-ea"/>
              </a:rPr>
              <a:t>对客户需求的反馈</a:t>
            </a:r>
          </a:p>
        </p:txBody>
      </p:sp>
      <p:cxnSp>
        <p:nvCxnSpPr>
          <p:cNvPr id="51215" name="直接连接符 21"/>
          <p:cNvCxnSpPr>
            <a:cxnSpLocks noChangeShapeType="1"/>
          </p:cNvCxnSpPr>
          <p:nvPr/>
        </p:nvCxnSpPr>
        <p:spPr bwMode="auto">
          <a:xfrm>
            <a:off x="2455402" y="4194249"/>
            <a:ext cx="2148735" cy="0"/>
          </a:xfrm>
          <a:prstGeom prst="line">
            <a:avLst/>
          </a:prstGeom>
          <a:noFill/>
          <a:ln w="12700" cmpd="sng">
            <a:solidFill>
              <a:schemeClr val="tx1"/>
            </a:solidFill>
            <a:prstDash val="dash"/>
            <a:round/>
            <a:headEnd/>
            <a:tailEnd/>
          </a:ln>
          <a:extLst>
            <a:ext uri="{909E8E84-426E-40DD-AFC4-6F175D3DCCD1}">
              <a14:hiddenFill xmlns:a14="http://schemas.microsoft.com/office/drawing/2010/main">
                <a:noFill/>
              </a14:hiddenFill>
            </a:ext>
          </a:extLst>
        </p:spPr>
      </p:cxnSp>
      <p:cxnSp>
        <p:nvCxnSpPr>
          <p:cNvPr id="51216" name="直接连接符 23"/>
          <p:cNvCxnSpPr>
            <a:cxnSpLocks noChangeShapeType="1"/>
          </p:cNvCxnSpPr>
          <p:nvPr/>
        </p:nvCxnSpPr>
        <p:spPr bwMode="auto">
          <a:xfrm>
            <a:off x="2574434" y="3658609"/>
            <a:ext cx="2029703" cy="0"/>
          </a:xfrm>
          <a:prstGeom prst="line">
            <a:avLst/>
          </a:prstGeom>
          <a:noFill/>
          <a:ln w="12700" cmpd="sng">
            <a:solidFill>
              <a:schemeClr val="tx1"/>
            </a:solidFill>
            <a:prstDash val="dash"/>
            <a:round/>
            <a:headEnd/>
            <a:tailEnd/>
          </a:ln>
          <a:extLst>
            <a:ext uri="{909E8E84-426E-40DD-AFC4-6F175D3DCCD1}">
              <a14:hiddenFill xmlns:a14="http://schemas.microsoft.com/office/drawing/2010/main">
                <a:noFill/>
              </a14:hiddenFill>
            </a:ext>
          </a:extLst>
        </p:spPr>
      </p:cxnSp>
      <p:cxnSp>
        <p:nvCxnSpPr>
          <p:cNvPr id="51217" name="直接连接符 24"/>
          <p:cNvCxnSpPr>
            <a:cxnSpLocks noChangeShapeType="1"/>
          </p:cNvCxnSpPr>
          <p:nvPr/>
        </p:nvCxnSpPr>
        <p:spPr bwMode="auto">
          <a:xfrm>
            <a:off x="2755361" y="3180101"/>
            <a:ext cx="1848776" cy="0"/>
          </a:xfrm>
          <a:prstGeom prst="line">
            <a:avLst/>
          </a:prstGeom>
          <a:noFill/>
          <a:ln w="12700" cmpd="sng">
            <a:solidFill>
              <a:schemeClr val="tx1"/>
            </a:solidFill>
            <a:prstDash val="dash"/>
            <a:round/>
            <a:headEnd/>
            <a:tailEnd/>
          </a:ln>
          <a:extLst>
            <a:ext uri="{909E8E84-426E-40DD-AFC4-6F175D3DCCD1}">
              <a14:hiddenFill xmlns:a14="http://schemas.microsoft.com/office/drawing/2010/main">
                <a:noFill/>
              </a14:hiddenFill>
            </a:ext>
          </a:extLst>
        </p:spPr>
      </p:cxnSp>
      <p:cxnSp>
        <p:nvCxnSpPr>
          <p:cNvPr id="51218" name="直接连接符 25"/>
          <p:cNvCxnSpPr>
            <a:cxnSpLocks noChangeShapeType="1"/>
          </p:cNvCxnSpPr>
          <p:nvPr/>
        </p:nvCxnSpPr>
        <p:spPr bwMode="auto">
          <a:xfrm>
            <a:off x="2695847" y="2700406"/>
            <a:ext cx="1908290" cy="0"/>
          </a:xfrm>
          <a:prstGeom prst="line">
            <a:avLst/>
          </a:prstGeom>
          <a:noFill/>
          <a:ln w="12700" cmpd="sng">
            <a:solidFill>
              <a:schemeClr val="tx1"/>
            </a:solidFill>
            <a:prstDash val="dash"/>
            <a:round/>
            <a:headEnd/>
            <a:tailEnd/>
          </a:ln>
          <a:extLst>
            <a:ext uri="{909E8E84-426E-40DD-AFC4-6F175D3DCCD1}">
              <a14:hiddenFill xmlns:a14="http://schemas.microsoft.com/office/drawing/2010/main">
                <a:noFill/>
              </a14:hiddenFill>
            </a:ext>
          </a:extLst>
        </p:spPr>
      </p:cxnSp>
      <p:cxnSp>
        <p:nvCxnSpPr>
          <p:cNvPr id="51219" name="直接连接符 27"/>
          <p:cNvCxnSpPr>
            <a:cxnSpLocks noChangeShapeType="1"/>
          </p:cNvCxnSpPr>
          <p:nvPr/>
        </p:nvCxnSpPr>
        <p:spPr bwMode="auto">
          <a:xfrm>
            <a:off x="2755361" y="2327836"/>
            <a:ext cx="1848776" cy="0"/>
          </a:xfrm>
          <a:prstGeom prst="line">
            <a:avLst/>
          </a:prstGeom>
          <a:noFill/>
          <a:ln w="12700" cmpd="sng">
            <a:solidFill>
              <a:schemeClr val="tx1"/>
            </a:solidFill>
            <a:prstDash val="dash"/>
            <a:round/>
            <a:headEnd/>
            <a:tailEnd/>
          </a:ln>
          <a:extLst>
            <a:ext uri="{909E8E84-426E-40DD-AFC4-6F175D3DCCD1}">
              <a14:hiddenFill xmlns:a14="http://schemas.microsoft.com/office/drawing/2010/main">
                <a:noFill/>
              </a14:hiddenFill>
            </a:ext>
          </a:extLst>
        </p:spPr>
      </p:cxnSp>
      <p:sp>
        <p:nvSpPr>
          <p:cNvPr id="51220" name="Rectangle 20"/>
          <p:cNvSpPr>
            <a:spLocks noChangeArrowheads="1"/>
          </p:cNvSpPr>
          <p:nvPr/>
        </p:nvSpPr>
        <p:spPr bwMode="auto">
          <a:xfrm>
            <a:off x="684213" y="5111135"/>
            <a:ext cx="7920037" cy="695575"/>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180975" indent="-180975" algn="l" eaLnBrk="0" hangingPunct="0">
              <a:defRPr sz="2400">
                <a:solidFill>
                  <a:schemeClr val="tx1"/>
                </a:solidFill>
                <a:latin typeface="Arial" panose="020B0604020202020204" pitchFamily="34" charset="0"/>
                <a:ea typeface="MS PGothic" panose="020B0600070205080204" pitchFamily="34" charset="-128"/>
              </a:defRPr>
            </a:lvl1pPr>
            <a:lvl2pPr algn="l" eaLnBrk="0" hangingPunct="0">
              <a:defRPr sz="2400">
                <a:solidFill>
                  <a:schemeClr val="tx1"/>
                </a:solidFill>
                <a:latin typeface="Arial" panose="020B0604020202020204" pitchFamily="34" charset="0"/>
                <a:ea typeface="MS PGothic" panose="020B0600070205080204" pitchFamily="34" charset="-128"/>
              </a:defRPr>
            </a:lvl2pPr>
            <a:lvl3pPr algn="l" eaLnBrk="0" hangingPunct="0">
              <a:defRPr sz="2400">
                <a:solidFill>
                  <a:schemeClr val="tx1"/>
                </a:solidFill>
                <a:latin typeface="Arial" panose="020B0604020202020204" pitchFamily="34" charset="0"/>
                <a:ea typeface="MS PGothic" panose="020B0600070205080204" pitchFamily="34" charset="-128"/>
              </a:defRPr>
            </a:lvl3pPr>
            <a:lvl4pPr algn="l" eaLnBrk="0" hangingPunct="0">
              <a:defRPr sz="2400">
                <a:solidFill>
                  <a:schemeClr val="tx1"/>
                </a:solidFill>
                <a:latin typeface="Arial" panose="020B0604020202020204" pitchFamily="34" charset="0"/>
                <a:ea typeface="MS PGothic" panose="020B0600070205080204" pitchFamily="34" charset="-128"/>
              </a:defRPr>
            </a:lvl4pPr>
            <a:lvl5pPr algn="l" eaLnBrk="0" hangingPunct="0">
              <a:defRPr sz="2400">
                <a:solidFill>
                  <a:schemeClr val="tx1"/>
                </a:solidFill>
                <a:latin typeface="Arial" panose="020B0604020202020204" pitchFamily="34" charset="0"/>
                <a:ea typeface="MS PGothic" panose="020B0600070205080204" pitchFamily="34" charset="-128"/>
              </a:defRPr>
            </a:lvl5pPr>
            <a:lvl6pPr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6pPr>
            <a:lvl7pPr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7pPr>
            <a:lvl8pPr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8pPr>
            <a:lvl9pPr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9pPr>
          </a:lstStyle>
          <a:p>
            <a:pPr marL="0" indent="0" eaLnBrk="1" hangingPunct="1">
              <a:lnSpc>
                <a:spcPct val="140000"/>
              </a:lnSpc>
              <a:buClr>
                <a:schemeClr val="bg2"/>
              </a:buClr>
              <a:buSzPct val="60000"/>
            </a:pPr>
            <a:r>
              <a:rPr lang="zh-CN" altLang="en-US" sz="1400" dirty="0">
                <a:solidFill>
                  <a:schemeClr val="tx2"/>
                </a:solidFill>
                <a:latin typeface="FrutigerNext LT Regular" panose="020B0803040504020204" pitchFamily="34" charset="0"/>
                <a:ea typeface="华文细黑" panose="02010600040101010101" pitchFamily="2" charset="-122"/>
              </a:rPr>
              <a:t>利用多层次反馈手段，在变化的环境中让团队准确地了解与目标的差距，不断调整自身行为，并逐步逼近靶心</a:t>
            </a:r>
          </a:p>
        </p:txBody>
      </p:sp>
      <p:sp>
        <p:nvSpPr>
          <p:cNvPr id="51221" name="Rectangle 21"/>
          <p:cNvSpPr>
            <a:spLocks noChangeArrowheads="1"/>
          </p:cNvSpPr>
          <p:nvPr/>
        </p:nvSpPr>
        <p:spPr bwMode="auto">
          <a:xfrm>
            <a:off x="1464986" y="1758789"/>
            <a:ext cx="1261884" cy="276999"/>
          </a:xfrm>
          <a:prstGeom prst="rect">
            <a:avLst/>
          </a:prstGeom>
          <a:noFill/>
          <a:ln>
            <a:noFill/>
          </a:ln>
          <a:effectLst>
            <a:prstShdw prst="shdw17" dist="17961" dir="2700000">
              <a:srgbClr val="DEDEDE">
                <a:gamma/>
                <a:shade val="60000"/>
                <a:invGamma/>
              </a:srgbClr>
            </a:prstShdw>
          </a:effectLst>
          <a:extLst>
            <a:ext uri="{909E8E84-426E-40DD-AFC4-6F175D3DCCD1}">
              <a14:hiddenFill xmlns:a14="http://schemas.microsoft.com/office/drawing/2010/main">
                <a:solidFill>
                  <a:srgbClr val="DEDEDE"/>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zh-CN" altLang="en-US" dirty="0">
                <a:solidFill>
                  <a:schemeClr val="tx2"/>
                </a:solidFill>
                <a:latin typeface="FrutigerNext LT Regular" panose="020B0803040504020204" pitchFamily="34" charset="0"/>
                <a:ea typeface="华文细黑" panose="02010600040101010101" pitchFamily="2" charset="-122"/>
              </a:rPr>
              <a:t>多层次反馈手段</a:t>
            </a:r>
          </a:p>
        </p:txBody>
      </p:sp>
      <p:sp>
        <p:nvSpPr>
          <p:cNvPr id="51222" name="AutoShape 22"/>
          <p:cNvSpPr>
            <a:spLocks/>
          </p:cNvSpPr>
          <p:nvPr/>
        </p:nvSpPr>
        <p:spPr bwMode="auto">
          <a:xfrm>
            <a:off x="6172958" y="2327836"/>
            <a:ext cx="108318" cy="1890220"/>
          </a:xfrm>
          <a:prstGeom prst="rightBrace">
            <a:avLst>
              <a:gd name="adj1" fmla="val 145422"/>
              <a:gd name="adj2" fmla="val 50000"/>
            </a:avLst>
          </a:prstGeom>
          <a:noFill/>
          <a:ln w="19050" cmpd="sng">
            <a:solidFill>
              <a:srgbClr val="51515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a:solidFill>
                <a:schemeClr val="tx1"/>
              </a:solidFill>
            </a:endParaRPr>
          </a:p>
        </p:txBody>
      </p:sp>
    </p:spTree>
    <p:extLst>
      <p:ext uri="{BB962C8B-B14F-4D97-AF65-F5344CB8AC3E}">
        <p14:creationId xmlns:p14="http://schemas.microsoft.com/office/powerpoint/2010/main" val="379215716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3" name="组合 42"/>
          <p:cNvGrpSpPr/>
          <p:nvPr/>
        </p:nvGrpSpPr>
        <p:grpSpPr>
          <a:xfrm>
            <a:off x="697696" y="3286630"/>
            <a:ext cx="3586272" cy="1654538"/>
            <a:chOff x="1662871" y="1578062"/>
            <a:chExt cx="2768673" cy="1654538"/>
          </a:xfrm>
        </p:grpSpPr>
        <p:sp>
          <p:nvSpPr>
            <p:cNvPr id="44" name="AutoShape 24"/>
            <p:cNvSpPr>
              <a:spLocks noChangeArrowheads="1"/>
            </p:cNvSpPr>
            <p:nvPr/>
          </p:nvSpPr>
          <p:spPr bwMode="auto">
            <a:xfrm>
              <a:off x="1662871" y="1578062"/>
              <a:ext cx="2768673" cy="1654538"/>
            </a:xfrm>
            <a:prstGeom prst="foldedCorner">
              <a:avLst>
                <a:gd name="adj" fmla="val 0"/>
              </a:avLst>
            </a:prstGeom>
            <a:solidFill>
              <a:schemeClr val="bg1">
                <a:lumMod val="95000"/>
                <a:alpha val="50000"/>
              </a:schemeClr>
            </a:solidFill>
            <a:ln w="22225">
              <a:solidFill>
                <a:schemeClr val="bg1">
                  <a:lumMod val="50000"/>
                </a:schemeClr>
              </a:solidFill>
              <a:round/>
              <a:headEnd/>
              <a:tailEnd/>
            </a:ln>
          </p:spPr>
          <p:txBody>
            <a:bodyPr wrap="none" anchor="ctr"/>
            <a:lstStyle>
              <a:lvl1pPr eaLnBrk="0" hangingPunct="0">
                <a:defRPr sz="3200">
                  <a:solidFill>
                    <a:srgbClr val="990000"/>
                  </a:solidFill>
                  <a:latin typeface="FrutigerNext LT Medium" pitchFamily="34" charset="0"/>
                  <a:ea typeface="黑体" panose="02010609060101010101" pitchFamily="49" charset="-122"/>
                </a:defRPr>
              </a:lvl1pPr>
              <a:lvl2pPr marL="742950" indent="-285750" eaLnBrk="0" hangingPunct="0">
                <a:defRPr sz="3200">
                  <a:solidFill>
                    <a:srgbClr val="990000"/>
                  </a:solidFill>
                  <a:latin typeface="FrutigerNext LT Medium" pitchFamily="34" charset="0"/>
                  <a:ea typeface="黑体" panose="02010609060101010101" pitchFamily="49" charset="-122"/>
                </a:defRPr>
              </a:lvl2pPr>
              <a:lvl3pPr marL="1143000" indent="-228600" eaLnBrk="0" hangingPunct="0">
                <a:defRPr sz="3200">
                  <a:solidFill>
                    <a:srgbClr val="990000"/>
                  </a:solidFill>
                  <a:latin typeface="FrutigerNext LT Medium" pitchFamily="34" charset="0"/>
                  <a:ea typeface="黑体" panose="02010609060101010101" pitchFamily="49" charset="-122"/>
                </a:defRPr>
              </a:lvl3pPr>
              <a:lvl4pPr marL="1600200" indent="-228600" eaLnBrk="0" hangingPunct="0">
                <a:defRPr sz="3200">
                  <a:solidFill>
                    <a:srgbClr val="990000"/>
                  </a:solidFill>
                  <a:latin typeface="FrutigerNext LT Medium" pitchFamily="34" charset="0"/>
                  <a:ea typeface="黑体" panose="02010609060101010101" pitchFamily="49" charset="-122"/>
                </a:defRPr>
              </a:lvl4pPr>
              <a:lvl5pPr marL="2057400" indent="-228600" eaLnBrk="0" hangingPunct="0">
                <a:defRPr sz="3200">
                  <a:solidFill>
                    <a:srgbClr val="990000"/>
                  </a:solidFill>
                  <a:latin typeface="FrutigerNext LT Medium" pitchFamily="34" charset="0"/>
                  <a:ea typeface="黑体" panose="02010609060101010101" pitchFamily="49" charset="-122"/>
                </a:defRPr>
              </a:lvl5pPr>
              <a:lvl6pPr marL="25146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eaLnBrk="1" hangingPunct="1"/>
              <a:endParaRPr lang="zh-CN" altLang="en-US" sz="2399">
                <a:latin typeface="+mn-lt"/>
              </a:endParaRPr>
            </a:p>
          </p:txBody>
        </p:sp>
        <p:sp>
          <p:nvSpPr>
            <p:cNvPr id="45" name="AutoShape 46"/>
            <p:cNvSpPr>
              <a:spLocks noChangeArrowheads="1"/>
            </p:cNvSpPr>
            <p:nvPr/>
          </p:nvSpPr>
          <p:spPr bwMode="ltGray">
            <a:xfrm>
              <a:off x="1662871" y="1586698"/>
              <a:ext cx="2768673" cy="257369"/>
            </a:xfrm>
            <a:prstGeom prst="roundRect">
              <a:avLst>
                <a:gd name="adj" fmla="val 880"/>
              </a:avLst>
            </a:prstGeom>
            <a:solidFill>
              <a:schemeClr val="bg1">
                <a:lumMod val="50000"/>
              </a:schemeClr>
            </a:solidFill>
            <a:ln w="28575" cap="rnd" algn="ctr">
              <a:noFill/>
              <a:round/>
              <a:headEnd/>
              <a:tailEnd/>
            </a:ln>
          </p:spPr>
          <p:txBody>
            <a:bodyPr wrap="square" lIns="16846" tIns="36000" rIns="16846" bIns="36000" anchor="ctr" anchorCtr="1">
              <a:spAutoFit/>
            </a:bodyPr>
            <a:lstStyle>
              <a:lvl1pPr eaLnBrk="0" hangingPunct="0">
                <a:defRPr sz="3200">
                  <a:solidFill>
                    <a:srgbClr val="990000"/>
                  </a:solidFill>
                  <a:latin typeface="FrutigerNext LT Medium" pitchFamily="34" charset="0"/>
                  <a:ea typeface="黑体" panose="02010609060101010101" pitchFamily="49" charset="-122"/>
                </a:defRPr>
              </a:lvl1pPr>
              <a:lvl2pPr marL="742950" indent="-285750" eaLnBrk="0" hangingPunct="0">
                <a:defRPr sz="3200">
                  <a:solidFill>
                    <a:srgbClr val="990000"/>
                  </a:solidFill>
                  <a:latin typeface="FrutigerNext LT Medium" pitchFamily="34" charset="0"/>
                  <a:ea typeface="黑体" panose="02010609060101010101" pitchFamily="49" charset="-122"/>
                </a:defRPr>
              </a:lvl2pPr>
              <a:lvl3pPr marL="1143000" indent="-228600" eaLnBrk="0" hangingPunct="0">
                <a:defRPr sz="3200">
                  <a:solidFill>
                    <a:srgbClr val="990000"/>
                  </a:solidFill>
                  <a:latin typeface="FrutigerNext LT Medium" pitchFamily="34" charset="0"/>
                  <a:ea typeface="黑体" panose="02010609060101010101" pitchFamily="49" charset="-122"/>
                </a:defRPr>
              </a:lvl3pPr>
              <a:lvl4pPr marL="1600200" indent="-228600" eaLnBrk="0" hangingPunct="0">
                <a:defRPr sz="3200">
                  <a:solidFill>
                    <a:srgbClr val="990000"/>
                  </a:solidFill>
                  <a:latin typeface="FrutigerNext LT Medium" pitchFamily="34" charset="0"/>
                  <a:ea typeface="黑体" panose="02010609060101010101" pitchFamily="49" charset="-122"/>
                </a:defRPr>
              </a:lvl4pPr>
              <a:lvl5pPr marL="2057400" indent="-228600" eaLnBrk="0" hangingPunct="0">
                <a:defRPr sz="3200">
                  <a:solidFill>
                    <a:srgbClr val="990000"/>
                  </a:solidFill>
                  <a:latin typeface="FrutigerNext LT Medium" pitchFamily="34" charset="0"/>
                  <a:ea typeface="黑体" panose="02010609060101010101" pitchFamily="49" charset="-122"/>
                </a:defRPr>
              </a:lvl5pPr>
              <a:lvl6pPr marL="25146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algn="l" eaLnBrk="1" hangingPunct="1"/>
              <a:endParaRPr lang="zh-CN" altLang="en-US" sz="1200">
                <a:solidFill>
                  <a:schemeClr val="tx1"/>
                </a:solidFill>
                <a:latin typeface="+mn-lt"/>
                <a:ea typeface="宋体" panose="02010600030101010101" pitchFamily="2" charset="-122"/>
              </a:endParaRPr>
            </a:p>
          </p:txBody>
        </p:sp>
      </p:grpSp>
      <p:grpSp>
        <p:nvGrpSpPr>
          <p:cNvPr id="40" name="组合 39"/>
          <p:cNvGrpSpPr/>
          <p:nvPr/>
        </p:nvGrpSpPr>
        <p:grpSpPr>
          <a:xfrm>
            <a:off x="4572000" y="3286630"/>
            <a:ext cx="3348310" cy="1654538"/>
            <a:chOff x="1662871" y="1578062"/>
            <a:chExt cx="2768673" cy="1654538"/>
          </a:xfrm>
        </p:grpSpPr>
        <p:sp>
          <p:nvSpPr>
            <p:cNvPr id="41" name="AutoShape 24"/>
            <p:cNvSpPr>
              <a:spLocks noChangeArrowheads="1"/>
            </p:cNvSpPr>
            <p:nvPr/>
          </p:nvSpPr>
          <p:spPr bwMode="auto">
            <a:xfrm>
              <a:off x="1662871" y="1578062"/>
              <a:ext cx="2768673" cy="1654538"/>
            </a:xfrm>
            <a:prstGeom prst="foldedCorner">
              <a:avLst>
                <a:gd name="adj" fmla="val 0"/>
              </a:avLst>
            </a:prstGeom>
            <a:solidFill>
              <a:schemeClr val="bg1">
                <a:lumMod val="95000"/>
                <a:alpha val="50000"/>
              </a:schemeClr>
            </a:solidFill>
            <a:ln w="22225">
              <a:solidFill>
                <a:schemeClr val="bg1">
                  <a:lumMod val="50000"/>
                </a:schemeClr>
              </a:solidFill>
              <a:round/>
              <a:headEnd/>
              <a:tailEnd/>
            </a:ln>
          </p:spPr>
          <p:txBody>
            <a:bodyPr wrap="none" anchor="ctr"/>
            <a:lstStyle>
              <a:lvl1pPr eaLnBrk="0" hangingPunct="0">
                <a:defRPr sz="3200">
                  <a:solidFill>
                    <a:srgbClr val="990000"/>
                  </a:solidFill>
                  <a:latin typeface="FrutigerNext LT Medium" pitchFamily="34" charset="0"/>
                  <a:ea typeface="黑体" panose="02010609060101010101" pitchFamily="49" charset="-122"/>
                </a:defRPr>
              </a:lvl1pPr>
              <a:lvl2pPr marL="742950" indent="-285750" eaLnBrk="0" hangingPunct="0">
                <a:defRPr sz="3200">
                  <a:solidFill>
                    <a:srgbClr val="990000"/>
                  </a:solidFill>
                  <a:latin typeface="FrutigerNext LT Medium" pitchFamily="34" charset="0"/>
                  <a:ea typeface="黑体" panose="02010609060101010101" pitchFamily="49" charset="-122"/>
                </a:defRPr>
              </a:lvl2pPr>
              <a:lvl3pPr marL="1143000" indent="-228600" eaLnBrk="0" hangingPunct="0">
                <a:defRPr sz="3200">
                  <a:solidFill>
                    <a:srgbClr val="990000"/>
                  </a:solidFill>
                  <a:latin typeface="FrutigerNext LT Medium" pitchFamily="34" charset="0"/>
                  <a:ea typeface="黑体" panose="02010609060101010101" pitchFamily="49" charset="-122"/>
                </a:defRPr>
              </a:lvl3pPr>
              <a:lvl4pPr marL="1600200" indent="-228600" eaLnBrk="0" hangingPunct="0">
                <a:defRPr sz="3200">
                  <a:solidFill>
                    <a:srgbClr val="990000"/>
                  </a:solidFill>
                  <a:latin typeface="FrutigerNext LT Medium" pitchFamily="34" charset="0"/>
                  <a:ea typeface="黑体" panose="02010609060101010101" pitchFamily="49" charset="-122"/>
                </a:defRPr>
              </a:lvl4pPr>
              <a:lvl5pPr marL="2057400" indent="-228600" eaLnBrk="0" hangingPunct="0">
                <a:defRPr sz="3200">
                  <a:solidFill>
                    <a:srgbClr val="990000"/>
                  </a:solidFill>
                  <a:latin typeface="FrutigerNext LT Medium" pitchFamily="34" charset="0"/>
                  <a:ea typeface="黑体" panose="02010609060101010101" pitchFamily="49" charset="-122"/>
                </a:defRPr>
              </a:lvl5pPr>
              <a:lvl6pPr marL="25146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eaLnBrk="1" hangingPunct="1"/>
              <a:endParaRPr lang="zh-CN" altLang="en-US" sz="2399">
                <a:latin typeface="+mn-lt"/>
              </a:endParaRPr>
            </a:p>
          </p:txBody>
        </p:sp>
        <p:sp>
          <p:nvSpPr>
            <p:cNvPr id="42" name="AutoShape 46"/>
            <p:cNvSpPr>
              <a:spLocks noChangeArrowheads="1"/>
            </p:cNvSpPr>
            <p:nvPr/>
          </p:nvSpPr>
          <p:spPr bwMode="ltGray">
            <a:xfrm>
              <a:off x="1662871" y="1586698"/>
              <a:ext cx="2768673" cy="257369"/>
            </a:xfrm>
            <a:prstGeom prst="roundRect">
              <a:avLst>
                <a:gd name="adj" fmla="val 880"/>
              </a:avLst>
            </a:prstGeom>
            <a:solidFill>
              <a:schemeClr val="bg1">
                <a:lumMod val="50000"/>
              </a:schemeClr>
            </a:solidFill>
            <a:ln w="28575" cap="rnd" algn="ctr">
              <a:noFill/>
              <a:round/>
              <a:headEnd/>
              <a:tailEnd/>
            </a:ln>
          </p:spPr>
          <p:txBody>
            <a:bodyPr wrap="square" lIns="16846" tIns="36000" rIns="16846" bIns="36000" anchor="ctr" anchorCtr="1">
              <a:spAutoFit/>
            </a:bodyPr>
            <a:lstStyle>
              <a:lvl1pPr eaLnBrk="0" hangingPunct="0">
                <a:defRPr sz="3200">
                  <a:solidFill>
                    <a:srgbClr val="990000"/>
                  </a:solidFill>
                  <a:latin typeface="FrutigerNext LT Medium" pitchFamily="34" charset="0"/>
                  <a:ea typeface="黑体" panose="02010609060101010101" pitchFamily="49" charset="-122"/>
                </a:defRPr>
              </a:lvl1pPr>
              <a:lvl2pPr marL="742950" indent="-285750" eaLnBrk="0" hangingPunct="0">
                <a:defRPr sz="3200">
                  <a:solidFill>
                    <a:srgbClr val="990000"/>
                  </a:solidFill>
                  <a:latin typeface="FrutigerNext LT Medium" pitchFamily="34" charset="0"/>
                  <a:ea typeface="黑体" panose="02010609060101010101" pitchFamily="49" charset="-122"/>
                </a:defRPr>
              </a:lvl2pPr>
              <a:lvl3pPr marL="1143000" indent="-228600" eaLnBrk="0" hangingPunct="0">
                <a:defRPr sz="3200">
                  <a:solidFill>
                    <a:srgbClr val="990000"/>
                  </a:solidFill>
                  <a:latin typeface="FrutigerNext LT Medium" pitchFamily="34" charset="0"/>
                  <a:ea typeface="黑体" panose="02010609060101010101" pitchFamily="49" charset="-122"/>
                </a:defRPr>
              </a:lvl3pPr>
              <a:lvl4pPr marL="1600200" indent="-228600" eaLnBrk="0" hangingPunct="0">
                <a:defRPr sz="3200">
                  <a:solidFill>
                    <a:srgbClr val="990000"/>
                  </a:solidFill>
                  <a:latin typeface="FrutigerNext LT Medium" pitchFamily="34" charset="0"/>
                  <a:ea typeface="黑体" panose="02010609060101010101" pitchFamily="49" charset="-122"/>
                </a:defRPr>
              </a:lvl4pPr>
              <a:lvl5pPr marL="2057400" indent="-228600" eaLnBrk="0" hangingPunct="0">
                <a:defRPr sz="3200">
                  <a:solidFill>
                    <a:srgbClr val="990000"/>
                  </a:solidFill>
                  <a:latin typeface="FrutigerNext LT Medium" pitchFamily="34" charset="0"/>
                  <a:ea typeface="黑体" panose="02010609060101010101" pitchFamily="49" charset="-122"/>
                </a:defRPr>
              </a:lvl5pPr>
              <a:lvl6pPr marL="25146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algn="l" eaLnBrk="1" hangingPunct="1"/>
              <a:endParaRPr lang="zh-CN" altLang="en-US" sz="1200">
                <a:solidFill>
                  <a:schemeClr val="tx1"/>
                </a:solidFill>
                <a:latin typeface="+mn-lt"/>
                <a:ea typeface="宋体" panose="02010600030101010101" pitchFamily="2" charset="-122"/>
              </a:endParaRPr>
            </a:p>
          </p:txBody>
        </p:sp>
      </p:grpSp>
      <p:grpSp>
        <p:nvGrpSpPr>
          <p:cNvPr id="37" name="组合 36"/>
          <p:cNvGrpSpPr/>
          <p:nvPr/>
        </p:nvGrpSpPr>
        <p:grpSpPr>
          <a:xfrm>
            <a:off x="4572001" y="1376939"/>
            <a:ext cx="3348310" cy="1654538"/>
            <a:chOff x="1662871" y="1578062"/>
            <a:chExt cx="2768673" cy="1654538"/>
          </a:xfrm>
        </p:grpSpPr>
        <p:sp>
          <p:nvSpPr>
            <p:cNvPr id="38" name="AutoShape 24"/>
            <p:cNvSpPr>
              <a:spLocks noChangeArrowheads="1"/>
            </p:cNvSpPr>
            <p:nvPr/>
          </p:nvSpPr>
          <p:spPr bwMode="auto">
            <a:xfrm>
              <a:off x="1662871" y="1578062"/>
              <a:ext cx="2768673" cy="1654538"/>
            </a:xfrm>
            <a:prstGeom prst="foldedCorner">
              <a:avLst>
                <a:gd name="adj" fmla="val 0"/>
              </a:avLst>
            </a:prstGeom>
            <a:solidFill>
              <a:schemeClr val="bg1">
                <a:lumMod val="95000"/>
                <a:alpha val="50000"/>
              </a:schemeClr>
            </a:solidFill>
            <a:ln w="22225">
              <a:solidFill>
                <a:schemeClr val="bg1">
                  <a:lumMod val="50000"/>
                </a:schemeClr>
              </a:solidFill>
              <a:round/>
              <a:headEnd/>
              <a:tailEnd/>
            </a:ln>
          </p:spPr>
          <p:txBody>
            <a:bodyPr wrap="none" anchor="ctr"/>
            <a:lstStyle>
              <a:lvl1pPr eaLnBrk="0" hangingPunct="0">
                <a:defRPr sz="3200">
                  <a:solidFill>
                    <a:srgbClr val="990000"/>
                  </a:solidFill>
                  <a:latin typeface="FrutigerNext LT Medium" pitchFamily="34" charset="0"/>
                  <a:ea typeface="黑体" panose="02010609060101010101" pitchFamily="49" charset="-122"/>
                </a:defRPr>
              </a:lvl1pPr>
              <a:lvl2pPr marL="742950" indent="-285750" eaLnBrk="0" hangingPunct="0">
                <a:defRPr sz="3200">
                  <a:solidFill>
                    <a:srgbClr val="990000"/>
                  </a:solidFill>
                  <a:latin typeface="FrutigerNext LT Medium" pitchFamily="34" charset="0"/>
                  <a:ea typeface="黑体" panose="02010609060101010101" pitchFamily="49" charset="-122"/>
                </a:defRPr>
              </a:lvl2pPr>
              <a:lvl3pPr marL="1143000" indent="-228600" eaLnBrk="0" hangingPunct="0">
                <a:defRPr sz="3200">
                  <a:solidFill>
                    <a:srgbClr val="990000"/>
                  </a:solidFill>
                  <a:latin typeface="FrutigerNext LT Medium" pitchFamily="34" charset="0"/>
                  <a:ea typeface="黑体" panose="02010609060101010101" pitchFamily="49" charset="-122"/>
                </a:defRPr>
              </a:lvl3pPr>
              <a:lvl4pPr marL="1600200" indent="-228600" eaLnBrk="0" hangingPunct="0">
                <a:defRPr sz="3200">
                  <a:solidFill>
                    <a:srgbClr val="990000"/>
                  </a:solidFill>
                  <a:latin typeface="FrutigerNext LT Medium" pitchFamily="34" charset="0"/>
                  <a:ea typeface="黑体" panose="02010609060101010101" pitchFamily="49" charset="-122"/>
                </a:defRPr>
              </a:lvl4pPr>
              <a:lvl5pPr marL="2057400" indent="-228600" eaLnBrk="0" hangingPunct="0">
                <a:defRPr sz="3200">
                  <a:solidFill>
                    <a:srgbClr val="990000"/>
                  </a:solidFill>
                  <a:latin typeface="FrutigerNext LT Medium" pitchFamily="34" charset="0"/>
                  <a:ea typeface="黑体" panose="02010609060101010101" pitchFamily="49" charset="-122"/>
                </a:defRPr>
              </a:lvl5pPr>
              <a:lvl6pPr marL="25146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eaLnBrk="1" hangingPunct="1"/>
              <a:endParaRPr lang="zh-CN" altLang="en-US" sz="2399">
                <a:latin typeface="+mn-lt"/>
              </a:endParaRPr>
            </a:p>
          </p:txBody>
        </p:sp>
        <p:sp>
          <p:nvSpPr>
            <p:cNvPr id="39" name="AutoShape 46"/>
            <p:cNvSpPr>
              <a:spLocks noChangeArrowheads="1"/>
            </p:cNvSpPr>
            <p:nvPr/>
          </p:nvSpPr>
          <p:spPr bwMode="ltGray">
            <a:xfrm>
              <a:off x="1662871" y="1586698"/>
              <a:ext cx="2768673" cy="257369"/>
            </a:xfrm>
            <a:prstGeom prst="roundRect">
              <a:avLst>
                <a:gd name="adj" fmla="val 880"/>
              </a:avLst>
            </a:prstGeom>
            <a:solidFill>
              <a:schemeClr val="bg1">
                <a:lumMod val="50000"/>
              </a:schemeClr>
            </a:solidFill>
            <a:ln w="28575" cap="rnd" algn="ctr">
              <a:noFill/>
              <a:round/>
              <a:headEnd/>
              <a:tailEnd/>
            </a:ln>
          </p:spPr>
          <p:txBody>
            <a:bodyPr wrap="square" lIns="16846" tIns="36000" rIns="16846" bIns="36000" anchor="ctr" anchorCtr="1">
              <a:spAutoFit/>
            </a:bodyPr>
            <a:lstStyle>
              <a:lvl1pPr eaLnBrk="0" hangingPunct="0">
                <a:defRPr sz="3200">
                  <a:solidFill>
                    <a:srgbClr val="990000"/>
                  </a:solidFill>
                  <a:latin typeface="FrutigerNext LT Medium" pitchFamily="34" charset="0"/>
                  <a:ea typeface="黑体" panose="02010609060101010101" pitchFamily="49" charset="-122"/>
                </a:defRPr>
              </a:lvl1pPr>
              <a:lvl2pPr marL="742950" indent="-285750" eaLnBrk="0" hangingPunct="0">
                <a:defRPr sz="3200">
                  <a:solidFill>
                    <a:srgbClr val="990000"/>
                  </a:solidFill>
                  <a:latin typeface="FrutigerNext LT Medium" pitchFamily="34" charset="0"/>
                  <a:ea typeface="黑体" panose="02010609060101010101" pitchFamily="49" charset="-122"/>
                </a:defRPr>
              </a:lvl2pPr>
              <a:lvl3pPr marL="1143000" indent="-228600" eaLnBrk="0" hangingPunct="0">
                <a:defRPr sz="3200">
                  <a:solidFill>
                    <a:srgbClr val="990000"/>
                  </a:solidFill>
                  <a:latin typeface="FrutigerNext LT Medium" pitchFamily="34" charset="0"/>
                  <a:ea typeface="黑体" panose="02010609060101010101" pitchFamily="49" charset="-122"/>
                </a:defRPr>
              </a:lvl3pPr>
              <a:lvl4pPr marL="1600200" indent="-228600" eaLnBrk="0" hangingPunct="0">
                <a:defRPr sz="3200">
                  <a:solidFill>
                    <a:srgbClr val="990000"/>
                  </a:solidFill>
                  <a:latin typeface="FrutigerNext LT Medium" pitchFamily="34" charset="0"/>
                  <a:ea typeface="黑体" panose="02010609060101010101" pitchFamily="49" charset="-122"/>
                </a:defRPr>
              </a:lvl4pPr>
              <a:lvl5pPr marL="2057400" indent="-228600" eaLnBrk="0" hangingPunct="0">
                <a:defRPr sz="3200">
                  <a:solidFill>
                    <a:srgbClr val="990000"/>
                  </a:solidFill>
                  <a:latin typeface="FrutigerNext LT Medium" pitchFamily="34" charset="0"/>
                  <a:ea typeface="黑体" panose="02010609060101010101" pitchFamily="49" charset="-122"/>
                </a:defRPr>
              </a:lvl5pPr>
              <a:lvl6pPr marL="25146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algn="l" eaLnBrk="1" hangingPunct="1"/>
              <a:endParaRPr lang="zh-CN" altLang="en-US" sz="1200">
                <a:solidFill>
                  <a:schemeClr val="tx1"/>
                </a:solidFill>
                <a:latin typeface="+mn-lt"/>
                <a:ea typeface="宋体" panose="02010600030101010101" pitchFamily="2" charset="-122"/>
              </a:endParaRPr>
            </a:p>
          </p:txBody>
        </p:sp>
      </p:grpSp>
      <p:sp>
        <p:nvSpPr>
          <p:cNvPr id="55305" name="Rectangle 2"/>
          <p:cNvSpPr>
            <a:spLocks noGrp="1" noChangeArrowheads="1"/>
          </p:cNvSpPr>
          <p:nvPr>
            <p:ph type="title"/>
          </p:nvPr>
        </p:nvSpPr>
        <p:spPr/>
        <p:txBody>
          <a:bodyPr/>
          <a:lstStyle/>
          <a:p>
            <a:pPr eaLnBrk="1" hangingPunct="1"/>
            <a:r>
              <a:rPr lang="zh-CN" altLang="en-US" sz="3500" dirty="0"/>
              <a:t>敏捷实践</a:t>
            </a:r>
          </a:p>
        </p:txBody>
      </p:sp>
      <p:grpSp>
        <p:nvGrpSpPr>
          <p:cNvPr id="3" name="组合 2"/>
          <p:cNvGrpSpPr/>
          <p:nvPr/>
        </p:nvGrpSpPr>
        <p:grpSpPr>
          <a:xfrm>
            <a:off x="697696" y="1376939"/>
            <a:ext cx="3586272" cy="1654538"/>
            <a:chOff x="1662871" y="1578062"/>
            <a:chExt cx="2768673" cy="1654538"/>
          </a:xfrm>
        </p:grpSpPr>
        <p:sp>
          <p:nvSpPr>
            <p:cNvPr id="55301" name="AutoShape 24"/>
            <p:cNvSpPr>
              <a:spLocks noChangeArrowheads="1"/>
            </p:cNvSpPr>
            <p:nvPr/>
          </p:nvSpPr>
          <p:spPr bwMode="auto">
            <a:xfrm>
              <a:off x="1662871" y="1578062"/>
              <a:ext cx="2768673" cy="1654538"/>
            </a:xfrm>
            <a:prstGeom prst="foldedCorner">
              <a:avLst>
                <a:gd name="adj" fmla="val 0"/>
              </a:avLst>
            </a:prstGeom>
            <a:solidFill>
              <a:schemeClr val="bg1">
                <a:lumMod val="95000"/>
                <a:alpha val="50000"/>
              </a:schemeClr>
            </a:solidFill>
            <a:ln w="22225">
              <a:solidFill>
                <a:schemeClr val="bg1">
                  <a:lumMod val="50000"/>
                </a:schemeClr>
              </a:solidFill>
              <a:round/>
              <a:headEnd/>
              <a:tailEnd/>
            </a:ln>
          </p:spPr>
          <p:txBody>
            <a:bodyPr wrap="none" anchor="ctr"/>
            <a:lstStyle>
              <a:lvl1pPr eaLnBrk="0" hangingPunct="0">
                <a:defRPr sz="3200">
                  <a:solidFill>
                    <a:srgbClr val="990000"/>
                  </a:solidFill>
                  <a:latin typeface="FrutigerNext LT Medium" pitchFamily="34" charset="0"/>
                  <a:ea typeface="黑体" panose="02010609060101010101" pitchFamily="49" charset="-122"/>
                </a:defRPr>
              </a:lvl1pPr>
              <a:lvl2pPr marL="742950" indent="-285750" eaLnBrk="0" hangingPunct="0">
                <a:defRPr sz="3200">
                  <a:solidFill>
                    <a:srgbClr val="990000"/>
                  </a:solidFill>
                  <a:latin typeface="FrutigerNext LT Medium" pitchFamily="34" charset="0"/>
                  <a:ea typeface="黑体" panose="02010609060101010101" pitchFamily="49" charset="-122"/>
                </a:defRPr>
              </a:lvl2pPr>
              <a:lvl3pPr marL="1143000" indent="-228600" eaLnBrk="0" hangingPunct="0">
                <a:defRPr sz="3200">
                  <a:solidFill>
                    <a:srgbClr val="990000"/>
                  </a:solidFill>
                  <a:latin typeface="FrutigerNext LT Medium" pitchFamily="34" charset="0"/>
                  <a:ea typeface="黑体" panose="02010609060101010101" pitchFamily="49" charset="-122"/>
                </a:defRPr>
              </a:lvl3pPr>
              <a:lvl4pPr marL="1600200" indent="-228600" eaLnBrk="0" hangingPunct="0">
                <a:defRPr sz="3200">
                  <a:solidFill>
                    <a:srgbClr val="990000"/>
                  </a:solidFill>
                  <a:latin typeface="FrutigerNext LT Medium" pitchFamily="34" charset="0"/>
                  <a:ea typeface="黑体" panose="02010609060101010101" pitchFamily="49" charset="-122"/>
                </a:defRPr>
              </a:lvl4pPr>
              <a:lvl5pPr marL="2057400" indent="-228600" eaLnBrk="0" hangingPunct="0">
                <a:defRPr sz="3200">
                  <a:solidFill>
                    <a:srgbClr val="990000"/>
                  </a:solidFill>
                  <a:latin typeface="FrutigerNext LT Medium" pitchFamily="34" charset="0"/>
                  <a:ea typeface="黑体" panose="02010609060101010101" pitchFamily="49" charset="-122"/>
                </a:defRPr>
              </a:lvl5pPr>
              <a:lvl6pPr marL="25146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eaLnBrk="1" hangingPunct="1"/>
              <a:endParaRPr lang="zh-CN" altLang="en-US" sz="2399">
                <a:latin typeface="+mn-lt"/>
              </a:endParaRPr>
            </a:p>
          </p:txBody>
        </p:sp>
        <p:sp>
          <p:nvSpPr>
            <p:cNvPr id="55303" name="AutoShape 46"/>
            <p:cNvSpPr>
              <a:spLocks noChangeArrowheads="1"/>
            </p:cNvSpPr>
            <p:nvPr/>
          </p:nvSpPr>
          <p:spPr bwMode="ltGray">
            <a:xfrm>
              <a:off x="1662871" y="1586698"/>
              <a:ext cx="2768673" cy="257369"/>
            </a:xfrm>
            <a:prstGeom prst="roundRect">
              <a:avLst>
                <a:gd name="adj" fmla="val 880"/>
              </a:avLst>
            </a:prstGeom>
            <a:solidFill>
              <a:schemeClr val="bg1">
                <a:lumMod val="50000"/>
              </a:schemeClr>
            </a:solidFill>
            <a:ln w="28575" cap="rnd" algn="ctr">
              <a:noFill/>
              <a:round/>
              <a:headEnd/>
              <a:tailEnd/>
            </a:ln>
          </p:spPr>
          <p:txBody>
            <a:bodyPr wrap="square" lIns="16846" tIns="36000" rIns="16846" bIns="36000" anchor="ctr" anchorCtr="1">
              <a:spAutoFit/>
            </a:bodyPr>
            <a:lstStyle>
              <a:lvl1pPr eaLnBrk="0" hangingPunct="0">
                <a:defRPr sz="3200">
                  <a:solidFill>
                    <a:srgbClr val="990000"/>
                  </a:solidFill>
                  <a:latin typeface="FrutigerNext LT Medium" pitchFamily="34" charset="0"/>
                  <a:ea typeface="黑体" panose="02010609060101010101" pitchFamily="49" charset="-122"/>
                </a:defRPr>
              </a:lvl1pPr>
              <a:lvl2pPr marL="742950" indent="-285750" eaLnBrk="0" hangingPunct="0">
                <a:defRPr sz="3200">
                  <a:solidFill>
                    <a:srgbClr val="990000"/>
                  </a:solidFill>
                  <a:latin typeface="FrutigerNext LT Medium" pitchFamily="34" charset="0"/>
                  <a:ea typeface="黑体" panose="02010609060101010101" pitchFamily="49" charset="-122"/>
                </a:defRPr>
              </a:lvl2pPr>
              <a:lvl3pPr marL="1143000" indent="-228600" eaLnBrk="0" hangingPunct="0">
                <a:defRPr sz="3200">
                  <a:solidFill>
                    <a:srgbClr val="990000"/>
                  </a:solidFill>
                  <a:latin typeface="FrutigerNext LT Medium" pitchFamily="34" charset="0"/>
                  <a:ea typeface="黑体" panose="02010609060101010101" pitchFamily="49" charset="-122"/>
                </a:defRPr>
              </a:lvl3pPr>
              <a:lvl4pPr marL="1600200" indent="-228600" eaLnBrk="0" hangingPunct="0">
                <a:defRPr sz="3200">
                  <a:solidFill>
                    <a:srgbClr val="990000"/>
                  </a:solidFill>
                  <a:latin typeface="FrutigerNext LT Medium" pitchFamily="34" charset="0"/>
                  <a:ea typeface="黑体" panose="02010609060101010101" pitchFamily="49" charset="-122"/>
                </a:defRPr>
              </a:lvl4pPr>
              <a:lvl5pPr marL="2057400" indent="-228600" eaLnBrk="0" hangingPunct="0">
                <a:defRPr sz="3200">
                  <a:solidFill>
                    <a:srgbClr val="990000"/>
                  </a:solidFill>
                  <a:latin typeface="FrutigerNext LT Medium" pitchFamily="34" charset="0"/>
                  <a:ea typeface="黑体" panose="02010609060101010101" pitchFamily="49" charset="-122"/>
                </a:defRPr>
              </a:lvl5pPr>
              <a:lvl6pPr marL="25146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algn="l" eaLnBrk="1" hangingPunct="1"/>
              <a:endParaRPr lang="zh-CN" altLang="en-US" sz="1200">
                <a:solidFill>
                  <a:schemeClr val="tx1"/>
                </a:solidFill>
                <a:latin typeface="+mn-lt"/>
                <a:ea typeface="宋体" panose="02010600030101010101" pitchFamily="2" charset="-122"/>
              </a:endParaRPr>
            </a:p>
          </p:txBody>
        </p:sp>
      </p:grpSp>
      <p:sp>
        <p:nvSpPr>
          <p:cNvPr id="55307" name="Rectangle 13"/>
          <p:cNvSpPr>
            <a:spLocks noChangeArrowheads="1"/>
          </p:cNvSpPr>
          <p:nvPr/>
        </p:nvSpPr>
        <p:spPr bwMode="gray">
          <a:xfrm>
            <a:off x="4967342" y="3281442"/>
            <a:ext cx="2788203" cy="270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nchor="ctr"/>
          <a:lstStyle>
            <a:lvl1pPr eaLnBrk="0" hangingPunct="0">
              <a:defRPr sz="3200">
                <a:solidFill>
                  <a:srgbClr val="990000"/>
                </a:solidFill>
                <a:latin typeface="FrutigerNext LT Medium" pitchFamily="34" charset="0"/>
                <a:ea typeface="黑体" panose="02010609060101010101" pitchFamily="49" charset="-122"/>
              </a:defRPr>
            </a:lvl1pPr>
            <a:lvl2pPr marL="742950" indent="-285750" eaLnBrk="0" hangingPunct="0">
              <a:defRPr sz="3200">
                <a:solidFill>
                  <a:srgbClr val="990000"/>
                </a:solidFill>
                <a:latin typeface="FrutigerNext LT Medium" pitchFamily="34" charset="0"/>
                <a:ea typeface="黑体" panose="02010609060101010101" pitchFamily="49" charset="-122"/>
              </a:defRPr>
            </a:lvl2pPr>
            <a:lvl3pPr marL="1143000" indent="-228600" eaLnBrk="0" hangingPunct="0">
              <a:defRPr sz="3200">
                <a:solidFill>
                  <a:srgbClr val="990000"/>
                </a:solidFill>
                <a:latin typeface="FrutigerNext LT Medium" pitchFamily="34" charset="0"/>
                <a:ea typeface="黑体" panose="02010609060101010101" pitchFamily="49" charset="-122"/>
              </a:defRPr>
            </a:lvl3pPr>
            <a:lvl4pPr marL="1600200" indent="-228600" eaLnBrk="0" hangingPunct="0">
              <a:defRPr sz="3200">
                <a:solidFill>
                  <a:srgbClr val="990000"/>
                </a:solidFill>
                <a:latin typeface="FrutigerNext LT Medium" pitchFamily="34" charset="0"/>
                <a:ea typeface="黑体" panose="02010609060101010101" pitchFamily="49" charset="-122"/>
              </a:defRPr>
            </a:lvl4pPr>
            <a:lvl5pPr marL="2057400" indent="-228600" eaLnBrk="0" hangingPunct="0">
              <a:defRPr sz="3200">
                <a:solidFill>
                  <a:srgbClr val="990000"/>
                </a:solidFill>
                <a:latin typeface="FrutigerNext LT Medium" pitchFamily="34" charset="0"/>
                <a:ea typeface="黑体" panose="02010609060101010101" pitchFamily="49" charset="-122"/>
              </a:defRPr>
            </a:lvl5pPr>
            <a:lvl6pPr marL="25146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eaLnBrk="1" hangingPunct="1"/>
            <a:r>
              <a:rPr lang="zh-CN" altLang="en-US" sz="1200">
                <a:solidFill>
                  <a:schemeClr val="bg1"/>
                </a:solidFill>
                <a:latin typeface="+mn-lt"/>
                <a:ea typeface="+mn-ea"/>
              </a:rPr>
              <a:t>技术实践</a:t>
            </a:r>
            <a:endParaRPr lang="en-US" altLang="zh-CN" sz="1200">
              <a:solidFill>
                <a:schemeClr val="bg1"/>
              </a:solidFill>
              <a:latin typeface="+mn-lt"/>
              <a:ea typeface="+mn-ea"/>
            </a:endParaRPr>
          </a:p>
        </p:txBody>
      </p:sp>
      <p:sp>
        <p:nvSpPr>
          <p:cNvPr id="55310" name="Rectangle 18"/>
          <p:cNvSpPr>
            <a:spLocks noChangeArrowheads="1"/>
          </p:cNvSpPr>
          <p:nvPr/>
        </p:nvSpPr>
        <p:spPr bwMode="gray">
          <a:xfrm>
            <a:off x="982043" y="3574091"/>
            <a:ext cx="1349817" cy="1079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a:lstStyle>
            <a:lvl1pPr marL="177800" indent="-177800" eaLnBrk="0" hangingPunct="0">
              <a:tabLst>
                <a:tab pos="1028700" algn="l"/>
                <a:tab pos="1714500" algn="l"/>
              </a:tabLst>
              <a:defRPr sz="3200">
                <a:solidFill>
                  <a:srgbClr val="990000"/>
                </a:solidFill>
                <a:latin typeface="FrutigerNext LT Medium" pitchFamily="34" charset="0"/>
                <a:ea typeface="黑体" panose="02010609060101010101" pitchFamily="49" charset="-122"/>
              </a:defRPr>
            </a:lvl1pPr>
            <a:lvl2pPr marL="742950" indent="-285750" eaLnBrk="0" hangingPunct="0">
              <a:tabLst>
                <a:tab pos="1028700" algn="l"/>
                <a:tab pos="1714500" algn="l"/>
              </a:tabLst>
              <a:defRPr sz="3200">
                <a:solidFill>
                  <a:srgbClr val="990000"/>
                </a:solidFill>
                <a:latin typeface="FrutigerNext LT Medium" pitchFamily="34" charset="0"/>
                <a:ea typeface="黑体" panose="02010609060101010101" pitchFamily="49" charset="-122"/>
              </a:defRPr>
            </a:lvl2pPr>
            <a:lvl3pPr marL="1143000" indent="-228600" eaLnBrk="0" hangingPunct="0">
              <a:tabLst>
                <a:tab pos="1028700" algn="l"/>
                <a:tab pos="1714500" algn="l"/>
              </a:tabLst>
              <a:defRPr sz="3200">
                <a:solidFill>
                  <a:srgbClr val="990000"/>
                </a:solidFill>
                <a:latin typeface="FrutigerNext LT Medium" pitchFamily="34" charset="0"/>
                <a:ea typeface="黑体" panose="02010609060101010101" pitchFamily="49" charset="-122"/>
              </a:defRPr>
            </a:lvl3pPr>
            <a:lvl4pPr marL="1600200" indent="-228600" eaLnBrk="0" hangingPunct="0">
              <a:tabLst>
                <a:tab pos="1028700" algn="l"/>
                <a:tab pos="1714500" algn="l"/>
              </a:tabLst>
              <a:defRPr sz="3200">
                <a:solidFill>
                  <a:srgbClr val="990000"/>
                </a:solidFill>
                <a:latin typeface="FrutigerNext LT Medium" pitchFamily="34" charset="0"/>
                <a:ea typeface="黑体" panose="02010609060101010101" pitchFamily="49" charset="-122"/>
              </a:defRPr>
            </a:lvl4pPr>
            <a:lvl5pPr marL="2057400" indent="-228600" eaLnBrk="0" hangingPunct="0">
              <a:tabLst>
                <a:tab pos="1028700" algn="l"/>
                <a:tab pos="1714500" algn="l"/>
              </a:tabLst>
              <a:defRPr sz="3200">
                <a:solidFill>
                  <a:srgbClr val="990000"/>
                </a:solidFill>
                <a:latin typeface="FrutigerNext LT Medium" pitchFamily="34" charset="0"/>
                <a:ea typeface="黑体" panose="02010609060101010101" pitchFamily="49" charset="-122"/>
              </a:defRPr>
            </a:lvl5pPr>
            <a:lvl6pPr marL="2514600" indent="-228600" algn="ctr" eaLnBrk="0" fontAlgn="base" hangingPunct="0">
              <a:spcBef>
                <a:spcPct val="0"/>
              </a:spcBef>
              <a:spcAft>
                <a:spcPct val="0"/>
              </a:spcAft>
              <a:tabLst>
                <a:tab pos="1028700" algn="l"/>
                <a:tab pos="1714500" algn="l"/>
              </a:tabLst>
              <a:defRPr sz="3200">
                <a:solidFill>
                  <a:srgbClr val="990000"/>
                </a:solidFill>
                <a:latin typeface="FrutigerNext LT Medium" pitchFamily="34" charset="0"/>
                <a:ea typeface="黑体" panose="02010609060101010101" pitchFamily="49" charset="-122"/>
              </a:defRPr>
            </a:lvl6pPr>
            <a:lvl7pPr marL="2971800" indent="-228600" algn="ctr" eaLnBrk="0" fontAlgn="base" hangingPunct="0">
              <a:spcBef>
                <a:spcPct val="0"/>
              </a:spcBef>
              <a:spcAft>
                <a:spcPct val="0"/>
              </a:spcAft>
              <a:tabLst>
                <a:tab pos="1028700" algn="l"/>
                <a:tab pos="1714500" algn="l"/>
              </a:tabLst>
              <a:defRPr sz="3200">
                <a:solidFill>
                  <a:srgbClr val="990000"/>
                </a:solidFill>
                <a:latin typeface="FrutigerNext LT Medium" pitchFamily="34" charset="0"/>
                <a:ea typeface="黑体" panose="02010609060101010101" pitchFamily="49" charset="-122"/>
              </a:defRPr>
            </a:lvl7pPr>
            <a:lvl8pPr marL="3429000" indent="-228600" algn="ctr" eaLnBrk="0" fontAlgn="base" hangingPunct="0">
              <a:spcBef>
                <a:spcPct val="0"/>
              </a:spcBef>
              <a:spcAft>
                <a:spcPct val="0"/>
              </a:spcAft>
              <a:tabLst>
                <a:tab pos="1028700" algn="l"/>
                <a:tab pos="1714500" algn="l"/>
              </a:tabLst>
              <a:defRPr sz="3200">
                <a:solidFill>
                  <a:srgbClr val="990000"/>
                </a:solidFill>
                <a:latin typeface="FrutigerNext LT Medium" pitchFamily="34" charset="0"/>
                <a:ea typeface="黑体" panose="02010609060101010101" pitchFamily="49" charset="-122"/>
              </a:defRPr>
            </a:lvl8pPr>
            <a:lvl9pPr marL="3886200" indent="-228600" algn="ctr" eaLnBrk="0" fontAlgn="base" hangingPunct="0">
              <a:spcBef>
                <a:spcPct val="0"/>
              </a:spcBef>
              <a:spcAft>
                <a:spcPct val="0"/>
              </a:spcAft>
              <a:tabLst>
                <a:tab pos="1028700" algn="l"/>
                <a:tab pos="1714500" algn="l"/>
              </a:tabLst>
              <a:defRPr sz="3200">
                <a:solidFill>
                  <a:srgbClr val="990000"/>
                </a:solidFill>
                <a:latin typeface="FrutigerNext LT Medium" pitchFamily="34" charset="0"/>
                <a:ea typeface="黑体" panose="02010609060101010101" pitchFamily="49" charset="-122"/>
              </a:defRPr>
            </a:lvl9pPr>
          </a:lstStyle>
          <a:p>
            <a:pPr algn="l" eaLnBrk="1" hangingPunct="1">
              <a:lnSpc>
                <a:spcPct val="130000"/>
              </a:lnSpc>
              <a:buClr>
                <a:schemeClr val="bg1">
                  <a:lumMod val="50000"/>
                </a:schemeClr>
              </a:buClr>
              <a:buSzPct val="60000"/>
              <a:buFont typeface="Wingdings" panose="05000000000000000000" pitchFamily="2" charset="2"/>
              <a:buChar char="l"/>
            </a:pPr>
            <a:r>
              <a:rPr lang="zh-CN" altLang="en-US" sz="1200" b="0" dirty="0">
                <a:solidFill>
                  <a:schemeClr val="tx1"/>
                </a:solidFill>
                <a:latin typeface="+mn-lt"/>
                <a:ea typeface="+mn-ea"/>
              </a:rPr>
              <a:t>迭代计划会议</a:t>
            </a:r>
          </a:p>
          <a:p>
            <a:pPr algn="l" eaLnBrk="1" hangingPunct="1">
              <a:lnSpc>
                <a:spcPct val="130000"/>
              </a:lnSpc>
              <a:buClr>
                <a:schemeClr val="bg1">
                  <a:lumMod val="50000"/>
                </a:schemeClr>
              </a:buClr>
              <a:buSzPct val="60000"/>
              <a:buFont typeface="Wingdings" panose="05000000000000000000" pitchFamily="2" charset="2"/>
              <a:buChar char="l"/>
            </a:pPr>
            <a:r>
              <a:rPr lang="zh-CN" altLang="en-US" sz="1200" b="0" dirty="0">
                <a:solidFill>
                  <a:schemeClr val="tx1"/>
                </a:solidFill>
                <a:latin typeface="+mn-lt"/>
                <a:ea typeface="+mn-ea"/>
              </a:rPr>
              <a:t>每日站立会议</a:t>
            </a:r>
          </a:p>
          <a:p>
            <a:pPr algn="l" eaLnBrk="1" hangingPunct="1">
              <a:lnSpc>
                <a:spcPct val="130000"/>
              </a:lnSpc>
              <a:buClr>
                <a:schemeClr val="bg1">
                  <a:lumMod val="50000"/>
                </a:schemeClr>
              </a:buClr>
              <a:buSzPct val="60000"/>
              <a:buFont typeface="Wingdings" panose="05000000000000000000" pitchFamily="2" charset="2"/>
              <a:buChar char="l"/>
            </a:pPr>
            <a:r>
              <a:rPr lang="zh-CN" altLang="en-US" sz="1200" b="0" dirty="0">
                <a:solidFill>
                  <a:schemeClr val="tx1"/>
                </a:solidFill>
                <a:latin typeface="+mn-lt"/>
                <a:ea typeface="+mn-ea"/>
              </a:rPr>
              <a:t>可视化管理</a:t>
            </a:r>
          </a:p>
          <a:p>
            <a:pPr algn="l" eaLnBrk="1" hangingPunct="1">
              <a:lnSpc>
                <a:spcPct val="130000"/>
              </a:lnSpc>
              <a:buClr>
                <a:schemeClr val="bg1">
                  <a:lumMod val="50000"/>
                </a:schemeClr>
              </a:buClr>
              <a:buSzPct val="60000"/>
              <a:buFont typeface="Wingdings" panose="05000000000000000000" pitchFamily="2" charset="2"/>
              <a:buChar char="l"/>
            </a:pPr>
            <a:r>
              <a:rPr lang="zh-CN" altLang="en-US" sz="1200" b="0" dirty="0">
                <a:solidFill>
                  <a:schemeClr val="tx1"/>
                </a:solidFill>
                <a:latin typeface="+mn-lt"/>
                <a:ea typeface="+mn-ea"/>
              </a:rPr>
              <a:t>迭代验收</a:t>
            </a:r>
          </a:p>
          <a:p>
            <a:pPr algn="l" eaLnBrk="1" hangingPunct="1">
              <a:lnSpc>
                <a:spcPct val="130000"/>
              </a:lnSpc>
              <a:buClr>
                <a:schemeClr val="bg1">
                  <a:lumMod val="50000"/>
                </a:schemeClr>
              </a:buClr>
              <a:buSzPct val="60000"/>
              <a:buFont typeface="Wingdings" panose="05000000000000000000" pitchFamily="2" charset="2"/>
              <a:buChar char="l"/>
            </a:pPr>
            <a:r>
              <a:rPr lang="zh-CN" altLang="en-US" sz="1200" b="0" dirty="0">
                <a:solidFill>
                  <a:schemeClr val="tx1"/>
                </a:solidFill>
                <a:latin typeface="+mn-lt"/>
                <a:ea typeface="+mn-ea"/>
              </a:rPr>
              <a:t>迭代回顾会议 </a:t>
            </a:r>
          </a:p>
          <a:p>
            <a:pPr algn="l" eaLnBrk="1" hangingPunct="1">
              <a:lnSpc>
                <a:spcPct val="130000"/>
              </a:lnSpc>
              <a:buClr>
                <a:schemeClr val="bg1">
                  <a:lumMod val="50000"/>
                </a:schemeClr>
              </a:buClr>
              <a:buSzPct val="60000"/>
              <a:buFont typeface="Wingdings" panose="05000000000000000000" pitchFamily="2" charset="2"/>
              <a:buChar char="l"/>
            </a:pPr>
            <a:endParaRPr lang="zh-CN" altLang="en-US" sz="1200" b="0" dirty="0">
              <a:solidFill>
                <a:schemeClr val="tx1"/>
              </a:solidFill>
              <a:latin typeface="+mn-lt"/>
              <a:ea typeface="+mn-ea"/>
            </a:endParaRPr>
          </a:p>
        </p:txBody>
      </p:sp>
      <p:sp>
        <p:nvSpPr>
          <p:cNvPr id="55311" name="Rectangle 19"/>
          <p:cNvSpPr>
            <a:spLocks noChangeArrowheads="1"/>
          </p:cNvSpPr>
          <p:nvPr/>
        </p:nvSpPr>
        <p:spPr bwMode="gray">
          <a:xfrm>
            <a:off x="1028517" y="3287401"/>
            <a:ext cx="2535371" cy="2594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nchor="ctr"/>
          <a:lstStyle>
            <a:lvl1pPr eaLnBrk="0" hangingPunct="0">
              <a:defRPr sz="3200">
                <a:solidFill>
                  <a:srgbClr val="990000"/>
                </a:solidFill>
                <a:latin typeface="FrutigerNext LT Medium" pitchFamily="34" charset="0"/>
                <a:ea typeface="黑体" panose="02010609060101010101" pitchFamily="49" charset="-122"/>
              </a:defRPr>
            </a:lvl1pPr>
            <a:lvl2pPr marL="742950" indent="-285750" eaLnBrk="0" hangingPunct="0">
              <a:defRPr sz="3200">
                <a:solidFill>
                  <a:srgbClr val="990000"/>
                </a:solidFill>
                <a:latin typeface="FrutigerNext LT Medium" pitchFamily="34" charset="0"/>
                <a:ea typeface="黑体" panose="02010609060101010101" pitchFamily="49" charset="-122"/>
              </a:defRPr>
            </a:lvl2pPr>
            <a:lvl3pPr marL="1143000" indent="-228600" eaLnBrk="0" hangingPunct="0">
              <a:defRPr sz="3200">
                <a:solidFill>
                  <a:srgbClr val="990000"/>
                </a:solidFill>
                <a:latin typeface="FrutigerNext LT Medium" pitchFamily="34" charset="0"/>
                <a:ea typeface="黑体" panose="02010609060101010101" pitchFamily="49" charset="-122"/>
              </a:defRPr>
            </a:lvl3pPr>
            <a:lvl4pPr marL="1600200" indent="-228600" eaLnBrk="0" hangingPunct="0">
              <a:defRPr sz="3200">
                <a:solidFill>
                  <a:srgbClr val="990000"/>
                </a:solidFill>
                <a:latin typeface="FrutigerNext LT Medium" pitchFamily="34" charset="0"/>
                <a:ea typeface="黑体" panose="02010609060101010101" pitchFamily="49" charset="-122"/>
              </a:defRPr>
            </a:lvl4pPr>
            <a:lvl5pPr marL="2057400" indent="-228600" eaLnBrk="0" hangingPunct="0">
              <a:defRPr sz="3200">
                <a:solidFill>
                  <a:srgbClr val="990000"/>
                </a:solidFill>
                <a:latin typeface="FrutigerNext LT Medium" pitchFamily="34" charset="0"/>
                <a:ea typeface="黑体" panose="02010609060101010101" pitchFamily="49" charset="-122"/>
              </a:defRPr>
            </a:lvl5pPr>
            <a:lvl6pPr marL="25146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eaLnBrk="1" hangingPunct="1"/>
            <a:r>
              <a:rPr lang="zh-CN" altLang="en-US" sz="1200" dirty="0">
                <a:solidFill>
                  <a:schemeClr val="bg1"/>
                </a:solidFill>
                <a:latin typeface="+mn-lt"/>
                <a:ea typeface="+mn-ea"/>
              </a:rPr>
              <a:t>管理实践</a:t>
            </a:r>
            <a:endParaRPr lang="en-US" altLang="zh-CN" sz="1200" dirty="0">
              <a:solidFill>
                <a:schemeClr val="bg1"/>
              </a:solidFill>
              <a:latin typeface="+mn-lt"/>
              <a:ea typeface="+mn-ea"/>
            </a:endParaRPr>
          </a:p>
        </p:txBody>
      </p:sp>
      <p:sp>
        <p:nvSpPr>
          <p:cNvPr id="55312" name="Rectangle 20"/>
          <p:cNvSpPr>
            <a:spLocks noChangeArrowheads="1"/>
          </p:cNvSpPr>
          <p:nvPr/>
        </p:nvSpPr>
        <p:spPr bwMode="gray">
          <a:xfrm>
            <a:off x="4966071" y="1725699"/>
            <a:ext cx="2633980" cy="1295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a:lstStyle>
            <a:lvl1pPr marL="177800" indent="-177800" eaLnBrk="0" hangingPunct="0">
              <a:tabLst>
                <a:tab pos="1028700" algn="l"/>
                <a:tab pos="1714500" algn="l"/>
              </a:tabLst>
              <a:defRPr sz="3200">
                <a:solidFill>
                  <a:srgbClr val="990000"/>
                </a:solidFill>
                <a:latin typeface="FrutigerNext LT Medium" pitchFamily="34" charset="0"/>
                <a:ea typeface="黑体" panose="02010609060101010101" pitchFamily="49" charset="-122"/>
              </a:defRPr>
            </a:lvl1pPr>
            <a:lvl2pPr marL="742950" indent="-285750" eaLnBrk="0" hangingPunct="0">
              <a:tabLst>
                <a:tab pos="1028700" algn="l"/>
                <a:tab pos="1714500" algn="l"/>
              </a:tabLst>
              <a:defRPr sz="3200">
                <a:solidFill>
                  <a:srgbClr val="990000"/>
                </a:solidFill>
                <a:latin typeface="FrutigerNext LT Medium" pitchFamily="34" charset="0"/>
                <a:ea typeface="黑体" panose="02010609060101010101" pitchFamily="49" charset="-122"/>
              </a:defRPr>
            </a:lvl2pPr>
            <a:lvl3pPr marL="1143000" indent="-228600" eaLnBrk="0" hangingPunct="0">
              <a:tabLst>
                <a:tab pos="1028700" algn="l"/>
                <a:tab pos="1714500" algn="l"/>
              </a:tabLst>
              <a:defRPr sz="3200">
                <a:solidFill>
                  <a:srgbClr val="990000"/>
                </a:solidFill>
                <a:latin typeface="FrutigerNext LT Medium" pitchFamily="34" charset="0"/>
                <a:ea typeface="黑体" panose="02010609060101010101" pitchFamily="49" charset="-122"/>
              </a:defRPr>
            </a:lvl3pPr>
            <a:lvl4pPr marL="1600200" indent="-228600" eaLnBrk="0" hangingPunct="0">
              <a:tabLst>
                <a:tab pos="1028700" algn="l"/>
                <a:tab pos="1714500" algn="l"/>
              </a:tabLst>
              <a:defRPr sz="3200">
                <a:solidFill>
                  <a:srgbClr val="990000"/>
                </a:solidFill>
                <a:latin typeface="FrutigerNext LT Medium" pitchFamily="34" charset="0"/>
                <a:ea typeface="黑体" panose="02010609060101010101" pitchFamily="49" charset="-122"/>
              </a:defRPr>
            </a:lvl4pPr>
            <a:lvl5pPr marL="2057400" indent="-228600" eaLnBrk="0" hangingPunct="0">
              <a:tabLst>
                <a:tab pos="1028700" algn="l"/>
                <a:tab pos="1714500" algn="l"/>
              </a:tabLst>
              <a:defRPr sz="3200">
                <a:solidFill>
                  <a:srgbClr val="990000"/>
                </a:solidFill>
                <a:latin typeface="FrutigerNext LT Medium" pitchFamily="34" charset="0"/>
                <a:ea typeface="黑体" panose="02010609060101010101" pitchFamily="49" charset="-122"/>
              </a:defRPr>
            </a:lvl5pPr>
            <a:lvl6pPr marL="2514600" indent="-228600" algn="ctr" eaLnBrk="0" fontAlgn="base" hangingPunct="0">
              <a:spcBef>
                <a:spcPct val="0"/>
              </a:spcBef>
              <a:spcAft>
                <a:spcPct val="0"/>
              </a:spcAft>
              <a:tabLst>
                <a:tab pos="1028700" algn="l"/>
                <a:tab pos="1714500" algn="l"/>
              </a:tabLst>
              <a:defRPr sz="3200">
                <a:solidFill>
                  <a:srgbClr val="990000"/>
                </a:solidFill>
                <a:latin typeface="FrutigerNext LT Medium" pitchFamily="34" charset="0"/>
                <a:ea typeface="黑体" panose="02010609060101010101" pitchFamily="49" charset="-122"/>
              </a:defRPr>
            </a:lvl6pPr>
            <a:lvl7pPr marL="2971800" indent="-228600" algn="ctr" eaLnBrk="0" fontAlgn="base" hangingPunct="0">
              <a:spcBef>
                <a:spcPct val="0"/>
              </a:spcBef>
              <a:spcAft>
                <a:spcPct val="0"/>
              </a:spcAft>
              <a:tabLst>
                <a:tab pos="1028700" algn="l"/>
                <a:tab pos="1714500" algn="l"/>
              </a:tabLst>
              <a:defRPr sz="3200">
                <a:solidFill>
                  <a:srgbClr val="990000"/>
                </a:solidFill>
                <a:latin typeface="FrutigerNext LT Medium" pitchFamily="34" charset="0"/>
                <a:ea typeface="黑体" panose="02010609060101010101" pitchFamily="49" charset="-122"/>
              </a:defRPr>
            </a:lvl7pPr>
            <a:lvl8pPr marL="3429000" indent="-228600" algn="ctr" eaLnBrk="0" fontAlgn="base" hangingPunct="0">
              <a:spcBef>
                <a:spcPct val="0"/>
              </a:spcBef>
              <a:spcAft>
                <a:spcPct val="0"/>
              </a:spcAft>
              <a:tabLst>
                <a:tab pos="1028700" algn="l"/>
                <a:tab pos="1714500" algn="l"/>
              </a:tabLst>
              <a:defRPr sz="3200">
                <a:solidFill>
                  <a:srgbClr val="990000"/>
                </a:solidFill>
                <a:latin typeface="FrutigerNext LT Medium" pitchFamily="34" charset="0"/>
                <a:ea typeface="黑体" panose="02010609060101010101" pitchFamily="49" charset="-122"/>
              </a:defRPr>
            </a:lvl8pPr>
            <a:lvl9pPr marL="3886200" indent="-228600" algn="ctr" eaLnBrk="0" fontAlgn="base" hangingPunct="0">
              <a:spcBef>
                <a:spcPct val="0"/>
              </a:spcBef>
              <a:spcAft>
                <a:spcPct val="0"/>
              </a:spcAft>
              <a:tabLst>
                <a:tab pos="1028700" algn="l"/>
                <a:tab pos="1714500" algn="l"/>
              </a:tabLst>
              <a:defRPr sz="3200">
                <a:solidFill>
                  <a:srgbClr val="990000"/>
                </a:solidFill>
                <a:latin typeface="FrutigerNext LT Medium" pitchFamily="34" charset="0"/>
                <a:ea typeface="黑体" panose="02010609060101010101" pitchFamily="49" charset="-122"/>
              </a:defRPr>
            </a:lvl9pPr>
          </a:lstStyle>
          <a:p>
            <a:pPr algn="l" eaLnBrk="1" hangingPunct="1">
              <a:lnSpc>
                <a:spcPct val="110000"/>
              </a:lnSpc>
              <a:buClr>
                <a:schemeClr val="bg1">
                  <a:lumMod val="50000"/>
                </a:schemeClr>
              </a:buClr>
              <a:buSzPct val="60000"/>
              <a:buFont typeface="Wingdings" panose="05000000000000000000" pitchFamily="2" charset="2"/>
              <a:buChar char="l"/>
            </a:pPr>
            <a:r>
              <a:rPr lang="zh-CN" altLang="en-US" sz="1200" b="0" dirty="0">
                <a:solidFill>
                  <a:schemeClr val="tx1"/>
                </a:solidFill>
                <a:latin typeface="+mn-lt"/>
                <a:ea typeface="+mn-ea"/>
              </a:rPr>
              <a:t>产品</a:t>
            </a:r>
            <a:r>
              <a:rPr lang="en-US" altLang="zh-CN" sz="1200" b="0" dirty="0">
                <a:solidFill>
                  <a:schemeClr val="tx1"/>
                </a:solidFill>
                <a:latin typeface="+mn-lt"/>
                <a:ea typeface="+mn-ea"/>
              </a:rPr>
              <a:t>Backlog</a:t>
            </a:r>
            <a:r>
              <a:rPr lang="zh-CN" altLang="en-US" sz="1200" b="0" dirty="0">
                <a:solidFill>
                  <a:schemeClr val="tx1"/>
                </a:solidFill>
                <a:latin typeface="+mn-lt"/>
                <a:ea typeface="+mn-ea"/>
              </a:rPr>
              <a:t>（需求清单）</a:t>
            </a:r>
          </a:p>
          <a:p>
            <a:pPr algn="l" eaLnBrk="1" hangingPunct="1">
              <a:lnSpc>
                <a:spcPct val="110000"/>
              </a:lnSpc>
              <a:buClr>
                <a:schemeClr val="bg1">
                  <a:lumMod val="50000"/>
                </a:schemeClr>
              </a:buClr>
              <a:buSzPct val="60000"/>
              <a:buFont typeface="Wingdings" panose="05000000000000000000" pitchFamily="2" charset="2"/>
              <a:buChar char="l"/>
            </a:pPr>
            <a:r>
              <a:rPr lang="zh-CN" altLang="en-US" sz="1200" b="0" dirty="0">
                <a:solidFill>
                  <a:schemeClr val="tx1"/>
                </a:solidFill>
                <a:latin typeface="+mn-lt"/>
                <a:ea typeface="+mn-ea"/>
              </a:rPr>
              <a:t>迭代</a:t>
            </a:r>
            <a:r>
              <a:rPr lang="en-US" altLang="zh-CN" sz="1200" b="0" dirty="0">
                <a:solidFill>
                  <a:schemeClr val="tx1"/>
                </a:solidFill>
                <a:latin typeface="+mn-lt"/>
                <a:ea typeface="+mn-ea"/>
              </a:rPr>
              <a:t>Backlog</a:t>
            </a:r>
          </a:p>
          <a:p>
            <a:pPr algn="l" eaLnBrk="1" hangingPunct="1">
              <a:lnSpc>
                <a:spcPct val="110000"/>
              </a:lnSpc>
              <a:buClr>
                <a:schemeClr val="bg1">
                  <a:lumMod val="50000"/>
                </a:schemeClr>
              </a:buClr>
              <a:buSzPct val="60000"/>
              <a:buFont typeface="Wingdings" panose="05000000000000000000" pitchFamily="2" charset="2"/>
              <a:buChar char="l"/>
            </a:pPr>
            <a:r>
              <a:rPr lang="zh-CN" altLang="en-US" sz="1200" b="0" dirty="0">
                <a:solidFill>
                  <a:schemeClr val="tx1"/>
                </a:solidFill>
                <a:latin typeface="+mn-lt"/>
                <a:ea typeface="+mn-ea"/>
              </a:rPr>
              <a:t>完成标准</a:t>
            </a:r>
            <a:endParaRPr lang="en-US" altLang="zh-CN" sz="1200" b="0" dirty="0">
              <a:solidFill>
                <a:schemeClr val="tx1"/>
              </a:solidFill>
              <a:latin typeface="+mn-lt"/>
              <a:ea typeface="+mn-ea"/>
            </a:endParaRPr>
          </a:p>
        </p:txBody>
      </p:sp>
      <p:sp>
        <p:nvSpPr>
          <p:cNvPr id="55313" name="Rectangle 21"/>
          <p:cNvSpPr>
            <a:spLocks noChangeArrowheads="1"/>
          </p:cNvSpPr>
          <p:nvPr/>
        </p:nvSpPr>
        <p:spPr bwMode="gray">
          <a:xfrm>
            <a:off x="1020196" y="1713708"/>
            <a:ext cx="2399676" cy="11343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a:lstStyle>
            <a:lvl1pPr marL="177800" indent="-177800" eaLnBrk="0" hangingPunct="0">
              <a:tabLst>
                <a:tab pos="1028700" algn="l"/>
                <a:tab pos="1714500" algn="l"/>
              </a:tabLst>
              <a:defRPr sz="3200">
                <a:solidFill>
                  <a:srgbClr val="990000"/>
                </a:solidFill>
                <a:latin typeface="FrutigerNext LT Medium" pitchFamily="34" charset="0"/>
                <a:ea typeface="黑体" panose="02010609060101010101" pitchFamily="49" charset="-122"/>
              </a:defRPr>
            </a:lvl1pPr>
            <a:lvl2pPr eaLnBrk="0" hangingPunct="0">
              <a:tabLst>
                <a:tab pos="1028700" algn="l"/>
                <a:tab pos="1714500" algn="l"/>
              </a:tabLst>
              <a:defRPr sz="3200">
                <a:solidFill>
                  <a:srgbClr val="990000"/>
                </a:solidFill>
                <a:latin typeface="FrutigerNext LT Medium" pitchFamily="34" charset="0"/>
                <a:ea typeface="黑体" panose="02010609060101010101" pitchFamily="49" charset="-122"/>
              </a:defRPr>
            </a:lvl2pPr>
            <a:lvl3pPr marL="1143000" indent="-228600" eaLnBrk="0" hangingPunct="0">
              <a:tabLst>
                <a:tab pos="1028700" algn="l"/>
                <a:tab pos="1714500" algn="l"/>
              </a:tabLst>
              <a:defRPr sz="3200">
                <a:solidFill>
                  <a:srgbClr val="990000"/>
                </a:solidFill>
                <a:latin typeface="FrutigerNext LT Medium" pitchFamily="34" charset="0"/>
                <a:ea typeface="黑体" panose="02010609060101010101" pitchFamily="49" charset="-122"/>
              </a:defRPr>
            </a:lvl3pPr>
            <a:lvl4pPr marL="1600200" indent="-228600" eaLnBrk="0" hangingPunct="0">
              <a:tabLst>
                <a:tab pos="1028700" algn="l"/>
                <a:tab pos="1714500" algn="l"/>
              </a:tabLst>
              <a:defRPr sz="3200">
                <a:solidFill>
                  <a:srgbClr val="990000"/>
                </a:solidFill>
                <a:latin typeface="FrutigerNext LT Medium" pitchFamily="34" charset="0"/>
                <a:ea typeface="黑体" panose="02010609060101010101" pitchFamily="49" charset="-122"/>
              </a:defRPr>
            </a:lvl4pPr>
            <a:lvl5pPr marL="2057400" indent="-228600" eaLnBrk="0" hangingPunct="0">
              <a:tabLst>
                <a:tab pos="1028700" algn="l"/>
                <a:tab pos="1714500" algn="l"/>
              </a:tabLst>
              <a:defRPr sz="3200">
                <a:solidFill>
                  <a:srgbClr val="990000"/>
                </a:solidFill>
                <a:latin typeface="FrutigerNext LT Medium" pitchFamily="34" charset="0"/>
                <a:ea typeface="黑体" panose="02010609060101010101" pitchFamily="49" charset="-122"/>
              </a:defRPr>
            </a:lvl5pPr>
            <a:lvl6pPr marL="2514600" indent="-228600" algn="ctr" eaLnBrk="0" fontAlgn="base" hangingPunct="0">
              <a:spcBef>
                <a:spcPct val="0"/>
              </a:spcBef>
              <a:spcAft>
                <a:spcPct val="0"/>
              </a:spcAft>
              <a:tabLst>
                <a:tab pos="1028700" algn="l"/>
                <a:tab pos="1714500" algn="l"/>
              </a:tabLst>
              <a:defRPr sz="3200">
                <a:solidFill>
                  <a:srgbClr val="990000"/>
                </a:solidFill>
                <a:latin typeface="FrutigerNext LT Medium" pitchFamily="34" charset="0"/>
                <a:ea typeface="黑体" panose="02010609060101010101" pitchFamily="49" charset="-122"/>
              </a:defRPr>
            </a:lvl6pPr>
            <a:lvl7pPr marL="2971800" indent="-228600" algn="ctr" eaLnBrk="0" fontAlgn="base" hangingPunct="0">
              <a:spcBef>
                <a:spcPct val="0"/>
              </a:spcBef>
              <a:spcAft>
                <a:spcPct val="0"/>
              </a:spcAft>
              <a:tabLst>
                <a:tab pos="1028700" algn="l"/>
                <a:tab pos="1714500" algn="l"/>
              </a:tabLst>
              <a:defRPr sz="3200">
                <a:solidFill>
                  <a:srgbClr val="990000"/>
                </a:solidFill>
                <a:latin typeface="FrutigerNext LT Medium" pitchFamily="34" charset="0"/>
                <a:ea typeface="黑体" panose="02010609060101010101" pitchFamily="49" charset="-122"/>
              </a:defRPr>
            </a:lvl7pPr>
            <a:lvl8pPr marL="3429000" indent="-228600" algn="ctr" eaLnBrk="0" fontAlgn="base" hangingPunct="0">
              <a:spcBef>
                <a:spcPct val="0"/>
              </a:spcBef>
              <a:spcAft>
                <a:spcPct val="0"/>
              </a:spcAft>
              <a:tabLst>
                <a:tab pos="1028700" algn="l"/>
                <a:tab pos="1714500" algn="l"/>
              </a:tabLst>
              <a:defRPr sz="3200">
                <a:solidFill>
                  <a:srgbClr val="990000"/>
                </a:solidFill>
                <a:latin typeface="FrutigerNext LT Medium" pitchFamily="34" charset="0"/>
                <a:ea typeface="黑体" panose="02010609060101010101" pitchFamily="49" charset="-122"/>
              </a:defRPr>
            </a:lvl8pPr>
            <a:lvl9pPr marL="3886200" indent="-228600" algn="ctr" eaLnBrk="0" fontAlgn="base" hangingPunct="0">
              <a:spcBef>
                <a:spcPct val="0"/>
              </a:spcBef>
              <a:spcAft>
                <a:spcPct val="0"/>
              </a:spcAft>
              <a:tabLst>
                <a:tab pos="1028700" algn="l"/>
                <a:tab pos="1714500" algn="l"/>
              </a:tabLst>
              <a:defRPr sz="3200">
                <a:solidFill>
                  <a:srgbClr val="990000"/>
                </a:solidFill>
                <a:latin typeface="FrutigerNext LT Medium" pitchFamily="34" charset="0"/>
                <a:ea typeface="黑体" panose="02010609060101010101" pitchFamily="49" charset="-122"/>
              </a:defRPr>
            </a:lvl9pPr>
          </a:lstStyle>
          <a:p>
            <a:pPr marL="171450" indent="-171450" algn="l" eaLnBrk="1" hangingPunct="1">
              <a:lnSpc>
                <a:spcPct val="110000"/>
              </a:lnSpc>
              <a:buClr>
                <a:schemeClr val="bg1">
                  <a:lumMod val="50000"/>
                </a:schemeClr>
              </a:buClr>
              <a:buSzPct val="60000"/>
              <a:buFont typeface="Wingdings" panose="05000000000000000000" pitchFamily="2" charset="2"/>
              <a:buChar char="l"/>
            </a:pPr>
            <a:r>
              <a:rPr lang="zh-CN" altLang="en-US" sz="1200" b="0" dirty="0">
                <a:solidFill>
                  <a:schemeClr val="tx1"/>
                </a:solidFill>
                <a:latin typeface="+mn-lt"/>
                <a:ea typeface="+mn-ea"/>
              </a:rPr>
              <a:t>敏捷团队角色</a:t>
            </a:r>
            <a:endParaRPr lang="en-US" altLang="zh-CN" sz="1200" b="0" dirty="0">
              <a:solidFill>
                <a:schemeClr val="tx1"/>
              </a:solidFill>
              <a:latin typeface="+mn-lt"/>
              <a:ea typeface="+mn-ea"/>
            </a:endParaRPr>
          </a:p>
          <a:p>
            <a:pPr marL="450466" lvl="1" indent="-171450" eaLnBrk="1" hangingPunct="1">
              <a:lnSpc>
                <a:spcPct val="110000"/>
              </a:lnSpc>
              <a:buClr>
                <a:schemeClr val="tx1"/>
              </a:buClr>
              <a:buSzPct val="50000"/>
              <a:buFont typeface="Wingdings" panose="05000000000000000000" pitchFamily="2" charset="2"/>
              <a:buChar char="p"/>
            </a:pPr>
            <a:r>
              <a:rPr lang="en-US" altLang="zh-CN" sz="1200" b="0" dirty="0">
                <a:solidFill>
                  <a:schemeClr val="tx1"/>
                </a:solidFill>
                <a:latin typeface="+mn-lt"/>
                <a:ea typeface="+mn-ea"/>
              </a:rPr>
              <a:t>Product Owner</a:t>
            </a:r>
            <a:r>
              <a:rPr lang="zh-CN" altLang="en-US" sz="1200" b="0" dirty="0">
                <a:solidFill>
                  <a:schemeClr val="tx1"/>
                </a:solidFill>
                <a:latin typeface="+mn-lt"/>
                <a:ea typeface="+mn-ea"/>
              </a:rPr>
              <a:t>（</a:t>
            </a:r>
            <a:r>
              <a:rPr lang="en-US" altLang="zh-CN" sz="1200" b="0" dirty="0">
                <a:solidFill>
                  <a:schemeClr val="tx1"/>
                </a:solidFill>
                <a:latin typeface="+mn-lt"/>
                <a:ea typeface="+mn-ea"/>
              </a:rPr>
              <a:t>PO</a:t>
            </a:r>
            <a:r>
              <a:rPr lang="zh-CN" altLang="en-US" sz="1200" b="0" dirty="0">
                <a:solidFill>
                  <a:schemeClr val="tx1"/>
                </a:solidFill>
                <a:latin typeface="+mn-lt"/>
                <a:ea typeface="+mn-ea"/>
              </a:rPr>
              <a:t>）</a:t>
            </a:r>
            <a:endParaRPr lang="en-US" altLang="zh-CN" sz="1200" b="0" dirty="0">
              <a:solidFill>
                <a:schemeClr val="tx1"/>
              </a:solidFill>
              <a:latin typeface="+mn-lt"/>
              <a:ea typeface="+mn-ea"/>
            </a:endParaRPr>
          </a:p>
          <a:p>
            <a:pPr marL="450466" lvl="1" indent="-171450" eaLnBrk="1" hangingPunct="1">
              <a:lnSpc>
                <a:spcPct val="110000"/>
              </a:lnSpc>
              <a:buClr>
                <a:schemeClr val="tx1"/>
              </a:buClr>
              <a:buSzPct val="50000"/>
              <a:buFont typeface="Wingdings" panose="05000000000000000000" pitchFamily="2" charset="2"/>
              <a:buChar char="p"/>
            </a:pPr>
            <a:r>
              <a:rPr lang="en-US" altLang="zh-CN" sz="1200" b="0" dirty="0">
                <a:solidFill>
                  <a:schemeClr val="tx1"/>
                </a:solidFill>
                <a:latin typeface="+mn-lt"/>
                <a:ea typeface="+mn-ea"/>
              </a:rPr>
              <a:t>Scrum Master</a:t>
            </a:r>
          </a:p>
          <a:p>
            <a:pPr marL="450466" lvl="1" indent="-171450" eaLnBrk="1" hangingPunct="1">
              <a:lnSpc>
                <a:spcPct val="110000"/>
              </a:lnSpc>
              <a:buClr>
                <a:schemeClr val="tx1"/>
              </a:buClr>
              <a:buSzPct val="50000"/>
              <a:buFont typeface="Wingdings" panose="05000000000000000000" pitchFamily="2" charset="2"/>
              <a:buChar char="p"/>
            </a:pPr>
            <a:r>
              <a:rPr lang="en-US" altLang="zh-CN" sz="1200" b="0" dirty="0">
                <a:solidFill>
                  <a:schemeClr val="tx1"/>
                </a:solidFill>
                <a:latin typeface="+mn-lt"/>
                <a:ea typeface="+mn-ea"/>
              </a:rPr>
              <a:t>Team</a:t>
            </a:r>
          </a:p>
          <a:p>
            <a:pPr marL="171450" indent="-171450" algn="l" eaLnBrk="1" hangingPunct="1">
              <a:lnSpc>
                <a:spcPct val="110000"/>
              </a:lnSpc>
              <a:buClr>
                <a:schemeClr val="bg1">
                  <a:lumMod val="50000"/>
                </a:schemeClr>
              </a:buClr>
              <a:buSzPct val="60000"/>
              <a:buFont typeface="Wingdings" panose="05000000000000000000" pitchFamily="2" charset="2"/>
              <a:buChar char="l"/>
            </a:pPr>
            <a:r>
              <a:rPr lang="zh-CN" altLang="en-US" sz="1200" b="0" dirty="0">
                <a:solidFill>
                  <a:schemeClr val="tx1"/>
                </a:solidFill>
                <a:latin typeface="+mn-lt"/>
                <a:ea typeface="+mn-ea"/>
              </a:rPr>
              <a:t>完整团队实践</a:t>
            </a:r>
          </a:p>
        </p:txBody>
      </p:sp>
      <p:sp>
        <p:nvSpPr>
          <p:cNvPr id="55314" name="Rectangle 22"/>
          <p:cNvSpPr>
            <a:spLocks noChangeArrowheads="1"/>
          </p:cNvSpPr>
          <p:nvPr/>
        </p:nvSpPr>
        <p:spPr bwMode="gray">
          <a:xfrm>
            <a:off x="1028517" y="1374883"/>
            <a:ext cx="2519834" cy="2594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nchor="ctr"/>
          <a:lstStyle>
            <a:lvl1pPr eaLnBrk="0" hangingPunct="0">
              <a:defRPr sz="3200">
                <a:solidFill>
                  <a:srgbClr val="990000"/>
                </a:solidFill>
                <a:latin typeface="FrutigerNext LT Medium" pitchFamily="34" charset="0"/>
                <a:ea typeface="黑体" panose="02010609060101010101" pitchFamily="49" charset="-122"/>
              </a:defRPr>
            </a:lvl1pPr>
            <a:lvl2pPr marL="742950" indent="-285750" eaLnBrk="0" hangingPunct="0">
              <a:defRPr sz="3200">
                <a:solidFill>
                  <a:srgbClr val="990000"/>
                </a:solidFill>
                <a:latin typeface="FrutigerNext LT Medium" pitchFamily="34" charset="0"/>
                <a:ea typeface="黑体" panose="02010609060101010101" pitchFamily="49" charset="-122"/>
              </a:defRPr>
            </a:lvl2pPr>
            <a:lvl3pPr marL="1143000" indent="-228600" eaLnBrk="0" hangingPunct="0">
              <a:defRPr sz="3200">
                <a:solidFill>
                  <a:srgbClr val="990000"/>
                </a:solidFill>
                <a:latin typeface="FrutigerNext LT Medium" pitchFamily="34" charset="0"/>
                <a:ea typeface="黑体" panose="02010609060101010101" pitchFamily="49" charset="-122"/>
              </a:defRPr>
            </a:lvl3pPr>
            <a:lvl4pPr marL="1600200" indent="-228600" eaLnBrk="0" hangingPunct="0">
              <a:defRPr sz="3200">
                <a:solidFill>
                  <a:srgbClr val="990000"/>
                </a:solidFill>
                <a:latin typeface="FrutigerNext LT Medium" pitchFamily="34" charset="0"/>
                <a:ea typeface="黑体" panose="02010609060101010101" pitchFamily="49" charset="-122"/>
              </a:defRPr>
            </a:lvl4pPr>
            <a:lvl5pPr marL="2057400" indent="-228600" eaLnBrk="0" hangingPunct="0">
              <a:defRPr sz="3200">
                <a:solidFill>
                  <a:srgbClr val="990000"/>
                </a:solidFill>
                <a:latin typeface="FrutigerNext LT Medium" pitchFamily="34" charset="0"/>
                <a:ea typeface="黑体" panose="02010609060101010101" pitchFamily="49" charset="-122"/>
              </a:defRPr>
            </a:lvl5pPr>
            <a:lvl6pPr marL="25146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eaLnBrk="1" hangingPunct="1"/>
            <a:r>
              <a:rPr lang="zh-CN" altLang="en-US" sz="1200" dirty="0">
                <a:solidFill>
                  <a:schemeClr val="bg1"/>
                </a:solidFill>
                <a:latin typeface="+mn-lt"/>
                <a:ea typeface="+mn-ea"/>
              </a:rPr>
              <a:t>团队</a:t>
            </a:r>
            <a:endParaRPr lang="en-US" altLang="zh-CN" sz="1200" dirty="0">
              <a:solidFill>
                <a:schemeClr val="bg1"/>
              </a:solidFill>
              <a:latin typeface="+mn-lt"/>
              <a:ea typeface="+mn-ea"/>
            </a:endParaRPr>
          </a:p>
        </p:txBody>
      </p:sp>
      <p:sp>
        <p:nvSpPr>
          <p:cNvPr id="55315" name="Rectangle 23"/>
          <p:cNvSpPr>
            <a:spLocks noChangeArrowheads="1"/>
          </p:cNvSpPr>
          <p:nvPr/>
        </p:nvSpPr>
        <p:spPr bwMode="gray">
          <a:xfrm>
            <a:off x="4912430" y="3595686"/>
            <a:ext cx="2154955" cy="1277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a:lstStyle>
            <a:lvl1pPr marL="177800" indent="-177800" eaLnBrk="0" hangingPunct="0">
              <a:tabLst>
                <a:tab pos="1028700" algn="l"/>
                <a:tab pos="1714500" algn="l"/>
              </a:tabLst>
              <a:defRPr sz="3200">
                <a:solidFill>
                  <a:srgbClr val="990000"/>
                </a:solidFill>
                <a:latin typeface="FrutigerNext LT Medium" pitchFamily="34" charset="0"/>
                <a:ea typeface="黑体" panose="02010609060101010101" pitchFamily="49" charset="-122"/>
              </a:defRPr>
            </a:lvl1pPr>
            <a:lvl2pPr marL="742950" indent="-285750" eaLnBrk="0" hangingPunct="0">
              <a:tabLst>
                <a:tab pos="1028700" algn="l"/>
                <a:tab pos="1714500" algn="l"/>
              </a:tabLst>
              <a:defRPr sz="3200">
                <a:solidFill>
                  <a:srgbClr val="990000"/>
                </a:solidFill>
                <a:latin typeface="FrutigerNext LT Medium" pitchFamily="34" charset="0"/>
                <a:ea typeface="黑体" panose="02010609060101010101" pitchFamily="49" charset="-122"/>
              </a:defRPr>
            </a:lvl2pPr>
            <a:lvl3pPr marL="1143000" indent="-228600" eaLnBrk="0" hangingPunct="0">
              <a:tabLst>
                <a:tab pos="1028700" algn="l"/>
                <a:tab pos="1714500" algn="l"/>
              </a:tabLst>
              <a:defRPr sz="3200">
                <a:solidFill>
                  <a:srgbClr val="990000"/>
                </a:solidFill>
                <a:latin typeface="FrutigerNext LT Medium" pitchFamily="34" charset="0"/>
                <a:ea typeface="黑体" panose="02010609060101010101" pitchFamily="49" charset="-122"/>
              </a:defRPr>
            </a:lvl3pPr>
            <a:lvl4pPr marL="1600200" indent="-228600" eaLnBrk="0" hangingPunct="0">
              <a:tabLst>
                <a:tab pos="1028700" algn="l"/>
                <a:tab pos="1714500" algn="l"/>
              </a:tabLst>
              <a:defRPr sz="3200">
                <a:solidFill>
                  <a:srgbClr val="990000"/>
                </a:solidFill>
                <a:latin typeface="FrutigerNext LT Medium" pitchFamily="34" charset="0"/>
                <a:ea typeface="黑体" panose="02010609060101010101" pitchFamily="49" charset="-122"/>
              </a:defRPr>
            </a:lvl4pPr>
            <a:lvl5pPr marL="2057400" indent="-228600" eaLnBrk="0" hangingPunct="0">
              <a:tabLst>
                <a:tab pos="1028700" algn="l"/>
                <a:tab pos="1714500" algn="l"/>
              </a:tabLst>
              <a:defRPr sz="3200">
                <a:solidFill>
                  <a:srgbClr val="990000"/>
                </a:solidFill>
                <a:latin typeface="FrutigerNext LT Medium" pitchFamily="34" charset="0"/>
                <a:ea typeface="黑体" panose="02010609060101010101" pitchFamily="49" charset="-122"/>
              </a:defRPr>
            </a:lvl5pPr>
            <a:lvl6pPr marL="2514600" indent="-228600" algn="ctr" eaLnBrk="0" fontAlgn="base" hangingPunct="0">
              <a:spcBef>
                <a:spcPct val="0"/>
              </a:spcBef>
              <a:spcAft>
                <a:spcPct val="0"/>
              </a:spcAft>
              <a:tabLst>
                <a:tab pos="1028700" algn="l"/>
                <a:tab pos="1714500" algn="l"/>
              </a:tabLst>
              <a:defRPr sz="3200">
                <a:solidFill>
                  <a:srgbClr val="990000"/>
                </a:solidFill>
                <a:latin typeface="FrutigerNext LT Medium" pitchFamily="34" charset="0"/>
                <a:ea typeface="黑体" panose="02010609060101010101" pitchFamily="49" charset="-122"/>
              </a:defRPr>
            </a:lvl6pPr>
            <a:lvl7pPr marL="2971800" indent="-228600" algn="ctr" eaLnBrk="0" fontAlgn="base" hangingPunct="0">
              <a:spcBef>
                <a:spcPct val="0"/>
              </a:spcBef>
              <a:spcAft>
                <a:spcPct val="0"/>
              </a:spcAft>
              <a:tabLst>
                <a:tab pos="1028700" algn="l"/>
                <a:tab pos="1714500" algn="l"/>
              </a:tabLst>
              <a:defRPr sz="3200">
                <a:solidFill>
                  <a:srgbClr val="990000"/>
                </a:solidFill>
                <a:latin typeface="FrutigerNext LT Medium" pitchFamily="34" charset="0"/>
                <a:ea typeface="黑体" panose="02010609060101010101" pitchFamily="49" charset="-122"/>
              </a:defRPr>
            </a:lvl7pPr>
            <a:lvl8pPr marL="3429000" indent="-228600" algn="ctr" eaLnBrk="0" fontAlgn="base" hangingPunct="0">
              <a:spcBef>
                <a:spcPct val="0"/>
              </a:spcBef>
              <a:spcAft>
                <a:spcPct val="0"/>
              </a:spcAft>
              <a:tabLst>
                <a:tab pos="1028700" algn="l"/>
                <a:tab pos="1714500" algn="l"/>
              </a:tabLst>
              <a:defRPr sz="3200">
                <a:solidFill>
                  <a:srgbClr val="990000"/>
                </a:solidFill>
                <a:latin typeface="FrutigerNext LT Medium" pitchFamily="34" charset="0"/>
                <a:ea typeface="黑体" panose="02010609060101010101" pitchFamily="49" charset="-122"/>
              </a:defRPr>
            </a:lvl8pPr>
            <a:lvl9pPr marL="3886200" indent="-228600" algn="ctr" eaLnBrk="0" fontAlgn="base" hangingPunct="0">
              <a:spcBef>
                <a:spcPct val="0"/>
              </a:spcBef>
              <a:spcAft>
                <a:spcPct val="0"/>
              </a:spcAft>
              <a:tabLst>
                <a:tab pos="1028700" algn="l"/>
                <a:tab pos="1714500" algn="l"/>
              </a:tabLst>
              <a:defRPr sz="3200">
                <a:solidFill>
                  <a:srgbClr val="990000"/>
                </a:solidFill>
                <a:latin typeface="FrutigerNext LT Medium" pitchFamily="34" charset="0"/>
                <a:ea typeface="黑体" panose="02010609060101010101" pitchFamily="49" charset="-122"/>
              </a:defRPr>
            </a:lvl9pPr>
          </a:lstStyle>
          <a:p>
            <a:pPr algn="l" eaLnBrk="1" hangingPunct="1">
              <a:lnSpc>
                <a:spcPct val="130000"/>
              </a:lnSpc>
              <a:buClr>
                <a:schemeClr val="bg1">
                  <a:lumMod val="50000"/>
                </a:schemeClr>
              </a:buClr>
              <a:buSzPct val="60000"/>
              <a:buFont typeface="Wingdings" panose="05000000000000000000" pitchFamily="2" charset="2"/>
              <a:buChar char="l"/>
            </a:pPr>
            <a:r>
              <a:rPr lang="zh-CN" altLang="en-US" sz="1200" b="0" dirty="0">
                <a:solidFill>
                  <a:schemeClr val="tx1"/>
                </a:solidFill>
                <a:latin typeface="+mn-lt"/>
                <a:ea typeface="+mn-ea"/>
              </a:rPr>
              <a:t>用户故事</a:t>
            </a:r>
          </a:p>
          <a:p>
            <a:pPr algn="l" eaLnBrk="1" hangingPunct="1">
              <a:lnSpc>
                <a:spcPct val="130000"/>
              </a:lnSpc>
              <a:buClr>
                <a:schemeClr val="bg1">
                  <a:lumMod val="50000"/>
                </a:schemeClr>
              </a:buClr>
              <a:buSzPct val="60000"/>
              <a:buFont typeface="Wingdings" panose="05000000000000000000" pitchFamily="2" charset="2"/>
              <a:buChar char="l"/>
            </a:pPr>
            <a:r>
              <a:rPr lang="zh-CN" altLang="en-US" sz="1200" b="0" dirty="0">
                <a:solidFill>
                  <a:schemeClr val="tx1"/>
                </a:solidFill>
                <a:latin typeface="+mn-lt"/>
                <a:ea typeface="+mn-ea"/>
              </a:rPr>
              <a:t>结对编程</a:t>
            </a:r>
          </a:p>
          <a:p>
            <a:pPr algn="l" eaLnBrk="1" hangingPunct="1">
              <a:lnSpc>
                <a:spcPct val="130000"/>
              </a:lnSpc>
              <a:buClr>
                <a:schemeClr val="bg1">
                  <a:lumMod val="50000"/>
                </a:schemeClr>
              </a:buClr>
              <a:buSzPct val="60000"/>
              <a:buFont typeface="Wingdings" panose="05000000000000000000" pitchFamily="2" charset="2"/>
              <a:buChar char="l"/>
            </a:pPr>
            <a:r>
              <a:rPr lang="en-US" altLang="zh-CN" sz="1200" b="0" dirty="0">
                <a:solidFill>
                  <a:schemeClr val="tx1"/>
                </a:solidFill>
                <a:latin typeface="+mn-lt"/>
                <a:ea typeface="+mn-ea"/>
              </a:rPr>
              <a:t>TDD</a:t>
            </a:r>
            <a:r>
              <a:rPr lang="zh-CN" altLang="en-US" sz="1200" b="0" dirty="0">
                <a:solidFill>
                  <a:schemeClr val="tx1"/>
                </a:solidFill>
                <a:latin typeface="+mn-lt"/>
                <a:ea typeface="+mn-ea"/>
              </a:rPr>
              <a:t>（测试驱动开发）</a:t>
            </a:r>
          </a:p>
          <a:p>
            <a:pPr algn="l" eaLnBrk="1" hangingPunct="1">
              <a:lnSpc>
                <a:spcPct val="130000"/>
              </a:lnSpc>
              <a:buClr>
                <a:schemeClr val="bg1">
                  <a:lumMod val="50000"/>
                </a:schemeClr>
              </a:buClr>
              <a:buSzPct val="60000"/>
              <a:buFont typeface="Wingdings" panose="05000000000000000000" pitchFamily="2" charset="2"/>
              <a:buChar char="l"/>
            </a:pPr>
            <a:r>
              <a:rPr lang="zh-CN" altLang="en-US" sz="1200" b="0" dirty="0">
                <a:solidFill>
                  <a:schemeClr val="tx1"/>
                </a:solidFill>
                <a:latin typeface="+mn-lt"/>
                <a:ea typeface="+mn-ea"/>
              </a:rPr>
              <a:t>持续集成</a:t>
            </a:r>
          </a:p>
          <a:p>
            <a:pPr algn="l" eaLnBrk="1" hangingPunct="1">
              <a:lnSpc>
                <a:spcPct val="130000"/>
              </a:lnSpc>
              <a:buClr>
                <a:schemeClr val="bg1">
                  <a:lumMod val="50000"/>
                </a:schemeClr>
              </a:buClr>
              <a:buSzPct val="60000"/>
              <a:buFont typeface="Wingdings" panose="05000000000000000000" pitchFamily="2" charset="2"/>
              <a:buChar char="l"/>
            </a:pPr>
            <a:r>
              <a:rPr lang="en-US" altLang="zh-CN" sz="1200" b="0" dirty="0">
                <a:solidFill>
                  <a:schemeClr val="tx1"/>
                </a:solidFill>
                <a:latin typeface="+mn-lt"/>
                <a:ea typeface="+mn-ea"/>
              </a:rPr>
              <a:t>Anatomy</a:t>
            </a:r>
            <a:r>
              <a:rPr lang="zh-CN" altLang="en-US" sz="1200" b="0" dirty="0">
                <a:solidFill>
                  <a:schemeClr val="tx1"/>
                </a:solidFill>
                <a:latin typeface="+mn-lt"/>
                <a:ea typeface="+mn-ea"/>
              </a:rPr>
              <a:t>系统解剖</a:t>
            </a:r>
            <a:endParaRPr lang="en-US" altLang="zh-CN" sz="1200" b="0" dirty="0">
              <a:solidFill>
                <a:schemeClr val="tx1"/>
              </a:solidFill>
              <a:latin typeface="+mn-lt"/>
              <a:ea typeface="+mn-ea"/>
            </a:endParaRPr>
          </a:p>
        </p:txBody>
      </p:sp>
      <p:sp>
        <p:nvSpPr>
          <p:cNvPr id="55316" name="Rectangle 26"/>
          <p:cNvSpPr>
            <a:spLocks noChangeArrowheads="1"/>
          </p:cNvSpPr>
          <p:nvPr/>
        </p:nvSpPr>
        <p:spPr bwMode="gray">
          <a:xfrm>
            <a:off x="4857676" y="1392411"/>
            <a:ext cx="2395127" cy="248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nchor="ctr"/>
          <a:lstStyle>
            <a:lvl1pPr eaLnBrk="0" hangingPunct="0">
              <a:defRPr sz="3200">
                <a:solidFill>
                  <a:srgbClr val="990000"/>
                </a:solidFill>
                <a:latin typeface="FrutigerNext LT Medium" pitchFamily="34" charset="0"/>
                <a:ea typeface="黑体" panose="02010609060101010101" pitchFamily="49" charset="-122"/>
              </a:defRPr>
            </a:lvl1pPr>
            <a:lvl2pPr marL="742950" indent="-285750" eaLnBrk="0" hangingPunct="0">
              <a:defRPr sz="3200">
                <a:solidFill>
                  <a:srgbClr val="990000"/>
                </a:solidFill>
                <a:latin typeface="FrutigerNext LT Medium" pitchFamily="34" charset="0"/>
                <a:ea typeface="黑体" panose="02010609060101010101" pitchFamily="49" charset="-122"/>
              </a:defRPr>
            </a:lvl2pPr>
            <a:lvl3pPr marL="1143000" indent="-228600" eaLnBrk="0" hangingPunct="0">
              <a:defRPr sz="3200">
                <a:solidFill>
                  <a:srgbClr val="990000"/>
                </a:solidFill>
                <a:latin typeface="FrutigerNext LT Medium" pitchFamily="34" charset="0"/>
                <a:ea typeface="黑体" panose="02010609060101010101" pitchFamily="49" charset="-122"/>
              </a:defRPr>
            </a:lvl3pPr>
            <a:lvl4pPr marL="1600200" indent="-228600" eaLnBrk="0" hangingPunct="0">
              <a:defRPr sz="3200">
                <a:solidFill>
                  <a:srgbClr val="990000"/>
                </a:solidFill>
                <a:latin typeface="FrutigerNext LT Medium" pitchFamily="34" charset="0"/>
                <a:ea typeface="黑体" panose="02010609060101010101" pitchFamily="49" charset="-122"/>
              </a:defRPr>
            </a:lvl4pPr>
            <a:lvl5pPr marL="2057400" indent="-228600" eaLnBrk="0" hangingPunct="0">
              <a:defRPr sz="3200">
                <a:solidFill>
                  <a:srgbClr val="990000"/>
                </a:solidFill>
                <a:latin typeface="FrutigerNext LT Medium" pitchFamily="34" charset="0"/>
                <a:ea typeface="黑体" panose="02010609060101010101" pitchFamily="49" charset="-122"/>
              </a:defRPr>
            </a:lvl5pPr>
            <a:lvl6pPr marL="25146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eaLnBrk="1" hangingPunct="1"/>
            <a:r>
              <a:rPr lang="zh-CN" altLang="en-US" sz="1200">
                <a:solidFill>
                  <a:schemeClr val="bg1"/>
                </a:solidFill>
                <a:latin typeface="+mn-lt"/>
                <a:ea typeface="+mn-ea"/>
              </a:rPr>
              <a:t>工作件</a:t>
            </a:r>
            <a:endParaRPr lang="en-US" altLang="zh-CN" sz="1200">
              <a:solidFill>
                <a:schemeClr val="bg1"/>
              </a:solidFill>
              <a:latin typeface="+mn-lt"/>
              <a:ea typeface="+mn-ea"/>
            </a:endParaRPr>
          </a:p>
        </p:txBody>
      </p:sp>
      <p:sp>
        <p:nvSpPr>
          <p:cNvPr id="55317" name="Rectangle 27"/>
          <p:cNvSpPr>
            <a:spLocks noChangeArrowheads="1"/>
          </p:cNvSpPr>
          <p:nvPr/>
        </p:nvSpPr>
        <p:spPr bwMode="gray">
          <a:xfrm>
            <a:off x="2264150" y="3595685"/>
            <a:ext cx="1133180" cy="1133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a:lstStyle>
            <a:lvl1pPr marL="177800" indent="-177800" eaLnBrk="0" hangingPunct="0">
              <a:tabLst>
                <a:tab pos="1028700" algn="l"/>
                <a:tab pos="1714500" algn="l"/>
              </a:tabLst>
              <a:defRPr sz="3200">
                <a:solidFill>
                  <a:srgbClr val="990000"/>
                </a:solidFill>
                <a:latin typeface="FrutigerNext LT Medium" pitchFamily="34" charset="0"/>
                <a:ea typeface="黑体" panose="02010609060101010101" pitchFamily="49" charset="-122"/>
              </a:defRPr>
            </a:lvl1pPr>
            <a:lvl2pPr marL="742950" indent="-285750" eaLnBrk="0" hangingPunct="0">
              <a:tabLst>
                <a:tab pos="1028700" algn="l"/>
                <a:tab pos="1714500" algn="l"/>
              </a:tabLst>
              <a:defRPr sz="3200">
                <a:solidFill>
                  <a:srgbClr val="990000"/>
                </a:solidFill>
                <a:latin typeface="FrutigerNext LT Medium" pitchFamily="34" charset="0"/>
                <a:ea typeface="黑体" panose="02010609060101010101" pitchFamily="49" charset="-122"/>
              </a:defRPr>
            </a:lvl2pPr>
            <a:lvl3pPr marL="1143000" indent="-228600" eaLnBrk="0" hangingPunct="0">
              <a:tabLst>
                <a:tab pos="1028700" algn="l"/>
                <a:tab pos="1714500" algn="l"/>
              </a:tabLst>
              <a:defRPr sz="3200">
                <a:solidFill>
                  <a:srgbClr val="990000"/>
                </a:solidFill>
                <a:latin typeface="FrutigerNext LT Medium" pitchFamily="34" charset="0"/>
                <a:ea typeface="黑体" panose="02010609060101010101" pitchFamily="49" charset="-122"/>
              </a:defRPr>
            </a:lvl3pPr>
            <a:lvl4pPr marL="1600200" indent="-228600" eaLnBrk="0" hangingPunct="0">
              <a:tabLst>
                <a:tab pos="1028700" algn="l"/>
                <a:tab pos="1714500" algn="l"/>
              </a:tabLst>
              <a:defRPr sz="3200">
                <a:solidFill>
                  <a:srgbClr val="990000"/>
                </a:solidFill>
                <a:latin typeface="FrutigerNext LT Medium" pitchFamily="34" charset="0"/>
                <a:ea typeface="黑体" panose="02010609060101010101" pitchFamily="49" charset="-122"/>
              </a:defRPr>
            </a:lvl4pPr>
            <a:lvl5pPr marL="2057400" indent="-228600" eaLnBrk="0" hangingPunct="0">
              <a:tabLst>
                <a:tab pos="1028700" algn="l"/>
                <a:tab pos="1714500" algn="l"/>
              </a:tabLst>
              <a:defRPr sz="3200">
                <a:solidFill>
                  <a:srgbClr val="990000"/>
                </a:solidFill>
                <a:latin typeface="FrutigerNext LT Medium" pitchFamily="34" charset="0"/>
                <a:ea typeface="黑体" panose="02010609060101010101" pitchFamily="49" charset="-122"/>
              </a:defRPr>
            </a:lvl5pPr>
            <a:lvl6pPr marL="2514600" indent="-228600" algn="ctr" eaLnBrk="0" fontAlgn="base" hangingPunct="0">
              <a:spcBef>
                <a:spcPct val="0"/>
              </a:spcBef>
              <a:spcAft>
                <a:spcPct val="0"/>
              </a:spcAft>
              <a:tabLst>
                <a:tab pos="1028700" algn="l"/>
                <a:tab pos="1714500" algn="l"/>
              </a:tabLst>
              <a:defRPr sz="3200">
                <a:solidFill>
                  <a:srgbClr val="990000"/>
                </a:solidFill>
                <a:latin typeface="FrutigerNext LT Medium" pitchFamily="34" charset="0"/>
                <a:ea typeface="黑体" panose="02010609060101010101" pitchFamily="49" charset="-122"/>
              </a:defRPr>
            </a:lvl6pPr>
            <a:lvl7pPr marL="2971800" indent="-228600" algn="ctr" eaLnBrk="0" fontAlgn="base" hangingPunct="0">
              <a:spcBef>
                <a:spcPct val="0"/>
              </a:spcBef>
              <a:spcAft>
                <a:spcPct val="0"/>
              </a:spcAft>
              <a:tabLst>
                <a:tab pos="1028700" algn="l"/>
                <a:tab pos="1714500" algn="l"/>
              </a:tabLst>
              <a:defRPr sz="3200">
                <a:solidFill>
                  <a:srgbClr val="990000"/>
                </a:solidFill>
                <a:latin typeface="FrutigerNext LT Medium" pitchFamily="34" charset="0"/>
                <a:ea typeface="黑体" panose="02010609060101010101" pitchFamily="49" charset="-122"/>
              </a:defRPr>
            </a:lvl7pPr>
            <a:lvl8pPr marL="3429000" indent="-228600" algn="ctr" eaLnBrk="0" fontAlgn="base" hangingPunct="0">
              <a:spcBef>
                <a:spcPct val="0"/>
              </a:spcBef>
              <a:spcAft>
                <a:spcPct val="0"/>
              </a:spcAft>
              <a:tabLst>
                <a:tab pos="1028700" algn="l"/>
                <a:tab pos="1714500" algn="l"/>
              </a:tabLst>
              <a:defRPr sz="3200">
                <a:solidFill>
                  <a:srgbClr val="990000"/>
                </a:solidFill>
                <a:latin typeface="FrutigerNext LT Medium" pitchFamily="34" charset="0"/>
                <a:ea typeface="黑体" panose="02010609060101010101" pitchFamily="49" charset="-122"/>
              </a:defRPr>
            </a:lvl8pPr>
            <a:lvl9pPr marL="3886200" indent="-228600" algn="ctr" eaLnBrk="0" fontAlgn="base" hangingPunct="0">
              <a:spcBef>
                <a:spcPct val="0"/>
              </a:spcBef>
              <a:spcAft>
                <a:spcPct val="0"/>
              </a:spcAft>
              <a:tabLst>
                <a:tab pos="1028700" algn="l"/>
                <a:tab pos="1714500" algn="l"/>
              </a:tabLst>
              <a:defRPr sz="3200">
                <a:solidFill>
                  <a:srgbClr val="990000"/>
                </a:solidFill>
                <a:latin typeface="FrutigerNext LT Medium" pitchFamily="34" charset="0"/>
                <a:ea typeface="黑体" panose="02010609060101010101" pitchFamily="49" charset="-122"/>
              </a:defRPr>
            </a:lvl9pPr>
          </a:lstStyle>
          <a:p>
            <a:pPr algn="l" eaLnBrk="1" hangingPunct="1">
              <a:lnSpc>
                <a:spcPct val="130000"/>
              </a:lnSpc>
              <a:buClr>
                <a:srgbClr val="990000"/>
              </a:buClr>
              <a:buSzPct val="75000"/>
              <a:buFont typeface="Wingdings" panose="05000000000000000000" pitchFamily="2" charset="2"/>
              <a:buChar char="n"/>
            </a:pPr>
            <a:endParaRPr lang="zh-CN" altLang="en-US" sz="1050">
              <a:solidFill>
                <a:schemeClr val="tx1"/>
              </a:solidFill>
              <a:latin typeface="+mn-lt"/>
              <a:ea typeface="华文细黑" panose="02010600040101010101" pitchFamily="2" charset="-122"/>
            </a:endParaRPr>
          </a:p>
        </p:txBody>
      </p:sp>
      <p:sp>
        <p:nvSpPr>
          <p:cNvPr id="55318" name="Text Box 28"/>
          <p:cNvSpPr txBox="1">
            <a:spLocks noChangeArrowheads="1"/>
          </p:cNvSpPr>
          <p:nvPr/>
        </p:nvSpPr>
        <p:spPr bwMode="auto">
          <a:xfrm>
            <a:off x="2790100" y="5319220"/>
            <a:ext cx="3078155"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88900" eaLnBrk="0" hangingPunct="0">
              <a:defRPr sz="3200">
                <a:solidFill>
                  <a:srgbClr val="990000"/>
                </a:solidFill>
                <a:latin typeface="FrutigerNext LT Medium" pitchFamily="34" charset="0"/>
                <a:ea typeface="黑体" panose="02010609060101010101" pitchFamily="49" charset="-122"/>
              </a:defRPr>
            </a:lvl1pPr>
            <a:lvl2pPr marL="742950" indent="-285750" eaLnBrk="0" hangingPunct="0">
              <a:defRPr sz="3200">
                <a:solidFill>
                  <a:srgbClr val="990000"/>
                </a:solidFill>
                <a:latin typeface="FrutigerNext LT Medium" pitchFamily="34" charset="0"/>
                <a:ea typeface="黑体" panose="02010609060101010101" pitchFamily="49" charset="-122"/>
              </a:defRPr>
            </a:lvl2pPr>
            <a:lvl3pPr marL="1143000" indent="-228600" eaLnBrk="0" hangingPunct="0">
              <a:defRPr sz="3200">
                <a:solidFill>
                  <a:srgbClr val="990000"/>
                </a:solidFill>
                <a:latin typeface="FrutigerNext LT Medium" pitchFamily="34" charset="0"/>
                <a:ea typeface="黑体" panose="02010609060101010101" pitchFamily="49" charset="-122"/>
              </a:defRPr>
            </a:lvl3pPr>
            <a:lvl4pPr marL="1600200" indent="-228600" eaLnBrk="0" hangingPunct="0">
              <a:defRPr sz="3200">
                <a:solidFill>
                  <a:srgbClr val="990000"/>
                </a:solidFill>
                <a:latin typeface="FrutigerNext LT Medium" pitchFamily="34" charset="0"/>
                <a:ea typeface="黑体" panose="02010609060101010101" pitchFamily="49" charset="-122"/>
              </a:defRPr>
            </a:lvl4pPr>
            <a:lvl5pPr marL="2057400" indent="-228600" eaLnBrk="0" hangingPunct="0">
              <a:defRPr sz="3200">
                <a:solidFill>
                  <a:srgbClr val="990000"/>
                </a:solidFill>
                <a:latin typeface="FrutigerNext LT Medium" pitchFamily="34" charset="0"/>
                <a:ea typeface="黑体" panose="02010609060101010101" pitchFamily="49" charset="-122"/>
              </a:defRPr>
            </a:lvl5pPr>
            <a:lvl6pPr marL="25146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algn="l" eaLnBrk="1" hangingPunct="1">
              <a:spcBef>
                <a:spcPct val="50000"/>
              </a:spcBef>
              <a:buClr>
                <a:schemeClr val="bg2"/>
              </a:buClr>
              <a:buSzPct val="60000"/>
              <a:buFont typeface="Wingdings" panose="05000000000000000000" pitchFamily="2" charset="2"/>
              <a:buChar char="p"/>
            </a:pPr>
            <a:endParaRPr lang="zh-CN" altLang="en-US" sz="1050">
              <a:solidFill>
                <a:schemeClr val="tx1"/>
              </a:solidFill>
              <a:latin typeface="华文细黑" panose="02010600040101010101" pitchFamily="2" charset="-122"/>
              <a:ea typeface="华文细黑" panose="02010600040101010101" pitchFamily="2" charset="-122"/>
            </a:endParaRPr>
          </a:p>
        </p:txBody>
      </p:sp>
      <p:sp>
        <p:nvSpPr>
          <p:cNvPr id="55319" name="Text Box 29"/>
          <p:cNvSpPr txBox="1">
            <a:spLocks noChangeArrowheads="1"/>
          </p:cNvSpPr>
          <p:nvPr/>
        </p:nvSpPr>
        <p:spPr bwMode="auto">
          <a:xfrm>
            <a:off x="539552" y="5412488"/>
            <a:ext cx="738075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marL="88900" eaLnBrk="0" hangingPunct="0">
              <a:defRPr sz="3200">
                <a:solidFill>
                  <a:srgbClr val="990000"/>
                </a:solidFill>
                <a:latin typeface="FrutigerNext LT Medium" pitchFamily="34" charset="0"/>
                <a:ea typeface="黑体" panose="02010609060101010101" pitchFamily="49" charset="-122"/>
              </a:defRPr>
            </a:lvl1pPr>
            <a:lvl2pPr marL="742950" indent="-285750" eaLnBrk="0" hangingPunct="0">
              <a:defRPr sz="3200">
                <a:solidFill>
                  <a:srgbClr val="990000"/>
                </a:solidFill>
                <a:latin typeface="FrutigerNext LT Medium" pitchFamily="34" charset="0"/>
                <a:ea typeface="黑体" panose="02010609060101010101" pitchFamily="49" charset="-122"/>
              </a:defRPr>
            </a:lvl2pPr>
            <a:lvl3pPr marL="1143000" indent="-228600" eaLnBrk="0" hangingPunct="0">
              <a:defRPr sz="3200">
                <a:solidFill>
                  <a:srgbClr val="990000"/>
                </a:solidFill>
                <a:latin typeface="FrutigerNext LT Medium" pitchFamily="34" charset="0"/>
                <a:ea typeface="黑体" panose="02010609060101010101" pitchFamily="49" charset="-122"/>
              </a:defRPr>
            </a:lvl3pPr>
            <a:lvl4pPr marL="1600200" indent="-228600" eaLnBrk="0" hangingPunct="0">
              <a:defRPr sz="3200">
                <a:solidFill>
                  <a:srgbClr val="990000"/>
                </a:solidFill>
                <a:latin typeface="FrutigerNext LT Medium" pitchFamily="34" charset="0"/>
                <a:ea typeface="黑体" panose="02010609060101010101" pitchFamily="49" charset="-122"/>
              </a:defRPr>
            </a:lvl4pPr>
            <a:lvl5pPr marL="2057400" indent="-228600" eaLnBrk="0" hangingPunct="0">
              <a:defRPr sz="3200">
                <a:solidFill>
                  <a:srgbClr val="990000"/>
                </a:solidFill>
                <a:latin typeface="FrutigerNext LT Medium" pitchFamily="34" charset="0"/>
                <a:ea typeface="黑体" panose="02010609060101010101" pitchFamily="49" charset="-122"/>
              </a:defRPr>
            </a:lvl5pPr>
            <a:lvl6pPr marL="25146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eaLnBrk="1" hangingPunct="1">
              <a:spcBef>
                <a:spcPct val="50000"/>
              </a:spcBef>
              <a:buClr>
                <a:schemeClr val="bg2"/>
              </a:buClr>
              <a:buSzPct val="60000"/>
              <a:buFont typeface="Wingdings" panose="05000000000000000000" pitchFamily="2" charset="2"/>
              <a:buNone/>
            </a:pPr>
            <a:r>
              <a:rPr lang="zh-CN" altLang="en-US" sz="1400" dirty="0">
                <a:solidFill>
                  <a:schemeClr val="tx2"/>
                </a:solidFill>
                <a:latin typeface="华文细黑" panose="02010600040101010101" pitchFamily="2" charset="-122"/>
                <a:ea typeface="华文细黑" panose="02010600040101010101" pitchFamily="2" charset="-122"/>
              </a:rPr>
              <a:t>敏捷软件开发是以短周期迭代为核心，包含团队、工作件、管理和技术优秀实践的集合</a:t>
            </a:r>
          </a:p>
        </p:txBody>
      </p:sp>
      <p:sp>
        <p:nvSpPr>
          <p:cNvPr id="55320" name="DtsShapeName" descr="4276223976@6507B8DE@12908@8GC0BB0847?Q847?kM57040@!!!!!BIHO@]m57040!!!!@5784901102E244CBG@舜进州亮/qqu!!!!!!!!!!!!!!!!!!!!!!!!!!!!!!!!!!!!!!!!!!!!!!!!!!!!!!!!!!!!!!!!!!!!!!!!!!!!!!!!!!!!!!!!!!!!!!!!!!!!!!!!!!!!!!!!!!!!!!!!!!!!!!!!!!!!!!!!!!!!!!!!!!!!!!!!!!!!!!!!!!!!!!!!!!!!!!!!!!!!!!!!!!!!!!!!!!!!!!!!!!!!!!!!!!!!!!!!!!!!!!!!!!!!!!!!!!!!!!!!!!!!!!!!!!!!!!!!!!!!!!!!!!!!!!!!!!!!!!!!!!!!!!!!!!!!!!!!!!!!!!!!!!!!!!!!!!!!!!!!!!!!!!!!!!!!!!!!!!!!!!!!!!!!!!!!!!!!!!!!!!!!!!!!!!!!!!!!!!!!!!!!!!!!!!!!!!!!!!!!!!!!!!!!!!!!!!!!!!!!!!!!!!!!!!!!!!!!!!!!!!!!!!!!!!!!!!!!!!!!!!!!!!!!!!!!!!!!!!!!!!!!!!!!!!!!!!!!!!!!!!!!!!!!!!!!!!!!!!!!!!!!!!!!!!!!!!!!!!!!!!!!!!!!!!!!!!!!!!!!!!!!!!!!!!!!!!!!!!!!!!!!!!!!!!!!!!!!!!!!!!!!!!!!!!!!!!!!!!!!!!!!!!!!!!!!!!!!!!!!!!!!!!!!!!!!!!!!!!!!!!!!!!!!!!!!!!!!!!!!!!!!!!!!!!!!!!!!!!!!!!!!!!!!!!!!!!!!!!!!!!!!!!!!!!!!!!!!!!!!!!!!!!!!!!!!!!!!!!!!!!!!!!!!!!!!!!!!!!!!!!!!!!!!!!!!!!!!!!!!!!!!!!!!!!!!!!!!!!!!!!!!!!!!!!!!!!!!!!!!!!!!!!!!!!!!!!!!!!!!!!!!!!!!!!!!!!!!!!!!!!!!!!!!!!!!!!!!!!!!!!!!!!!!!!!!!!!!!!!!!!!!!!!!!!!!!!!!!!!!!!!!!!!!!!!!!!!!!!!!!!!!!!!!!!!!!!!!!!!!!!!!!!!!!!!!!!!!!!!!!!!!!!!!!!!!!!!!!!!!!!!!!!!!!!!!!!!!!!!!!!!!!!!!!!!!!!!!!!!!!!!!!!!!!!!!!!!!!!!!!!!!!!!!!!!!!!!!!!!!!!!!!!!!!!!!!!!!!!!!!!!!!!!!!!!!!!!!!!!!!!!!!!!!!!!!!!!!!!!!!!!!!!!!!!!!!!!!!!!!!!!!!!!!!!!!!!!!!!!!!!!!!!!!!!!!!!!!!!!!!!!!!!!!!!!!!!!!!!!!!!!!!!!!!!!!!!!!!!!!!!!!!!!!!!!!!!!!!!!!!!!!!!!!!!!!!!!!!!!!!!!!!!!!!!!!!!!!!!!!!!!!!!!!!!!!!!!!!!!!!!!!!!!!!!!!!!!!!!!!!!!!!!!!!!!!!!!!!!!!!!!!!!!!!!!!!!!!!!!!!!!!!!!!!!!!!!!!!!!!!!!!!!!!!!!!!!!!!!!!!!!!!!!!!!!!!!!!!!!!!!!!!!!!!!!!!!!!!!!!!!!!!!!!!!!!!!!!!!!!!!!!!!!!!!!!!!!!!!!!!!!!!!!!!!!!!!!!!!!!!!!!!!!!!!!!!!!!!!!!!!!!!!!!!!!!!!!!!!!!!!!!!!!!!!!!!!!!!!!!!!!!!!!!!!!!!!!!!!!!!!!!!!!!!!!!!!!!!!!!!!!!!!!!!!!!!!!!!!!!!!!!!!!!!!!!!!!!!!!!!!!!!!!!!!!!!!!!!!!!!!!!!!!!!!!!!!!!!!!!!!!!!!!!!!!!!!!!!!!!!!!!!!!!!!!!!!!!!!!!!!!!!!!!!!!!!!!!!!!!!!!!!!!!!!!!!!!!!!!!!!!!!!!!!!!!!!!!!!!!!!!!!!!!!!!!!!!!!!!!!!!!!!!!!!!!!!!!!!!!!!!!!!!!!!!!!!!!!!!!!!!!!!!!!!!!!!!!!!!!!!!!!!!!!!!!!!!!!!!!!!!!!!!!!!!!!!!!!!!!!!!!!!!!!!!!!!!!!!!!!!!!!!!!!!!!!!!!!!!!!!!!!!!!!!!!!!!!!!!!!!!!!!!!!!!!!!!!!!!!!!!!!!!!!!!!!!!!!!!!!!!!!!!!!!!!!!!!!!!!!!!!!!!!!!!!!!!!!!!!!!!!!!!!!!!!!!!!!!!!!!!!!!!!!!!!!!!!!!!!!!!!!!!!!!!!!!!!!!!!!!!!!!!!!!!!!!!!!!!!!!!!!!!!!!!!!!!!!!!!!!!!!!!!!!!!!!!!!!!!!!!!!!!!!!!!!!!!!!!!!!!!!!!!!!!!!!!!!!!!!!!!!!!!!!!!!!!!!!!!!!!!!!!!!!!!!!!!!!!!!!!!!!!!!!!!!!!!!!!!!!!!!!!!!!!!!!!!!!!!!!!!!!!!!!!!!!!!!!!!!!!!!!!!!!!1!1" hidden="1"/>
          <p:cNvSpPr>
            <a:spLocks noChangeArrowheads="1"/>
          </p:cNvSpPr>
          <p:nvPr/>
        </p:nvSpPr>
        <p:spPr bwMode="auto">
          <a:xfrm>
            <a:off x="1143894" y="641524"/>
            <a:ext cx="343735" cy="433983"/>
          </a:xfrm>
          <a:custGeom>
            <a:avLst/>
            <a:gdLst>
              <a:gd name="T0" fmla="*/ 0 w 21600"/>
              <a:gd name="T1" fmla="*/ 0 h 21600"/>
              <a:gd name="T2" fmla="*/ 0 w 21600"/>
              <a:gd name="T3" fmla="*/ 0 h 21600"/>
              <a:gd name="T4" fmla="*/ 0 w 21600"/>
              <a:gd name="T5" fmla="*/ 1 h 21600"/>
              <a:gd name="T6" fmla="*/ 1 w 21600"/>
              <a:gd name="T7" fmla="*/ 0 h 21600"/>
              <a:gd name="T8" fmla="*/ 17694720 60000 65536"/>
              <a:gd name="T9" fmla="*/ 11796480 60000 65536"/>
              <a:gd name="T10" fmla="*/ 5898240 60000 65536"/>
              <a:gd name="T11" fmla="*/ 0 60000 65536"/>
              <a:gd name="T12" fmla="*/ 5033 w 21600"/>
              <a:gd name="T13" fmla="*/ 2272 h 21600"/>
              <a:gd name="T14" fmla="*/ 16554 w 21600"/>
              <a:gd name="T15" fmla="*/ 13684 h 21600"/>
            </a:gdLst>
            <a:ahLst/>
            <a:cxnLst>
              <a:cxn ang="T8">
                <a:pos x="T0" y="T1"/>
              </a:cxn>
              <a:cxn ang="T9">
                <a:pos x="T2" y="T3"/>
              </a:cxn>
              <a:cxn ang="T10">
                <a:pos x="T4" y="T5"/>
              </a:cxn>
              <a:cxn ang="T11">
                <a:pos x="T6" y="T7"/>
              </a:cxn>
            </a:cxnLst>
            <a:rect l="T12" t="T13" r="T14" b="T15"/>
            <a:pathLst>
              <a:path w="21600" h="21600">
                <a:moveTo>
                  <a:pt x="10860" y="2187"/>
                </a:moveTo>
                <a:cubicBezTo>
                  <a:pt x="10451" y="1746"/>
                  <a:pt x="9529" y="1018"/>
                  <a:pt x="9015" y="730"/>
                </a:cubicBezTo>
                <a:cubicBezTo>
                  <a:pt x="7865" y="152"/>
                  <a:pt x="6685" y="0"/>
                  <a:pt x="5415" y="0"/>
                </a:cubicBezTo>
                <a:cubicBezTo>
                  <a:pt x="4175" y="152"/>
                  <a:pt x="2995" y="575"/>
                  <a:pt x="1967" y="1305"/>
                </a:cubicBezTo>
                <a:cubicBezTo>
                  <a:pt x="1150" y="2187"/>
                  <a:pt x="575" y="3222"/>
                  <a:pt x="242" y="4220"/>
                </a:cubicBezTo>
                <a:cubicBezTo>
                  <a:pt x="0" y="5410"/>
                  <a:pt x="242" y="6560"/>
                  <a:pt x="575" y="7597"/>
                </a:cubicBezTo>
                <a:lnTo>
                  <a:pt x="10860" y="21600"/>
                </a:lnTo>
                <a:lnTo>
                  <a:pt x="20995" y="7597"/>
                </a:lnTo>
                <a:cubicBezTo>
                  <a:pt x="21480" y="6560"/>
                  <a:pt x="21600" y="5410"/>
                  <a:pt x="21480" y="4220"/>
                </a:cubicBezTo>
                <a:cubicBezTo>
                  <a:pt x="21115" y="3222"/>
                  <a:pt x="20420" y="2187"/>
                  <a:pt x="19632" y="1305"/>
                </a:cubicBezTo>
                <a:cubicBezTo>
                  <a:pt x="18575" y="575"/>
                  <a:pt x="17425" y="152"/>
                  <a:pt x="16275" y="0"/>
                </a:cubicBezTo>
                <a:cubicBezTo>
                  <a:pt x="15005" y="0"/>
                  <a:pt x="13735" y="152"/>
                  <a:pt x="12705" y="730"/>
                </a:cubicBezTo>
                <a:cubicBezTo>
                  <a:pt x="12176" y="1018"/>
                  <a:pt x="11254" y="1746"/>
                  <a:pt x="10860" y="2187"/>
                </a:cubicBez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p>
            <a:endParaRPr lang="zh-CN" altLang="en-US" sz="900"/>
          </a:p>
        </p:txBody>
      </p:sp>
      <p:sp>
        <p:nvSpPr>
          <p:cNvPr id="422967" name="Oval 55"/>
          <p:cNvSpPr>
            <a:spLocks noChangeArrowheads="1"/>
          </p:cNvSpPr>
          <p:nvPr/>
        </p:nvSpPr>
        <p:spPr bwMode="gray">
          <a:xfrm>
            <a:off x="3892021" y="2636271"/>
            <a:ext cx="1026052" cy="1026052"/>
          </a:xfrm>
          <a:prstGeom prst="ellipse">
            <a:avLst/>
          </a:prstGeom>
          <a:solidFill>
            <a:srgbClr val="990000"/>
          </a:solidFill>
          <a:ln w="28575" algn="ctr">
            <a:noFill/>
            <a:round/>
            <a:headEnd/>
            <a:tailEnd/>
          </a:ln>
          <a:effectLst/>
        </p:spPr>
        <p:txBody>
          <a:bodyPr wrap="none" anchor="ctr"/>
          <a:lstStyle/>
          <a:p>
            <a:pPr>
              <a:defRPr/>
            </a:pPr>
            <a:endParaRPr lang="zh-CN" altLang="en-US">
              <a:solidFill>
                <a:schemeClr val="tx1"/>
              </a:solidFill>
              <a:latin typeface="+mn-lt"/>
            </a:endParaRPr>
          </a:p>
        </p:txBody>
      </p:sp>
      <p:sp>
        <p:nvSpPr>
          <p:cNvPr id="55322" name="Text Box 41"/>
          <p:cNvSpPr txBox="1">
            <a:spLocks noChangeArrowheads="1"/>
          </p:cNvSpPr>
          <p:nvPr/>
        </p:nvSpPr>
        <p:spPr bwMode="auto">
          <a:xfrm>
            <a:off x="3889640" y="2969086"/>
            <a:ext cx="111440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3200">
                <a:solidFill>
                  <a:srgbClr val="990000"/>
                </a:solidFill>
                <a:latin typeface="FrutigerNext LT Medium" pitchFamily="34" charset="0"/>
                <a:ea typeface="黑体" panose="02010609060101010101" pitchFamily="49" charset="-122"/>
              </a:defRPr>
            </a:lvl1pPr>
            <a:lvl2pPr marL="742950" indent="-285750" eaLnBrk="0" hangingPunct="0">
              <a:defRPr sz="3200">
                <a:solidFill>
                  <a:srgbClr val="990000"/>
                </a:solidFill>
                <a:latin typeface="FrutigerNext LT Medium" pitchFamily="34" charset="0"/>
                <a:ea typeface="黑体" panose="02010609060101010101" pitchFamily="49" charset="-122"/>
              </a:defRPr>
            </a:lvl2pPr>
            <a:lvl3pPr marL="1143000" indent="-228600" eaLnBrk="0" hangingPunct="0">
              <a:defRPr sz="3200">
                <a:solidFill>
                  <a:srgbClr val="990000"/>
                </a:solidFill>
                <a:latin typeface="FrutigerNext LT Medium" pitchFamily="34" charset="0"/>
                <a:ea typeface="黑体" panose="02010609060101010101" pitchFamily="49" charset="-122"/>
              </a:defRPr>
            </a:lvl3pPr>
            <a:lvl4pPr marL="1600200" indent="-228600" eaLnBrk="0" hangingPunct="0">
              <a:defRPr sz="3200">
                <a:solidFill>
                  <a:srgbClr val="990000"/>
                </a:solidFill>
                <a:latin typeface="FrutigerNext LT Medium" pitchFamily="34" charset="0"/>
                <a:ea typeface="黑体" panose="02010609060101010101" pitchFamily="49" charset="-122"/>
              </a:defRPr>
            </a:lvl4pPr>
            <a:lvl5pPr marL="2057400" indent="-228600" eaLnBrk="0" hangingPunct="0">
              <a:defRPr sz="3200">
                <a:solidFill>
                  <a:srgbClr val="990000"/>
                </a:solidFill>
                <a:latin typeface="FrutigerNext LT Medium" pitchFamily="34" charset="0"/>
                <a:ea typeface="黑体" panose="02010609060101010101" pitchFamily="49" charset="-122"/>
              </a:defRPr>
            </a:lvl5pPr>
            <a:lvl6pPr marL="25146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r>
              <a:rPr lang="zh-CN" altLang="en-US" sz="1800" dirty="0">
                <a:solidFill>
                  <a:schemeClr val="bg1"/>
                </a:solidFill>
                <a:latin typeface="+mn-lt"/>
                <a:ea typeface="+mn-ea"/>
              </a:rPr>
              <a:t>迭代开发</a:t>
            </a:r>
          </a:p>
        </p:txBody>
      </p:sp>
    </p:spTree>
    <p:extLst>
      <p:ext uri="{BB962C8B-B14F-4D97-AF65-F5344CB8AC3E}">
        <p14:creationId xmlns:p14="http://schemas.microsoft.com/office/powerpoint/2010/main" val="130373689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3">
            <a:extLst>
              <a:ext uri="{FF2B5EF4-FFF2-40B4-BE49-F238E27FC236}">
                <a16:creationId xmlns:a16="http://schemas.microsoft.com/office/drawing/2014/main" id="{CE879591-E6A9-4BA4-91F8-31708CEE3E6D}"/>
              </a:ext>
            </a:extLst>
          </p:cNvPr>
          <p:cNvSpPr txBox="1">
            <a:spLocks noGrp="1"/>
          </p:cNvSpPr>
          <p:nvPr>
            <p:ph type="title"/>
          </p:nvPr>
        </p:nvSpPr>
        <p:spPr>
          <a:xfrm>
            <a:off x="251520" y="404664"/>
            <a:ext cx="2191385" cy="380937"/>
          </a:xfrm>
          <a:prstGeom prst="rect">
            <a:avLst/>
          </a:prstGeom>
        </p:spPr>
        <p:txBody>
          <a:bodyPr vert="horz" wrap="square" lIns="0" tIns="12700" rIns="0" bIns="0" rtlCol="0">
            <a:spAutoFit/>
          </a:bodyPr>
          <a:lstStyle/>
          <a:p>
            <a:pPr marL="12700">
              <a:lnSpc>
                <a:spcPct val="100000"/>
              </a:lnSpc>
              <a:spcBef>
                <a:spcPts val="100"/>
              </a:spcBef>
            </a:pPr>
            <a:r>
              <a:rPr sz="3400" spc="-5" dirty="0">
                <a:solidFill>
                  <a:srgbClr val="990000"/>
                </a:solidFill>
              </a:rPr>
              <a:t>Scrum</a:t>
            </a:r>
            <a:r>
              <a:rPr sz="3400" dirty="0">
                <a:solidFill>
                  <a:srgbClr val="990000"/>
                </a:solidFill>
              </a:rPr>
              <a:t>框架</a:t>
            </a:r>
            <a:endParaRPr sz="3400" dirty="0"/>
          </a:p>
        </p:txBody>
      </p:sp>
      <p:pic>
        <p:nvPicPr>
          <p:cNvPr id="57" name="Picture 56">
            <a:extLst>
              <a:ext uri="{FF2B5EF4-FFF2-40B4-BE49-F238E27FC236}">
                <a16:creationId xmlns:a16="http://schemas.microsoft.com/office/drawing/2014/main" id="{B591F149-48FE-4B83-9323-8ACCAEB690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520" y="1412776"/>
            <a:ext cx="8748464" cy="3918535"/>
          </a:xfrm>
          <a:prstGeom prst="rect">
            <a:avLst/>
          </a:prstGeom>
        </p:spPr>
      </p:pic>
    </p:spTree>
    <p:extLst>
      <p:ext uri="{BB962C8B-B14F-4D97-AF65-F5344CB8AC3E}">
        <p14:creationId xmlns:p14="http://schemas.microsoft.com/office/powerpoint/2010/main" val="118841096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07" name="Rectangle 2"/>
          <p:cNvSpPr>
            <a:spLocks noGrp="1" noChangeArrowheads="1"/>
          </p:cNvSpPr>
          <p:nvPr>
            <p:ph type="title"/>
          </p:nvPr>
        </p:nvSpPr>
        <p:spPr>
          <a:xfrm>
            <a:off x="684213" y="387352"/>
            <a:ext cx="8136259" cy="868363"/>
          </a:xfrm>
          <a:prstGeom prst="rect">
            <a:avLst/>
          </a:prstGeom>
        </p:spPr>
        <p:txBody>
          <a:bodyPr vert="horz" wrap="square" lIns="60066" tIns="30033" rIns="60066" bIns="30033" numCol="1" anchor="ctr" anchorCtr="0" compatLnSpc="1">
            <a:prstTxWarp prst="textNoShape">
              <a:avLst/>
            </a:prstTxWarp>
          </a:bodyPr>
          <a:lstStyle/>
          <a:p>
            <a:pPr eaLnBrk="1" hangingPunct="1"/>
            <a:r>
              <a:rPr lang="zh-CN" altLang="en-US" sz="3500" dirty="0"/>
              <a:t>具体应用：因地制宜选择适合的敏捷实践</a:t>
            </a:r>
          </a:p>
        </p:txBody>
      </p:sp>
      <p:sp>
        <p:nvSpPr>
          <p:cNvPr id="37908" name="Rectangle 3"/>
          <p:cNvSpPr>
            <a:spLocks noGrp="1" noChangeArrowheads="1"/>
          </p:cNvSpPr>
          <p:nvPr>
            <p:ph type="body" sz="quarter" idx="10"/>
          </p:nvPr>
        </p:nvSpPr>
        <p:spPr>
          <a:xfrm>
            <a:off x="684214" y="5075825"/>
            <a:ext cx="7920037" cy="404832"/>
          </a:xfrm>
          <a:prstGeom prst="rect">
            <a:avLst/>
          </a:prstGeom>
        </p:spPr>
        <p:txBody>
          <a:bodyPr vert="horz" wrap="square" lIns="60076" tIns="30037" rIns="60076" bIns="30037" numCol="1" anchor="t" anchorCtr="0" compatLnSpc="1">
            <a:prstTxWarp prst="textNoShape">
              <a:avLst/>
            </a:prstTxWarp>
          </a:bodyPr>
          <a:lstStyle/>
          <a:p>
            <a:pPr eaLnBrk="1" hangingPunct="1">
              <a:lnSpc>
                <a:spcPct val="120000"/>
              </a:lnSpc>
              <a:buFont typeface="Wingdings" pitchFamily="2" charset="2"/>
              <a:buNone/>
            </a:pPr>
            <a:r>
              <a:rPr lang="zh-CN" altLang="en-US" sz="1400" b="1" dirty="0">
                <a:solidFill>
                  <a:srgbClr val="990000"/>
                </a:solidFill>
              </a:rPr>
              <a:t>团队在透彻理解敏捷理念的基础上，可以灵活选择最适合自己的实践，避免教条化</a:t>
            </a:r>
          </a:p>
        </p:txBody>
      </p:sp>
      <p:grpSp>
        <p:nvGrpSpPr>
          <p:cNvPr id="2" name="组合 1"/>
          <p:cNvGrpSpPr/>
          <p:nvPr/>
        </p:nvGrpSpPr>
        <p:grpSpPr>
          <a:xfrm>
            <a:off x="861641" y="1484784"/>
            <a:ext cx="6464749" cy="3204533"/>
            <a:chOff x="861641" y="1484784"/>
            <a:chExt cx="6464749" cy="3204533"/>
          </a:xfrm>
        </p:grpSpPr>
        <p:sp>
          <p:nvSpPr>
            <p:cNvPr id="77" name="矩形 76"/>
            <p:cNvSpPr/>
            <p:nvPr/>
          </p:nvSpPr>
          <p:spPr bwMode="auto">
            <a:xfrm>
              <a:off x="4700472" y="3931147"/>
              <a:ext cx="610531" cy="610531"/>
            </a:xfrm>
            <a:prstGeom prst="rect">
              <a:avLst/>
            </a:prstGeom>
            <a:solidFill>
              <a:srgbClr val="C7E5E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000" b="0" i="0" u="none" strike="noStrike" cap="none" normalizeH="0" baseline="0">
                <a:ln>
                  <a:noFill/>
                </a:ln>
                <a:solidFill>
                  <a:schemeClr val="tx1"/>
                </a:solidFill>
                <a:effectLst/>
                <a:latin typeface="FrutigerNext LT Regular" pitchFamily="34" charset="0"/>
                <a:ea typeface="宋体" pitchFamily="2" charset="-122"/>
              </a:endParaRPr>
            </a:p>
          </p:txBody>
        </p:sp>
        <p:sp>
          <p:nvSpPr>
            <p:cNvPr id="78" name="矩形 77"/>
            <p:cNvSpPr/>
            <p:nvPr/>
          </p:nvSpPr>
          <p:spPr bwMode="auto">
            <a:xfrm>
              <a:off x="5796104" y="3931147"/>
              <a:ext cx="610531" cy="610531"/>
            </a:xfrm>
            <a:prstGeom prst="rect">
              <a:avLst/>
            </a:prstGeom>
            <a:solidFill>
              <a:srgbClr val="C7E5E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000" b="0" i="0" u="none" strike="noStrike" cap="none" normalizeH="0" baseline="0">
                <a:ln>
                  <a:noFill/>
                </a:ln>
                <a:solidFill>
                  <a:schemeClr val="tx1"/>
                </a:solidFill>
                <a:effectLst/>
                <a:latin typeface="FrutigerNext LT Regular" pitchFamily="34" charset="0"/>
                <a:ea typeface="宋体" pitchFamily="2" charset="-122"/>
              </a:endParaRPr>
            </a:p>
          </p:txBody>
        </p:sp>
        <p:sp>
          <p:nvSpPr>
            <p:cNvPr id="79" name="矩形 78"/>
            <p:cNvSpPr/>
            <p:nvPr/>
          </p:nvSpPr>
          <p:spPr bwMode="auto">
            <a:xfrm>
              <a:off x="3641840" y="3931147"/>
              <a:ext cx="610531" cy="610531"/>
            </a:xfrm>
            <a:prstGeom prst="rect">
              <a:avLst/>
            </a:prstGeom>
            <a:solidFill>
              <a:srgbClr val="C7E5E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000" b="0" i="0" u="none" strike="noStrike" cap="none" normalizeH="0" baseline="0">
                <a:ln>
                  <a:noFill/>
                </a:ln>
                <a:solidFill>
                  <a:schemeClr val="tx1"/>
                </a:solidFill>
                <a:effectLst/>
                <a:latin typeface="FrutigerNext LT Regular" pitchFamily="34" charset="0"/>
                <a:ea typeface="宋体" pitchFamily="2" charset="-122"/>
              </a:endParaRPr>
            </a:p>
          </p:txBody>
        </p:sp>
        <p:sp>
          <p:nvSpPr>
            <p:cNvPr id="74" name="矩形 73"/>
            <p:cNvSpPr/>
            <p:nvPr/>
          </p:nvSpPr>
          <p:spPr bwMode="auto">
            <a:xfrm>
              <a:off x="4697618" y="2834824"/>
              <a:ext cx="610531" cy="610531"/>
            </a:xfrm>
            <a:prstGeom prst="rect">
              <a:avLst/>
            </a:prstGeom>
            <a:solidFill>
              <a:srgbClr val="C7E5E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000" b="0" i="0" u="none" strike="noStrike" cap="none" normalizeH="0" baseline="0">
                <a:ln>
                  <a:noFill/>
                </a:ln>
                <a:solidFill>
                  <a:schemeClr val="tx1"/>
                </a:solidFill>
                <a:effectLst/>
                <a:latin typeface="FrutigerNext LT Regular" pitchFamily="34" charset="0"/>
                <a:ea typeface="宋体" pitchFamily="2" charset="-122"/>
              </a:endParaRPr>
            </a:p>
          </p:txBody>
        </p:sp>
        <p:sp>
          <p:nvSpPr>
            <p:cNvPr id="75" name="矩形 74"/>
            <p:cNvSpPr/>
            <p:nvPr/>
          </p:nvSpPr>
          <p:spPr bwMode="auto">
            <a:xfrm>
              <a:off x="5793250" y="2834824"/>
              <a:ext cx="610531" cy="610531"/>
            </a:xfrm>
            <a:prstGeom prst="rect">
              <a:avLst/>
            </a:prstGeom>
            <a:solidFill>
              <a:srgbClr val="C7E5E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000" b="0" i="0" u="none" strike="noStrike" cap="none" normalizeH="0" baseline="0">
                <a:ln>
                  <a:noFill/>
                </a:ln>
                <a:solidFill>
                  <a:schemeClr val="tx1"/>
                </a:solidFill>
                <a:effectLst/>
                <a:latin typeface="FrutigerNext LT Regular" pitchFamily="34" charset="0"/>
                <a:ea typeface="宋体" pitchFamily="2" charset="-122"/>
              </a:endParaRPr>
            </a:p>
          </p:txBody>
        </p:sp>
        <p:sp>
          <p:nvSpPr>
            <p:cNvPr id="76" name="矩形 75"/>
            <p:cNvSpPr/>
            <p:nvPr/>
          </p:nvSpPr>
          <p:spPr bwMode="auto">
            <a:xfrm>
              <a:off x="3638986" y="2834824"/>
              <a:ext cx="610531" cy="610531"/>
            </a:xfrm>
            <a:prstGeom prst="rect">
              <a:avLst/>
            </a:prstGeom>
            <a:solidFill>
              <a:srgbClr val="C7E5E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000" b="0" i="0" u="none" strike="noStrike" cap="none" normalizeH="0" baseline="0">
                <a:ln>
                  <a:noFill/>
                </a:ln>
                <a:solidFill>
                  <a:schemeClr val="tx1"/>
                </a:solidFill>
                <a:effectLst/>
                <a:latin typeface="FrutigerNext LT Regular" pitchFamily="34" charset="0"/>
                <a:ea typeface="宋体" pitchFamily="2" charset="-122"/>
              </a:endParaRPr>
            </a:p>
          </p:txBody>
        </p:sp>
        <p:sp>
          <p:nvSpPr>
            <p:cNvPr id="73" name="矩形 72"/>
            <p:cNvSpPr/>
            <p:nvPr/>
          </p:nvSpPr>
          <p:spPr bwMode="auto">
            <a:xfrm>
              <a:off x="2464548" y="4447219"/>
              <a:ext cx="1015339" cy="222587"/>
            </a:xfrm>
            <a:prstGeom prst="rect">
              <a:avLst/>
            </a:prstGeom>
            <a:solidFill>
              <a:srgbClr val="6799C7"/>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000" b="0" i="0" u="none" strike="noStrike" cap="none" normalizeH="0" baseline="0">
                <a:ln>
                  <a:noFill/>
                </a:ln>
                <a:solidFill>
                  <a:schemeClr val="tx1"/>
                </a:solidFill>
                <a:effectLst/>
                <a:latin typeface="FrutigerNext LT Regular" pitchFamily="34" charset="0"/>
                <a:ea typeface="宋体" pitchFamily="2" charset="-122"/>
              </a:endParaRPr>
            </a:p>
          </p:txBody>
        </p:sp>
        <p:sp>
          <p:nvSpPr>
            <p:cNvPr id="72" name="矩形 71"/>
            <p:cNvSpPr/>
            <p:nvPr/>
          </p:nvSpPr>
          <p:spPr bwMode="auto">
            <a:xfrm>
              <a:off x="2455178" y="3351955"/>
              <a:ext cx="1015339" cy="222587"/>
            </a:xfrm>
            <a:prstGeom prst="rect">
              <a:avLst/>
            </a:prstGeom>
            <a:solidFill>
              <a:srgbClr val="6799C7"/>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000" b="0" i="0" u="none" strike="noStrike" cap="none" normalizeH="0" baseline="0">
                <a:ln>
                  <a:noFill/>
                </a:ln>
                <a:solidFill>
                  <a:schemeClr val="tx1"/>
                </a:solidFill>
                <a:effectLst/>
                <a:latin typeface="FrutigerNext LT Regular" pitchFamily="34" charset="0"/>
                <a:ea typeface="宋体" pitchFamily="2" charset="-122"/>
              </a:endParaRPr>
            </a:p>
          </p:txBody>
        </p:sp>
        <p:sp>
          <p:nvSpPr>
            <p:cNvPr id="5" name="矩形 4"/>
            <p:cNvSpPr/>
            <p:nvPr/>
          </p:nvSpPr>
          <p:spPr bwMode="auto">
            <a:xfrm>
              <a:off x="2466333" y="2223351"/>
              <a:ext cx="1015339" cy="222587"/>
            </a:xfrm>
            <a:prstGeom prst="rect">
              <a:avLst/>
            </a:prstGeom>
            <a:solidFill>
              <a:srgbClr val="6799C7"/>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000" b="0" i="0" u="none" strike="noStrike" cap="none" normalizeH="0" baseline="0">
                <a:ln>
                  <a:noFill/>
                </a:ln>
                <a:solidFill>
                  <a:schemeClr val="tx1"/>
                </a:solidFill>
                <a:effectLst/>
                <a:latin typeface="FrutigerNext LT Regular" pitchFamily="34" charset="0"/>
                <a:ea typeface="宋体" pitchFamily="2" charset="-122"/>
              </a:endParaRPr>
            </a:p>
          </p:txBody>
        </p:sp>
        <p:sp>
          <p:nvSpPr>
            <p:cNvPr id="69" name="矩形 68"/>
            <p:cNvSpPr/>
            <p:nvPr/>
          </p:nvSpPr>
          <p:spPr bwMode="auto">
            <a:xfrm>
              <a:off x="4733883" y="1700232"/>
              <a:ext cx="610531" cy="610531"/>
            </a:xfrm>
            <a:prstGeom prst="rect">
              <a:avLst/>
            </a:prstGeom>
            <a:solidFill>
              <a:srgbClr val="C7E5E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000" b="0" i="0" u="none" strike="noStrike" cap="none" normalizeH="0" baseline="0">
                <a:ln>
                  <a:noFill/>
                </a:ln>
                <a:solidFill>
                  <a:schemeClr val="tx1"/>
                </a:solidFill>
                <a:effectLst/>
                <a:latin typeface="FrutigerNext LT Regular" pitchFamily="34" charset="0"/>
                <a:ea typeface="宋体" pitchFamily="2" charset="-122"/>
              </a:endParaRPr>
            </a:p>
          </p:txBody>
        </p:sp>
        <p:sp>
          <p:nvSpPr>
            <p:cNvPr id="70" name="矩形 69"/>
            <p:cNvSpPr/>
            <p:nvPr/>
          </p:nvSpPr>
          <p:spPr bwMode="auto">
            <a:xfrm>
              <a:off x="5829515" y="1700232"/>
              <a:ext cx="610531" cy="610531"/>
            </a:xfrm>
            <a:prstGeom prst="rect">
              <a:avLst/>
            </a:prstGeom>
            <a:solidFill>
              <a:srgbClr val="C7E5E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000" b="0" i="0" u="none" strike="noStrike" cap="none" normalizeH="0" baseline="0">
                <a:ln>
                  <a:noFill/>
                </a:ln>
                <a:solidFill>
                  <a:schemeClr val="tx1"/>
                </a:solidFill>
                <a:effectLst/>
                <a:latin typeface="FrutigerNext LT Regular" pitchFamily="34" charset="0"/>
                <a:ea typeface="宋体" pitchFamily="2" charset="-122"/>
              </a:endParaRPr>
            </a:p>
          </p:txBody>
        </p:sp>
        <p:sp>
          <p:nvSpPr>
            <p:cNvPr id="4" name="矩形 3"/>
            <p:cNvSpPr/>
            <p:nvPr/>
          </p:nvSpPr>
          <p:spPr bwMode="auto">
            <a:xfrm>
              <a:off x="3633219" y="1700232"/>
              <a:ext cx="610531" cy="610531"/>
            </a:xfrm>
            <a:prstGeom prst="rect">
              <a:avLst/>
            </a:prstGeom>
            <a:solidFill>
              <a:srgbClr val="C7E5E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000" b="0" i="0" u="none" strike="noStrike" cap="none" normalizeH="0" baseline="0">
                <a:ln>
                  <a:noFill/>
                </a:ln>
                <a:solidFill>
                  <a:schemeClr val="tx1"/>
                </a:solidFill>
                <a:effectLst/>
                <a:latin typeface="FrutigerNext LT Regular" pitchFamily="34" charset="0"/>
                <a:ea typeface="宋体" pitchFamily="2" charset="-122"/>
              </a:endParaRPr>
            </a:p>
          </p:txBody>
        </p:sp>
        <p:sp>
          <p:nvSpPr>
            <p:cNvPr id="37904" name="TextBox 48"/>
            <p:cNvSpPr txBox="1">
              <a:spLocks noChangeArrowheads="1"/>
            </p:cNvSpPr>
            <p:nvPr/>
          </p:nvSpPr>
          <p:spPr bwMode="auto">
            <a:xfrm>
              <a:off x="2542713" y="2188469"/>
              <a:ext cx="88998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3200">
                  <a:solidFill>
                    <a:srgbClr val="990000"/>
                  </a:solidFill>
                  <a:latin typeface="FrutigerNext LT Medium" pitchFamily="34" charset="0"/>
                  <a:ea typeface="黑体" panose="02010609060101010101" pitchFamily="49" charset="-122"/>
                </a:defRPr>
              </a:lvl1pPr>
              <a:lvl2pPr marL="742950" indent="-285750" eaLnBrk="0" hangingPunct="0">
                <a:defRPr sz="3200">
                  <a:solidFill>
                    <a:srgbClr val="990000"/>
                  </a:solidFill>
                  <a:latin typeface="FrutigerNext LT Medium" pitchFamily="34" charset="0"/>
                  <a:ea typeface="黑体" panose="02010609060101010101" pitchFamily="49" charset="-122"/>
                </a:defRPr>
              </a:lvl2pPr>
              <a:lvl3pPr marL="1143000" indent="-228600" eaLnBrk="0" hangingPunct="0">
                <a:defRPr sz="3200">
                  <a:solidFill>
                    <a:srgbClr val="990000"/>
                  </a:solidFill>
                  <a:latin typeface="FrutigerNext LT Medium" pitchFamily="34" charset="0"/>
                  <a:ea typeface="黑体" panose="02010609060101010101" pitchFamily="49" charset="-122"/>
                </a:defRPr>
              </a:lvl3pPr>
              <a:lvl4pPr marL="1600200" indent="-228600" eaLnBrk="0" hangingPunct="0">
                <a:defRPr sz="3200">
                  <a:solidFill>
                    <a:srgbClr val="990000"/>
                  </a:solidFill>
                  <a:latin typeface="FrutigerNext LT Medium" pitchFamily="34" charset="0"/>
                  <a:ea typeface="黑体" panose="02010609060101010101" pitchFamily="49" charset="-122"/>
                </a:defRPr>
              </a:lvl4pPr>
              <a:lvl5pPr marL="2057400" indent="-228600" eaLnBrk="0" hangingPunct="0">
                <a:defRPr sz="3200">
                  <a:solidFill>
                    <a:srgbClr val="990000"/>
                  </a:solidFill>
                  <a:latin typeface="FrutigerNext LT Medium" pitchFamily="34" charset="0"/>
                  <a:ea typeface="黑体" panose="02010609060101010101" pitchFamily="49" charset="-122"/>
                </a:defRPr>
              </a:lvl5pPr>
              <a:lvl6pPr marL="25146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algn="l" eaLnBrk="1" hangingPunct="1"/>
              <a:r>
                <a:rPr lang="zh-CN" altLang="en-US" sz="1100" b="0" dirty="0">
                  <a:solidFill>
                    <a:schemeClr val="bg1"/>
                  </a:solidFill>
                  <a:latin typeface="+mn-ea"/>
                  <a:ea typeface="+mn-ea"/>
                </a:rPr>
                <a:t>开发团队一</a:t>
              </a:r>
            </a:p>
          </p:txBody>
        </p:sp>
        <p:pic>
          <p:nvPicPr>
            <p:cNvPr id="37909"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66333" y="1484784"/>
              <a:ext cx="1014148" cy="735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6200" algn="ctr">
                  <a:solidFill>
                    <a:srgbClr val="000000"/>
                  </a:solidFill>
                  <a:miter lim="800000"/>
                  <a:headEnd/>
                  <a:tailEnd/>
                </a14:hiddenLine>
              </a:ext>
            </a:extLst>
          </p:spPr>
        </p:pic>
        <p:pic>
          <p:nvPicPr>
            <p:cNvPr id="37910"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48479" y="2678567"/>
              <a:ext cx="1026052" cy="6796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6200" algn="ctr">
                  <a:solidFill>
                    <a:srgbClr val="000000"/>
                  </a:solidFill>
                  <a:miter lim="800000"/>
                  <a:headEnd/>
                  <a:tailEnd/>
                </a14:hiddenLine>
              </a:ext>
            </a:extLst>
          </p:spPr>
        </p:pic>
        <p:pic>
          <p:nvPicPr>
            <p:cNvPr id="37911"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59192" y="3780902"/>
              <a:ext cx="1026052" cy="6856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6200" algn="ctr">
                  <a:solidFill>
                    <a:srgbClr val="000000"/>
                  </a:solidFill>
                  <a:miter lim="800000"/>
                  <a:headEnd/>
                  <a:tailEnd/>
                </a14:hiddenLine>
              </a:ext>
            </a:extLst>
          </p:spPr>
        </p:pic>
        <p:sp>
          <p:nvSpPr>
            <p:cNvPr id="37912" name="Text Box 12"/>
            <p:cNvSpPr txBox="1">
              <a:spLocks noChangeArrowheads="1"/>
            </p:cNvSpPr>
            <p:nvPr/>
          </p:nvSpPr>
          <p:spPr bwMode="auto">
            <a:xfrm>
              <a:off x="3787331" y="1914707"/>
              <a:ext cx="432084" cy="378520"/>
            </a:xfrm>
            <a:prstGeom prst="rect">
              <a:avLst/>
            </a:prstGeom>
            <a:noFill/>
            <a:ln>
              <a:noFill/>
            </a:ln>
            <a:extLst/>
          </p:spPr>
          <p:txBody>
            <a:bodyPr lIns="0" tIns="0" rIns="0" bIns="0"/>
            <a:lstStyle>
              <a:lvl1pPr defTabSz="800100" eaLnBrk="0" hangingPunct="0">
                <a:defRPr sz="3200">
                  <a:solidFill>
                    <a:srgbClr val="990000"/>
                  </a:solidFill>
                  <a:latin typeface="FrutigerNext LT Medium" pitchFamily="34" charset="0"/>
                  <a:ea typeface="黑体" panose="02010609060101010101" pitchFamily="49" charset="-122"/>
                </a:defRPr>
              </a:lvl1pPr>
              <a:lvl2pPr marL="742950" indent="-285750" defTabSz="800100" eaLnBrk="0" hangingPunct="0">
                <a:defRPr sz="3200">
                  <a:solidFill>
                    <a:srgbClr val="990000"/>
                  </a:solidFill>
                  <a:latin typeface="FrutigerNext LT Medium" pitchFamily="34" charset="0"/>
                  <a:ea typeface="黑体" panose="02010609060101010101" pitchFamily="49" charset="-122"/>
                </a:defRPr>
              </a:lvl2pPr>
              <a:lvl3pPr marL="1143000" indent="-228600" defTabSz="800100" eaLnBrk="0" hangingPunct="0">
                <a:defRPr sz="3200">
                  <a:solidFill>
                    <a:srgbClr val="990000"/>
                  </a:solidFill>
                  <a:latin typeface="FrutigerNext LT Medium" pitchFamily="34" charset="0"/>
                  <a:ea typeface="黑体" panose="02010609060101010101" pitchFamily="49" charset="-122"/>
                </a:defRPr>
              </a:lvl3pPr>
              <a:lvl4pPr marL="1600200" indent="-228600" defTabSz="800100" eaLnBrk="0" hangingPunct="0">
                <a:defRPr sz="3200">
                  <a:solidFill>
                    <a:srgbClr val="990000"/>
                  </a:solidFill>
                  <a:latin typeface="FrutigerNext LT Medium" pitchFamily="34" charset="0"/>
                  <a:ea typeface="黑体" panose="02010609060101010101" pitchFamily="49" charset="-122"/>
                </a:defRPr>
              </a:lvl4pPr>
              <a:lvl5pPr marL="2057400" indent="-228600" defTabSz="800100" eaLnBrk="0" hangingPunct="0">
                <a:defRPr sz="3200">
                  <a:solidFill>
                    <a:srgbClr val="990000"/>
                  </a:solidFill>
                  <a:latin typeface="FrutigerNext LT Medium" pitchFamily="34" charset="0"/>
                  <a:ea typeface="黑体" panose="02010609060101010101" pitchFamily="49" charset="-122"/>
                </a:defRPr>
              </a:lvl5pPr>
              <a:lvl6pPr marL="25146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algn="l" eaLnBrk="1" hangingPunct="1">
                <a:lnSpc>
                  <a:spcPct val="40000"/>
                </a:lnSpc>
                <a:spcBef>
                  <a:spcPct val="50000"/>
                </a:spcBef>
              </a:pPr>
              <a:r>
                <a:rPr lang="zh-CN" altLang="en-US" sz="1200" b="0" dirty="0">
                  <a:solidFill>
                    <a:schemeClr val="tx1"/>
                  </a:solidFill>
                  <a:latin typeface="+mn-ea"/>
                  <a:ea typeface="+mn-ea"/>
                </a:rPr>
                <a:t>站立</a:t>
              </a:r>
            </a:p>
            <a:p>
              <a:pPr algn="l" eaLnBrk="1" hangingPunct="1">
                <a:lnSpc>
                  <a:spcPct val="40000"/>
                </a:lnSpc>
                <a:spcBef>
                  <a:spcPct val="50000"/>
                </a:spcBef>
              </a:pPr>
              <a:r>
                <a:rPr lang="zh-CN" altLang="en-US" sz="1200" b="0" dirty="0">
                  <a:solidFill>
                    <a:schemeClr val="tx1"/>
                  </a:solidFill>
                  <a:latin typeface="+mn-ea"/>
                  <a:ea typeface="+mn-ea"/>
                </a:rPr>
                <a:t>会议</a:t>
              </a:r>
            </a:p>
          </p:txBody>
        </p:sp>
        <p:sp>
          <p:nvSpPr>
            <p:cNvPr id="37913" name="Text Box 14"/>
            <p:cNvSpPr txBox="1">
              <a:spLocks noChangeArrowheads="1"/>
            </p:cNvSpPr>
            <p:nvPr/>
          </p:nvSpPr>
          <p:spPr bwMode="auto">
            <a:xfrm>
              <a:off x="4733883" y="1917683"/>
              <a:ext cx="647531" cy="3725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6200" algn="ctr">
                  <a:solidFill>
                    <a:srgbClr val="000000"/>
                  </a:solidFill>
                  <a:miter lim="800000"/>
                  <a:headEnd/>
                  <a:tailEnd/>
                </a14:hiddenLine>
              </a:ext>
            </a:extLst>
          </p:spPr>
          <p:txBody>
            <a:bodyPr lIns="0" tIns="0" rIns="0" bIns="0"/>
            <a:lstStyle>
              <a:lvl1pPr defTabSz="800100" eaLnBrk="0" hangingPunct="0">
                <a:defRPr sz="3200">
                  <a:solidFill>
                    <a:srgbClr val="990000"/>
                  </a:solidFill>
                  <a:latin typeface="FrutigerNext LT Medium" pitchFamily="34" charset="0"/>
                  <a:ea typeface="黑体" panose="02010609060101010101" pitchFamily="49" charset="-122"/>
                </a:defRPr>
              </a:lvl1pPr>
              <a:lvl2pPr marL="742950" indent="-285750" defTabSz="800100" eaLnBrk="0" hangingPunct="0">
                <a:defRPr sz="3200">
                  <a:solidFill>
                    <a:srgbClr val="990000"/>
                  </a:solidFill>
                  <a:latin typeface="FrutigerNext LT Medium" pitchFamily="34" charset="0"/>
                  <a:ea typeface="黑体" panose="02010609060101010101" pitchFamily="49" charset="-122"/>
                </a:defRPr>
              </a:lvl2pPr>
              <a:lvl3pPr marL="1143000" indent="-228600" defTabSz="800100" eaLnBrk="0" hangingPunct="0">
                <a:defRPr sz="3200">
                  <a:solidFill>
                    <a:srgbClr val="990000"/>
                  </a:solidFill>
                  <a:latin typeface="FrutigerNext LT Medium" pitchFamily="34" charset="0"/>
                  <a:ea typeface="黑体" panose="02010609060101010101" pitchFamily="49" charset="-122"/>
                </a:defRPr>
              </a:lvl3pPr>
              <a:lvl4pPr marL="1600200" indent="-228600" defTabSz="800100" eaLnBrk="0" hangingPunct="0">
                <a:defRPr sz="3200">
                  <a:solidFill>
                    <a:srgbClr val="990000"/>
                  </a:solidFill>
                  <a:latin typeface="FrutigerNext LT Medium" pitchFamily="34" charset="0"/>
                  <a:ea typeface="黑体" panose="02010609060101010101" pitchFamily="49" charset="-122"/>
                </a:defRPr>
              </a:lvl4pPr>
              <a:lvl5pPr marL="2057400" indent="-228600" defTabSz="800100" eaLnBrk="0" hangingPunct="0">
                <a:defRPr sz="3200">
                  <a:solidFill>
                    <a:srgbClr val="990000"/>
                  </a:solidFill>
                  <a:latin typeface="FrutigerNext LT Medium" pitchFamily="34" charset="0"/>
                  <a:ea typeface="黑体" panose="02010609060101010101" pitchFamily="49" charset="-122"/>
                </a:defRPr>
              </a:lvl5pPr>
              <a:lvl6pPr marL="25146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eaLnBrk="1" hangingPunct="1">
                <a:lnSpc>
                  <a:spcPct val="40000"/>
                </a:lnSpc>
                <a:spcBef>
                  <a:spcPct val="50000"/>
                </a:spcBef>
              </a:pPr>
              <a:r>
                <a:rPr lang="zh-CN" altLang="en-US" sz="1200" b="0" dirty="0">
                  <a:solidFill>
                    <a:schemeClr val="tx1"/>
                  </a:solidFill>
                  <a:latin typeface="+mn-ea"/>
                  <a:ea typeface="+mn-ea"/>
                </a:rPr>
                <a:t>排序的工</a:t>
              </a:r>
            </a:p>
            <a:p>
              <a:pPr eaLnBrk="1" hangingPunct="1">
                <a:lnSpc>
                  <a:spcPct val="40000"/>
                </a:lnSpc>
                <a:spcBef>
                  <a:spcPct val="50000"/>
                </a:spcBef>
              </a:pPr>
              <a:r>
                <a:rPr lang="zh-CN" altLang="en-US" sz="1200" b="0" dirty="0">
                  <a:solidFill>
                    <a:schemeClr val="tx1"/>
                  </a:solidFill>
                  <a:latin typeface="+mn-ea"/>
                  <a:ea typeface="+mn-ea"/>
                </a:rPr>
                <a:t>作列表</a:t>
              </a:r>
            </a:p>
          </p:txBody>
        </p:sp>
        <p:sp>
          <p:nvSpPr>
            <p:cNvPr id="37914" name="Text Box 19"/>
            <p:cNvSpPr txBox="1">
              <a:spLocks noChangeArrowheads="1"/>
            </p:cNvSpPr>
            <p:nvPr/>
          </p:nvSpPr>
          <p:spPr bwMode="auto">
            <a:xfrm>
              <a:off x="5976572" y="1934425"/>
              <a:ext cx="432085" cy="270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6200" algn="ctr">
                  <a:solidFill>
                    <a:srgbClr val="000000"/>
                  </a:solidFill>
                  <a:miter lim="800000"/>
                  <a:headEnd/>
                  <a:tailEnd/>
                </a14:hiddenLine>
              </a:ext>
            </a:extLst>
          </p:spPr>
          <p:txBody>
            <a:bodyPr lIns="0" tIns="0" rIns="0" bIns="0"/>
            <a:lstStyle>
              <a:lvl1pPr defTabSz="800100" eaLnBrk="0" hangingPunct="0">
                <a:defRPr sz="3200">
                  <a:solidFill>
                    <a:srgbClr val="990000"/>
                  </a:solidFill>
                  <a:latin typeface="FrutigerNext LT Medium" pitchFamily="34" charset="0"/>
                  <a:ea typeface="黑体" panose="02010609060101010101" pitchFamily="49" charset="-122"/>
                </a:defRPr>
              </a:lvl1pPr>
              <a:lvl2pPr marL="742950" indent="-285750" defTabSz="800100" eaLnBrk="0" hangingPunct="0">
                <a:defRPr sz="3200">
                  <a:solidFill>
                    <a:srgbClr val="990000"/>
                  </a:solidFill>
                  <a:latin typeface="FrutigerNext LT Medium" pitchFamily="34" charset="0"/>
                  <a:ea typeface="黑体" panose="02010609060101010101" pitchFamily="49" charset="-122"/>
                </a:defRPr>
              </a:lvl2pPr>
              <a:lvl3pPr marL="1143000" indent="-228600" defTabSz="800100" eaLnBrk="0" hangingPunct="0">
                <a:defRPr sz="3200">
                  <a:solidFill>
                    <a:srgbClr val="990000"/>
                  </a:solidFill>
                  <a:latin typeface="FrutigerNext LT Medium" pitchFamily="34" charset="0"/>
                  <a:ea typeface="黑体" panose="02010609060101010101" pitchFamily="49" charset="-122"/>
                </a:defRPr>
              </a:lvl3pPr>
              <a:lvl4pPr marL="1600200" indent="-228600" defTabSz="800100" eaLnBrk="0" hangingPunct="0">
                <a:defRPr sz="3200">
                  <a:solidFill>
                    <a:srgbClr val="990000"/>
                  </a:solidFill>
                  <a:latin typeface="FrutigerNext LT Medium" pitchFamily="34" charset="0"/>
                  <a:ea typeface="黑体" panose="02010609060101010101" pitchFamily="49" charset="-122"/>
                </a:defRPr>
              </a:lvl4pPr>
              <a:lvl5pPr marL="2057400" indent="-228600" defTabSz="800100" eaLnBrk="0" hangingPunct="0">
                <a:defRPr sz="3200">
                  <a:solidFill>
                    <a:srgbClr val="990000"/>
                  </a:solidFill>
                  <a:latin typeface="FrutigerNext LT Medium" pitchFamily="34" charset="0"/>
                  <a:ea typeface="黑体" panose="02010609060101010101" pitchFamily="49" charset="-122"/>
                </a:defRPr>
              </a:lvl5pPr>
              <a:lvl6pPr marL="25146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algn="l" eaLnBrk="1" hangingPunct="1">
                <a:lnSpc>
                  <a:spcPct val="40000"/>
                </a:lnSpc>
                <a:spcBef>
                  <a:spcPct val="50000"/>
                </a:spcBef>
              </a:pPr>
              <a:r>
                <a:rPr lang="zh-CN" altLang="en-US" sz="1200" b="0" dirty="0">
                  <a:solidFill>
                    <a:schemeClr val="tx1"/>
                  </a:solidFill>
                  <a:latin typeface="+mn-ea"/>
                  <a:ea typeface="+mn-ea"/>
                </a:rPr>
                <a:t>持续</a:t>
              </a:r>
            </a:p>
            <a:p>
              <a:pPr algn="l" eaLnBrk="1" hangingPunct="1">
                <a:lnSpc>
                  <a:spcPct val="40000"/>
                </a:lnSpc>
                <a:spcBef>
                  <a:spcPct val="50000"/>
                </a:spcBef>
              </a:pPr>
              <a:r>
                <a:rPr lang="zh-CN" altLang="en-US" sz="1200" b="0" dirty="0">
                  <a:solidFill>
                    <a:schemeClr val="tx1"/>
                  </a:solidFill>
                  <a:latin typeface="+mn-ea"/>
                  <a:ea typeface="+mn-ea"/>
                </a:rPr>
                <a:t>集成</a:t>
              </a:r>
            </a:p>
          </p:txBody>
        </p:sp>
        <p:sp>
          <p:nvSpPr>
            <p:cNvPr id="37915" name="Text Box 23"/>
            <p:cNvSpPr txBox="1">
              <a:spLocks noChangeArrowheads="1"/>
            </p:cNvSpPr>
            <p:nvPr/>
          </p:nvSpPr>
          <p:spPr bwMode="auto">
            <a:xfrm>
              <a:off x="4847441" y="3046382"/>
              <a:ext cx="411849" cy="4320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6200" algn="ctr">
                  <a:solidFill>
                    <a:srgbClr val="000000"/>
                  </a:solidFill>
                  <a:miter lim="800000"/>
                  <a:headEnd/>
                  <a:tailEnd/>
                </a14:hiddenLine>
              </a:ext>
            </a:extLst>
          </p:spPr>
          <p:txBody>
            <a:bodyPr lIns="0" tIns="0" rIns="0" bIns="0"/>
            <a:lstStyle>
              <a:lvl1pPr defTabSz="800100" eaLnBrk="0" hangingPunct="0">
                <a:defRPr sz="3200">
                  <a:solidFill>
                    <a:srgbClr val="990000"/>
                  </a:solidFill>
                  <a:latin typeface="FrutigerNext LT Medium" pitchFamily="34" charset="0"/>
                  <a:ea typeface="黑体" panose="02010609060101010101" pitchFamily="49" charset="-122"/>
                </a:defRPr>
              </a:lvl1pPr>
              <a:lvl2pPr marL="742950" indent="-285750" defTabSz="800100" eaLnBrk="0" hangingPunct="0">
                <a:defRPr sz="3200">
                  <a:solidFill>
                    <a:srgbClr val="990000"/>
                  </a:solidFill>
                  <a:latin typeface="FrutigerNext LT Medium" pitchFamily="34" charset="0"/>
                  <a:ea typeface="黑体" panose="02010609060101010101" pitchFamily="49" charset="-122"/>
                </a:defRPr>
              </a:lvl2pPr>
              <a:lvl3pPr marL="1143000" indent="-228600" defTabSz="800100" eaLnBrk="0" hangingPunct="0">
                <a:defRPr sz="3200">
                  <a:solidFill>
                    <a:srgbClr val="990000"/>
                  </a:solidFill>
                  <a:latin typeface="FrutigerNext LT Medium" pitchFamily="34" charset="0"/>
                  <a:ea typeface="黑体" panose="02010609060101010101" pitchFamily="49" charset="-122"/>
                </a:defRPr>
              </a:lvl3pPr>
              <a:lvl4pPr marL="1600200" indent="-228600" defTabSz="800100" eaLnBrk="0" hangingPunct="0">
                <a:defRPr sz="3200">
                  <a:solidFill>
                    <a:srgbClr val="990000"/>
                  </a:solidFill>
                  <a:latin typeface="FrutigerNext LT Medium" pitchFamily="34" charset="0"/>
                  <a:ea typeface="黑体" panose="02010609060101010101" pitchFamily="49" charset="-122"/>
                </a:defRPr>
              </a:lvl4pPr>
              <a:lvl5pPr marL="2057400" indent="-228600" defTabSz="800100" eaLnBrk="0" hangingPunct="0">
                <a:defRPr sz="3200">
                  <a:solidFill>
                    <a:srgbClr val="990000"/>
                  </a:solidFill>
                  <a:latin typeface="FrutigerNext LT Medium" pitchFamily="34" charset="0"/>
                  <a:ea typeface="黑体" panose="02010609060101010101" pitchFamily="49" charset="-122"/>
                </a:defRPr>
              </a:lvl5pPr>
              <a:lvl6pPr marL="25146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algn="l" eaLnBrk="1" hangingPunct="1">
                <a:lnSpc>
                  <a:spcPct val="40000"/>
                </a:lnSpc>
                <a:spcBef>
                  <a:spcPct val="50000"/>
                </a:spcBef>
              </a:pPr>
              <a:r>
                <a:rPr lang="zh-CN" altLang="en-US" sz="1200" b="0" dirty="0">
                  <a:solidFill>
                    <a:schemeClr val="tx1"/>
                  </a:solidFill>
                  <a:latin typeface="+mn-ea"/>
                  <a:ea typeface="+mn-ea"/>
                </a:rPr>
                <a:t>持续</a:t>
              </a:r>
            </a:p>
            <a:p>
              <a:pPr algn="l" eaLnBrk="1" hangingPunct="1">
                <a:lnSpc>
                  <a:spcPct val="40000"/>
                </a:lnSpc>
                <a:spcBef>
                  <a:spcPct val="50000"/>
                </a:spcBef>
              </a:pPr>
              <a:r>
                <a:rPr lang="zh-CN" altLang="en-US" sz="1200" b="0" dirty="0">
                  <a:solidFill>
                    <a:schemeClr val="tx1"/>
                  </a:solidFill>
                  <a:latin typeface="+mn-ea"/>
                  <a:ea typeface="+mn-ea"/>
                </a:rPr>
                <a:t>集成</a:t>
              </a:r>
            </a:p>
          </p:txBody>
        </p:sp>
        <p:sp>
          <p:nvSpPr>
            <p:cNvPr id="37916" name="Text Box 25"/>
            <p:cNvSpPr txBox="1">
              <a:spLocks noChangeArrowheads="1"/>
            </p:cNvSpPr>
            <p:nvPr/>
          </p:nvSpPr>
          <p:spPr bwMode="auto">
            <a:xfrm>
              <a:off x="5934375" y="3046382"/>
              <a:ext cx="540403" cy="270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6200" algn="ctr">
                  <a:solidFill>
                    <a:srgbClr val="000000"/>
                  </a:solidFill>
                  <a:miter lim="800000"/>
                  <a:headEnd/>
                  <a:tailEnd/>
                </a14:hiddenLine>
              </a:ext>
            </a:extLst>
          </p:spPr>
          <p:txBody>
            <a:bodyPr lIns="0" tIns="0" rIns="0" bIns="0"/>
            <a:lstStyle>
              <a:lvl1pPr defTabSz="800100" eaLnBrk="0" hangingPunct="0">
                <a:defRPr sz="3200">
                  <a:solidFill>
                    <a:srgbClr val="990000"/>
                  </a:solidFill>
                  <a:latin typeface="FrutigerNext LT Medium" pitchFamily="34" charset="0"/>
                  <a:ea typeface="黑体" panose="02010609060101010101" pitchFamily="49" charset="-122"/>
                </a:defRPr>
              </a:lvl1pPr>
              <a:lvl2pPr marL="742950" indent="-285750" defTabSz="800100" eaLnBrk="0" hangingPunct="0">
                <a:defRPr sz="3200">
                  <a:solidFill>
                    <a:srgbClr val="990000"/>
                  </a:solidFill>
                  <a:latin typeface="FrutigerNext LT Medium" pitchFamily="34" charset="0"/>
                  <a:ea typeface="黑体" panose="02010609060101010101" pitchFamily="49" charset="-122"/>
                </a:defRPr>
              </a:lvl2pPr>
              <a:lvl3pPr marL="1143000" indent="-228600" defTabSz="800100" eaLnBrk="0" hangingPunct="0">
                <a:defRPr sz="3200">
                  <a:solidFill>
                    <a:srgbClr val="990000"/>
                  </a:solidFill>
                  <a:latin typeface="FrutigerNext LT Medium" pitchFamily="34" charset="0"/>
                  <a:ea typeface="黑体" panose="02010609060101010101" pitchFamily="49" charset="-122"/>
                </a:defRPr>
              </a:lvl3pPr>
              <a:lvl4pPr marL="1600200" indent="-228600" defTabSz="800100" eaLnBrk="0" hangingPunct="0">
                <a:defRPr sz="3200">
                  <a:solidFill>
                    <a:srgbClr val="990000"/>
                  </a:solidFill>
                  <a:latin typeface="FrutigerNext LT Medium" pitchFamily="34" charset="0"/>
                  <a:ea typeface="黑体" panose="02010609060101010101" pitchFamily="49" charset="-122"/>
                </a:defRPr>
              </a:lvl4pPr>
              <a:lvl5pPr marL="2057400" indent="-228600" defTabSz="800100" eaLnBrk="0" hangingPunct="0">
                <a:defRPr sz="3200">
                  <a:solidFill>
                    <a:srgbClr val="990000"/>
                  </a:solidFill>
                  <a:latin typeface="FrutigerNext LT Medium" pitchFamily="34" charset="0"/>
                  <a:ea typeface="黑体" panose="02010609060101010101" pitchFamily="49" charset="-122"/>
                </a:defRPr>
              </a:lvl5pPr>
              <a:lvl6pPr marL="25146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algn="l" eaLnBrk="1" hangingPunct="1">
                <a:spcBef>
                  <a:spcPct val="50000"/>
                </a:spcBef>
              </a:pPr>
              <a:r>
                <a:rPr lang="zh-CN" altLang="en-US" sz="1200" b="0" dirty="0">
                  <a:solidFill>
                    <a:schemeClr val="tx1"/>
                  </a:solidFill>
                  <a:latin typeface="+mn-ea"/>
                  <a:ea typeface="+mn-ea"/>
                </a:rPr>
                <a:t>重构</a:t>
              </a:r>
            </a:p>
          </p:txBody>
        </p:sp>
        <p:sp>
          <p:nvSpPr>
            <p:cNvPr id="37917" name="Text Box 27"/>
            <p:cNvSpPr txBox="1">
              <a:spLocks noChangeArrowheads="1"/>
            </p:cNvSpPr>
            <p:nvPr/>
          </p:nvSpPr>
          <p:spPr bwMode="auto">
            <a:xfrm>
              <a:off x="4853632" y="4157042"/>
              <a:ext cx="476126" cy="378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6200" algn="ctr">
                  <a:solidFill>
                    <a:srgbClr val="000000"/>
                  </a:solidFill>
                  <a:miter lim="800000"/>
                  <a:headEnd/>
                  <a:tailEnd/>
                </a14:hiddenLine>
              </a:ext>
            </a:extLst>
          </p:spPr>
          <p:txBody>
            <a:bodyPr lIns="0" tIns="0" rIns="0" bIns="0"/>
            <a:lstStyle>
              <a:lvl1pPr defTabSz="800100" eaLnBrk="0" hangingPunct="0">
                <a:defRPr sz="3200">
                  <a:solidFill>
                    <a:srgbClr val="990000"/>
                  </a:solidFill>
                  <a:latin typeface="FrutigerNext LT Medium" pitchFamily="34" charset="0"/>
                  <a:ea typeface="黑体" panose="02010609060101010101" pitchFamily="49" charset="-122"/>
                </a:defRPr>
              </a:lvl1pPr>
              <a:lvl2pPr marL="742950" indent="-285750" defTabSz="800100" eaLnBrk="0" hangingPunct="0">
                <a:defRPr sz="3200">
                  <a:solidFill>
                    <a:srgbClr val="990000"/>
                  </a:solidFill>
                  <a:latin typeface="FrutigerNext LT Medium" pitchFamily="34" charset="0"/>
                  <a:ea typeface="黑体" panose="02010609060101010101" pitchFamily="49" charset="-122"/>
                </a:defRPr>
              </a:lvl2pPr>
              <a:lvl3pPr marL="1143000" indent="-228600" defTabSz="800100" eaLnBrk="0" hangingPunct="0">
                <a:defRPr sz="3200">
                  <a:solidFill>
                    <a:srgbClr val="990000"/>
                  </a:solidFill>
                  <a:latin typeface="FrutigerNext LT Medium" pitchFamily="34" charset="0"/>
                  <a:ea typeface="黑体" panose="02010609060101010101" pitchFamily="49" charset="-122"/>
                </a:defRPr>
              </a:lvl3pPr>
              <a:lvl4pPr marL="1600200" indent="-228600" defTabSz="800100" eaLnBrk="0" hangingPunct="0">
                <a:defRPr sz="3200">
                  <a:solidFill>
                    <a:srgbClr val="990000"/>
                  </a:solidFill>
                  <a:latin typeface="FrutigerNext LT Medium" pitchFamily="34" charset="0"/>
                  <a:ea typeface="黑体" panose="02010609060101010101" pitchFamily="49" charset="-122"/>
                </a:defRPr>
              </a:lvl4pPr>
              <a:lvl5pPr marL="2057400" indent="-228600" defTabSz="800100" eaLnBrk="0" hangingPunct="0">
                <a:defRPr sz="3200">
                  <a:solidFill>
                    <a:srgbClr val="990000"/>
                  </a:solidFill>
                  <a:latin typeface="FrutigerNext LT Medium" pitchFamily="34" charset="0"/>
                  <a:ea typeface="黑体" panose="02010609060101010101" pitchFamily="49" charset="-122"/>
                </a:defRPr>
              </a:lvl5pPr>
              <a:lvl6pPr marL="25146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algn="l" eaLnBrk="1" hangingPunct="1">
                <a:lnSpc>
                  <a:spcPct val="40000"/>
                </a:lnSpc>
                <a:spcBef>
                  <a:spcPct val="50000"/>
                </a:spcBef>
              </a:pPr>
              <a:r>
                <a:rPr lang="zh-CN" altLang="en-US" sz="1200" b="0" dirty="0">
                  <a:solidFill>
                    <a:schemeClr val="tx1"/>
                  </a:solidFill>
                  <a:latin typeface="+mn-ea"/>
                  <a:ea typeface="+mn-ea"/>
                </a:rPr>
                <a:t>持续</a:t>
              </a:r>
            </a:p>
            <a:p>
              <a:pPr algn="l" eaLnBrk="1" hangingPunct="1">
                <a:lnSpc>
                  <a:spcPct val="40000"/>
                </a:lnSpc>
                <a:spcBef>
                  <a:spcPct val="50000"/>
                </a:spcBef>
              </a:pPr>
              <a:r>
                <a:rPr lang="zh-CN" altLang="en-US" sz="1200" b="0" dirty="0">
                  <a:solidFill>
                    <a:schemeClr val="tx1"/>
                  </a:solidFill>
                  <a:latin typeface="+mn-ea"/>
                  <a:ea typeface="+mn-ea"/>
                </a:rPr>
                <a:t>集成</a:t>
              </a:r>
            </a:p>
          </p:txBody>
        </p:sp>
        <p:sp>
          <p:nvSpPr>
            <p:cNvPr id="37918" name="Text Box 29"/>
            <p:cNvSpPr txBox="1">
              <a:spLocks noChangeArrowheads="1"/>
            </p:cNvSpPr>
            <p:nvPr/>
          </p:nvSpPr>
          <p:spPr bwMode="auto">
            <a:xfrm>
              <a:off x="5949342" y="4089194"/>
              <a:ext cx="347572" cy="377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6200" algn="ctr">
                  <a:solidFill>
                    <a:srgbClr val="000000"/>
                  </a:solidFill>
                  <a:miter lim="800000"/>
                  <a:headEnd/>
                  <a:tailEnd/>
                </a14:hiddenLine>
              </a:ext>
            </a:extLst>
          </p:spPr>
          <p:txBody>
            <a:bodyPr lIns="0" tIns="0" rIns="0" bIns="0"/>
            <a:lstStyle>
              <a:lvl1pPr defTabSz="800100" eaLnBrk="0" hangingPunct="0">
                <a:defRPr sz="3200">
                  <a:solidFill>
                    <a:srgbClr val="990000"/>
                  </a:solidFill>
                  <a:latin typeface="FrutigerNext LT Medium" pitchFamily="34" charset="0"/>
                  <a:ea typeface="黑体" panose="02010609060101010101" pitchFamily="49" charset="-122"/>
                </a:defRPr>
              </a:lvl1pPr>
              <a:lvl2pPr marL="742950" indent="-285750" defTabSz="800100" eaLnBrk="0" hangingPunct="0">
                <a:defRPr sz="3200">
                  <a:solidFill>
                    <a:srgbClr val="990000"/>
                  </a:solidFill>
                  <a:latin typeface="FrutigerNext LT Medium" pitchFamily="34" charset="0"/>
                  <a:ea typeface="黑体" panose="02010609060101010101" pitchFamily="49" charset="-122"/>
                </a:defRPr>
              </a:lvl2pPr>
              <a:lvl3pPr marL="1143000" indent="-228600" defTabSz="800100" eaLnBrk="0" hangingPunct="0">
                <a:defRPr sz="3200">
                  <a:solidFill>
                    <a:srgbClr val="990000"/>
                  </a:solidFill>
                  <a:latin typeface="FrutigerNext LT Medium" pitchFamily="34" charset="0"/>
                  <a:ea typeface="黑体" panose="02010609060101010101" pitchFamily="49" charset="-122"/>
                </a:defRPr>
              </a:lvl3pPr>
              <a:lvl4pPr marL="1600200" indent="-228600" defTabSz="800100" eaLnBrk="0" hangingPunct="0">
                <a:defRPr sz="3200">
                  <a:solidFill>
                    <a:srgbClr val="990000"/>
                  </a:solidFill>
                  <a:latin typeface="FrutigerNext LT Medium" pitchFamily="34" charset="0"/>
                  <a:ea typeface="黑体" panose="02010609060101010101" pitchFamily="49" charset="-122"/>
                </a:defRPr>
              </a:lvl4pPr>
              <a:lvl5pPr marL="2057400" indent="-228600" defTabSz="800100" eaLnBrk="0" hangingPunct="0">
                <a:defRPr sz="3200">
                  <a:solidFill>
                    <a:srgbClr val="990000"/>
                  </a:solidFill>
                  <a:latin typeface="FrutigerNext LT Medium" pitchFamily="34" charset="0"/>
                  <a:ea typeface="黑体" panose="02010609060101010101" pitchFamily="49" charset="-122"/>
                </a:defRPr>
              </a:lvl5pPr>
              <a:lvl6pPr marL="25146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algn="l" eaLnBrk="1" hangingPunct="1">
                <a:lnSpc>
                  <a:spcPct val="80000"/>
                </a:lnSpc>
                <a:spcBef>
                  <a:spcPct val="50000"/>
                </a:spcBef>
              </a:pPr>
              <a:r>
                <a:rPr lang="zh-CN" altLang="en-US" sz="1200" b="0" dirty="0">
                  <a:solidFill>
                    <a:schemeClr val="tx1"/>
                  </a:solidFill>
                  <a:latin typeface="+mn-ea"/>
                  <a:ea typeface="+mn-ea"/>
                </a:rPr>
                <a:t>结对编程</a:t>
              </a:r>
            </a:p>
          </p:txBody>
        </p:sp>
        <p:sp>
          <p:nvSpPr>
            <p:cNvPr id="37919" name="Text Box 35"/>
            <p:cNvSpPr txBox="1">
              <a:spLocks noChangeArrowheads="1"/>
            </p:cNvSpPr>
            <p:nvPr/>
          </p:nvSpPr>
          <p:spPr bwMode="auto">
            <a:xfrm>
              <a:off x="3789130" y="4157042"/>
              <a:ext cx="430894" cy="378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6200" algn="ctr">
                  <a:solidFill>
                    <a:srgbClr val="000000"/>
                  </a:solidFill>
                  <a:miter lim="800000"/>
                  <a:headEnd/>
                  <a:tailEnd/>
                </a14:hiddenLine>
              </a:ext>
            </a:extLst>
          </p:spPr>
          <p:txBody>
            <a:bodyPr lIns="0" tIns="0" rIns="0" bIns="0"/>
            <a:lstStyle>
              <a:lvl1pPr defTabSz="800100" eaLnBrk="0" hangingPunct="0">
                <a:defRPr sz="3200">
                  <a:solidFill>
                    <a:srgbClr val="990000"/>
                  </a:solidFill>
                  <a:latin typeface="FrutigerNext LT Medium" pitchFamily="34" charset="0"/>
                  <a:ea typeface="黑体" panose="02010609060101010101" pitchFamily="49" charset="-122"/>
                </a:defRPr>
              </a:lvl1pPr>
              <a:lvl2pPr marL="742950" indent="-285750" defTabSz="800100" eaLnBrk="0" hangingPunct="0">
                <a:defRPr sz="3200">
                  <a:solidFill>
                    <a:srgbClr val="990000"/>
                  </a:solidFill>
                  <a:latin typeface="FrutigerNext LT Medium" pitchFamily="34" charset="0"/>
                  <a:ea typeface="黑体" panose="02010609060101010101" pitchFamily="49" charset="-122"/>
                </a:defRPr>
              </a:lvl2pPr>
              <a:lvl3pPr marL="1143000" indent="-228600" defTabSz="800100" eaLnBrk="0" hangingPunct="0">
                <a:defRPr sz="3200">
                  <a:solidFill>
                    <a:srgbClr val="990000"/>
                  </a:solidFill>
                  <a:latin typeface="FrutigerNext LT Medium" pitchFamily="34" charset="0"/>
                  <a:ea typeface="黑体" panose="02010609060101010101" pitchFamily="49" charset="-122"/>
                </a:defRPr>
              </a:lvl3pPr>
              <a:lvl4pPr marL="1600200" indent="-228600" defTabSz="800100" eaLnBrk="0" hangingPunct="0">
                <a:defRPr sz="3200">
                  <a:solidFill>
                    <a:srgbClr val="990000"/>
                  </a:solidFill>
                  <a:latin typeface="FrutigerNext LT Medium" pitchFamily="34" charset="0"/>
                  <a:ea typeface="黑体" panose="02010609060101010101" pitchFamily="49" charset="-122"/>
                </a:defRPr>
              </a:lvl4pPr>
              <a:lvl5pPr marL="2057400" indent="-228600" defTabSz="800100" eaLnBrk="0" hangingPunct="0">
                <a:defRPr sz="3200">
                  <a:solidFill>
                    <a:srgbClr val="990000"/>
                  </a:solidFill>
                  <a:latin typeface="FrutigerNext LT Medium" pitchFamily="34" charset="0"/>
                  <a:ea typeface="黑体" panose="02010609060101010101" pitchFamily="49" charset="-122"/>
                </a:defRPr>
              </a:lvl5pPr>
              <a:lvl6pPr marL="25146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algn="l" eaLnBrk="1" hangingPunct="1">
                <a:lnSpc>
                  <a:spcPct val="40000"/>
                </a:lnSpc>
                <a:spcBef>
                  <a:spcPct val="50000"/>
                </a:spcBef>
              </a:pPr>
              <a:r>
                <a:rPr lang="zh-CN" altLang="en-US" sz="1200" b="0" dirty="0">
                  <a:solidFill>
                    <a:schemeClr val="tx1"/>
                  </a:solidFill>
                  <a:latin typeface="+mn-ea"/>
                  <a:ea typeface="+mn-ea"/>
                </a:rPr>
                <a:t>迭代</a:t>
              </a:r>
            </a:p>
            <a:p>
              <a:pPr algn="l" eaLnBrk="1" hangingPunct="1">
                <a:lnSpc>
                  <a:spcPct val="40000"/>
                </a:lnSpc>
                <a:spcBef>
                  <a:spcPct val="50000"/>
                </a:spcBef>
              </a:pPr>
              <a:r>
                <a:rPr lang="zh-CN" altLang="en-US" sz="1200" b="0" dirty="0">
                  <a:solidFill>
                    <a:schemeClr val="tx1"/>
                  </a:solidFill>
                  <a:latin typeface="+mn-ea"/>
                  <a:ea typeface="+mn-ea"/>
                </a:rPr>
                <a:t>开发</a:t>
              </a:r>
            </a:p>
          </p:txBody>
        </p:sp>
        <p:sp>
          <p:nvSpPr>
            <p:cNvPr id="37920" name="Text Box 41"/>
            <p:cNvSpPr txBox="1">
              <a:spLocks noChangeArrowheads="1"/>
            </p:cNvSpPr>
            <p:nvPr/>
          </p:nvSpPr>
          <p:spPr bwMode="auto">
            <a:xfrm>
              <a:off x="5436096" y="1908536"/>
              <a:ext cx="270201" cy="276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6200" algn="ctr">
                  <a:solidFill>
                    <a:srgbClr val="000000"/>
                  </a:solidFill>
                  <a:miter lim="800000"/>
                  <a:headEnd/>
                  <a:tailEnd/>
                </a14:hiddenLine>
              </a:ext>
            </a:extLst>
          </p:spPr>
          <p:txBody>
            <a:bodyPr lIns="0" tIns="0" rIns="0" bIns="0">
              <a:spAutoFit/>
            </a:bodyPr>
            <a:lstStyle>
              <a:lvl1pPr defTabSz="800100" eaLnBrk="0" hangingPunct="0">
                <a:defRPr sz="3200">
                  <a:solidFill>
                    <a:srgbClr val="990000"/>
                  </a:solidFill>
                  <a:latin typeface="FrutigerNext LT Medium" pitchFamily="34" charset="0"/>
                  <a:ea typeface="黑体" panose="02010609060101010101" pitchFamily="49" charset="-122"/>
                </a:defRPr>
              </a:lvl1pPr>
              <a:lvl2pPr marL="742950" indent="-285750" defTabSz="800100" eaLnBrk="0" hangingPunct="0">
                <a:defRPr sz="3200">
                  <a:solidFill>
                    <a:srgbClr val="990000"/>
                  </a:solidFill>
                  <a:latin typeface="FrutigerNext LT Medium" pitchFamily="34" charset="0"/>
                  <a:ea typeface="黑体" panose="02010609060101010101" pitchFamily="49" charset="-122"/>
                </a:defRPr>
              </a:lvl2pPr>
              <a:lvl3pPr marL="1143000" indent="-228600" defTabSz="800100" eaLnBrk="0" hangingPunct="0">
                <a:defRPr sz="3200">
                  <a:solidFill>
                    <a:srgbClr val="990000"/>
                  </a:solidFill>
                  <a:latin typeface="FrutigerNext LT Medium" pitchFamily="34" charset="0"/>
                  <a:ea typeface="黑体" panose="02010609060101010101" pitchFamily="49" charset="-122"/>
                </a:defRPr>
              </a:lvl3pPr>
              <a:lvl4pPr marL="1600200" indent="-228600" defTabSz="800100" eaLnBrk="0" hangingPunct="0">
                <a:defRPr sz="3200">
                  <a:solidFill>
                    <a:srgbClr val="990000"/>
                  </a:solidFill>
                  <a:latin typeface="FrutigerNext LT Medium" pitchFamily="34" charset="0"/>
                  <a:ea typeface="黑体" panose="02010609060101010101" pitchFamily="49" charset="-122"/>
                </a:defRPr>
              </a:lvl4pPr>
              <a:lvl5pPr marL="2057400" indent="-228600" defTabSz="800100" eaLnBrk="0" hangingPunct="0">
                <a:defRPr sz="3200">
                  <a:solidFill>
                    <a:srgbClr val="990000"/>
                  </a:solidFill>
                  <a:latin typeface="FrutigerNext LT Medium" pitchFamily="34" charset="0"/>
                  <a:ea typeface="黑体" panose="02010609060101010101" pitchFamily="49" charset="-122"/>
                </a:defRPr>
              </a:lvl5pPr>
              <a:lvl6pPr marL="25146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algn="l" eaLnBrk="1" hangingPunct="1">
                <a:lnSpc>
                  <a:spcPct val="60000"/>
                </a:lnSpc>
              </a:pPr>
              <a:r>
                <a:rPr lang="en-US" altLang="zh-CN" sz="2999">
                  <a:solidFill>
                    <a:schemeClr val="bg2"/>
                  </a:solidFill>
                  <a:latin typeface="FrutigerNext LT Regular" panose="020B0803040504020204" pitchFamily="34" charset="0"/>
                  <a:ea typeface="MS PGothic" panose="020B0600070205080204" pitchFamily="34" charset="-128"/>
                </a:rPr>
                <a:t>+</a:t>
              </a:r>
            </a:p>
          </p:txBody>
        </p:sp>
        <p:sp>
          <p:nvSpPr>
            <p:cNvPr id="37921" name="Text Box 42"/>
            <p:cNvSpPr txBox="1">
              <a:spLocks noChangeArrowheads="1"/>
            </p:cNvSpPr>
            <p:nvPr/>
          </p:nvSpPr>
          <p:spPr bwMode="auto">
            <a:xfrm>
              <a:off x="4355976" y="1908536"/>
              <a:ext cx="270202" cy="276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6200" algn="ctr">
                  <a:solidFill>
                    <a:srgbClr val="000000"/>
                  </a:solidFill>
                  <a:miter lim="800000"/>
                  <a:headEnd/>
                  <a:tailEnd/>
                </a14:hiddenLine>
              </a:ext>
            </a:extLst>
          </p:spPr>
          <p:txBody>
            <a:bodyPr lIns="0" tIns="0" rIns="0" bIns="0">
              <a:spAutoFit/>
            </a:bodyPr>
            <a:lstStyle>
              <a:lvl1pPr defTabSz="800100" eaLnBrk="0" hangingPunct="0">
                <a:defRPr sz="3200">
                  <a:solidFill>
                    <a:srgbClr val="990000"/>
                  </a:solidFill>
                  <a:latin typeface="FrutigerNext LT Medium" pitchFamily="34" charset="0"/>
                  <a:ea typeface="黑体" panose="02010609060101010101" pitchFamily="49" charset="-122"/>
                </a:defRPr>
              </a:lvl1pPr>
              <a:lvl2pPr marL="742950" indent="-285750" defTabSz="800100" eaLnBrk="0" hangingPunct="0">
                <a:defRPr sz="3200">
                  <a:solidFill>
                    <a:srgbClr val="990000"/>
                  </a:solidFill>
                  <a:latin typeface="FrutigerNext LT Medium" pitchFamily="34" charset="0"/>
                  <a:ea typeface="黑体" panose="02010609060101010101" pitchFamily="49" charset="-122"/>
                </a:defRPr>
              </a:lvl2pPr>
              <a:lvl3pPr marL="1143000" indent="-228600" defTabSz="800100" eaLnBrk="0" hangingPunct="0">
                <a:defRPr sz="3200">
                  <a:solidFill>
                    <a:srgbClr val="990000"/>
                  </a:solidFill>
                  <a:latin typeface="FrutigerNext LT Medium" pitchFamily="34" charset="0"/>
                  <a:ea typeface="黑体" panose="02010609060101010101" pitchFamily="49" charset="-122"/>
                </a:defRPr>
              </a:lvl3pPr>
              <a:lvl4pPr marL="1600200" indent="-228600" defTabSz="800100" eaLnBrk="0" hangingPunct="0">
                <a:defRPr sz="3200">
                  <a:solidFill>
                    <a:srgbClr val="990000"/>
                  </a:solidFill>
                  <a:latin typeface="FrutigerNext LT Medium" pitchFamily="34" charset="0"/>
                  <a:ea typeface="黑体" panose="02010609060101010101" pitchFamily="49" charset="-122"/>
                </a:defRPr>
              </a:lvl4pPr>
              <a:lvl5pPr marL="2057400" indent="-228600" defTabSz="800100" eaLnBrk="0" hangingPunct="0">
                <a:defRPr sz="3200">
                  <a:solidFill>
                    <a:srgbClr val="990000"/>
                  </a:solidFill>
                  <a:latin typeface="FrutigerNext LT Medium" pitchFamily="34" charset="0"/>
                  <a:ea typeface="黑体" panose="02010609060101010101" pitchFamily="49" charset="-122"/>
                </a:defRPr>
              </a:lvl5pPr>
              <a:lvl6pPr marL="25146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algn="l" eaLnBrk="1" hangingPunct="1">
                <a:lnSpc>
                  <a:spcPct val="60000"/>
                </a:lnSpc>
              </a:pPr>
              <a:r>
                <a:rPr lang="en-US" altLang="zh-CN" sz="2999" dirty="0">
                  <a:solidFill>
                    <a:schemeClr val="bg2"/>
                  </a:solidFill>
                  <a:latin typeface="FrutigerNext LT Regular" panose="020B0803040504020204" pitchFamily="34" charset="0"/>
                  <a:ea typeface="MS PGothic" panose="020B0600070205080204" pitchFamily="34" charset="-128"/>
                </a:rPr>
                <a:t>+</a:t>
              </a:r>
            </a:p>
          </p:txBody>
        </p:sp>
        <p:sp>
          <p:nvSpPr>
            <p:cNvPr id="37922" name="Text Box 21"/>
            <p:cNvSpPr txBox="1">
              <a:spLocks noChangeArrowheads="1"/>
            </p:cNvSpPr>
            <p:nvPr/>
          </p:nvSpPr>
          <p:spPr bwMode="auto">
            <a:xfrm>
              <a:off x="3789130" y="3066835"/>
              <a:ext cx="432085" cy="378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6200" algn="ctr">
                  <a:solidFill>
                    <a:srgbClr val="000000"/>
                  </a:solidFill>
                  <a:miter lim="800000"/>
                  <a:headEnd/>
                  <a:tailEnd/>
                </a14:hiddenLine>
              </a:ext>
            </a:extLst>
          </p:spPr>
          <p:txBody>
            <a:bodyPr lIns="0" tIns="0" rIns="0" bIns="0"/>
            <a:lstStyle>
              <a:lvl1pPr defTabSz="800100" eaLnBrk="0" hangingPunct="0">
                <a:defRPr sz="3200">
                  <a:solidFill>
                    <a:srgbClr val="990000"/>
                  </a:solidFill>
                  <a:latin typeface="FrutigerNext LT Medium" pitchFamily="34" charset="0"/>
                  <a:ea typeface="黑体" panose="02010609060101010101" pitchFamily="49" charset="-122"/>
                </a:defRPr>
              </a:lvl1pPr>
              <a:lvl2pPr marL="742950" indent="-285750" defTabSz="800100" eaLnBrk="0" hangingPunct="0">
                <a:defRPr sz="3200">
                  <a:solidFill>
                    <a:srgbClr val="990000"/>
                  </a:solidFill>
                  <a:latin typeface="FrutigerNext LT Medium" pitchFamily="34" charset="0"/>
                  <a:ea typeface="黑体" panose="02010609060101010101" pitchFamily="49" charset="-122"/>
                </a:defRPr>
              </a:lvl2pPr>
              <a:lvl3pPr marL="1143000" indent="-228600" defTabSz="800100" eaLnBrk="0" hangingPunct="0">
                <a:defRPr sz="3200">
                  <a:solidFill>
                    <a:srgbClr val="990000"/>
                  </a:solidFill>
                  <a:latin typeface="FrutigerNext LT Medium" pitchFamily="34" charset="0"/>
                  <a:ea typeface="黑体" panose="02010609060101010101" pitchFamily="49" charset="-122"/>
                </a:defRPr>
              </a:lvl3pPr>
              <a:lvl4pPr marL="1600200" indent="-228600" defTabSz="800100" eaLnBrk="0" hangingPunct="0">
                <a:defRPr sz="3200">
                  <a:solidFill>
                    <a:srgbClr val="990000"/>
                  </a:solidFill>
                  <a:latin typeface="FrutigerNext LT Medium" pitchFamily="34" charset="0"/>
                  <a:ea typeface="黑体" panose="02010609060101010101" pitchFamily="49" charset="-122"/>
                </a:defRPr>
              </a:lvl4pPr>
              <a:lvl5pPr marL="2057400" indent="-228600" defTabSz="800100" eaLnBrk="0" hangingPunct="0">
                <a:defRPr sz="3200">
                  <a:solidFill>
                    <a:srgbClr val="990000"/>
                  </a:solidFill>
                  <a:latin typeface="FrutigerNext LT Medium" pitchFamily="34" charset="0"/>
                  <a:ea typeface="黑体" panose="02010609060101010101" pitchFamily="49" charset="-122"/>
                </a:defRPr>
              </a:lvl5pPr>
              <a:lvl6pPr marL="25146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algn="l" eaLnBrk="1" hangingPunct="1">
                <a:lnSpc>
                  <a:spcPct val="40000"/>
                </a:lnSpc>
                <a:spcBef>
                  <a:spcPct val="50000"/>
                </a:spcBef>
              </a:pPr>
              <a:r>
                <a:rPr lang="zh-CN" altLang="en-US" sz="1200" b="0" dirty="0">
                  <a:solidFill>
                    <a:schemeClr val="tx1"/>
                  </a:solidFill>
                  <a:latin typeface="+mn-ea"/>
                  <a:ea typeface="+mn-ea"/>
                </a:rPr>
                <a:t>迭代</a:t>
              </a:r>
            </a:p>
            <a:p>
              <a:pPr algn="l" eaLnBrk="1" hangingPunct="1">
                <a:lnSpc>
                  <a:spcPct val="40000"/>
                </a:lnSpc>
                <a:spcBef>
                  <a:spcPct val="50000"/>
                </a:spcBef>
              </a:pPr>
              <a:r>
                <a:rPr lang="zh-CN" altLang="en-US" sz="1200" b="0" dirty="0">
                  <a:solidFill>
                    <a:schemeClr val="tx1"/>
                  </a:solidFill>
                  <a:latin typeface="+mn-ea"/>
                  <a:ea typeface="+mn-ea"/>
                </a:rPr>
                <a:t>开发</a:t>
              </a:r>
            </a:p>
          </p:txBody>
        </p:sp>
        <p:sp>
          <p:nvSpPr>
            <p:cNvPr id="37923" name="Text Box 50"/>
            <p:cNvSpPr txBox="1">
              <a:spLocks noChangeArrowheads="1"/>
            </p:cNvSpPr>
            <p:nvPr/>
          </p:nvSpPr>
          <p:spPr bwMode="auto">
            <a:xfrm>
              <a:off x="5436096" y="3071145"/>
              <a:ext cx="270201" cy="276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6200" algn="ctr">
                  <a:solidFill>
                    <a:srgbClr val="000000"/>
                  </a:solidFill>
                  <a:miter lim="800000"/>
                  <a:headEnd/>
                  <a:tailEnd/>
                </a14:hiddenLine>
              </a:ext>
            </a:extLst>
          </p:spPr>
          <p:txBody>
            <a:bodyPr lIns="0" tIns="0" rIns="0" bIns="0">
              <a:spAutoFit/>
            </a:bodyPr>
            <a:lstStyle>
              <a:lvl1pPr defTabSz="800100" eaLnBrk="0" hangingPunct="0">
                <a:defRPr sz="3200">
                  <a:solidFill>
                    <a:srgbClr val="990000"/>
                  </a:solidFill>
                  <a:latin typeface="FrutigerNext LT Medium" pitchFamily="34" charset="0"/>
                  <a:ea typeface="黑体" panose="02010609060101010101" pitchFamily="49" charset="-122"/>
                </a:defRPr>
              </a:lvl1pPr>
              <a:lvl2pPr marL="742950" indent="-285750" defTabSz="800100" eaLnBrk="0" hangingPunct="0">
                <a:defRPr sz="3200">
                  <a:solidFill>
                    <a:srgbClr val="990000"/>
                  </a:solidFill>
                  <a:latin typeface="FrutigerNext LT Medium" pitchFamily="34" charset="0"/>
                  <a:ea typeface="黑体" panose="02010609060101010101" pitchFamily="49" charset="-122"/>
                </a:defRPr>
              </a:lvl2pPr>
              <a:lvl3pPr marL="1143000" indent="-228600" defTabSz="800100" eaLnBrk="0" hangingPunct="0">
                <a:defRPr sz="3200">
                  <a:solidFill>
                    <a:srgbClr val="990000"/>
                  </a:solidFill>
                  <a:latin typeface="FrutigerNext LT Medium" pitchFamily="34" charset="0"/>
                  <a:ea typeface="黑体" panose="02010609060101010101" pitchFamily="49" charset="-122"/>
                </a:defRPr>
              </a:lvl3pPr>
              <a:lvl4pPr marL="1600200" indent="-228600" defTabSz="800100" eaLnBrk="0" hangingPunct="0">
                <a:defRPr sz="3200">
                  <a:solidFill>
                    <a:srgbClr val="990000"/>
                  </a:solidFill>
                  <a:latin typeface="FrutigerNext LT Medium" pitchFamily="34" charset="0"/>
                  <a:ea typeface="黑体" panose="02010609060101010101" pitchFamily="49" charset="-122"/>
                </a:defRPr>
              </a:lvl4pPr>
              <a:lvl5pPr marL="2057400" indent="-228600" defTabSz="800100" eaLnBrk="0" hangingPunct="0">
                <a:defRPr sz="3200">
                  <a:solidFill>
                    <a:srgbClr val="990000"/>
                  </a:solidFill>
                  <a:latin typeface="FrutigerNext LT Medium" pitchFamily="34" charset="0"/>
                  <a:ea typeface="黑体" panose="02010609060101010101" pitchFamily="49" charset="-122"/>
                </a:defRPr>
              </a:lvl5pPr>
              <a:lvl6pPr marL="25146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algn="l" eaLnBrk="1" hangingPunct="1">
                <a:lnSpc>
                  <a:spcPct val="60000"/>
                </a:lnSpc>
              </a:pPr>
              <a:r>
                <a:rPr lang="en-US" altLang="zh-CN" sz="2999">
                  <a:solidFill>
                    <a:schemeClr val="bg2"/>
                  </a:solidFill>
                  <a:latin typeface="FrutigerNext LT Regular" panose="020B0803040504020204" pitchFamily="34" charset="0"/>
                  <a:ea typeface="MS PGothic" panose="020B0600070205080204" pitchFamily="34" charset="-128"/>
                </a:rPr>
                <a:t>+</a:t>
              </a:r>
            </a:p>
          </p:txBody>
        </p:sp>
        <p:sp>
          <p:nvSpPr>
            <p:cNvPr id="37924" name="Text Box 51"/>
            <p:cNvSpPr txBox="1">
              <a:spLocks noChangeArrowheads="1"/>
            </p:cNvSpPr>
            <p:nvPr/>
          </p:nvSpPr>
          <p:spPr bwMode="auto">
            <a:xfrm>
              <a:off x="4355976" y="3071145"/>
              <a:ext cx="270202" cy="276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6200" algn="ctr">
                  <a:solidFill>
                    <a:srgbClr val="000000"/>
                  </a:solidFill>
                  <a:miter lim="800000"/>
                  <a:headEnd/>
                  <a:tailEnd/>
                </a14:hiddenLine>
              </a:ext>
            </a:extLst>
          </p:spPr>
          <p:txBody>
            <a:bodyPr lIns="0" tIns="0" rIns="0" bIns="0">
              <a:spAutoFit/>
            </a:bodyPr>
            <a:lstStyle>
              <a:lvl1pPr defTabSz="800100" eaLnBrk="0" hangingPunct="0">
                <a:defRPr sz="3200">
                  <a:solidFill>
                    <a:srgbClr val="990000"/>
                  </a:solidFill>
                  <a:latin typeface="FrutigerNext LT Medium" pitchFamily="34" charset="0"/>
                  <a:ea typeface="黑体" panose="02010609060101010101" pitchFamily="49" charset="-122"/>
                </a:defRPr>
              </a:lvl1pPr>
              <a:lvl2pPr marL="742950" indent="-285750" defTabSz="800100" eaLnBrk="0" hangingPunct="0">
                <a:defRPr sz="3200">
                  <a:solidFill>
                    <a:srgbClr val="990000"/>
                  </a:solidFill>
                  <a:latin typeface="FrutigerNext LT Medium" pitchFamily="34" charset="0"/>
                  <a:ea typeface="黑体" panose="02010609060101010101" pitchFamily="49" charset="-122"/>
                </a:defRPr>
              </a:lvl2pPr>
              <a:lvl3pPr marL="1143000" indent="-228600" defTabSz="800100" eaLnBrk="0" hangingPunct="0">
                <a:defRPr sz="3200">
                  <a:solidFill>
                    <a:srgbClr val="990000"/>
                  </a:solidFill>
                  <a:latin typeface="FrutigerNext LT Medium" pitchFamily="34" charset="0"/>
                  <a:ea typeface="黑体" panose="02010609060101010101" pitchFamily="49" charset="-122"/>
                </a:defRPr>
              </a:lvl3pPr>
              <a:lvl4pPr marL="1600200" indent="-228600" defTabSz="800100" eaLnBrk="0" hangingPunct="0">
                <a:defRPr sz="3200">
                  <a:solidFill>
                    <a:srgbClr val="990000"/>
                  </a:solidFill>
                  <a:latin typeface="FrutigerNext LT Medium" pitchFamily="34" charset="0"/>
                  <a:ea typeface="黑体" panose="02010609060101010101" pitchFamily="49" charset="-122"/>
                </a:defRPr>
              </a:lvl4pPr>
              <a:lvl5pPr marL="2057400" indent="-228600" defTabSz="800100" eaLnBrk="0" hangingPunct="0">
                <a:defRPr sz="3200">
                  <a:solidFill>
                    <a:srgbClr val="990000"/>
                  </a:solidFill>
                  <a:latin typeface="FrutigerNext LT Medium" pitchFamily="34" charset="0"/>
                  <a:ea typeface="黑体" panose="02010609060101010101" pitchFamily="49" charset="-122"/>
                </a:defRPr>
              </a:lvl5pPr>
              <a:lvl6pPr marL="25146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algn="l" eaLnBrk="1" hangingPunct="1">
                <a:lnSpc>
                  <a:spcPct val="60000"/>
                </a:lnSpc>
              </a:pPr>
              <a:r>
                <a:rPr lang="en-US" altLang="zh-CN" sz="2999" dirty="0">
                  <a:solidFill>
                    <a:schemeClr val="bg2"/>
                  </a:solidFill>
                  <a:latin typeface="FrutigerNext LT Regular" panose="020B0803040504020204" pitchFamily="34" charset="0"/>
                  <a:ea typeface="MS PGothic" panose="020B0600070205080204" pitchFamily="34" charset="-128"/>
                </a:rPr>
                <a:t>+</a:t>
              </a:r>
            </a:p>
          </p:txBody>
        </p:sp>
        <p:sp>
          <p:nvSpPr>
            <p:cNvPr id="37925" name="Text Box 52"/>
            <p:cNvSpPr txBox="1">
              <a:spLocks noChangeArrowheads="1"/>
            </p:cNvSpPr>
            <p:nvPr/>
          </p:nvSpPr>
          <p:spPr bwMode="auto">
            <a:xfrm>
              <a:off x="4370260" y="4122698"/>
              <a:ext cx="270202" cy="276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6200" algn="ctr">
                  <a:solidFill>
                    <a:srgbClr val="000000"/>
                  </a:solidFill>
                  <a:miter lim="800000"/>
                  <a:headEnd/>
                  <a:tailEnd/>
                </a14:hiddenLine>
              </a:ext>
            </a:extLst>
          </p:spPr>
          <p:txBody>
            <a:bodyPr lIns="0" tIns="0" rIns="0" bIns="0">
              <a:spAutoFit/>
            </a:bodyPr>
            <a:lstStyle>
              <a:lvl1pPr defTabSz="800100" eaLnBrk="0" hangingPunct="0">
                <a:defRPr sz="3200">
                  <a:solidFill>
                    <a:srgbClr val="990000"/>
                  </a:solidFill>
                  <a:latin typeface="FrutigerNext LT Medium" pitchFamily="34" charset="0"/>
                  <a:ea typeface="黑体" panose="02010609060101010101" pitchFamily="49" charset="-122"/>
                </a:defRPr>
              </a:lvl1pPr>
              <a:lvl2pPr marL="742950" indent="-285750" defTabSz="800100" eaLnBrk="0" hangingPunct="0">
                <a:defRPr sz="3200">
                  <a:solidFill>
                    <a:srgbClr val="990000"/>
                  </a:solidFill>
                  <a:latin typeface="FrutigerNext LT Medium" pitchFamily="34" charset="0"/>
                  <a:ea typeface="黑体" panose="02010609060101010101" pitchFamily="49" charset="-122"/>
                </a:defRPr>
              </a:lvl2pPr>
              <a:lvl3pPr marL="1143000" indent="-228600" defTabSz="800100" eaLnBrk="0" hangingPunct="0">
                <a:defRPr sz="3200">
                  <a:solidFill>
                    <a:srgbClr val="990000"/>
                  </a:solidFill>
                  <a:latin typeface="FrutigerNext LT Medium" pitchFamily="34" charset="0"/>
                  <a:ea typeface="黑体" panose="02010609060101010101" pitchFamily="49" charset="-122"/>
                </a:defRPr>
              </a:lvl3pPr>
              <a:lvl4pPr marL="1600200" indent="-228600" defTabSz="800100" eaLnBrk="0" hangingPunct="0">
                <a:defRPr sz="3200">
                  <a:solidFill>
                    <a:srgbClr val="990000"/>
                  </a:solidFill>
                  <a:latin typeface="FrutigerNext LT Medium" pitchFamily="34" charset="0"/>
                  <a:ea typeface="黑体" panose="02010609060101010101" pitchFamily="49" charset="-122"/>
                </a:defRPr>
              </a:lvl4pPr>
              <a:lvl5pPr marL="2057400" indent="-228600" defTabSz="800100" eaLnBrk="0" hangingPunct="0">
                <a:defRPr sz="3200">
                  <a:solidFill>
                    <a:srgbClr val="990000"/>
                  </a:solidFill>
                  <a:latin typeface="FrutigerNext LT Medium" pitchFamily="34" charset="0"/>
                  <a:ea typeface="黑体" panose="02010609060101010101" pitchFamily="49" charset="-122"/>
                </a:defRPr>
              </a:lvl5pPr>
              <a:lvl6pPr marL="25146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algn="l" eaLnBrk="1" hangingPunct="1">
                <a:lnSpc>
                  <a:spcPct val="60000"/>
                </a:lnSpc>
              </a:pPr>
              <a:r>
                <a:rPr lang="en-US" altLang="zh-CN" sz="2999" dirty="0">
                  <a:solidFill>
                    <a:schemeClr val="bg2"/>
                  </a:solidFill>
                  <a:latin typeface="FrutigerNext LT Regular" panose="020B0803040504020204" pitchFamily="34" charset="0"/>
                  <a:ea typeface="MS PGothic" panose="020B0600070205080204" pitchFamily="34" charset="-128"/>
                </a:rPr>
                <a:t>+</a:t>
              </a:r>
            </a:p>
          </p:txBody>
        </p:sp>
        <p:sp>
          <p:nvSpPr>
            <p:cNvPr id="37926" name="Text Box 54"/>
            <p:cNvSpPr txBox="1">
              <a:spLocks noChangeArrowheads="1"/>
            </p:cNvSpPr>
            <p:nvPr/>
          </p:nvSpPr>
          <p:spPr bwMode="auto">
            <a:xfrm>
              <a:off x="5436096" y="4122698"/>
              <a:ext cx="270201" cy="276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6200" algn="ctr">
                  <a:solidFill>
                    <a:srgbClr val="000000"/>
                  </a:solidFill>
                  <a:miter lim="800000"/>
                  <a:headEnd/>
                  <a:tailEnd/>
                </a14:hiddenLine>
              </a:ext>
            </a:extLst>
          </p:spPr>
          <p:txBody>
            <a:bodyPr lIns="0" tIns="0" rIns="0" bIns="0">
              <a:spAutoFit/>
            </a:bodyPr>
            <a:lstStyle>
              <a:lvl1pPr defTabSz="800100" eaLnBrk="0" hangingPunct="0">
                <a:defRPr sz="3200">
                  <a:solidFill>
                    <a:srgbClr val="990000"/>
                  </a:solidFill>
                  <a:latin typeface="FrutigerNext LT Medium" pitchFamily="34" charset="0"/>
                  <a:ea typeface="黑体" panose="02010609060101010101" pitchFamily="49" charset="-122"/>
                </a:defRPr>
              </a:lvl1pPr>
              <a:lvl2pPr marL="742950" indent="-285750" defTabSz="800100" eaLnBrk="0" hangingPunct="0">
                <a:defRPr sz="3200">
                  <a:solidFill>
                    <a:srgbClr val="990000"/>
                  </a:solidFill>
                  <a:latin typeface="FrutigerNext LT Medium" pitchFamily="34" charset="0"/>
                  <a:ea typeface="黑体" panose="02010609060101010101" pitchFamily="49" charset="-122"/>
                </a:defRPr>
              </a:lvl2pPr>
              <a:lvl3pPr marL="1143000" indent="-228600" defTabSz="800100" eaLnBrk="0" hangingPunct="0">
                <a:defRPr sz="3200">
                  <a:solidFill>
                    <a:srgbClr val="990000"/>
                  </a:solidFill>
                  <a:latin typeface="FrutigerNext LT Medium" pitchFamily="34" charset="0"/>
                  <a:ea typeface="黑体" panose="02010609060101010101" pitchFamily="49" charset="-122"/>
                </a:defRPr>
              </a:lvl3pPr>
              <a:lvl4pPr marL="1600200" indent="-228600" defTabSz="800100" eaLnBrk="0" hangingPunct="0">
                <a:defRPr sz="3200">
                  <a:solidFill>
                    <a:srgbClr val="990000"/>
                  </a:solidFill>
                  <a:latin typeface="FrutigerNext LT Medium" pitchFamily="34" charset="0"/>
                  <a:ea typeface="黑体" panose="02010609060101010101" pitchFamily="49" charset="-122"/>
                </a:defRPr>
              </a:lvl4pPr>
              <a:lvl5pPr marL="2057400" indent="-228600" defTabSz="800100" eaLnBrk="0" hangingPunct="0">
                <a:defRPr sz="3200">
                  <a:solidFill>
                    <a:srgbClr val="990000"/>
                  </a:solidFill>
                  <a:latin typeface="FrutigerNext LT Medium" pitchFamily="34" charset="0"/>
                  <a:ea typeface="黑体" panose="02010609060101010101" pitchFamily="49" charset="-122"/>
                </a:defRPr>
              </a:lvl5pPr>
              <a:lvl6pPr marL="25146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algn="l" eaLnBrk="1" hangingPunct="1">
                <a:lnSpc>
                  <a:spcPct val="60000"/>
                </a:lnSpc>
              </a:pPr>
              <a:r>
                <a:rPr lang="en-US" altLang="zh-CN" sz="2999" dirty="0">
                  <a:solidFill>
                    <a:schemeClr val="bg2"/>
                  </a:solidFill>
                  <a:latin typeface="FrutigerNext LT Regular" panose="020B0803040504020204" pitchFamily="34" charset="0"/>
                  <a:ea typeface="MS PGothic" panose="020B0600070205080204" pitchFamily="34" charset="-128"/>
                </a:rPr>
                <a:t>+</a:t>
              </a:r>
            </a:p>
          </p:txBody>
        </p:sp>
        <p:sp>
          <p:nvSpPr>
            <p:cNvPr id="37927" name="Text Box 60"/>
            <p:cNvSpPr txBox="1">
              <a:spLocks noChangeArrowheads="1"/>
            </p:cNvSpPr>
            <p:nvPr/>
          </p:nvSpPr>
          <p:spPr bwMode="auto">
            <a:xfrm>
              <a:off x="6515785" y="1908536"/>
              <a:ext cx="270201" cy="276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6200" algn="ctr">
                  <a:solidFill>
                    <a:srgbClr val="000000"/>
                  </a:solidFill>
                  <a:miter lim="800000"/>
                  <a:headEnd/>
                  <a:tailEnd/>
                </a14:hiddenLine>
              </a:ext>
            </a:extLst>
          </p:spPr>
          <p:txBody>
            <a:bodyPr lIns="0" tIns="0" rIns="0" bIns="0">
              <a:spAutoFit/>
            </a:bodyPr>
            <a:lstStyle>
              <a:lvl1pPr defTabSz="800100" eaLnBrk="0" hangingPunct="0">
                <a:defRPr sz="3200">
                  <a:solidFill>
                    <a:srgbClr val="990000"/>
                  </a:solidFill>
                  <a:latin typeface="FrutigerNext LT Medium" pitchFamily="34" charset="0"/>
                  <a:ea typeface="黑体" panose="02010609060101010101" pitchFamily="49" charset="-122"/>
                </a:defRPr>
              </a:lvl1pPr>
              <a:lvl2pPr marL="742950" indent="-285750" defTabSz="800100" eaLnBrk="0" hangingPunct="0">
                <a:defRPr sz="3200">
                  <a:solidFill>
                    <a:srgbClr val="990000"/>
                  </a:solidFill>
                  <a:latin typeface="FrutigerNext LT Medium" pitchFamily="34" charset="0"/>
                  <a:ea typeface="黑体" panose="02010609060101010101" pitchFamily="49" charset="-122"/>
                </a:defRPr>
              </a:lvl2pPr>
              <a:lvl3pPr marL="1143000" indent="-228600" defTabSz="800100" eaLnBrk="0" hangingPunct="0">
                <a:defRPr sz="3200">
                  <a:solidFill>
                    <a:srgbClr val="990000"/>
                  </a:solidFill>
                  <a:latin typeface="FrutigerNext LT Medium" pitchFamily="34" charset="0"/>
                  <a:ea typeface="黑体" panose="02010609060101010101" pitchFamily="49" charset="-122"/>
                </a:defRPr>
              </a:lvl3pPr>
              <a:lvl4pPr marL="1600200" indent="-228600" defTabSz="800100" eaLnBrk="0" hangingPunct="0">
                <a:defRPr sz="3200">
                  <a:solidFill>
                    <a:srgbClr val="990000"/>
                  </a:solidFill>
                  <a:latin typeface="FrutigerNext LT Medium" pitchFamily="34" charset="0"/>
                  <a:ea typeface="黑体" panose="02010609060101010101" pitchFamily="49" charset="-122"/>
                </a:defRPr>
              </a:lvl4pPr>
              <a:lvl5pPr marL="2057400" indent="-228600" defTabSz="800100" eaLnBrk="0" hangingPunct="0">
                <a:defRPr sz="3200">
                  <a:solidFill>
                    <a:srgbClr val="990000"/>
                  </a:solidFill>
                  <a:latin typeface="FrutigerNext LT Medium" pitchFamily="34" charset="0"/>
                  <a:ea typeface="黑体" panose="02010609060101010101" pitchFamily="49" charset="-122"/>
                </a:defRPr>
              </a:lvl5pPr>
              <a:lvl6pPr marL="25146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algn="l" eaLnBrk="1" hangingPunct="1">
                <a:lnSpc>
                  <a:spcPct val="60000"/>
                </a:lnSpc>
              </a:pPr>
              <a:r>
                <a:rPr lang="en-US" altLang="zh-CN" sz="2999">
                  <a:solidFill>
                    <a:schemeClr val="bg2"/>
                  </a:solidFill>
                  <a:latin typeface="FrutigerNext LT Regular" panose="020B0803040504020204" pitchFamily="34" charset="0"/>
                  <a:ea typeface="MS PGothic" panose="020B0600070205080204" pitchFamily="34" charset="-128"/>
                </a:rPr>
                <a:t>+</a:t>
              </a:r>
            </a:p>
          </p:txBody>
        </p:sp>
        <p:sp>
          <p:nvSpPr>
            <p:cNvPr id="23603" name="Text Box 51"/>
            <p:cNvSpPr txBox="1">
              <a:spLocks noChangeArrowheads="1"/>
            </p:cNvSpPr>
            <p:nvPr/>
          </p:nvSpPr>
          <p:spPr bwMode="auto">
            <a:xfrm>
              <a:off x="6733613" y="1593103"/>
              <a:ext cx="592777" cy="646203"/>
            </a:xfrm>
            <a:prstGeom prst="rect">
              <a:avLst/>
            </a:prstGeom>
            <a:noFill/>
            <a:ln w="3175">
              <a:noFill/>
              <a:miter lim="800000"/>
              <a:headEnd/>
              <a:tailEnd/>
            </a:ln>
            <a:effectLst>
              <a:prstShdw prst="shdw17" dist="17961" dir="2700000">
                <a:schemeClr val="accent1">
                  <a:gamma/>
                  <a:shade val="60000"/>
                  <a:invGamma/>
                </a:schemeClr>
              </a:prstShdw>
            </a:effectLst>
          </p:spPr>
          <p:txBody>
            <a:bodyPr>
              <a:spAutoFit/>
            </a:bodyPr>
            <a:lstStyle/>
            <a:p>
              <a:pPr algn="l">
                <a:spcBef>
                  <a:spcPct val="50000"/>
                </a:spcBef>
                <a:defRPr/>
              </a:pPr>
              <a:r>
                <a:rPr lang="en-US" altLang="zh-CN" sz="3599">
                  <a:solidFill>
                    <a:schemeClr val="bg2"/>
                  </a:solidFill>
                  <a:latin typeface="FrutigerNext LT Regular" pitchFamily="34" charset="0"/>
                  <a:ea typeface="华文细黑" pitchFamily="2" charset="-122"/>
                </a:rPr>
                <a:t>…</a:t>
              </a:r>
            </a:p>
          </p:txBody>
        </p:sp>
        <p:sp>
          <p:nvSpPr>
            <p:cNvPr id="37929" name="Text Box 60"/>
            <p:cNvSpPr txBox="1">
              <a:spLocks noChangeArrowheads="1"/>
            </p:cNvSpPr>
            <p:nvPr/>
          </p:nvSpPr>
          <p:spPr bwMode="auto">
            <a:xfrm>
              <a:off x="6515785" y="3071145"/>
              <a:ext cx="270201" cy="276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6200" algn="ctr">
                  <a:solidFill>
                    <a:srgbClr val="000000"/>
                  </a:solidFill>
                  <a:miter lim="800000"/>
                  <a:headEnd/>
                  <a:tailEnd/>
                </a14:hiddenLine>
              </a:ext>
            </a:extLst>
          </p:spPr>
          <p:txBody>
            <a:bodyPr lIns="0" tIns="0" rIns="0" bIns="0">
              <a:spAutoFit/>
            </a:bodyPr>
            <a:lstStyle>
              <a:lvl1pPr defTabSz="800100" eaLnBrk="0" hangingPunct="0">
                <a:defRPr sz="3200">
                  <a:solidFill>
                    <a:srgbClr val="990000"/>
                  </a:solidFill>
                  <a:latin typeface="FrutigerNext LT Medium" pitchFamily="34" charset="0"/>
                  <a:ea typeface="黑体" panose="02010609060101010101" pitchFamily="49" charset="-122"/>
                </a:defRPr>
              </a:lvl1pPr>
              <a:lvl2pPr marL="742950" indent="-285750" defTabSz="800100" eaLnBrk="0" hangingPunct="0">
                <a:defRPr sz="3200">
                  <a:solidFill>
                    <a:srgbClr val="990000"/>
                  </a:solidFill>
                  <a:latin typeface="FrutigerNext LT Medium" pitchFamily="34" charset="0"/>
                  <a:ea typeface="黑体" panose="02010609060101010101" pitchFamily="49" charset="-122"/>
                </a:defRPr>
              </a:lvl2pPr>
              <a:lvl3pPr marL="1143000" indent="-228600" defTabSz="800100" eaLnBrk="0" hangingPunct="0">
                <a:defRPr sz="3200">
                  <a:solidFill>
                    <a:srgbClr val="990000"/>
                  </a:solidFill>
                  <a:latin typeface="FrutigerNext LT Medium" pitchFamily="34" charset="0"/>
                  <a:ea typeface="黑体" panose="02010609060101010101" pitchFamily="49" charset="-122"/>
                </a:defRPr>
              </a:lvl3pPr>
              <a:lvl4pPr marL="1600200" indent="-228600" defTabSz="800100" eaLnBrk="0" hangingPunct="0">
                <a:defRPr sz="3200">
                  <a:solidFill>
                    <a:srgbClr val="990000"/>
                  </a:solidFill>
                  <a:latin typeface="FrutigerNext LT Medium" pitchFamily="34" charset="0"/>
                  <a:ea typeface="黑体" panose="02010609060101010101" pitchFamily="49" charset="-122"/>
                </a:defRPr>
              </a:lvl4pPr>
              <a:lvl5pPr marL="2057400" indent="-228600" defTabSz="800100" eaLnBrk="0" hangingPunct="0">
                <a:defRPr sz="3200">
                  <a:solidFill>
                    <a:srgbClr val="990000"/>
                  </a:solidFill>
                  <a:latin typeface="FrutigerNext LT Medium" pitchFamily="34" charset="0"/>
                  <a:ea typeface="黑体" panose="02010609060101010101" pitchFamily="49" charset="-122"/>
                </a:defRPr>
              </a:lvl5pPr>
              <a:lvl6pPr marL="25146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algn="l" eaLnBrk="1" hangingPunct="1">
                <a:lnSpc>
                  <a:spcPct val="60000"/>
                </a:lnSpc>
              </a:pPr>
              <a:r>
                <a:rPr lang="en-US" altLang="zh-CN" sz="2999">
                  <a:solidFill>
                    <a:schemeClr val="bg2"/>
                  </a:solidFill>
                  <a:latin typeface="FrutigerNext LT Regular" panose="020B0803040504020204" pitchFamily="34" charset="0"/>
                  <a:ea typeface="MS PGothic" panose="020B0600070205080204" pitchFamily="34" charset="-128"/>
                </a:rPr>
                <a:t>+</a:t>
              </a:r>
            </a:p>
          </p:txBody>
        </p:sp>
        <p:sp>
          <p:nvSpPr>
            <p:cNvPr id="42" name="Text Box 51"/>
            <p:cNvSpPr txBox="1">
              <a:spLocks noChangeArrowheads="1"/>
            </p:cNvSpPr>
            <p:nvPr/>
          </p:nvSpPr>
          <p:spPr bwMode="auto">
            <a:xfrm>
              <a:off x="6731233" y="2727144"/>
              <a:ext cx="592777" cy="646203"/>
            </a:xfrm>
            <a:prstGeom prst="rect">
              <a:avLst/>
            </a:prstGeom>
            <a:noFill/>
            <a:ln w="3175">
              <a:noFill/>
              <a:miter lim="800000"/>
              <a:headEnd/>
              <a:tailEnd/>
            </a:ln>
            <a:effectLst>
              <a:prstShdw prst="shdw17" dist="17961" dir="2700000">
                <a:schemeClr val="accent1">
                  <a:gamma/>
                  <a:shade val="60000"/>
                  <a:invGamma/>
                </a:schemeClr>
              </a:prstShdw>
            </a:effectLst>
          </p:spPr>
          <p:txBody>
            <a:bodyPr>
              <a:spAutoFit/>
            </a:bodyPr>
            <a:lstStyle/>
            <a:p>
              <a:pPr algn="l">
                <a:spcBef>
                  <a:spcPct val="50000"/>
                </a:spcBef>
                <a:defRPr/>
              </a:pPr>
              <a:r>
                <a:rPr lang="en-US" altLang="zh-CN" sz="3599">
                  <a:solidFill>
                    <a:schemeClr val="bg2"/>
                  </a:solidFill>
                  <a:latin typeface="FrutigerNext LT Regular" pitchFamily="34" charset="0"/>
                  <a:ea typeface="华文细黑" pitchFamily="2" charset="-122"/>
                </a:rPr>
                <a:t>…</a:t>
              </a:r>
            </a:p>
          </p:txBody>
        </p:sp>
        <p:sp>
          <p:nvSpPr>
            <p:cNvPr id="37931" name="Text Box 60"/>
            <p:cNvSpPr txBox="1">
              <a:spLocks noChangeArrowheads="1"/>
            </p:cNvSpPr>
            <p:nvPr/>
          </p:nvSpPr>
          <p:spPr bwMode="auto">
            <a:xfrm>
              <a:off x="6515785" y="4122698"/>
              <a:ext cx="270201" cy="276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6200" algn="ctr">
                  <a:solidFill>
                    <a:srgbClr val="000000"/>
                  </a:solidFill>
                  <a:miter lim="800000"/>
                  <a:headEnd/>
                  <a:tailEnd/>
                </a14:hiddenLine>
              </a:ext>
            </a:extLst>
          </p:spPr>
          <p:txBody>
            <a:bodyPr lIns="0" tIns="0" rIns="0" bIns="0">
              <a:spAutoFit/>
            </a:bodyPr>
            <a:lstStyle>
              <a:lvl1pPr defTabSz="800100" eaLnBrk="0" hangingPunct="0">
                <a:defRPr sz="3200">
                  <a:solidFill>
                    <a:srgbClr val="990000"/>
                  </a:solidFill>
                  <a:latin typeface="FrutigerNext LT Medium" pitchFamily="34" charset="0"/>
                  <a:ea typeface="黑体" panose="02010609060101010101" pitchFamily="49" charset="-122"/>
                </a:defRPr>
              </a:lvl1pPr>
              <a:lvl2pPr marL="742950" indent="-285750" defTabSz="800100" eaLnBrk="0" hangingPunct="0">
                <a:defRPr sz="3200">
                  <a:solidFill>
                    <a:srgbClr val="990000"/>
                  </a:solidFill>
                  <a:latin typeface="FrutigerNext LT Medium" pitchFamily="34" charset="0"/>
                  <a:ea typeface="黑体" panose="02010609060101010101" pitchFamily="49" charset="-122"/>
                </a:defRPr>
              </a:lvl2pPr>
              <a:lvl3pPr marL="1143000" indent="-228600" defTabSz="800100" eaLnBrk="0" hangingPunct="0">
                <a:defRPr sz="3200">
                  <a:solidFill>
                    <a:srgbClr val="990000"/>
                  </a:solidFill>
                  <a:latin typeface="FrutigerNext LT Medium" pitchFamily="34" charset="0"/>
                  <a:ea typeface="黑体" panose="02010609060101010101" pitchFamily="49" charset="-122"/>
                </a:defRPr>
              </a:lvl3pPr>
              <a:lvl4pPr marL="1600200" indent="-228600" defTabSz="800100" eaLnBrk="0" hangingPunct="0">
                <a:defRPr sz="3200">
                  <a:solidFill>
                    <a:srgbClr val="990000"/>
                  </a:solidFill>
                  <a:latin typeface="FrutigerNext LT Medium" pitchFamily="34" charset="0"/>
                  <a:ea typeface="黑体" panose="02010609060101010101" pitchFamily="49" charset="-122"/>
                </a:defRPr>
              </a:lvl4pPr>
              <a:lvl5pPr marL="2057400" indent="-228600" defTabSz="800100" eaLnBrk="0" hangingPunct="0">
                <a:defRPr sz="3200">
                  <a:solidFill>
                    <a:srgbClr val="990000"/>
                  </a:solidFill>
                  <a:latin typeface="FrutigerNext LT Medium" pitchFamily="34" charset="0"/>
                  <a:ea typeface="黑体" panose="02010609060101010101" pitchFamily="49" charset="-122"/>
                </a:defRPr>
              </a:lvl5pPr>
              <a:lvl6pPr marL="25146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algn="l" eaLnBrk="1" hangingPunct="1">
                <a:lnSpc>
                  <a:spcPct val="60000"/>
                </a:lnSpc>
              </a:pPr>
              <a:r>
                <a:rPr lang="en-US" altLang="zh-CN" sz="2999">
                  <a:solidFill>
                    <a:schemeClr val="bg2"/>
                  </a:solidFill>
                  <a:latin typeface="FrutigerNext LT Regular" panose="020B0803040504020204" pitchFamily="34" charset="0"/>
                  <a:ea typeface="MS PGothic" panose="020B0600070205080204" pitchFamily="34" charset="-128"/>
                </a:rPr>
                <a:t>+</a:t>
              </a:r>
            </a:p>
          </p:txBody>
        </p:sp>
        <p:sp>
          <p:nvSpPr>
            <p:cNvPr id="44" name="Text Box 51"/>
            <p:cNvSpPr txBox="1">
              <a:spLocks noChangeArrowheads="1"/>
            </p:cNvSpPr>
            <p:nvPr/>
          </p:nvSpPr>
          <p:spPr bwMode="auto">
            <a:xfrm>
              <a:off x="6731233" y="3807264"/>
              <a:ext cx="592777" cy="646203"/>
            </a:xfrm>
            <a:prstGeom prst="rect">
              <a:avLst/>
            </a:prstGeom>
            <a:noFill/>
            <a:ln w="3175">
              <a:noFill/>
              <a:miter lim="800000"/>
              <a:headEnd/>
              <a:tailEnd/>
            </a:ln>
            <a:effectLst>
              <a:prstShdw prst="shdw17" dist="17961" dir="2700000">
                <a:schemeClr val="accent1">
                  <a:gamma/>
                  <a:shade val="60000"/>
                  <a:invGamma/>
                </a:schemeClr>
              </a:prstShdw>
            </a:effectLst>
          </p:spPr>
          <p:txBody>
            <a:bodyPr>
              <a:spAutoFit/>
            </a:bodyPr>
            <a:lstStyle/>
            <a:p>
              <a:pPr algn="l">
                <a:spcBef>
                  <a:spcPct val="50000"/>
                </a:spcBef>
                <a:defRPr/>
              </a:pPr>
              <a:r>
                <a:rPr lang="en-US" altLang="zh-CN" sz="3599">
                  <a:solidFill>
                    <a:schemeClr val="bg2"/>
                  </a:solidFill>
                  <a:latin typeface="FrutigerNext LT Regular" pitchFamily="34" charset="0"/>
                  <a:ea typeface="华文细黑" pitchFamily="2" charset="-122"/>
                </a:rPr>
                <a:t>…</a:t>
              </a:r>
            </a:p>
          </p:txBody>
        </p:sp>
        <p:sp>
          <p:nvSpPr>
            <p:cNvPr id="37933" name="TextBox 48"/>
            <p:cNvSpPr txBox="1">
              <a:spLocks noChangeArrowheads="1"/>
            </p:cNvSpPr>
            <p:nvPr/>
          </p:nvSpPr>
          <p:spPr bwMode="auto">
            <a:xfrm>
              <a:off x="2527223" y="4427707"/>
              <a:ext cx="88998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3200">
                  <a:solidFill>
                    <a:srgbClr val="990000"/>
                  </a:solidFill>
                  <a:latin typeface="FrutigerNext LT Medium" pitchFamily="34" charset="0"/>
                  <a:ea typeface="黑体" panose="02010609060101010101" pitchFamily="49" charset="-122"/>
                </a:defRPr>
              </a:lvl1pPr>
              <a:lvl2pPr marL="742950" indent="-285750" eaLnBrk="0" hangingPunct="0">
                <a:defRPr sz="3200">
                  <a:solidFill>
                    <a:srgbClr val="990000"/>
                  </a:solidFill>
                  <a:latin typeface="FrutigerNext LT Medium" pitchFamily="34" charset="0"/>
                  <a:ea typeface="黑体" panose="02010609060101010101" pitchFamily="49" charset="-122"/>
                </a:defRPr>
              </a:lvl2pPr>
              <a:lvl3pPr marL="1143000" indent="-228600" eaLnBrk="0" hangingPunct="0">
                <a:defRPr sz="3200">
                  <a:solidFill>
                    <a:srgbClr val="990000"/>
                  </a:solidFill>
                  <a:latin typeface="FrutigerNext LT Medium" pitchFamily="34" charset="0"/>
                  <a:ea typeface="黑体" panose="02010609060101010101" pitchFamily="49" charset="-122"/>
                </a:defRPr>
              </a:lvl3pPr>
              <a:lvl4pPr marL="1600200" indent="-228600" eaLnBrk="0" hangingPunct="0">
                <a:defRPr sz="3200">
                  <a:solidFill>
                    <a:srgbClr val="990000"/>
                  </a:solidFill>
                  <a:latin typeface="FrutigerNext LT Medium" pitchFamily="34" charset="0"/>
                  <a:ea typeface="黑体" panose="02010609060101010101" pitchFamily="49" charset="-122"/>
                </a:defRPr>
              </a:lvl4pPr>
              <a:lvl5pPr marL="2057400" indent="-228600" eaLnBrk="0" hangingPunct="0">
                <a:defRPr sz="3200">
                  <a:solidFill>
                    <a:srgbClr val="990000"/>
                  </a:solidFill>
                  <a:latin typeface="FrutigerNext LT Medium" pitchFamily="34" charset="0"/>
                  <a:ea typeface="黑体" panose="02010609060101010101" pitchFamily="49" charset="-122"/>
                </a:defRPr>
              </a:lvl5pPr>
              <a:lvl6pPr marL="25146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algn="l" eaLnBrk="1" hangingPunct="1"/>
              <a:r>
                <a:rPr lang="zh-CN" altLang="en-US" sz="1100" b="0" dirty="0">
                  <a:solidFill>
                    <a:schemeClr val="bg1"/>
                  </a:solidFill>
                  <a:latin typeface="+mn-ea"/>
                  <a:ea typeface="+mn-ea"/>
                </a:rPr>
                <a:t>开发团队三</a:t>
              </a:r>
            </a:p>
          </p:txBody>
        </p:sp>
        <p:sp>
          <p:nvSpPr>
            <p:cNvPr id="37934" name="AutoShape 42"/>
            <p:cNvSpPr>
              <a:spLocks noChangeArrowheads="1"/>
            </p:cNvSpPr>
            <p:nvPr/>
          </p:nvSpPr>
          <p:spPr bwMode="auto">
            <a:xfrm>
              <a:off x="861641" y="3780902"/>
              <a:ext cx="1451681" cy="482878"/>
            </a:xfrm>
            <a:prstGeom prst="cloudCallout">
              <a:avLst>
                <a:gd name="adj1" fmla="val 70463"/>
                <a:gd name="adj2" fmla="val 96370"/>
              </a:avLst>
            </a:prstGeom>
            <a:solidFill>
              <a:srgbClr val="FFFFCC"/>
            </a:solidFill>
            <a:ln w="9525">
              <a:solidFill>
                <a:srgbClr val="969696"/>
              </a:solidFill>
              <a:round/>
              <a:headEnd/>
              <a:tailEnd/>
            </a:ln>
          </p:spPr>
          <p:txBody>
            <a:bodyPr/>
            <a:lstStyle>
              <a:lvl1pPr marL="88900" eaLnBrk="0" hangingPunct="0">
                <a:defRPr sz="3200">
                  <a:solidFill>
                    <a:srgbClr val="990000"/>
                  </a:solidFill>
                  <a:latin typeface="FrutigerNext LT Medium" pitchFamily="34" charset="0"/>
                  <a:ea typeface="黑体" panose="02010609060101010101" pitchFamily="49" charset="-122"/>
                </a:defRPr>
              </a:lvl1pPr>
              <a:lvl2pPr marL="742950" indent="-285750" eaLnBrk="0" hangingPunct="0">
                <a:defRPr sz="3200">
                  <a:solidFill>
                    <a:srgbClr val="990000"/>
                  </a:solidFill>
                  <a:latin typeface="FrutigerNext LT Medium" pitchFamily="34" charset="0"/>
                  <a:ea typeface="黑体" panose="02010609060101010101" pitchFamily="49" charset="-122"/>
                </a:defRPr>
              </a:lvl2pPr>
              <a:lvl3pPr marL="1143000" indent="-228600" eaLnBrk="0" hangingPunct="0">
                <a:defRPr sz="3200">
                  <a:solidFill>
                    <a:srgbClr val="990000"/>
                  </a:solidFill>
                  <a:latin typeface="FrutigerNext LT Medium" pitchFamily="34" charset="0"/>
                  <a:ea typeface="黑体" panose="02010609060101010101" pitchFamily="49" charset="-122"/>
                </a:defRPr>
              </a:lvl3pPr>
              <a:lvl4pPr marL="1600200" indent="-228600" eaLnBrk="0" hangingPunct="0">
                <a:defRPr sz="3200">
                  <a:solidFill>
                    <a:srgbClr val="990000"/>
                  </a:solidFill>
                  <a:latin typeface="FrutigerNext LT Medium" pitchFamily="34" charset="0"/>
                  <a:ea typeface="黑体" panose="02010609060101010101" pitchFamily="49" charset="-122"/>
                </a:defRPr>
              </a:lvl4pPr>
              <a:lvl5pPr marL="2057400" indent="-228600" eaLnBrk="0" hangingPunct="0">
                <a:defRPr sz="3200">
                  <a:solidFill>
                    <a:srgbClr val="990000"/>
                  </a:solidFill>
                  <a:latin typeface="FrutigerNext LT Medium" pitchFamily="34" charset="0"/>
                  <a:ea typeface="黑体" panose="02010609060101010101" pitchFamily="49" charset="-122"/>
                </a:defRPr>
              </a:lvl5pPr>
              <a:lvl6pPr marL="25146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eaLnBrk="1" hangingPunct="1">
                <a:buClr>
                  <a:schemeClr val="bg2"/>
                </a:buClr>
                <a:buSzPct val="60000"/>
                <a:buFont typeface="Wingdings" panose="05000000000000000000" pitchFamily="2" charset="2"/>
                <a:buNone/>
              </a:pPr>
              <a:r>
                <a:rPr lang="zh-CN" altLang="en-US" sz="1200" b="0" dirty="0">
                  <a:solidFill>
                    <a:schemeClr val="tx1"/>
                  </a:solidFill>
                  <a:latin typeface="+mn-ea"/>
                  <a:ea typeface="+mn-ea"/>
                </a:rPr>
                <a:t>敏捷理念</a:t>
              </a:r>
            </a:p>
          </p:txBody>
        </p:sp>
        <p:sp>
          <p:nvSpPr>
            <p:cNvPr id="37935" name="TextBox 48"/>
            <p:cNvSpPr txBox="1">
              <a:spLocks noChangeArrowheads="1"/>
            </p:cNvSpPr>
            <p:nvPr/>
          </p:nvSpPr>
          <p:spPr bwMode="auto">
            <a:xfrm>
              <a:off x="2542712" y="3320250"/>
              <a:ext cx="88998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3200">
                  <a:solidFill>
                    <a:srgbClr val="990000"/>
                  </a:solidFill>
                  <a:latin typeface="FrutigerNext LT Medium" pitchFamily="34" charset="0"/>
                  <a:ea typeface="黑体" panose="02010609060101010101" pitchFamily="49" charset="-122"/>
                </a:defRPr>
              </a:lvl1pPr>
              <a:lvl2pPr marL="742950" indent="-285750" eaLnBrk="0" hangingPunct="0">
                <a:defRPr sz="3200">
                  <a:solidFill>
                    <a:srgbClr val="990000"/>
                  </a:solidFill>
                  <a:latin typeface="FrutigerNext LT Medium" pitchFamily="34" charset="0"/>
                  <a:ea typeface="黑体" panose="02010609060101010101" pitchFamily="49" charset="-122"/>
                </a:defRPr>
              </a:lvl2pPr>
              <a:lvl3pPr marL="1143000" indent="-228600" eaLnBrk="0" hangingPunct="0">
                <a:defRPr sz="3200">
                  <a:solidFill>
                    <a:srgbClr val="990000"/>
                  </a:solidFill>
                  <a:latin typeface="FrutigerNext LT Medium" pitchFamily="34" charset="0"/>
                  <a:ea typeface="黑体" panose="02010609060101010101" pitchFamily="49" charset="-122"/>
                </a:defRPr>
              </a:lvl3pPr>
              <a:lvl4pPr marL="1600200" indent="-228600" eaLnBrk="0" hangingPunct="0">
                <a:defRPr sz="3200">
                  <a:solidFill>
                    <a:srgbClr val="990000"/>
                  </a:solidFill>
                  <a:latin typeface="FrutigerNext LT Medium" pitchFamily="34" charset="0"/>
                  <a:ea typeface="黑体" panose="02010609060101010101" pitchFamily="49" charset="-122"/>
                </a:defRPr>
              </a:lvl4pPr>
              <a:lvl5pPr marL="2057400" indent="-228600" eaLnBrk="0" hangingPunct="0">
                <a:defRPr sz="3200">
                  <a:solidFill>
                    <a:srgbClr val="990000"/>
                  </a:solidFill>
                  <a:latin typeface="FrutigerNext LT Medium" pitchFamily="34" charset="0"/>
                  <a:ea typeface="黑体" panose="02010609060101010101" pitchFamily="49" charset="-122"/>
                </a:defRPr>
              </a:lvl5pPr>
              <a:lvl6pPr marL="25146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algn="l" eaLnBrk="1" hangingPunct="1"/>
              <a:r>
                <a:rPr lang="zh-CN" altLang="en-US" sz="1100" b="0" dirty="0">
                  <a:solidFill>
                    <a:schemeClr val="bg1"/>
                  </a:solidFill>
                  <a:latin typeface="+mn-ea"/>
                  <a:ea typeface="+mn-ea"/>
                </a:rPr>
                <a:t>开发团队二</a:t>
              </a:r>
            </a:p>
          </p:txBody>
        </p:sp>
        <p:sp>
          <p:nvSpPr>
            <p:cNvPr id="37936" name="AutoShape 147"/>
            <p:cNvSpPr>
              <a:spLocks noChangeArrowheads="1"/>
            </p:cNvSpPr>
            <p:nvPr/>
          </p:nvSpPr>
          <p:spPr bwMode="auto">
            <a:xfrm>
              <a:off x="861641" y="2705425"/>
              <a:ext cx="1358545" cy="451898"/>
            </a:xfrm>
            <a:prstGeom prst="cloudCallout">
              <a:avLst>
                <a:gd name="adj1" fmla="val 70463"/>
                <a:gd name="adj2" fmla="val 96370"/>
              </a:avLst>
            </a:prstGeom>
            <a:solidFill>
              <a:srgbClr val="FFFFCC"/>
            </a:solidFill>
            <a:ln w="9525">
              <a:solidFill>
                <a:srgbClr val="969696"/>
              </a:solidFill>
              <a:round/>
              <a:headEnd/>
              <a:tailEnd/>
            </a:ln>
          </p:spPr>
          <p:txBody>
            <a:bodyPr/>
            <a:lstStyle>
              <a:lvl1pPr marL="88900" eaLnBrk="0" hangingPunct="0">
                <a:defRPr sz="3200">
                  <a:solidFill>
                    <a:srgbClr val="990000"/>
                  </a:solidFill>
                  <a:latin typeface="FrutigerNext LT Medium" pitchFamily="34" charset="0"/>
                  <a:ea typeface="黑体" panose="02010609060101010101" pitchFamily="49" charset="-122"/>
                </a:defRPr>
              </a:lvl1pPr>
              <a:lvl2pPr marL="742950" indent="-285750" eaLnBrk="0" hangingPunct="0">
                <a:defRPr sz="3200">
                  <a:solidFill>
                    <a:srgbClr val="990000"/>
                  </a:solidFill>
                  <a:latin typeface="FrutigerNext LT Medium" pitchFamily="34" charset="0"/>
                  <a:ea typeface="黑体" panose="02010609060101010101" pitchFamily="49" charset="-122"/>
                </a:defRPr>
              </a:lvl2pPr>
              <a:lvl3pPr marL="1143000" indent="-228600" eaLnBrk="0" hangingPunct="0">
                <a:defRPr sz="3200">
                  <a:solidFill>
                    <a:srgbClr val="990000"/>
                  </a:solidFill>
                  <a:latin typeface="FrutigerNext LT Medium" pitchFamily="34" charset="0"/>
                  <a:ea typeface="黑体" panose="02010609060101010101" pitchFamily="49" charset="-122"/>
                </a:defRPr>
              </a:lvl3pPr>
              <a:lvl4pPr marL="1600200" indent="-228600" eaLnBrk="0" hangingPunct="0">
                <a:defRPr sz="3200">
                  <a:solidFill>
                    <a:srgbClr val="990000"/>
                  </a:solidFill>
                  <a:latin typeface="FrutigerNext LT Medium" pitchFamily="34" charset="0"/>
                  <a:ea typeface="黑体" panose="02010609060101010101" pitchFamily="49" charset="-122"/>
                </a:defRPr>
              </a:lvl4pPr>
              <a:lvl5pPr marL="2057400" indent="-228600" eaLnBrk="0" hangingPunct="0">
                <a:defRPr sz="3200">
                  <a:solidFill>
                    <a:srgbClr val="990000"/>
                  </a:solidFill>
                  <a:latin typeface="FrutigerNext LT Medium" pitchFamily="34" charset="0"/>
                  <a:ea typeface="黑体" panose="02010609060101010101" pitchFamily="49" charset="-122"/>
                </a:defRPr>
              </a:lvl5pPr>
              <a:lvl6pPr marL="25146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eaLnBrk="1" hangingPunct="1">
                <a:buClr>
                  <a:schemeClr val="bg2"/>
                </a:buClr>
                <a:buSzPct val="60000"/>
                <a:buFont typeface="Wingdings" panose="05000000000000000000" pitchFamily="2" charset="2"/>
                <a:buNone/>
              </a:pPr>
              <a:r>
                <a:rPr lang="zh-CN" altLang="en-US" sz="1200" b="0" dirty="0">
                  <a:solidFill>
                    <a:schemeClr val="tx1"/>
                  </a:solidFill>
                  <a:latin typeface="+mn-ea"/>
                  <a:ea typeface="+mn-ea"/>
                </a:rPr>
                <a:t>敏捷理念</a:t>
              </a:r>
            </a:p>
          </p:txBody>
        </p:sp>
        <p:sp>
          <p:nvSpPr>
            <p:cNvPr id="37937" name="AutoShape 148"/>
            <p:cNvSpPr>
              <a:spLocks noChangeArrowheads="1"/>
            </p:cNvSpPr>
            <p:nvPr/>
          </p:nvSpPr>
          <p:spPr bwMode="auto">
            <a:xfrm>
              <a:off x="861641" y="1625305"/>
              <a:ext cx="1358546" cy="451898"/>
            </a:xfrm>
            <a:prstGeom prst="cloudCallout">
              <a:avLst>
                <a:gd name="adj1" fmla="val 70463"/>
                <a:gd name="adj2" fmla="val 96370"/>
              </a:avLst>
            </a:prstGeom>
            <a:solidFill>
              <a:srgbClr val="FFFFCC"/>
            </a:solidFill>
            <a:ln w="9525">
              <a:solidFill>
                <a:srgbClr val="969696"/>
              </a:solidFill>
              <a:round/>
              <a:headEnd/>
              <a:tailEnd/>
            </a:ln>
          </p:spPr>
          <p:txBody>
            <a:bodyPr/>
            <a:lstStyle>
              <a:lvl1pPr marL="88900" eaLnBrk="0" hangingPunct="0">
                <a:defRPr sz="3200">
                  <a:solidFill>
                    <a:srgbClr val="990000"/>
                  </a:solidFill>
                  <a:latin typeface="FrutigerNext LT Medium" pitchFamily="34" charset="0"/>
                  <a:ea typeface="黑体" panose="02010609060101010101" pitchFamily="49" charset="-122"/>
                </a:defRPr>
              </a:lvl1pPr>
              <a:lvl2pPr marL="742950" indent="-285750" eaLnBrk="0" hangingPunct="0">
                <a:defRPr sz="3200">
                  <a:solidFill>
                    <a:srgbClr val="990000"/>
                  </a:solidFill>
                  <a:latin typeface="FrutigerNext LT Medium" pitchFamily="34" charset="0"/>
                  <a:ea typeface="黑体" panose="02010609060101010101" pitchFamily="49" charset="-122"/>
                </a:defRPr>
              </a:lvl2pPr>
              <a:lvl3pPr marL="1143000" indent="-228600" eaLnBrk="0" hangingPunct="0">
                <a:defRPr sz="3200">
                  <a:solidFill>
                    <a:srgbClr val="990000"/>
                  </a:solidFill>
                  <a:latin typeface="FrutigerNext LT Medium" pitchFamily="34" charset="0"/>
                  <a:ea typeface="黑体" panose="02010609060101010101" pitchFamily="49" charset="-122"/>
                </a:defRPr>
              </a:lvl3pPr>
              <a:lvl4pPr marL="1600200" indent="-228600" eaLnBrk="0" hangingPunct="0">
                <a:defRPr sz="3200">
                  <a:solidFill>
                    <a:srgbClr val="990000"/>
                  </a:solidFill>
                  <a:latin typeface="FrutigerNext LT Medium" pitchFamily="34" charset="0"/>
                  <a:ea typeface="黑体" panose="02010609060101010101" pitchFamily="49" charset="-122"/>
                </a:defRPr>
              </a:lvl4pPr>
              <a:lvl5pPr marL="2057400" indent="-228600" eaLnBrk="0" hangingPunct="0">
                <a:defRPr sz="3200">
                  <a:solidFill>
                    <a:srgbClr val="990000"/>
                  </a:solidFill>
                  <a:latin typeface="FrutigerNext LT Medium" pitchFamily="34" charset="0"/>
                  <a:ea typeface="黑体" panose="02010609060101010101" pitchFamily="49" charset="-122"/>
                </a:defRPr>
              </a:lvl5pPr>
              <a:lvl6pPr marL="25146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eaLnBrk="1" hangingPunct="1">
                <a:buClr>
                  <a:schemeClr val="bg2"/>
                </a:buClr>
                <a:buSzPct val="60000"/>
                <a:buFont typeface="Wingdings" panose="05000000000000000000" pitchFamily="2" charset="2"/>
                <a:buNone/>
              </a:pPr>
              <a:r>
                <a:rPr lang="zh-CN" altLang="en-US" sz="1200" b="0" dirty="0">
                  <a:solidFill>
                    <a:schemeClr val="tx1"/>
                  </a:solidFill>
                  <a:latin typeface="+mn-ea"/>
                  <a:ea typeface="+mn-ea"/>
                </a:rPr>
                <a:t>敏捷理念</a:t>
              </a:r>
            </a:p>
          </p:txBody>
        </p:sp>
      </p:grpSp>
    </p:spTree>
    <p:extLst>
      <p:ext uri="{BB962C8B-B14F-4D97-AF65-F5344CB8AC3E}">
        <p14:creationId xmlns:p14="http://schemas.microsoft.com/office/powerpoint/2010/main" val="133004939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bwMode="auto">
          <a:xfrm>
            <a:off x="684214" y="1376363"/>
            <a:ext cx="7920037" cy="3780829"/>
          </a:xfrm>
          <a:prstGeom prst="rect">
            <a:avLst/>
          </a:prstGeom>
          <a:noFill/>
          <a:ln w="1270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000" b="0" i="0" u="none" strike="noStrike" cap="none" normalizeH="0" baseline="0">
              <a:ln>
                <a:noFill/>
              </a:ln>
              <a:solidFill>
                <a:schemeClr val="tx1"/>
              </a:solidFill>
              <a:effectLst/>
              <a:latin typeface="FrutigerNext LT Regular" pitchFamily="34" charset="0"/>
              <a:ea typeface="宋体" pitchFamily="2" charset="-122"/>
            </a:endParaRPr>
          </a:p>
        </p:txBody>
      </p:sp>
      <p:sp>
        <p:nvSpPr>
          <p:cNvPr id="58372" name="Rectangle 2"/>
          <p:cNvSpPr>
            <a:spLocks noGrp="1" noChangeArrowheads="1"/>
          </p:cNvSpPr>
          <p:nvPr>
            <p:ph type="title"/>
          </p:nvPr>
        </p:nvSpPr>
        <p:spPr>
          <a:prstGeom prst="rect">
            <a:avLst/>
          </a:prstGeom>
        </p:spPr>
        <p:txBody>
          <a:bodyPr vert="horz" wrap="square" lIns="60062" tIns="30030" rIns="60062" bIns="30030" numCol="1" anchor="ctr" anchorCtr="0" compatLnSpc="1">
            <a:prstTxWarp prst="textNoShape">
              <a:avLst/>
            </a:prstTxWarp>
          </a:bodyPr>
          <a:lstStyle/>
          <a:p>
            <a:pPr eaLnBrk="1" hangingPunct="1"/>
            <a:r>
              <a:rPr lang="zh-CN" altLang="en-US" sz="3500" dirty="0"/>
              <a:t>敏捷团队的三个核心角色</a:t>
            </a:r>
          </a:p>
        </p:txBody>
      </p:sp>
      <p:sp>
        <p:nvSpPr>
          <p:cNvPr id="58371" name="Rectangle 5"/>
          <p:cNvSpPr>
            <a:spLocks noChangeArrowheads="1"/>
          </p:cNvSpPr>
          <p:nvPr/>
        </p:nvSpPr>
        <p:spPr bwMode="auto">
          <a:xfrm>
            <a:off x="611560" y="5323360"/>
            <a:ext cx="7992691" cy="323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0065" tIns="30032" rIns="60065" bIns="30032"/>
          <a:lstStyle>
            <a:lvl1pPr defTabSz="800100" eaLnBrk="0" hangingPunct="0">
              <a:defRPr sz="3200">
                <a:solidFill>
                  <a:srgbClr val="990000"/>
                </a:solidFill>
                <a:latin typeface="FrutigerNext LT Medium" pitchFamily="34" charset="0"/>
                <a:ea typeface="黑体" panose="02010609060101010101" pitchFamily="49" charset="-122"/>
              </a:defRPr>
            </a:lvl1pPr>
            <a:lvl2pPr marL="742950" indent="-285750" defTabSz="800100" eaLnBrk="0" hangingPunct="0">
              <a:defRPr sz="3200">
                <a:solidFill>
                  <a:srgbClr val="990000"/>
                </a:solidFill>
                <a:latin typeface="FrutigerNext LT Medium" pitchFamily="34" charset="0"/>
                <a:ea typeface="黑体" panose="02010609060101010101" pitchFamily="49" charset="-122"/>
              </a:defRPr>
            </a:lvl2pPr>
            <a:lvl3pPr marL="1143000" indent="-228600" defTabSz="800100" eaLnBrk="0" hangingPunct="0">
              <a:defRPr sz="3200">
                <a:solidFill>
                  <a:srgbClr val="990000"/>
                </a:solidFill>
                <a:latin typeface="FrutigerNext LT Medium" pitchFamily="34" charset="0"/>
                <a:ea typeface="黑体" panose="02010609060101010101" pitchFamily="49" charset="-122"/>
              </a:defRPr>
            </a:lvl3pPr>
            <a:lvl4pPr marL="1600200" indent="-228600" defTabSz="800100" eaLnBrk="0" hangingPunct="0">
              <a:defRPr sz="3200">
                <a:solidFill>
                  <a:srgbClr val="990000"/>
                </a:solidFill>
                <a:latin typeface="FrutigerNext LT Medium" pitchFamily="34" charset="0"/>
                <a:ea typeface="黑体" panose="02010609060101010101" pitchFamily="49" charset="-122"/>
              </a:defRPr>
            </a:lvl4pPr>
            <a:lvl5pPr marL="2057400" indent="-228600" defTabSz="800100" eaLnBrk="0" hangingPunct="0">
              <a:defRPr sz="3200">
                <a:solidFill>
                  <a:srgbClr val="990000"/>
                </a:solidFill>
                <a:latin typeface="FrutigerNext LT Medium" pitchFamily="34" charset="0"/>
                <a:ea typeface="黑体" panose="02010609060101010101" pitchFamily="49" charset="-122"/>
              </a:defRPr>
            </a:lvl5pPr>
            <a:lvl6pPr marL="25146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eaLnBrk="1" hangingPunct="1">
              <a:lnSpc>
                <a:spcPct val="130000"/>
              </a:lnSpc>
              <a:buClr>
                <a:schemeClr val="bg2"/>
              </a:buClr>
              <a:buFont typeface="Wingdings" panose="05000000000000000000" pitchFamily="2" charset="2"/>
              <a:buNone/>
            </a:pPr>
            <a:r>
              <a:rPr lang="zh-CN" altLang="en-US" sz="1400" dirty="0">
                <a:solidFill>
                  <a:schemeClr val="tx2"/>
                </a:solidFill>
                <a:latin typeface="+mn-ea"/>
                <a:ea typeface="+mn-ea"/>
              </a:rPr>
              <a:t>敏捷</a:t>
            </a:r>
            <a:r>
              <a:rPr lang="zh-CN" altLang="zh-CN" sz="1400" dirty="0">
                <a:solidFill>
                  <a:schemeClr val="tx2"/>
                </a:solidFill>
                <a:latin typeface="+mn-ea"/>
                <a:ea typeface="+mn-ea"/>
              </a:rPr>
              <a:t>团队</a:t>
            </a:r>
            <a:r>
              <a:rPr lang="zh-CN" altLang="en-US" sz="1400" dirty="0">
                <a:solidFill>
                  <a:schemeClr val="tx2"/>
                </a:solidFill>
                <a:latin typeface="+mn-ea"/>
                <a:ea typeface="+mn-ea"/>
              </a:rPr>
              <a:t>包括</a:t>
            </a:r>
            <a:r>
              <a:rPr lang="zh-CN" altLang="zh-CN" sz="1400" dirty="0">
                <a:solidFill>
                  <a:schemeClr val="tx2"/>
                </a:solidFill>
                <a:latin typeface="+mn-ea"/>
                <a:ea typeface="+mn-ea"/>
              </a:rPr>
              <a:t>3个核心角色</a:t>
            </a:r>
            <a:r>
              <a:rPr lang="zh-CN" altLang="en-US" sz="1400" dirty="0">
                <a:solidFill>
                  <a:schemeClr val="tx2"/>
                </a:solidFill>
                <a:latin typeface="+mn-ea"/>
                <a:ea typeface="+mn-ea"/>
              </a:rPr>
              <a:t>: </a:t>
            </a:r>
            <a:r>
              <a:rPr lang="zh-CN" altLang="zh-CN" sz="1400" dirty="0">
                <a:solidFill>
                  <a:schemeClr val="tx2"/>
                </a:solidFill>
                <a:latin typeface="+mn-lt"/>
                <a:ea typeface="+mn-ea"/>
              </a:rPr>
              <a:t>PO</a:t>
            </a:r>
            <a:r>
              <a:rPr lang="zh-CN" altLang="en-US" sz="1400" dirty="0">
                <a:solidFill>
                  <a:schemeClr val="tx2"/>
                </a:solidFill>
                <a:latin typeface="+mn-lt"/>
                <a:ea typeface="+mn-ea"/>
              </a:rPr>
              <a:t>(</a:t>
            </a:r>
            <a:r>
              <a:rPr lang="en-US" altLang="zh-CN" sz="1400" dirty="0">
                <a:solidFill>
                  <a:schemeClr val="tx2"/>
                </a:solidFill>
                <a:latin typeface="+mn-lt"/>
                <a:ea typeface="+mn-ea"/>
              </a:rPr>
              <a:t>Product Owner)</a:t>
            </a:r>
            <a:r>
              <a:rPr lang="zh-CN" altLang="en-US" sz="1400" dirty="0">
                <a:solidFill>
                  <a:schemeClr val="tx2"/>
                </a:solidFill>
                <a:latin typeface="+mn-lt"/>
                <a:ea typeface="+mn-ea"/>
              </a:rPr>
              <a:t>、</a:t>
            </a:r>
            <a:r>
              <a:rPr lang="zh-CN" altLang="zh-CN" sz="1400" dirty="0">
                <a:solidFill>
                  <a:schemeClr val="tx2"/>
                </a:solidFill>
                <a:latin typeface="+mn-lt"/>
                <a:ea typeface="+mn-ea"/>
              </a:rPr>
              <a:t>Scrum Master</a:t>
            </a:r>
            <a:r>
              <a:rPr lang="en-US" altLang="zh-CN" sz="1400" dirty="0">
                <a:solidFill>
                  <a:schemeClr val="tx2"/>
                </a:solidFill>
                <a:latin typeface="+mn-lt"/>
                <a:ea typeface="+mn-ea"/>
              </a:rPr>
              <a:t>(Scrum</a:t>
            </a:r>
            <a:r>
              <a:rPr lang="zh-CN" altLang="en-US" sz="1400" dirty="0">
                <a:solidFill>
                  <a:schemeClr val="tx2"/>
                </a:solidFill>
                <a:latin typeface="+mn-ea"/>
                <a:ea typeface="+mn-ea"/>
              </a:rPr>
              <a:t>教练</a:t>
            </a:r>
            <a:r>
              <a:rPr lang="en-US" altLang="zh-CN" sz="1400" dirty="0">
                <a:solidFill>
                  <a:schemeClr val="tx2"/>
                </a:solidFill>
                <a:latin typeface="+mn-ea"/>
                <a:ea typeface="+mn-ea"/>
              </a:rPr>
              <a:t>)</a:t>
            </a:r>
            <a:r>
              <a:rPr lang="zh-CN" altLang="en-US" sz="1400" dirty="0">
                <a:solidFill>
                  <a:schemeClr val="tx2"/>
                </a:solidFill>
                <a:latin typeface="+mn-ea"/>
                <a:ea typeface="+mn-ea"/>
              </a:rPr>
              <a:t>和</a:t>
            </a:r>
            <a:r>
              <a:rPr lang="zh-CN" altLang="zh-CN" sz="1400" dirty="0">
                <a:solidFill>
                  <a:schemeClr val="tx2"/>
                </a:solidFill>
                <a:latin typeface="+mn-lt"/>
                <a:ea typeface="+mn-ea"/>
              </a:rPr>
              <a:t>Team</a:t>
            </a:r>
            <a:r>
              <a:rPr lang="en-US" altLang="zh-CN" sz="1400" dirty="0">
                <a:solidFill>
                  <a:schemeClr val="tx2"/>
                </a:solidFill>
                <a:latin typeface="+mn-ea"/>
                <a:ea typeface="+mn-ea"/>
              </a:rPr>
              <a:t>(</a:t>
            </a:r>
            <a:r>
              <a:rPr lang="zh-CN" altLang="en-US" sz="1400" dirty="0">
                <a:solidFill>
                  <a:schemeClr val="tx2"/>
                </a:solidFill>
                <a:latin typeface="+mn-ea"/>
                <a:ea typeface="+mn-ea"/>
              </a:rPr>
              <a:t>开发产品</a:t>
            </a:r>
            <a:r>
              <a:rPr lang="en-US" altLang="zh-CN" sz="1400" dirty="0">
                <a:solidFill>
                  <a:schemeClr val="tx2"/>
                </a:solidFill>
                <a:latin typeface="+mn-ea"/>
                <a:ea typeface="+mn-ea"/>
              </a:rPr>
              <a:t>)</a:t>
            </a:r>
          </a:p>
        </p:txBody>
      </p:sp>
      <p:grpSp>
        <p:nvGrpSpPr>
          <p:cNvPr id="3" name="组合 2"/>
          <p:cNvGrpSpPr/>
          <p:nvPr/>
        </p:nvGrpSpPr>
        <p:grpSpPr>
          <a:xfrm>
            <a:off x="1187624" y="1454808"/>
            <a:ext cx="6562861" cy="3510239"/>
            <a:chOff x="988098" y="1454808"/>
            <a:chExt cx="6562861" cy="3510239"/>
          </a:xfrm>
        </p:grpSpPr>
        <p:pic>
          <p:nvPicPr>
            <p:cNvPr id="58373" name="Picture 1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64851" y="1454808"/>
              <a:ext cx="5886108" cy="3510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374" name="Text Box 11"/>
            <p:cNvSpPr txBox="1">
              <a:spLocks noChangeArrowheads="1"/>
            </p:cNvSpPr>
            <p:nvPr/>
          </p:nvSpPr>
          <p:spPr bwMode="auto">
            <a:xfrm>
              <a:off x="988098" y="2881456"/>
              <a:ext cx="890219" cy="2538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lIns="68536" tIns="34268" rIns="68536" bIns="34268">
              <a:spAutoFit/>
            </a:bodyPr>
            <a:lstStyle>
              <a:lvl1pPr defTabSz="800100" eaLnBrk="0" hangingPunct="0">
                <a:defRPr sz="3200">
                  <a:solidFill>
                    <a:srgbClr val="990000"/>
                  </a:solidFill>
                  <a:latin typeface="FrutigerNext LT Medium" pitchFamily="34" charset="0"/>
                  <a:ea typeface="黑体" panose="02010609060101010101" pitchFamily="49" charset="-122"/>
                </a:defRPr>
              </a:lvl1pPr>
              <a:lvl2pPr marL="742950" indent="-285750" defTabSz="800100" eaLnBrk="0" hangingPunct="0">
                <a:defRPr sz="3200">
                  <a:solidFill>
                    <a:srgbClr val="990000"/>
                  </a:solidFill>
                  <a:latin typeface="FrutigerNext LT Medium" pitchFamily="34" charset="0"/>
                  <a:ea typeface="黑体" panose="02010609060101010101" pitchFamily="49" charset="-122"/>
                </a:defRPr>
              </a:lvl2pPr>
              <a:lvl3pPr marL="1143000" indent="-228600" defTabSz="800100" eaLnBrk="0" hangingPunct="0">
                <a:defRPr sz="3200">
                  <a:solidFill>
                    <a:srgbClr val="990000"/>
                  </a:solidFill>
                  <a:latin typeface="FrutigerNext LT Medium" pitchFamily="34" charset="0"/>
                  <a:ea typeface="黑体" panose="02010609060101010101" pitchFamily="49" charset="-122"/>
                </a:defRPr>
              </a:lvl3pPr>
              <a:lvl4pPr marL="1600200" indent="-228600" defTabSz="800100" eaLnBrk="0" hangingPunct="0">
                <a:defRPr sz="3200">
                  <a:solidFill>
                    <a:srgbClr val="990000"/>
                  </a:solidFill>
                  <a:latin typeface="FrutigerNext LT Medium" pitchFamily="34" charset="0"/>
                  <a:ea typeface="黑体" panose="02010609060101010101" pitchFamily="49" charset="-122"/>
                </a:defRPr>
              </a:lvl4pPr>
              <a:lvl5pPr marL="2057400" indent="-228600" defTabSz="800100" eaLnBrk="0" hangingPunct="0">
                <a:defRPr sz="3200">
                  <a:solidFill>
                    <a:srgbClr val="990000"/>
                  </a:solidFill>
                  <a:latin typeface="FrutigerNext LT Medium" pitchFamily="34" charset="0"/>
                  <a:ea typeface="黑体" panose="02010609060101010101" pitchFamily="49" charset="-122"/>
                </a:defRPr>
              </a:lvl5pPr>
              <a:lvl6pPr marL="25146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eaLnBrk="1" hangingPunct="1">
                <a:spcBef>
                  <a:spcPct val="50000"/>
                </a:spcBef>
              </a:pPr>
              <a:r>
                <a:rPr lang="en-US" altLang="zh-CN" sz="1200" dirty="0">
                  <a:solidFill>
                    <a:srgbClr val="4D4D4D"/>
                  </a:solidFill>
                  <a:latin typeface="+mn-ea"/>
                  <a:ea typeface="+mn-ea"/>
                  <a:cs typeface="Arial Unicode MS" panose="020B0604020202020204" pitchFamily="34" charset="-122"/>
                </a:rPr>
                <a:t>Marketing</a:t>
              </a:r>
            </a:p>
          </p:txBody>
        </p:sp>
        <p:sp>
          <p:nvSpPr>
            <p:cNvPr id="58375" name="Text Box 12"/>
            <p:cNvSpPr txBox="1">
              <a:spLocks noChangeArrowheads="1"/>
            </p:cNvSpPr>
            <p:nvPr/>
          </p:nvSpPr>
          <p:spPr bwMode="auto">
            <a:xfrm>
              <a:off x="1432130" y="2296893"/>
              <a:ext cx="446187" cy="2538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lIns="68536" tIns="34268" rIns="68536" bIns="34268">
              <a:spAutoFit/>
            </a:bodyPr>
            <a:lstStyle>
              <a:lvl1pPr defTabSz="800100" eaLnBrk="0" hangingPunct="0">
                <a:defRPr sz="3200">
                  <a:solidFill>
                    <a:srgbClr val="990000"/>
                  </a:solidFill>
                  <a:latin typeface="FrutigerNext LT Medium" pitchFamily="34" charset="0"/>
                  <a:ea typeface="黑体" panose="02010609060101010101" pitchFamily="49" charset="-122"/>
                </a:defRPr>
              </a:lvl1pPr>
              <a:lvl2pPr marL="742950" indent="-285750" defTabSz="800100" eaLnBrk="0" hangingPunct="0">
                <a:defRPr sz="3200">
                  <a:solidFill>
                    <a:srgbClr val="990000"/>
                  </a:solidFill>
                  <a:latin typeface="FrutigerNext LT Medium" pitchFamily="34" charset="0"/>
                  <a:ea typeface="黑体" panose="02010609060101010101" pitchFamily="49" charset="-122"/>
                </a:defRPr>
              </a:lvl2pPr>
              <a:lvl3pPr marL="1143000" indent="-228600" defTabSz="800100" eaLnBrk="0" hangingPunct="0">
                <a:defRPr sz="3200">
                  <a:solidFill>
                    <a:srgbClr val="990000"/>
                  </a:solidFill>
                  <a:latin typeface="FrutigerNext LT Medium" pitchFamily="34" charset="0"/>
                  <a:ea typeface="黑体" panose="02010609060101010101" pitchFamily="49" charset="-122"/>
                </a:defRPr>
              </a:lvl3pPr>
              <a:lvl4pPr marL="1600200" indent="-228600" defTabSz="800100" eaLnBrk="0" hangingPunct="0">
                <a:defRPr sz="3200">
                  <a:solidFill>
                    <a:srgbClr val="990000"/>
                  </a:solidFill>
                  <a:latin typeface="FrutigerNext LT Medium" pitchFamily="34" charset="0"/>
                  <a:ea typeface="黑体" panose="02010609060101010101" pitchFamily="49" charset="-122"/>
                </a:defRPr>
              </a:lvl4pPr>
              <a:lvl5pPr marL="2057400" indent="-228600" defTabSz="800100" eaLnBrk="0" hangingPunct="0">
                <a:defRPr sz="3200">
                  <a:solidFill>
                    <a:srgbClr val="990000"/>
                  </a:solidFill>
                  <a:latin typeface="FrutigerNext LT Medium" pitchFamily="34" charset="0"/>
                  <a:ea typeface="黑体" panose="02010609060101010101" pitchFamily="49" charset="-122"/>
                </a:defRPr>
              </a:lvl5pPr>
              <a:lvl6pPr marL="25146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eaLnBrk="1" hangingPunct="1">
                <a:spcBef>
                  <a:spcPct val="50000"/>
                </a:spcBef>
              </a:pPr>
              <a:r>
                <a:rPr lang="zh-CN" altLang="en-US" sz="1200" dirty="0">
                  <a:solidFill>
                    <a:srgbClr val="4D4D4D"/>
                  </a:solidFill>
                  <a:latin typeface="+mn-ea"/>
                  <a:ea typeface="+mn-ea"/>
                  <a:cs typeface="Arial Unicode MS" panose="020B0604020202020204" pitchFamily="34" charset="-122"/>
                </a:rPr>
                <a:t>用户</a:t>
              </a:r>
            </a:p>
          </p:txBody>
        </p:sp>
        <p:sp>
          <p:nvSpPr>
            <p:cNvPr id="58376" name="Text Box 13"/>
            <p:cNvSpPr txBox="1">
              <a:spLocks noChangeArrowheads="1"/>
            </p:cNvSpPr>
            <p:nvPr/>
          </p:nvSpPr>
          <p:spPr bwMode="auto">
            <a:xfrm>
              <a:off x="1432129" y="3277831"/>
              <a:ext cx="446187" cy="2538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lIns="68536" tIns="34268" rIns="68536" bIns="34268">
              <a:spAutoFit/>
            </a:bodyPr>
            <a:lstStyle>
              <a:lvl1pPr defTabSz="800100" eaLnBrk="0" hangingPunct="0">
                <a:defRPr sz="3200">
                  <a:solidFill>
                    <a:srgbClr val="990000"/>
                  </a:solidFill>
                  <a:latin typeface="FrutigerNext LT Medium" pitchFamily="34" charset="0"/>
                  <a:ea typeface="黑体" panose="02010609060101010101" pitchFamily="49" charset="-122"/>
                </a:defRPr>
              </a:lvl1pPr>
              <a:lvl2pPr marL="742950" indent="-285750" defTabSz="800100" eaLnBrk="0" hangingPunct="0">
                <a:defRPr sz="3200">
                  <a:solidFill>
                    <a:srgbClr val="990000"/>
                  </a:solidFill>
                  <a:latin typeface="FrutigerNext LT Medium" pitchFamily="34" charset="0"/>
                  <a:ea typeface="黑体" panose="02010609060101010101" pitchFamily="49" charset="-122"/>
                </a:defRPr>
              </a:lvl2pPr>
              <a:lvl3pPr marL="1143000" indent="-228600" defTabSz="800100" eaLnBrk="0" hangingPunct="0">
                <a:defRPr sz="3200">
                  <a:solidFill>
                    <a:srgbClr val="990000"/>
                  </a:solidFill>
                  <a:latin typeface="FrutigerNext LT Medium" pitchFamily="34" charset="0"/>
                  <a:ea typeface="黑体" panose="02010609060101010101" pitchFamily="49" charset="-122"/>
                </a:defRPr>
              </a:lvl3pPr>
              <a:lvl4pPr marL="1600200" indent="-228600" defTabSz="800100" eaLnBrk="0" hangingPunct="0">
                <a:defRPr sz="3200">
                  <a:solidFill>
                    <a:srgbClr val="990000"/>
                  </a:solidFill>
                  <a:latin typeface="FrutigerNext LT Medium" pitchFamily="34" charset="0"/>
                  <a:ea typeface="黑体" panose="02010609060101010101" pitchFamily="49" charset="-122"/>
                </a:defRPr>
              </a:lvl4pPr>
              <a:lvl5pPr marL="2057400" indent="-228600" defTabSz="800100" eaLnBrk="0" hangingPunct="0">
                <a:defRPr sz="3200">
                  <a:solidFill>
                    <a:srgbClr val="990000"/>
                  </a:solidFill>
                  <a:latin typeface="FrutigerNext LT Medium" pitchFamily="34" charset="0"/>
                  <a:ea typeface="黑体" panose="02010609060101010101" pitchFamily="49" charset="-122"/>
                </a:defRPr>
              </a:lvl5pPr>
              <a:lvl6pPr marL="25146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eaLnBrk="1" hangingPunct="1">
                <a:spcBef>
                  <a:spcPct val="50000"/>
                </a:spcBef>
              </a:pPr>
              <a:r>
                <a:rPr lang="zh-CN" altLang="en-US" sz="1200" dirty="0">
                  <a:solidFill>
                    <a:srgbClr val="4D4D4D"/>
                  </a:solidFill>
                  <a:latin typeface="+mn-ea"/>
                  <a:ea typeface="+mn-ea"/>
                  <a:cs typeface="Arial Unicode MS" panose="020B0604020202020204" pitchFamily="34" charset="-122"/>
                </a:rPr>
                <a:t>用服</a:t>
              </a:r>
            </a:p>
          </p:txBody>
        </p:sp>
        <p:sp>
          <p:nvSpPr>
            <p:cNvPr id="58377" name="Text Box 14"/>
            <p:cNvSpPr txBox="1">
              <a:spLocks noChangeArrowheads="1"/>
            </p:cNvSpPr>
            <p:nvPr/>
          </p:nvSpPr>
          <p:spPr bwMode="auto">
            <a:xfrm>
              <a:off x="1432128" y="3671824"/>
              <a:ext cx="446187" cy="2538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lIns="68536" tIns="34268" rIns="68536" bIns="34268">
              <a:spAutoFit/>
            </a:bodyPr>
            <a:lstStyle>
              <a:lvl1pPr defTabSz="800100" eaLnBrk="0" hangingPunct="0">
                <a:defRPr sz="3200">
                  <a:solidFill>
                    <a:srgbClr val="990000"/>
                  </a:solidFill>
                  <a:latin typeface="FrutigerNext LT Medium" pitchFamily="34" charset="0"/>
                  <a:ea typeface="黑体" panose="02010609060101010101" pitchFamily="49" charset="-122"/>
                </a:defRPr>
              </a:lvl1pPr>
              <a:lvl2pPr marL="742950" indent="-285750" defTabSz="800100" eaLnBrk="0" hangingPunct="0">
                <a:defRPr sz="3200">
                  <a:solidFill>
                    <a:srgbClr val="990000"/>
                  </a:solidFill>
                  <a:latin typeface="FrutigerNext LT Medium" pitchFamily="34" charset="0"/>
                  <a:ea typeface="黑体" panose="02010609060101010101" pitchFamily="49" charset="-122"/>
                </a:defRPr>
              </a:lvl2pPr>
              <a:lvl3pPr marL="1143000" indent="-228600" defTabSz="800100" eaLnBrk="0" hangingPunct="0">
                <a:defRPr sz="3200">
                  <a:solidFill>
                    <a:srgbClr val="990000"/>
                  </a:solidFill>
                  <a:latin typeface="FrutigerNext LT Medium" pitchFamily="34" charset="0"/>
                  <a:ea typeface="黑体" panose="02010609060101010101" pitchFamily="49" charset="-122"/>
                </a:defRPr>
              </a:lvl3pPr>
              <a:lvl4pPr marL="1600200" indent="-228600" defTabSz="800100" eaLnBrk="0" hangingPunct="0">
                <a:defRPr sz="3200">
                  <a:solidFill>
                    <a:srgbClr val="990000"/>
                  </a:solidFill>
                  <a:latin typeface="FrutigerNext LT Medium" pitchFamily="34" charset="0"/>
                  <a:ea typeface="黑体" panose="02010609060101010101" pitchFamily="49" charset="-122"/>
                </a:defRPr>
              </a:lvl4pPr>
              <a:lvl5pPr marL="2057400" indent="-228600" defTabSz="800100" eaLnBrk="0" hangingPunct="0">
                <a:defRPr sz="3200">
                  <a:solidFill>
                    <a:srgbClr val="990000"/>
                  </a:solidFill>
                  <a:latin typeface="FrutigerNext LT Medium" pitchFamily="34" charset="0"/>
                  <a:ea typeface="黑体" panose="02010609060101010101" pitchFamily="49" charset="-122"/>
                </a:defRPr>
              </a:lvl5pPr>
              <a:lvl6pPr marL="25146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eaLnBrk="1" hangingPunct="1">
                <a:spcBef>
                  <a:spcPct val="50000"/>
                </a:spcBef>
              </a:pPr>
              <a:r>
                <a:rPr lang="zh-CN" altLang="en-US" sz="1200" dirty="0">
                  <a:solidFill>
                    <a:srgbClr val="4D4D4D"/>
                  </a:solidFill>
                  <a:latin typeface="+mn-ea"/>
                  <a:ea typeface="+mn-ea"/>
                  <a:cs typeface="Arial Unicode MS" panose="020B0604020202020204" pitchFamily="34" charset="-122"/>
                </a:rPr>
                <a:t>管理</a:t>
              </a:r>
            </a:p>
          </p:txBody>
        </p:sp>
        <p:sp>
          <p:nvSpPr>
            <p:cNvPr id="58378" name="Text Box 15"/>
            <p:cNvSpPr txBox="1">
              <a:spLocks noChangeArrowheads="1"/>
            </p:cNvSpPr>
            <p:nvPr/>
          </p:nvSpPr>
          <p:spPr bwMode="auto">
            <a:xfrm>
              <a:off x="1339954" y="4175720"/>
              <a:ext cx="630533" cy="2538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lIns="68536" tIns="34268" rIns="68536" bIns="34268">
              <a:spAutoFit/>
            </a:bodyPr>
            <a:lstStyle>
              <a:lvl1pPr defTabSz="800100" eaLnBrk="0" hangingPunct="0">
                <a:defRPr sz="3200">
                  <a:solidFill>
                    <a:srgbClr val="990000"/>
                  </a:solidFill>
                  <a:latin typeface="FrutigerNext LT Medium" pitchFamily="34" charset="0"/>
                  <a:ea typeface="黑体" panose="02010609060101010101" pitchFamily="49" charset="-122"/>
                </a:defRPr>
              </a:lvl1pPr>
              <a:lvl2pPr marL="742950" indent="-285750" defTabSz="800100" eaLnBrk="0" hangingPunct="0">
                <a:defRPr sz="3200">
                  <a:solidFill>
                    <a:srgbClr val="990000"/>
                  </a:solidFill>
                  <a:latin typeface="FrutigerNext LT Medium" pitchFamily="34" charset="0"/>
                  <a:ea typeface="黑体" panose="02010609060101010101" pitchFamily="49" charset="-122"/>
                </a:defRPr>
              </a:lvl2pPr>
              <a:lvl3pPr marL="1143000" indent="-228600" defTabSz="800100" eaLnBrk="0" hangingPunct="0">
                <a:defRPr sz="3200">
                  <a:solidFill>
                    <a:srgbClr val="990000"/>
                  </a:solidFill>
                  <a:latin typeface="FrutigerNext LT Medium" pitchFamily="34" charset="0"/>
                  <a:ea typeface="黑体" panose="02010609060101010101" pitchFamily="49" charset="-122"/>
                </a:defRPr>
              </a:lvl3pPr>
              <a:lvl4pPr marL="1600200" indent="-228600" defTabSz="800100" eaLnBrk="0" hangingPunct="0">
                <a:defRPr sz="3200">
                  <a:solidFill>
                    <a:srgbClr val="990000"/>
                  </a:solidFill>
                  <a:latin typeface="FrutigerNext LT Medium" pitchFamily="34" charset="0"/>
                  <a:ea typeface="黑体" panose="02010609060101010101" pitchFamily="49" charset="-122"/>
                </a:defRPr>
              </a:lvl4pPr>
              <a:lvl5pPr marL="2057400" indent="-228600" defTabSz="800100" eaLnBrk="0" hangingPunct="0">
                <a:defRPr sz="3200">
                  <a:solidFill>
                    <a:srgbClr val="990000"/>
                  </a:solidFill>
                  <a:latin typeface="FrutigerNext LT Medium" pitchFamily="34" charset="0"/>
                  <a:ea typeface="黑体" panose="02010609060101010101" pitchFamily="49" charset="-122"/>
                </a:defRPr>
              </a:lvl5pPr>
              <a:lvl6pPr marL="25146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eaLnBrk="1" hangingPunct="1">
                <a:spcBef>
                  <a:spcPct val="50000"/>
                </a:spcBef>
              </a:pPr>
              <a:r>
                <a:rPr lang="en-US" altLang="zh-CN" sz="1200" dirty="0">
                  <a:solidFill>
                    <a:srgbClr val="4D4D4D"/>
                  </a:solidFill>
                  <a:latin typeface="+mn-ea"/>
                  <a:ea typeface="+mn-ea"/>
                  <a:cs typeface="Arial Unicode MS" panose="020B0604020202020204" pitchFamily="34" charset="-122"/>
                </a:rPr>
                <a:t>..</a:t>
              </a:r>
              <a:r>
                <a:rPr lang="en-US" altLang="zh-CN" sz="1200" dirty="0" err="1">
                  <a:solidFill>
                    <a:srgbClr val="4D4D4D"/>
                  </a:solidFill>
                  <a:latin typeface="+mn-ea"/>
                  <a:ea typeface="+mn-ea"/>
                  <a:cs typeface="Arial Unicode MS" panose="020B0604020202020204" pitchFamily="34" charset="-122"/>
                </a:rPr>
                <a:t>etc</a:t>
              </a:r>
              <a:r>
                <a:rPr lang="en-US" altLang="zh-CN" sz="1200" dirty="0">
                  <a:solidFill>
                    <a:srgbClr val="4D4D4D"/>
                  </a:solidFill>
                  <a:latin typeface="+mn-ea"/>
                  <a:ea typeface="+mn-ea"/>
                  <a:cs typeface="Arial Unicode MS" panose="020B0604020202020204" pitchFamily="34" charset="-122"/>
                </a:rPr>
                <a:t>…</a:t>
              </a:r>
            </a:p>
          </p:txBody>
        </p:sp>
        <p:sp>
          <p:nvSpPr>
            <p:cNvPr id="58379" name="Text Box 16"/>
            <p:cNvSpPr txBox="1">
              <a:spLocks noChangeArrowheads="1"/>
            </p:cNvSpPr>
            <p:nvPr/>
          </p:nvSpPr>
          <p:spPr bwMode="auto">
            <a:xfrm>
              <a:off x="1664851" y="1657828"/>
              <a:ext cx="907852" cy="2538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lIns="68536" tIns="34268" rIns="68536" bIns="34268">
              <a:spAutoFit/>
            </a:bodyPr>
            <a:lstStyle>
              <a:lvl1pPr defTabSz="800100" eaLnBrk="0" hangingPunct="0">
                <a:defRPr sz="3200">
                  <a:solidFill>
                    <a:srgbClr val="990000"/>
                  </a:solidFill>
                  <a:latin typeface="FrutigerNext LT Medium" pitchFamily="34" charset="0"/>
                  <a:ea typeface="黑体" panose="02010609060101010101" pitchFamily="49" charset="-122"/>
                </a:defRPr>
              </a:lvl1pPr>
              <a:lvl2pPr marL="742950" indent="-285750" defTabSz="800100" eaLnBrk="0" hangingPunct="0">
                <a:defRPr sz="3200">
                  <a:solidFill>
                    <a:srgbClr val="990000"/>
                  </a:solidFill>
                  <a:latin typeface="FrutigerNext LT Medium" pitchFamily="34" charset="0"/>
                  <a:ea typeface="黑体" panose="02010609060101010101" pitchFamily="49" charset="-122"/>
                </a:defRPr>
              </a:lvl2pPr>
              <a:lvl3pPr marL="1143000" indent="-228600" defTabSz="800100" eaLnBrk="0" hangingPunct="0">
                <a:defRPr sz="3200">
                  <a:solidFill>
                    <a:srgbClr val="990000"/>
                  </a:solidFill>
                  <a:latin typeface="FrutigerNext LT Medium" pitchFamily="34" charset="0"/>
                  <a:ea typeface="黑体" panose="02010609060101010101" pitchFamily="49" charset="-122"/>
                </a:defRPr>
              </a:lvl3pPr>
              <a:lvl4pPr marL="1600200" indent="-228600" defTabSz="800100" eaLnBrk="0" hangingPunct="0">
                <a:defRPr sz="3200">
                  <a:solidFill>
                    <a:srgbClr val="990000"/>
                  </a:solidFill>
                  <a:latin typeface="FrutigerNext LT Medium" pitchFamily="34" charset="0"/>
                  <a:ea typeface="黑体" panose="02010609060101010101" pitchFamily="49" charset="-122"/>
                </a:defRPr>
              </a:lvl4pPr>
              <a:lvl5pPr marL="2057400" indent="-228600" defTabSz="800100" eaLnBrk="0" hangingPunct="0">
                <a:defRPr sz="3200">
                  <a:solidFill>
                    <a:srgbClr val="990000"/>
                  </a:solidFill>
                  <a:latin typeface="FrutigerNext LT Medium" pitchFamily="34" charset="0"/>
                  <a:ea typeface="黑体" panose="02010609060101010101" pitchFamily="49" charset="-122"/>
                </a:defRPr>
              </a:lvl5pPr>
              <a:lvl6pPr marL="25146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eaLnBrk="1" hangingPunct="1">
                <a:spcBef>
                  <a:spcPct val="50000"/>
                </a:spcBef>
              </a:pPr>
              <a:r>
                <a:rPr lang="zh-CN" altLang="en-US" sz="1200" dirty="0">
                  <a:solidFill>
                    <a:schemeClr val="bg1">
                      <a:lumMod val="65000"/>
                    </a:schemeClr>
                  </a:solidFill>
                  <a:latin typeface="+mn-ea"/>
                  <a:ea typeface="+mn-ea"/>
                </a:rPr>
                <a:t>利益相关人</a:t>
              </a:r>
            </a:p>
          </p:txBody>
        </p:sp>
        <p:sp>
          <p:nvSpPr>
            <p:cNvPr id="58380" name="Text Box 19"/>
            <p:cNvSpPr txBox="1">
              <a:spLocks noChangeArrowheads="1"/>
            </p:cNvSpPr>
            <p:nvPr/>
          </p:nvSpPr>
          <p:spPr bwMode="auto">
            <a:xfrm>
              <a:off x="5921817" y="1701853"/>
              <a:ext cx="295198" cy="184666"/>
            </a:xfrm>
            <a:prstGeom prst="rect">
              <a:avLst/>
            </a:prstGeom>
            <a:solidFill>
              <a:srgbClr val="FFFF99"/>
            </a:solidFill>
            <a:ln>
              <a:noFill/>
            </a:ln>
            <a:extLst>
              <a:ext uri="{91240B29-F687-4F45-9708-019B960494DF}">
                <a14:hiddenLine xmlns:a14="http://schemas.microsoft.com/office/drawing/2010/main" w="12700" algn="ctr">
                  <a:solidFill>
                    <a:srgbClr val="000000"/>
                  </a:solidFill>
                  <a:miter lim="800000"/>
                  <a:headEnd/>
                  <a:tailEnd/>
                </a14:hiddenLine>
              </a:ext>
            </a:extLst>
          </p:spPr>
          <p:txBody>
            <a:bodyPr lIns="0" tIns="0" rIns="0" bIns="0">
              <a:spAutoFit/>
            </a:bodyPr>
            <a:lstStyle>
              <a:lvl1pPr defTabSz="800100" eaLnBrk="0" hangingPunct="0">
                <a:defRPr sz="3200">
                  <a:solidFill>
                    <a:srgbClr val="990000"/>
                  </a:solidFill>
                  <a:latin typeface="FrutigerNext LT Medium" pitchFamily="34" charset="0"/>
                  <a:ea typeface="黑体" panose="02010609060101010101" pitchFamily="49" charset="-122"/>
                </a:defRPr>
              </a:lvl1pPr>
              <a:lvl2pPr marL="742950" indent="-285750" defTabSz="800100" eaLnBrk="0" hangingPunct="0">
                <a:defRPr sz="3200">
                  <a:solidFill>
                    <a:srgbClr val="990000"/>
                  </a:solidFill>
                  <a:latin typeface="FrutigerNext LT Medium" pitchFamily="34" charset="0"/>
                  <a:ea typeface="黑体" panose="02010609060101010101" pitchFamily="49" charset="-122"/>
                </a:defRPr>
              </a:lvl2pPr>
              <a:lvl3pPr marL="1143000" indent="-228600" defTabSz="800100" eaLnBrk="0" hangingPunct="0">
                <a:defRPr sz="3200">
                  <a:solidFill>
                    <a:srgbClr val="990000"/>
                  </a:solidFill>
                  <a:latin typeface="FrutigerNext LT Medium" pitchFamily="34" charset="0"/>
                  <a:ea typeface="黑体" panose="02010609060101010101" pitchFamily="49" charset="-122"/>
                </a:defRPr>
              </a:lvl3pPr>
              <a:lvl4pPr marL="1600200" indent="-228600" defTabSz="800100" eaLnBrk="0" hangingPunct="0">
                <a:defRPr sz="3200">
                  <a:solidFill>
                    <a:srgbClr val="990000"/>
                  </a:solidFill>
                  <a:latin typeface="FrutigerNext LT Medium" pitchFamily="34" charset="0"/>
                  <a:ea typeface="黑体" panose="02010609060101010101" pitchFamily="49" charset="-122"/>
                </a:defRPr>
              </a:lvl4pPr>
              <a:lvl5pPr marL="2057400" indent="-228600" defTabSz="800100" eaLnBrk="0" hangingPunct="0">
                <a:defRPr sz="3200">
                  <a:solidFill>
                    <a:srgbClr val="990000"/>
                  </a:solidFill>
                  <a:latin typeface="FrutigerNext LT Medium" pitchFamily="34" charset="0"/>
                  <a:ea typeface="黑体" panose="02010609060101010101" pitchFamily="49" charset="-122"/>
                </a:defRPr>
              </a:lvl5pPr>
              <a:lvl6pPr marL="25146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eaLnBrk="1" hangingPunct="1">
                <a:spcBef>
                  <a:spcPct val="50000"/>
                </a:spcBef>
              </a:pPr>
              <a:r>
                <a:rPr lang="en-US" altLang="zh-CN" sz="1200" dirty="0">
                  <a:solidFill>
                    <a:srgbClr val="99660A"/>
                  </a:solidFill>
                  <a:latin typeface="+mj-lt"/>
                  <a:ea typeface="Arial Unicode MS" panose="020B0604020202020204" pitchFamily="34" charset="-122"/>
                  <a:cs typeface="Arial Unicode MS" panose="020B0604020202020204" pitchFamily="34" charset="-122"/>
                </a:rPr>
                <a:t>SM</a:t>
              </a:r>
            </a:p>
          </p:txBody>
        </p:sp>
        <p:sp>
          <p:nvSpPr>
            <p:cNvPr id="58381" name="Text Box 20"/>
            <p:cNvSpPr txBox="1">
              <a:spLocks noChangeArrowheads="1"/>
            </p:cNvSpPr>
            <p:nvPr/>
          </p:nvSpPr>
          <p:spPr bwMode="auto">
            <a:xfrm>
              <a:off x="5706371" y="3375436"/>
              <a:ext cx="294007" cy="184666"/>
            </a:xfrm>
            <a:prstGeom prst="rect">
              <a:avLst/>
            </a:prstGeom>
            <a:solidFill>
              <a:srgbClr val="FFFF99"/>
            </a:solidFill>
            <a:ln>
              <a:noFill/>
            </a:ln>
            <a:extLst>
              <a:ext uri="{91240B29-F687-4F45-9708-019B960494DF}">
                <a14:hiddenLine xmlns:a14="http://schemas.microsoft.com/office/drawing/2010/main" w="12700" algn="ctr">
                  <a:solidFill>
                    <a:srgbClr val="000000"/>
                  </a:solidFill>
                  <a:miter lim="800000"/>
                  <a:headEnd/>
                  <a:tailEnd/>
                </a14:hiddenLine>
              </a:ext>
            </a:extLst>
          </p:spPr>
          <p:txBody>
            <a:bodyPr lIns="0" tIns="0" rIns="0" bIns="0">
              <a:spAutoFit/>
            </a:bodyPr>
            <a:lstStyle>
              <a:lvl1pPr defTabSz="800100" eaLnBrk="0" hangingPunct="0">
                <a:defRPr sz="3200">
                  <a:solidFill>
                    <a:srgbClr val="990000"/>
                  </a:solidFill>
                  <a:latin typeface="FrutigerNext LT Medium" pitchFamily="34" charset="0"/>
                  <a:ea typeface="黑体" panose="02010609060101010101" pitchFamily="49" charset="-122"/>
                </a:defRPr>
              </a:lvl1pPr>
              <a:lvl2pPr marL="742950" indent="-285750" defTabSz="800100" eaLnBrk="0" hangingPunct="0">
                <a:defRPr sz="3200">
                  <a:solidFill>
                    <a:srgbClr val="990000"/>
                  </a:solidFill>
                  <a:latin typeface="FrutigerNext LT Medium" pitchFamily="34" charset="0"/>
                  <a:ea typeface="黑体" panose="02010609060101010101" pitchFamily="49" charset="-122"/>
                </a:defRPr>
              </a:lvl2pPr>
              <a:lvl3pPr marL="1143000" indent="-228600" defTabSz="800100" eaLnBrk="0" hangingPunct="0">
                <a:defRPr sz="3200">
                  <a:solidFill>
                    <a:srgbClr val="990000"/>
                  </a:solidFill>
                  <a:latin typeface="FrutigerNext LT Medium" pitchFamily="34" charset="0"/>
                  <a:ea typeface="黑体" panose="02010609060101010101" pitchFamily="49" charset="-122"/>
                </a:defRPr>
              </a:lvl3pPr>
              <a:lvl4pPr marL="1600200" indent="-228600" defTabSz="800100" eaLnBrk="0" hangingPunct="0">
                <a:defRPr sz="3200">
                  <a:solidFill>
                    <a:srgbClr val="990000"/>
                  </a:solidFill>
                  <a:latin typeface="FrutigerNext LT Medium" pitchFamily="34" charset="0"/>
                  <a:ea typeface="黑体" panose="02010609060101010101" pitchFamily="49" charset="-122"/>
                </a:defRPr>
              </a:lvl4pPr>
              <a:lvl5pPr marL="2057400" indent="-228600" defTabSz="800100" eaLnBrk="0" hangingPunct="0">
                <a:defRPr sz="3200">
                  <a:solidFill>
                    <a:srgbClr val="990000"/>
                  </a:solidFill>
                  <a:latin typeface="FrutigerNext LT Medium" pitchFamily="34" charset="0"/>
                  <a:ea typeface="黑体" panose="02010609060101010101" pitchFamily="49" charset="-122"/>
                </a:defRPr>
              </a:lvl5pPr>
              <a:lvl6pPr marL="25146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eaLnBrk="1" hangingPunct="1">
                <a:spcBef>
                  <a:spcPct val="50000"/>
                </a:spcBef>
              </a:pPr>
              <a:r>
                <a:rPr lang="en-US" altLang="zh-CN" sz="1200" dirty="0">
                  <a:solidFill>
                    <a:srgbClr val="99660A"/>
                  </a:solidFill>
                  <a:latin typeface="+mj-lt"/>
                  <a:ea typeface="Arial Unicode MS" panose="020B0604020202020204" pitchFamily="34" charset="-122"/>
                  <a:cs typeface="Arial Unicode MS" panose="020B0604020202020204" pitchFamily="34" charset="-122"/>
                </a:rPr>
                <a:t>SM</a:t>
              </a:r>
            </a:p>
          </p:txBody>
        </p:sp>
        <p:sp>
          <p:nvSpPr>
            <p:cNvPr id="58382" name="Text Box 21"/>
            <p:cNvSpPr txBox="1">
              <a:spLocks noChangeArrowheads="1"/>
            </p:cNvSpPr>
            <p:nvPr/>
          </p:nvSpPr>
          <p:spPr bwMode="auto">
            <a:xfrm>
              <a:off x="6356283" y="4112241"/>
              <a:ext cx="267821" cy="184666"/>
            </a:xfrm>
            <a:prstGeom prst="rect">
              <a:avLst/>
            </a:prstGeom>
            <a:solidFill>
              <a:srgbClr val="FFFF99"/>
            </a:solidFill>
            <a:ln>
              <a:noFill/>
            </a:ln>
            <a:extLst>
              <a:ext uri="{91240B29-F687-4F45-9708-019B960494DF}">
                <a14:hiddenLine xmlns:a14="http://schemas.microsoft.com/office/drawing/2010/main" w="12700" algn="ctr">
                  <a:solidFill>
                    <a:srgbClr val="000000"/>
                  </a:solidFill>
                  <a:miter lim="800000"/>
                  <a:headEnd/>
                  <a:tailEnd/>
                </a14:hiddenLine>
              </a:ext>
            </a:extLst>
          </p:spPr>
          <p:txBody>
            <a:bodyPr lIns="0" tIns="0" rIns="0" bIns="0">
              <a:spAutoFit/>
            </a:bodyPr>
            <a:lstStyle>
              <a:lvl1pPr defTabSz="800100" eaLnBrk="0" hangingPunct="0">
                <a:defRPr sz="3200">
                  <a:solidFill>
                    <a:srgbClr val="990000"/>
                  </a:solidFill>
                  <a:latin typeface="FrutigerNext LT Medium" pitchFamily="34" charset="0"/>
                  <a:ea typeface="黑体" panose="02010609060101010101" pitchFamily="49" charset="-122"/>
                </a:defRPr>
              </a:lvl1pPr>
              <a:lvl2pPr marL="742950" indent="-285750" defTabSz="800100" eaLnBrk="0" hangingPunct="0">
                <a:defRPr sz="3200">
                  <a:solidFill>
                    <a:srgbClr val="990000"/>
                  </a:solidFill>
                  <a:latin typeface="FrutigerNext LT Medium" pitchFamily="34" charset="0"/>
                  <a:ea typeface="黑体" panose="02010609060101010101" pitchFamily="49" charset="-122"/>
                </a:defRPr>
              </a:lvl2pPr>
              <a:lvl3pPr marL="1143000" indent="-228600" defTabSz="800100" eaLnBrk="0" hangingPunct="0">
                <a:defRPr sz="3200">
                  <a:solidFill>
                    <a:srgbClr val="990000"/>
                  </a:solidFill>
                  <a:latin typeface="FrutigerNext LT Medium" pitchFamily="34" charset="0"/>
                  <a:ea typeface="黑体" panose="02010609060101010101" pitchFamily="49" charset="-122"/>
                </a:defRPr>
              </a:lvl3pPr>
              <a:lvl4pPr marL="1600200" indent="-228600" defTabSz="800100" eaLnBrk="0" hangingPunct="0">
                <a:defRPr sz="3200">
                  <a:solidFill>
                    <a:srgbClr val="990000"/>
                  </a:solidFill>
                  <a:latin typeface="FrutigerNext LT Medium" pitchFamily="34" charset="0"/>
                  <a:ea typeface="黑体" panose="02010609060101010101" pitchFamily="49" charset="-122"/>
                </a:defRPr>
              </a:lvl4pPr>
              <a:lvl5pPr marL="2057400" indent="-228600" defTabSz="800100" eaLnBrk="0" hangingPunct="0">
                <a:defRPr sz="3200">
                  <a:solidFill>
                    <a:srgbClr val="990000"/>
                  </a:solidFill>
                  <a:latin typeface="FrutigerNext LT Medium" pitchFamily="34" charset="0"/>
                  <a:ea typeface="黑体" panose="02010609060101010101" pitchFamily="49" charset="-122"/>
                </a:defRPr>
              </a:lvl5pPr>
              <a:lvl6pPr marL="25146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eaLnBrk="1" hangingPunct="1">
                <a:spcBef>
                  <a:spcPct val="50000"/>
                </a:spcBef>
              </a:pPr>
              <a:r>
                <a:rPr lang="en-US" altLang="zh-CN" sz="1200">
                  <a:solidFill>
                    <a:srgbClr val="99660A"/>
                  </a:solidFill>
                  <a:latin typeface="+mj-lt"/>
                  <a:ea typeface="Arial Unicode MS" panose="020B0604020202020204" pitchFamily="34" charset="-122"/>
                  <a:cs typeface="Arial Unicode MS" panose="020B0604020202020204" pitchFamily="34" charset="-122"/>
                </a:rPr>
                <a:t>SM</a:t>
              </a:r>
            </a:p>
          </p:txBody>
        </p:sp>
      </p:grpSp>
      <p:sp>
        <p:nvSpPr>
          <p:cNvPr id="58383" name="Text Box 14"/>
          <p:cNvSpPr txBox="1">
            <a:spLocks noChangeArrowheads="1"/>
          </p:cNvSpPr>
          <p:nvPr/>
        </p:nvSpPr>
        <p:spPr bwMode="auto">
          <a:xfrm>
            <a:off x="684214" y="4792727"/>
            <a:ext cx="3239714" cy="2031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marL="88900" eaLnBrk="0" hangingPunct="0">
              <a:defRPr sz="3200">
                <a:solidFill>
                  <a:srgbClr val="990000"/>
                </a:solidFill>
                <a:latin typeface="FrutigerNext LT Medium" pitchFamily="34" charset="0"/>
                <a:ea typeface="黑体" panose="02010609060101010101" pitchFamily="49" charset="-122"/>
              </a:defRPr>
            </a:lvl1pPr>
            <a:lvl2pPr marL="742950" indent="-285750" eaLnBrk="0" hangingPunct="0">
              <a:defRPr sz="3200">
                <a:solidFill>
                  <a:srgbClr val="990000"/>
                </a:solidFill>
                <a:latin typeface="FrutigerNext LT Medium" pitchFamily="34" charset="0"/>
                <a:ea typeface="黑体" panose="02010609060101010101" pitchFamily="49" charset="-122"/>
              </a:defRPr>
            </a:lvl2pPr>
            <a:lvl3pPr marL="1143000" indent="-228600" eaLnBrk="0" hangingPunct="0">
              <a:defRPr sz="3200">
                <a:solidFill>
                  <a:srgbClr val="990000"/>
                </a:solidFill>
                <a:latin typeface="FrutigerNext LT Medium" pitchFamily="34" charset="0"/>
                <a:ea typeface="黑体" panose="02010609060101010101" pitchFamily="49" charset="-122"/>
              </a:defRPr>
            </a:lvl3pPr>
            <a:lvl4pPr marL="1600200" indent="-228600" eaLnBrk="0" hangingPunct="0">
              <a:defRPr sz="3200">
                <a:solidFill>
                  <a:srgbClr val="990000"/>
                </a:solidFill>
                <a:latin typeface="FrutigerNext LT Medium" pitchFamily="34" charset="0"/>
                <a:ea typeface="黑体" panose="02010609060101010101" pitchFamily="49" charset="-122"/>
              </a:defRPr>
            </a:lvl4pPr>
            <a:lvl5pPr marL="2057400" indent="-228600" eaLnBrk="0" hangingPunct="0">
              <a:defRPr sz="3200">
                <a:solidFill>
                  <a:srgbClr val="990000"/>
                </a:solidFill>
                <a:latin typeface="FrutigerNext LT Medium" pitchFamily="34" charset="0"/>
                <a:ea typeface="黑体" panose="02010609060101010101" pitchFamily="49" charset="-122"/>
              </a:defRPr>
            </a:lvl5pPr>
            <a:lvl6pPr marL="25146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algn="l" eaLnBrk="1" hangingPunct="1">
              <a:lnSpc>
                <a:spcPct val="60000"/>
              </a:lnSpc>
              <a:spcBef>
                <a:spcPct val="50000"/>
              </a:spcBef>
              <a:buClr>
                <a:schemeClr val="bg2"/>
              </a:buClr>
              <a:buSzPct val="60000"/>
              <a:buFont typeface="Wingdings" panose="05000000000000000000" pitchFamily="2" charset="2"/>
              <a:buNone/>
            </a:pPr>
            <a:r>
              <a:rPr lang="en-US" altLang="zh-CN" sz="1200" b="0" dirty="0">
                <a:solidFill>
                  <a:schemeClr val="tx1"/>
                </a:solidFill>
                <a:latin typeface="+mj-lt"/>
                <a:ea typeface="华文细黑" panose="02010600040101010101" pitchFamily="2" charset="-122"/>
              </a:rPr>
              <a:t>SM</a:t>
            </a:r>
            <a:r>
              <a:rPr lang="zh-CN" altLang="en-US" sz="1200" b="0" dirty="0">
                <a:solidFill>
                  <a:schemeClr val="tx1"/>
                </a:solidFill>
                <a:latin typeface="+mj-lt"/>
                <a:ea typeface="华文细黑" panose="02010600040101010101" pitchFamily="2" charset="-122"/>
              </a:rPr>
              <a:t>：</a:t>
            </a:r>
            <a:r>
              <a:rPr lang="en-US" altLang="zh-CN" sz="1200" b="0" dirty="0">
                <a:solidFill>
                  <a:schemeClr val="tx1"/>
                </a:solidFill>
                <a:latin typeface="+mn-lt"/>
                <a:ea typeface="华文细黑" panose="02010600040101010101" pitchFamily="2" charset="-122"/>
              </a:rPr>
              <a:t>Scrum Master    </a:t>
            </a:r>
            <a:r>
              <a:rPr lang="zh-CN" altLang="zh-CN" sz="1200" b="0" dirty="0">
                <a:solidFill>
                  <a:schemeClr val="tx1"/>
                </a:solidFill>
                <a:latin typeface="+mj-lt"/>
                <a:ea typeface="华文细黑" panose="02010600040101010101" pitchFamily="2" charset="-122"/>
              </a:rPr>
              <a:t>PO</a:t>
            </a:r>
            <a:r>
              <a:rPr lang="zh-CN" altLang="en-US" sz="1200" b="0" dirty="0">
                <a:solidFill>
                  <a:schemeClr val="tx1"/>
                </a:solidFill>
                <a:latin typeface="+mj-lt"/>
                <a:ea typeface="华文细黑" panose="02010600040101010101" pitchFamily="2" charset="-122"/>
              </a:rPr>
              <a:t>：</a:t>
            </a:r>
            <a:r>
              <a:rPr lang="en-US" altLang="zh-CN" sz="1200" b="0" dirty="0">
                <a:solidFill>
                  <a:schemeClr val="tx1"/>
                </a:solidFill>
                <a:latin typeface="+mn-lt"/>
                <a:ea typeface="华文细黑" panose="02010600040101010101" pitchFamily="2" charset="-122"/>
              </a:rPr>
              <a:t>Product Owner</a:t>
            </a:r>
          </a:p>
        </p:txBody>
      </p:sp>
    </p:spTree>
    <p:extLst>
      <p:ext uri="{BB962C8B-B14F-4D97-AF65-F5344CB8AC3E}">
        <p14:creationId xmlns:p14="http://schemas.microsoft.com/office/powerpoint/2010/main" val="409727551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2" name="Rectangle 2"/>
          <p:cNvSpPr>
            <a:spLocks noGrp="1" noChangeArrowheads="1"/>
          </p:cNvSpPr>
          <p:nvPr>
            <p:ph type="title"/>
          </p:nvPr>
        </p:nvSpPr>
        <p:spPr>
          <a:prstGeom prst="rect">
            <a:avLst/>
          </a:prstGeom>
        </p:spPr>
        <p:txBody>
          <a:bodyPr vert="horz" wrap="square" lIns="60062" tIns="30030" rIns="60062" bIns="30030" numCol="1" anchor="ctr" anchorCtr="0" compatLnSpc="1">
            <a:prstTxWarp prst="textNoShape">
              <a:avLst/>
            </a:prstTxWarp>
          </a:bodyPr>
          <a:lstStyle/>
          <a:p>
            <a:pPr eaLnBrk="1" hangingPunct="1"/>
            <a:r>
              <a:rPr lang="zh-CN" altLang="en-US" sz="3500" dirty="0">
                <a:latin typeface="黑体" panose="02010609060101010101" pitchFamily="49" charset="-122"/>
              </a:rPr>
              <a:t>敏捷团队的角色职责</a:t>
            </a:r>
            <a:endParaRPr lang="zh-CN" altLang="en-US" sz="3500" dirty="0"/>
          </a:p>
        </p:txBody>
      </p:sp>
      <p:graphicFrame>
        <p:nvGraphicFramePr>
          <p:cNvPr id="16" name="Group 38"/>
          <p:cNvGraphicFramePr>
            <a:graphicFrameLocks noGrp="1"/>
          </p:cNvGraphicFramePr>
          <p:nvPr>
            <p:extLst>
              <p:ext uri="{D42A27DB-BD31-4B8C-83A1-F6EECF244321}">
                <p14:modId xmlns:p14="http://schemas.microsoft.com/office/powerpoint/2010/main" val="2617815522"/>
              </p:ext>
            </p:extLst>
          </p:nvPr>
        </p:nvGraphicFramePr>
        <p:xfrm>
          <a:off x="684214" y="1255715"/>
          <a:ext cx="7920037" cy="4788736"/>
        </p:xfrm>
        <a:graphic>
          <a:graphicData uri="http://schemas.openxmlformats.org/drawingml/2006/table">
            <a:tbl>
              <a:tblPr/>
              <a:tblGrid>
                <a:gridCol w="1367506">
                  <a:extLst>
                    <a:ext uri="{9D8B030D-6E8A-4147-A177-3AD203B41FA5}">
                      <a16:colId xmlns:a16="http://schemas.microsoft.com/office/drawing/2014/main" val="20000"/>
                    </a:ext>
                  </a:extLst>
                </a:gridCol>
                <a:gridCol w="1008112">
                  <a:extLst>
                    <a:ext uri="{9D8B030D-6E8A-4147-A177-3AD203B41FA5}">
                      <a16:colId xmlns:a16="http://schemas.microsoft.com/office/drawing/2014/main" val="20001"/>
                    </a:ext>
                  </a:extLst>
                </a:gridCol>
                <a:gridCol w="3312368">
                  <a:extLst>
                    <a:ext uri="{9D8B030D-6E8A-4147-A177-3AD203B41FA5}">
                      <a16:colId xmlns:a16="http://schemas.microsoft.com/office/drawing/2014/main" val="20002"/>
                    </a:ext>
                  </a:extLst>
                </a:gridCol>
                <a:gridCol w="2232051">
                  <a:extLst>
                    <a:ext uri="{9D8B030D-6E8A-4147-A177-3AD203B41FA5}">
                      <a16:colId xmlns:a16="http://schemas.microsoft.com/office/drawing/2014/main" val="20003"/>
                    </a:ext>
                  </a:extLst>
                </a:gridCol>
              </a:tblGrid>
              <a:tr h="331755">
                <a:tc>
                  <a:txBody>
                    <a:bodyPr/>
                    <a:lstStyle/>
                    <a:p>
                      <a:pPr marL="0" marR="0" lvl="0" indent="0" algn="ctr" defTabSz="801688" rtl="0" eaLnBrk="1" fontAlgn="base" latinLnBrk="0" hangingPunct="1">
                        <a:lnSpc>
                          <a:spcPct val="140000"/>
                        </a:lnSpc>
                        <a:spcBef>
                          <a:spcPct val="0"/>
                        </a:spcBef>
                        <a:spcAft>
                          <a:spcPct val="0"/>
                        </a:spcAft>
                        <a:buClr>
                          <a:schemeClr val="bg2"/>
                        </a:buClr>
                        <a:buSzPct val="60000"/>
                        <a:buFont typeface="Wingdings" pitchFamily="2" charset="2"/>
                        <a:buNone/>
                        <a:tabLst/>
                      </a:pPr>
                      <a:r>
                        <a:rPr kumimoji="0" lang="zh-CN" altLang="en-US" sz="1200" b="1" i="0" u="none" strike="noStrike" cap="none" normalizeH="0" baseline="0" dirty="0">
                          <a:ln>
                            <a:noFill/>
                          </a:ln>
                          <a:solidFill>
                            <a:schemeClr val="tx1"/>
                          </a:solidFill>
                          <a:effectLst/>
                          <a:latin typeface="+mn-lt"/>
                          <a:ea typeface="华文细黑" pitchFamily="2" charset="-122"/>
                        </a:rPr>
                        <a:t>角色名称</a:t>
                      </a:r>
                    </a:p>
                  </a:txBody>
                  <a:tcPr marL="68562" marR="68562" marT="34278" marB="3427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alpha val="50000"/>
                      </a:schemeClr>
                    </a:solidFill>
                  </a:tcPr>
                </a:tc>
                <a:tc>
                  <a:txBody>
                    <a:bodyPr/>
                    <a:lstStyle/>
                    <a:p>
                      <a:pPr marL="0" marR="0" lvl="0" indent="0" algn="ctr" defTabSz="801688" rtl="0" eaLnBrk="1" fontAlgn="base" latinLnBrk="0" hangingPunct="1">
                        <a:lnSpc>
                          <a:spcPct val="140000"/>
                        </a:lnSpc>
                        <a:spcBef>
                          <a:spcPct val="0"/>
                        </a:spcBef>
                        <a:spcAft>
                          <a:spcPct val="0"/>
                        </a:spcAft>
                        <a:buClr>
                          <a:schemeClr val="bg2"/>
                        </a:buClr>
                        <a:buSzPct val="60000"/>
                        <a:buFont typeface="Wingdings" pitchFamily="2" charset="2"/>
                        <a:buNone/>
                        <a:tabLst/>
                      </a:pPr>
                      <a:r>
                        <a:rPr kumimoji="0" lang="zh-CN" altLang="en-US" sz="1200" b="1" i="0" u="none" strike="noStrike" cap="none" normalizeH="0" baseline="0">
                          <a:ln>
                            <a:noFill/>
                          </a:ln>
                          <a:solidFill>
                            <a:schemeClr val="tx1"/>
                          </a:solidFill>
                          <a:effectLst/>
                          <a:latin typeface="+mn-lt"/>
                          <a:ea typeface="华文细黑" pitchFamily="2" charset="-122"/>
                        </a:rPr>
                        <a:t>角色定义</a:t>
                      </a:r>
                    </a:p>
                  </a:txBody>
                  <a:tcPr marL="68562" marR="68562" marT="34278" marB="3427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alpha val="50000"/>
                      </a:schemeClr>
                    </a:solidFill>
                  </a:tcPr>
                </a:tc>
                <a:tc>
                  <a:txBody>
                    <a:bodyPr/>
                    <a:lstStyle/>
                    <a:p>
                      <a:pPr marL="0" marR="0" lvl="0" indent="0" algn="ctr" defTabSz="801688" rtl="0" eaLnBrk="1" fontAlgn="base" latinLnBrk="0" hangingPunct="1">
                        <a:lnSpc>
                          <a:spcPct val="140000"/>
                        </a:lnSpc>
                        <a:spcBef>
                          <a:spcPct val="0"/>
                        </a:spcBef>
                        <a:spcAft>
                          <a:spcPct val="0"/>
                        </a:spcAft>
                        <a:buClr>
                          <a:schemeClr val="bg2"/>
                        </a:buClr>
                        <a:buSzPct val="60000"/>
                        <a:buFont typeface="Wingdings" pitchFamily="2" charset="2"/>
                        <a:buNone/>
                        <a:tabLst/>
                      </a:pPr>
                      <a:r>
                        <a:rPr kumimoji="0" lang="zh-CN" altLang="en-US" sz="1200" b="1" i="0" u="none" strike="noStrike" cap="none" normalizeH="0" baseline="0">
                          <a:ln>
                            <a:noFill/>
                          </a:ln>
                          <a:solidFill>
                            <a:schemeClr val="tx1"/>
                          </a:solidFill>
                          <a:effectLst/>
                          <a:latin typeface="+mn-lt"/>
                          <a:ea typeface="华文细黑" pitchFamily="2" charset="-122"/>
                        </a:rPr>
                        <a:t>角色职责</a:t>
                      </a:r>
                    </a:p>
                  </a:txBody>
                  <a:tcPr marL="68562" marR="68562" marT="34278" marB="3427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alpha val="50000"/>
                      </a:schemeClr>
                    </a:solidFill>
                  </a:tcPr>
                </a:tc>
                <a:tc>
                  <a:txBody>
                    <a:bodyPr/>
                    <a:lstStyle/>
                    <a:p>
                      <a:pPr marL="0" marR="0" lvl="0" indent="0" algn="ctr" defTabSz="801688" rtl="0" eaLnBrk="1" fontAlgn="base" latinLnBrk="0" hangingPunct="1">
                        <a:lnSpc>
                          <a:spcPct val="140000"/>
                        </a:lnSpc>
                        <a:spcBef>
                          <a:spcPct val="0"/>
                        </a:spcBef>
                        <a:spcAft>
                          <a:spcPct val="0"/>
                        </a:spcAft>
                        <a:buClr>
                          <a:schemeClr val="bg2"/>
                        </a:buClr>
                        <a:buSzPct val="60000"/>
                        <a:buFont typeface="Wingdings" pitchFamily="2" charset="2"/>
                        <a:buNone/>
                        <a:tabLst/>
                      </a:pPr>
                      <a:r>
                        <a:rPr kumimoji="0" lang="zh-CN" altLang="en-US" sz="1200" b="1" i="0" u="none" strike="noStrike" cap="none" normalizeH="0" baseline="0" dirty="0">
                          <a:ln>
                            <a:noFill/>
                          </a:ln>
                          <a:solidFill>
                            <a:schemeClr val="tx1"/>
                          </a:solidFill>
                          <a:effectLst/>
                          <a:latin typeface="+mn-lt"/>
                          <a:ea typeface="华文细黑" pitchFamily="2" charset="-122"/>
                        </a:rPr>
                        <a:t>注意事项</a:t>
                      </a:r>
                    </a:p>
                  </a:txBody>
                  <a:tcPr marL="68562" marR="68562" marT="34278" marB="3427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alpha val="50000"/>
                      </a:schemeClr>
                    </a:solidFill>
                  </a:tcPr>
                </a:tc>
                <a:extLst>
                  <a:ext uri="{0D108BD9-81ED-4DB2-BD59-A6C34878D82A}">
                    <a16:rowId xmlns:a16="http://schemas.microsoft.com/office/drawing/2014/main" val="10000"/>
                  </a:ext>
                </a:extLst>
              </a:tr>
              <a:tr h="1549200">
                <a:tc>
                  <a:txBody>
                    <a:bodyPr/>
                    <a:lstStyle/>
                    <a:p>
                      <a:pPr marL="0" marR="0" lvl="0" indent="0" algn="l" defTabSz="801688" rtl="0" eaLnBrk="1" fontAlgn="base" latinLnBrk="0" hangingPunct="1">
                        <a:lnSpc>
                          <a:spcPct val="140000"/>
                        </a:lnSpc>
                        <a:spcBef>
                          <a:spcPct val="0"/>
                        </a:spcBef>
                        <a:spcAft>
                          <a:spcPct val="0"/>
                        </a:spcAft>
                        <a:buClr>
                          <a:schemeClr val="bg2"/>
                        </a:buClr>
                        <a:buSzPct val="60000"/>
                        <a:buFont typeface="Wingdings" pitchFamily="2" charset="2"/>
                        <a:buNone/>
                        <a:tabLst/>
                      </a:pPr>
                      <a:r>
                        <a:rPr kumimoji="0" lang="en-US" altLang="zh-CN" sz="1200" b="1" i="0" u="none" strike="noStrike" cap="none" normalizeH="0" baseline="0" dirty="0">
                          <a:ln>
                            <a:noFill/>
                          </a:ln>
                          <a:solidFill>
                            <a:schemeClr val="tx2"/>
                          </a:solidFill>
                          <a:effectLst/>
                          <a:latin typeface="+mn-lt"/>
                          <a:ea typeface="+mn-ea"/>
                        </a:rPr>
                        <a:t>Product Owner</a:t>
                      </a:r>
                      <a:r>
                        <a:rPr kumimoji="0" lang="zh-CN" altLang="en-US" sz="1200" b="1" i="0" u="none" strike="noStrike" cap="none" normalizeH="0" baseline="0" dirty="0">
                          <a:ln>
                            <a:noFill/>
                          </a:ln>
                          <a:solidFill>
                            <a:schemeClr val="tx2"/>
                          </a:solidFill>
                          <a:effectLst/>
                          <a:latin typeface="+mn-lt"/>
                          <a:ea typeface="+mn-ea"/>
                        </a:rPr>
                        <a:t>（产品负责人）</a:t>
                      </a:r>
                    </a:p>
                  </a:txBody>
                  <a:tcPr marL="68562" marR="68562" marT="34278" marB="3427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801688" rtl="0" eaLnBrk="1" fontAlgn="base" latinLnBrk="0" hangingPunct="1">
                        <a:lnSpc>
                          <a:spcPct val="140000"/>
                        </a:lnSpc>
                        <a:spcBef>
                          <a:spcPct val="0"/>
                        </a:spcBef>
                        <a:spcAft>
                          <a:spcPct val="0"/>
                        </a:spcAft>
                        <a:buClr>
                          <a:schemeClr val="bg2"/>
                        </a:buClr>
                        <a:buSzPct val="60000"/>
                        <a:buFont typeface="Wingdings" pitchFamily="2" charset="2"/>
                        <a:buNone/>
                        <a:tabLst/>
                      </a:pPr>
                      <a:r>
                        <a:rPr kumimoji="0" lang="zh-CN" altLang="en-US" sz="1200" b="0" i="0" u="none" strike="noStrike" cap="none" normalizeH="0" baseline="0" dirty="0">
                          <a:ln>
                            <a:noFill/>
                          </a:ln>
                          <a:solidFill>
                            <a:schemeClr val="tx1"/>
                          </a:solidFill>
                          <a:effectLst/>
                          <a:latin typeface="+mn-lt"/>
                          <a:ea typeface="+mn-ea"/>
                        </a:rPr>
                        <a:t>确保</a:t>
                      </a:r>
                      <a:r>
                        <a:rPr kumimoji="0" lang="en-US" altLang="zh-CN" sz="1200" b="0" i="0" u="none" strike="noStrike" cap="none" normalizeH="0" baseline="0" dirty="0">
                          <a:ln>
                            <a:noFill/>
                          </a:ln>
                          <a:solidFill>
                            <a:schemeClr val="tx1"/>
                          </a:solidFill>
                          <a:effectLst/>
                          <a:latin typeface="+mn-lt"/>
                          <a:ea typeface="+mn-ea"/>
                        </a:rPr>
                        <a:t>Team</a:t>
                      </a:r>
                      <a:r>
                        <a:rPr kumimoji="0" lang="zh-CN" altLang="en-US" sz="1200" b="0" i="0" u="none" strike="noStrike" cap="none" normalizeH="0" baseline="0" dirty="0">
                          <a:ln>
                            <a:noFill/>
                          </a:ln>
                          <a:solidFill>
                            <a:schemeClr val="tx1"/>
                          </a:solidFill>
                          <a:effectLst/>
                          <a:latin typeface="+mn-lt"/>
                          <a:ea typeface="+mn-ea"/>
                        </a:rPr>
                        <a:t>做正确的事</a:t>
                      </a:r>
                    </a:p>
                    <a:p>
                      <a:pPr marL="0" marR="0" lvl="0" indent="0" algn="l" defTabSz="801688" rtl="0" eaLnBrk="1" fontAlgn="base" latinLnBrk="0" hangingPunct="1">
                        <a:lnSpc>
                          <a:spcPct val="140000"/>
                        </a:lnSpc>
                        <a:spcBef>
                          <a:spcPct val="0"/>
                        </a:spcBef>
                        <a:spcAft>
                          <a:spcPct val="0"/>
                        </a:spcAft>
                        <a:buClr>
                          <a:schemeClr val="bg2"/>
                        </a:buClr>
                        <a:buSzPct val="60000"/>
                        <a:buFont typeface="Wingdings" pitchFamily="2" charset="2"/>
                        <a:buChar char="•"/>
                        <a:tabLst/>
                      </a:pPr>
                      <a:endParaRPr kumimoji="0" lang="zh-CN" altLang="en-US" sz="1200" b="0" i="0" u="none" strike="noStrike" cap="none" normalizeH="0" baseline="0" dirty="0">
                        <a:ln>
                          <a:noFill/>
                        </a:ln>
                        <a:solidFill>
                          <a:schemeClr val="tx1"/>
                        </a:solidFill>
                        <a:effectLst/>
                        <a:latin typeface="+mn-lt"/>
                        <a:ea typeface="+mn-ea"/>
                      </a:endParaRPr>
                    </a:p>
                  </a:txBody>
                  <a:tcPr marL="68562" marR="68562" marT="34278" marB="3427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180975" marR="0" lvl="0" indent="-180975" algn="l" defTabSz="801688" rtl="0" eaLnBrk="1" fontAlgn="base" latinLnBrk="0" hangingPunct="1">
                        <a:lnSpc>
                          <a:spcPct val="140000"/>
                        </a:lnSpc>
                        <a:spcBef>
                          <a:spcPct val="0"/>
                        </a:spcBef>
                        <a:spcAft>
                          <a:spcPct val="0"/>
                        </a:spcAft>
                        <a:buClr>
                          <a:schemeClr val="bg1">
                            <a:lumMod val="50000"/>
                          </a:schemeClr>
                        </a:buClr>
                        <a:buSzPct val="60000"/>
                        <a:buFont typeface="Wingdings" pitchFamily="2" charset="2"/>
                        <a:buChar char="l"/>
                        <a:tabLst/>
                      </a:pPr>
                      <a:r>
                        <a:rPr kumimoji="0" lang="zh-CN" altLang="en-US" sz="1200" b="0" i="0" u="none" strike="noStrike" cap="none" normalizeH="0" baseline="0" dirty="0">
                          <a:ln>
                            <a:noFill/>
                          </a:ln>
                          <a:solidFill>
                            <a:schemeClr val="tx1"/>
                          </a:solidFill>
                          <a:effectLst/>
                          <a:latin typeface="+mn-lt"/>
                          <a:ea typeface="+mn-ea"/>
                        </a:rPr>
                        <a:t>代表利益相关人（如用户、</a:t>
                      </a:r>
                      <a:r>
                        <a:rPr kumimoji="0" lang="en-US" altLang="zh-CN" sz="1200" b="0" i="0" u="none" strike="noStrike" cap="none" normalizeH="0" baseline="0" dirty="0">
                          <a:ln>
                            <a:noFill/>
                          </a:ln>
                          <a:solidFill>
                            <a:schemeClr val="tx1"/>
                          </a:solidFill>
                          <a:effectLst/>
                          <a:latin typeface="+mn-lt"/>
                          <a:ea typeface="+mn-ea"/>
                        </a:rPr>
                        <a:t>Marketing</a:t>
                      </a:r>
                      <a:r>
                        <a:rPr kumimoji="0" lang="zh-CN" altLang="en-US" sz="1200" b="0" i="0" u="none" strike="noStrike" cap="none" normalizeH="0" baseline="0" dirty="0">
                          <a:ln>
                            <a:noFill/>
                          </a:ln>
                          <a:solidFill>
                            <a:schemeClr val="tx1"/>
                          </a:solidFill>
                          <a:effectLst/>
                          <a:latin typeface="+mn-lt"/>
                          <a:ea typeface="+mn-ea"/>
                        </a:rPr>
                        <a:t>、用服、管理者等），对产品投资回报负责</a:t>
                      </a:r>
                    </a:p>
                    <a:p>
                      <a:pPr marL="180975" marR="0" lvl="0" indent="-180975" algn="l" defTabSz="801688" rtl="0" eaLnBrk="1" fontAlgn="base" latinLnBrk="0" hangingPunct="1">
                        <a:lnSpc>
                          <a:spcPct val="140000"/>
                        </a:lnSpc>
                        <a:spcBef>
                          <a:spcPct val="0"/>
                        </a:spcBef>
                        <a:spcAft>
                          <a:spcPct val="0"/>
                        </a:spcAft>
                        <a:buClr>
                          <a:schemeClr val="bg1">
                            <a:lumMod val="50000"/>
                          </a:schemeClr>
                        </a:buClr>
                        <a:buSzPct val="60000"/>
                        <a:buFont typeface="Wingdings" pitchFamily="2" charset="2"/>
                        <a:buChar char="l"/>
                        <a:tabLst/>
                      </a:pPr>
                      <a:r>
                        <a:rPr kumimoji="0" lang="zh-CN" altLang="en-US" sz="1200" b="0" i="0" u="none" strike="noStrike" cap="none" normalizeH="0" baseline="0" dirty="0">
                          <a:ln>
                            <a:noFill/>
                          </a:ln>
                          <a:solidFill>
                            <a:schemeClr val="tx1"/>
                          </a:solidFill>
                          <a:effectLst/>
                          <a:latin typeface="+mn-lt"/>
                          <a:ea typeface="+mn-ea"/>
                        </a:rPr>
                        <a:t>确定产品发布计划</a:t>
                      </a:r>
                    </a:p>
                    <a:p>
                      <a:pPr marL="180975" marR="0" lvl="0" indent="-180975" algn="l" defTabSz="801688" rtl="0" eaLnBrk="1" fontAlgn="base" latinLnBrk="0" hangingPunct="1">
                        <a:lnSpc>
                          <a:spcPct val="140000"/>
                        </a:lnSpc>
                        <a:spcBef>
                          <a:spcPct val="0"/>
                        </a:spcBef>
                        <a:spcAft>
                          <a:spcPct val="0"/>
                        </a:spcAft>
                        <a:buClr>
                          <a:schemeClr val="bg1">
                            <a:lumMod val="50000"/>
                          </a:schemeClr>
                        </a:buClr>
                        <a:buSzPct val="60000"/>
                        <a:buFont typeface="Wingdings" pitchFamily="2" charset="2"/>
                        <a:buChar char="l"/>
                        <a:tabLst/>
                      </a:pPr>
                      <a:r>
                        <a:rPr kumimoji="0" lang="zh-CN" altLang="en-US" sz="1200" b="0" i="0" u="none" strike="noStrike" cap="none" normalizeH="0" baseline="0" dirty="0">
                          <a:ln>
                            <a:noFill/>
                          </a:ln>
                          <a:solidFill>
                            <a:schemeClr val="tx1"/>
                          </a:solidFill>
                          <a:effectLst/>
                          <a:latin typeface="+mn-lt"/>
                          <a:ea typeface="+mn-ea"/>
                        </a:rPr>
                        <a:t>定义产品需求并确定优先级</a:t>
                      </a:r>
                      <a:endParaRPr kumimoji="0" lang="en-US" altLang="zh-CN" sz="1200" b="0" i="0" u="none" strike="noStrike" cap="none" normalizeH="0" baseline="0" dirty="0">
                        <a:ln>
                          <a:noFill/>
                        </a:ln>
                        <a:solidFill>
                          <a:schemeClr val="tx1"/>
                        </a:solidFill>
                        <a:effectLst/>
                        <a:latin typeface="+mn-lt"/>
                        <a:ea typeface="+mn-ea"/>
                      </a:endParaRPr>
                    </a:p>
                    <a:p>
                      <a:pPr marL="180975" marR="0" lvl="0" indent="-180975" algn="l" defTabSz="801688" rtl="0" eaLnBrk="1" fontAlgn="base" latinLnBrk="0" hangingPunct="1">
                        <a:lnSpc>
                          <a:spcPct val="140000"/>
                        </a:lnSpc>
                        <a:spcBef>
                          <a:spcPct val="0"/>
                        </a:spcBef>
                        <a:spcAft>
                          <a:spcPct val="0"/>
                        </a:spcAft>
                        <a:buClr>
                          <a:schemeClr val="bg1">
                            <a:lumMod val="50000"/>
                          </a:schemeClr>
                        </a:buClr>
                        <a:buSzPct val="60000"/>
                        <a:buFont typeface="Wingdings" pitchFamily="2" charset="2"/>
                        <a:buChar char="l"/>
                        <a:tabLst/>
                      </a:pPr>
                      <a:r>
                        <a:rPr kumimoji="0" lang="zh-CN" altLang="en-US" sz="1200" b="0" i="0" u="none" strike="noStrike" cap="none" normalizeH="0" baseline="0" dirty="0">
                          <a:ln>
                            <a:noFill/>
                          </a:ln>
                          <a:solidFill>
                            <a:schemeClr val="tx1"/>
                          </a:solidFill>
                          <a:effectLst/>
                          <a:latin typeface="+mn-lt"/>
                          <a:ea typeface="+mn-ea"/>
                        </a:rPr>
                        <a:t>验收迭代结果，并根据验收结果和需求变化刷新需求清单和优先级</a:t>
                      </a:r>
                      <a:endParaRPr kumimoji="0" lang="en-US" altLang="zh-CN" sz="1200" b="0" i="0" u="none" strike="noStrike" cap="none" normalizeH="0" baseline="0" dirty="0">
                        <a:ln>
                          <a:noFill/>
                        </a:ln>
                        <a:solidFill>
                          <a:schemeClr val="tx1"/>
                        </a:solidFill>
                        <a:effectLst/>
                        <a:latin typeface="+mn-lt"/>
                        <a:ea typeface="+mn-ea"/>
                      </a:endParaRPr>
                    </a:p>
                  </a:txBody>
                  <a:tcPr marL="68562" marR="68562" marT="34278" marB="3427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180975" marR="0" lvl="0" indent="-180975" algn="l" defTabSz="801688" rtl="0" eaLnBrk="1" fontAlgn="base" latinLnBrk="0" hangingPunct="1">
                        <a:lnSpc>
                          <a:spcPct val="140000"/>
                        </a:lnSpc>
                        <a:spcBef>
                          <a:spcPct val="0"/>
                        </a:spcBef>
                        <a:spcAft>
                          <a:spcPct val="0"/>
                        </a:spcAft>
                        <a:buClr>
                          <a:schemeClr val="bg1">
                            <a:lumMod val="50000"/>
                          </a:schemeClr>
                        </a:buClr>
                        <a:buSzPct val="60000"/>
                        <a:buFont typeface="Wingdings" pitchFamily="2" charset="2"/>
                        <a:buChar char="l"/>
                        <a:tabLst/>
                      </a:pPr>
                      <a:r>
                        <a:rPr kumimoji="0" lang="zh-CN" altLang="en-US" sz="1200" b="0" i="0" u="none" strike="noStrike" cap="none" normalizeH="0" baseline="0" dirty="0">
                          <a:ln>
                            <a:noFill/>
                          </a:ln>
                          <a:solidFill>
                            <a:schemeClr val="tx1"/>
                          </a:solidFill>
                          <a:effectLst/>
                          <a:latin typeface="+mn-lt"/>
                          <a:ea typeface="+mn-ea"/>
                        </a:rPr>
                        <a:t>除了客户需求之外，内部任务如重构、持续集成环境搭建等也由</a:t>
                      </a:r>
                      <a:r>
                        <a:rPr kumimoji="0" lang="en-US" altLang="zh-CN" sz="1200" b="0" i="0" u="none" strike="noStrike" cap="none" normalizeH="0" baseline="0" dirty="0">
                          <a:ln>
                            <a:noFill/>
                          </a:ln>
                          <a:solidFill>
                            <a:schemeClr val="tx1"/>
                          </a:solidFill>
                          <a:effectLst/>
                          <a:latin typeface="+mn-lt"/>
                          <a:ea typeface="+mn-ea"/>
                        </a:rPr>
                        <a:t>PO</a:t>
                      </a:r>
                      <a:r>
                        <a:rPr kumimoji="0" lang="zh-CN" altLang="en-US" sz="1200" b="0" i="0" u="none" strike="noStrike" cap="none" normalizeH="0" baseline="0" dirty="0">
                          <a:ln>
                            <a:noFill/>
                          </a:ln>
                          <a:solidFill>
                            <a:schemeClr val="tx1"/>
                          </a:solidFill>
                          <a:effectLst/>
                          <a:latin typeface="+mn-lt"/>
                          <a:ea typeface="+mn-ea"/>
                        </a:rPr>
                        <a:t>纳入产品</a:t>
                      </a:r>
                      <a:r>
                        <a:rPr kumimoji="0" lang="en-US" altLang="zh-CN" sz="1200" b="0" i="0" u="none" strike="noStrike" cap="none" normalizeH="0" baseline="0" dirty="0">
                          <a:ln>
                            <a:noFill/>
                          </a:ln>
                          <a:solidFill>
                            <a:schemeClr val="tx1"/>
                          </a:solidFill>
                          <a:effectLst/>
                          <a:latin typeface="+mn-lt"/>
                          <a:ea typeface="+mn-ea"/>
                        </a:rPr>
                        <a:t>Backlog</a:t>
                      </a:r>
                      <a:r>
                        <a:rPr kumimoji="0" lang="zh-CN" altLang="en-US" sz="1200" b="0" i="0" u="none" strike="noStrike" cap="none" normalizeH="0" baseline="0" dirty="0">
                          <a:ln>
                            <a:noFill/>
                          </a:ln>
                          <a:solidFill>
                            <a:schemeClr val="tx1"/>
                          </a:solidFill>
                          <a:effectLst/>
                          <a:latin typeface="+mn-lt"/>
                          <a:ea typeface="+mn-ea"/>
                        </a:rPr>
                        <a:t>统一管理</a:t>
                      </a:r>
                    </a:p>
                  </a:txBody>
                  <a:tcPr marL="68562" marR="68562" marT="34278" marB="3427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297519">
                <a:tc>
                  <a:txBody>
                    <a:bodyPr/>
                    <a:lstStyle/>
                    <a:p>
                      <a:pPr marL="0" marR="0" lvl="0" indent="0" algn="l" defTabSz="801688" rtl="0" eaLnBrk="1" fontAlgn="base" latinLnBrk="0" hangingPunct="1">
                        <a:lnSpc>
                          <a:spcPct val="140000"/>
                        </a:lnSpc>
                        <a:spcBef>
                          <a:spcPct val="0"/>
                        </a:spcBef>
                        <a:spcAft>
                          <a:spcPct val="0"/>
                        </a:spcAft>
                        <a:buClr>
                          <a:schemeClr val="bg2"/>
                        </a:buClr>
                        <a:buSzPct val="60000"/>
                        <a:buFont typeface="Wingdings" pitchFamily="2" charset="2"/>
                        <a:buNone/>
                        <a:tabLst/>
                      </a:pPr>
                      <a:r>
                        <a:rPr kumimoji="0" lang="en-US" altLang="zh-CN" sz="1200" b="1" i="0" u="none" strike="noStrike" cap="none" normalizeH="0" baseline="0" dirty="0">
                          <a:ln>
                            <a:noFill/>
                          </a:ln>
                          <a:solidFill>
                            <a:schemeClr val="tx2"/>
                          </a:solidFill>
                          <a:effectLst/>
                          <a:latin typeface="+mn-lt"/>
                          <a:ea typeface="+mn-ea"/>
                        </a:rPr>
                        <a:t>Scrum Master</a:t>
                      </a:r>
                      <a:r>
                        <a:rPr kumimoji="0" lang="zh-CN" altLang="en-US" sz="1200" b="1" i="0" u="none" strike="noStrike" cap="none" normalizeH="0" baseline="0" dirty="0">
                          <a:ln>
                            <a:noFill/>
                          </a:ln>
                          <a:solidFill>
                            <a:schemeClr val="tx2"/>
                          </a:solidFill>
                          <a:effectLst/>
                          <a:latin typeface="+mn-lt"/>
                          <a:ea typeface="+mn-ea"/>
                        </a:rPr>
                        <a:t>（</a:t>
                      </a:r>
                      <a:r>
                        <a:rPr kumimoji="0" lang="en-US" altLang="zh-CN" sz="1200" b="1" i="0" u="none" strike="noStrike" cap="none" normalizeH="0" baseline="0" dirty="0">
                          <a:ln>
                            <a:noFill/>
                          </a:ln>
                          <a:solidFill>
                            <a:schemeClr val="tx2"/>
                          </a:solidFill>
                          <a:effectLst/>
                          <a:latin typeface="+mn-lt"/>
                          <a:ea typeface="+mn-ea"/>
                        </a:rPr>
                        <a:t>Scrum</a:t>
                      </a:r>
                      <a:r>
                        <a:rPr kumimoji="0" lang="zh-CN" altLang="en-US" sz="1200" b="1" i="0" u="none" strike="noStrike" cap="none" normalizeH="0" baseline="0" dirty="0">
                          <a:ln>
                            <a:noFill/>
                          </a:ln>
                          <a:solidFill>
                            <a:schemeClr val="tx2"/>
                          </a:solidFill>
                          <a:effectLst/>
                          <a:latin typeface="+mn-lt"/>
                          <a:ea typeface="+mn-ea"/>
                        </a:rPr>
                        <a:t>教练）</a:t>
                      </a:r>
                    </a:p>
                  </a:txBody>
                  <a:tcPr marL="68562" marR="68562" marT="34278" marB="3427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801688" rtl="0" eaLnBrk="1" fontAlgn="base" latinLnBrk="0" hangingPunct="1">
                        <a:lnSpc>
                          <a:spcPct val="140000"/>
                        </a:lnSpc>
                        <a:spcBef>
                          <a:spcPct val="0"/>
                        </a:spcBef>
                        <a:spcAft>
                          <a:spcPct val="0"/>
                        </a:spcAft>
                        <a:buClr>
                          <a:schemeClr val="bg2"/>
                        </a:buClr>
                        <a:buSzPct val="60000"/>
                        <a:buFont typeface="Wingdings" pitchFamily="2" charset="2"/>
                        <a:buNone/>
                        <a:tabLst/>
                      </a:pPr>
                      <a:r>
                        <a:rPr kumimoji="0" lang="zh-CN" altLang="en-US" sz="1200" b="0" i="0" u="none" strike="noStrike" cap="none" normalizeH="0" baseline="0">
                          <a:ln>
                            <a:noFill/>
                          </a:ln>
                          <a:solidFill>
                            <a:schemeClr val="tx1"/>
                          </a:solidFill>
                          <a:effectLst/>
                          <a:latin typeface="+mn-lt"/>
                          <a:ea typeface="+mn-ea"/>
                        </a:rPr>
                        <a:t>确保</a:t>
                      </a:r>
                      <a:r>
                        <a:rPr kumimoji="0" lang="en-US" altLang="zh-CN" sz="1200" b="0" i="0" u="none" strike="noStrike" cap="none" normalizeH="0" baseline="0">
                          <a:ln>
                            <a:noFill/>
                          </a:ln>
                          <a:solidFill>
                            <a:schemeClr val="tx1"/>
                          </a:solidFill>
                          <a:effectLst/>
                          <a:latin typeface="+mn-lt"/>
                          <a:ea typeface="+mn-ea"/>
                        </a:rPr>
                        <a:t>Team</a:t>
                      </a:r>
                      <a:r>
                        <a:rPr kumimoji="0" lang="zh-CN" altLang="en-US" sz="1200" b="0" i="0" u="none" strike="noStrike" cap="none" normalizeH="0" baseline="0">
                          <a:ln>
                            <a:noFill/>
                          </a:ln>
                          <a:solidFill>
                            <a:schemeClr val="tx1"/>
                          </a:solidFill>
                          <a:effectLst/>
                          <a:latin typeface="+mn-lt"/>
                          <a:ea typeface="+mn-ea"/>
                        </a:rPr>
                        <a:t>正确地做事</a:t>
                      </a:r>
                      <a:endParaRPr kumimoji="0" lang="en-US" altLang="zh-CN" sz="1200" b="0" i="0" u="none" strike="noStrike" cap="none" normalizeH="0" baseline="0">
                        <a:ln>
                          <a:noFill/>
                        </a:ln>
                        <a:solidFill>
                          <a:schemeClr val="tx1"/>
                        </a:solidFill>
                        <a:effectLst/>
                        <a:latin typeface="+mn-lt"/>
                        <a:ea typeface="+mn-ea"/>
                      </a:endParaRPr>
                    </a:p>
                    <a:p>
                      <a:pPr marL="0" marR="0" lvl="0" indent="0" algn="l" defTabSz="801688" rtl="0" eaLnBrk="1" fontAlgn="base" latinLnBrk="0" hangingPunct="1">
                        <a:lnSpc>
                          <a:spcPct val="140000"/>
                        </a:lnSpc>
                        <a:spcBef>
                          <a:spcPct val="0"/>
                        </a:spcBef>
                        <a:spcAft>
                          <a:spcPct val="0"/>
                        </a:spcAft>
                        <a:buClr>
                          <a:schemeClr val="bg2"/>
                        </a:buClr>
                        <a:buSzPct val="60000"/>
                        <a:buFont typeface="Wingdings" pitchFamily="2" charset="2"/>
                        <a:buChar char="•"/>
                        <a:tabLst/>
                      </a:pPr>
                      <a:endParaRPr kumimoji="0" lang="zh-CN" altLang="en-US" sz="1200" b="0" i="0" u="none" strike="noStrike" cap="none" normalizeH="0" baseline="0">
                        <a:ln>
                          <a:noFill/>
                        </a:ln>
                        <a:solidFill>
                          <a:schemeClr val="tx1"/>
                        </a:solidFill>
                        <a:effectLst/>
                        <a:latin typeface="+mn-lt"/>
                        <a:ea typeface="+mn-ea"/>
                      </a:endParaRPr>
                    </a:p>
                  </a:txBody>
                  <a:tcPr marL="68562" marR="68562" marT="34278" marB="3427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180975" marR="0" lvl="0" indent="-180975" algn="l" defTabSz="801688" rtl="0" eaLnBrk="1" fontAlgn="base" latinLnBrk="0" hangingPunct="1">
                        <a:lnSpc>
                          <a:spcPct val="140000"/>
                        </a:lnSpc>
                        <a:spcBef>
                          <a:spcPct val="0"/>
                        </a:spcBef>
                        <a:spcAft>
                          <a:spcPct val="0"/>
                        </a:spcAft>
                        <a:buClr>
                          <a:schemeClr val="bg1">
                            <a:lumMod val="50000"/>
                          </a:schemeClr>
                        </a:buClr>
                        <a:buSzPct val="60000"/>
                        <a:buFont typeface="Wingdings" pitchFamily="2" charset="2"/>
                        <a:buChar char="l"/>
                        <a:tabLst/>
                      </a:pPr>
                      <a:r>
                        <a:rPr kumimoji="0" lang="zh-CN" altLang="en-US" sz="1200" b="0" i="0" u="none" strike="noStrike" cap="none" normalizeH="0" baseline="0" dirty="0">
                          <a:ln>
                            <a:noFill/>
                          </a:ln>
                          <a:solidFill>
                            <a:schemeClr val="tx1"/>
                          </a:solidFill>
                          <a:effectLst/>
                          <a:latin typeface="+mn-lt"/>
                          <a:ea typeface="+mn-ea"/>
                        </a:rPr>
                        <a:t>辅导团队正确应用敏捷实践</a:t>
                      </a:r>
                    </a:p>
                    <a:p>
                      <a:pPr marL="180975" marR="0" lvl="0" indent="-180975" algn="l" defTabSz="801688" rtl="0" eaLnBrk="1" fontAlgn="base" latinLnBrk="0" hangingPunct="1">
                        <a:lnSpc>
                          <a:spcPct val="140000"/>
                        </a:lnSpc>
                        <a:spcBef>
                          <a:spcPct val="0"/>
                        </a:spcBef>
                        <a:spcAft>
                          <a:spcPct val="0"/>
                        </a:spcAft>
                        <a:buClr>
                          <a:schemeClr val="bg1">
                            <a:lumMod val="50000"/>
                          </a:schemeClr>
                        </a:buClr>
                        <a:buSzPct val="60000"/>
                        <a:buFont typeface="Wingdings" pitchFamily="2" charset="2"/>
                        <a:buChar char="l"/>
                        <a:tabLst/>
                      </a:pPr>
                      <a:r>
                        <a:rPr kumimoji="0" lang="zh-CN" altLang="en-US" sz="1200" b="0" i="0" u="none" strike="noStrike" cap="none" normalizeH="0" baseline="0" dirty="0">
                          <a:ln>
                            <a:noFill/>
                          </a:ln>
                          <a:solidFill>
                            <a:schemeClr val="tx1"/>
                          </a:solidFill>
                          <a:effectLst/>
                          <a:latin typeface="+mn-lt"/>
                          <a:ea typeface="+mn-ea"/>
                        </a:rPr>
                        <a:t>引导团队建立并遵守规则</a:t>
                      </a:r>
                    </a:p>
                    <a:p>
                      <a:pPr marL="180975" marR="0" lvl="0" indent="-180975" algn="l" defTabSz="801688" rtl="0" eaLnBrk="1" fontAlgn="base" latinLnBrk="0" hangingPunct="1">
                        <a:lnSpc>
                          <a:spcPct val="140000"/>
                        </a:lnSpc>
                        <a:spcBef>
                          <a:spcPct val="0"/>
                        </a:spcBef>
                        <a:spcAft>
                          <a:spcPct val="0"/>
                        </a:spcAft>
                        <a:buClr>
                          <a:schemeClr val="bg1">
                            <a:lumMod val="50000"/>
                          </a:schemeClr>
                        </a:buClr>
                        <a:buSzPct val="60000"/>
                        <a:buFont typeface="Wingdings" pitchFamily="2" charset="2"/>
                        <a:buChar char="l"/>
                        <a:tabLst/>
                      </a:pPr>
                      <a:r>
                        <a:rPr kumimoji="0" lang="zh-CN" altLang="en-US" sz="1200" b="0" i="0" u="none" strike="noStrike" cap="none" normalizeH="0" baseline="0" dirty="0">
                          <a:ln>
                            <a:noFill/>
                          </a:ln>
                          <a:solidFill>
                            <a:schemeClr val="tx1"/>
                          </a:solidFill>
                          <a:effectLst/>
                          <a:latin typeface="+mn-lt"/>
                          <a:ea typeface="+mn-ea"/>
                        </a:rPr>
                        <a:t>保护团队不受打扰</a:t>
                      </a:r>
                    </a:p>
                    <a:p>
                      <a:pPr marL="180975" marR="0" lvl="0" indent="-180975" algn="l" defTabSz="801688" rtl="0" eaLnBrk="1" fontAlgn="base" latinLnBrk="0" hangingPunct="1">
                        <a:lnSpc>
                          <a:spcPct val="140000"/>
                        </a:lnSpc>
                        <a:spcBef>
                          <a:spcPct val="0"/>
                        </a:spcBef>
                        <a:spcAft>
                          <a:spcPct val="0"/>
                        </a:spcAft>
                        <a:buClr>
                          <a:schemeClr val="bg1">
                            <a:lumMod val="50000"/>
                          </a:schemeClr>
                        </a:buClr>
                        <a:buSzPct val="60000"/>
                        <a:buFont typeface="Wingdings" pitchFamily="2" charset="2"/>
                        <a:buChar char="l"/>
                        <a:tabLst/>
                      </a:pPr>
                      <a:r>
                        <a:rPr kumimoji="0" lang="zh-CN" altLang="en-US" sz="1200" b="0" i="0" u="none" strike="noStrike" cap="none" normalizeH="0" baseline="0" dirty="0">
                          <a:ln>
                            <a:noFill/>
                          </a:ln>
                          <a:solidFill>
                            <a:schemeClr val="tx1"/>
                          </a:solidFill>
                          <a:effectLst/>
                          <a:latin typeface="+mn-lt"/>
                          <a:ea typeface="+mn-ea"/>
                        </a:rPr>
                        <a:t>推动解决团队遇到的障碍</a:t>
                      </a:r>
                    </a:p>
                    <a:p>
                      <a:pPr marL="180975" marR="0" lvl="0" indent="-180975" algn="l" defTabSz="801688" rtl="0" eaLnBrk="1" fontAlgn="base" latinLnBrk="0" hangingPunct="1">
                        <a:lnSpc>
                          <a:spcPct val="140000"/>
                        </a:lnSpc>
                        <a:spcBef>
                          <a:spcPct val="0"/>
                        </a:spcBef>
                        <a:spcAft>
                          <a:spcPct val="0"/>
                        </a:spcAft>
                        <a:buClr>
                          <a:schemeClr val="bg1">
                            <a:lumMod val="50000"/>
                          </a:schemeClr>
                        </a:buClr>
                        <a:buSzPct val="60000"/>
                        <a:buFont typeface="Wingdings" pitchFamily="2" charset="2"/>
                        <a:buChar char="l"/>
                        <a:tabLst/>
                      </a:pPr>
                      <a:r>
                        <a:rPr kumimoji="0" lang="zh-CN" altLang="en-US" sz="1200" b="0" i="0" u="none" strike="noStrike" cap="none" normalizeH="0" baseline="0" dirty="0">
                          <a:ln>
                            <a:noFill/>
                          </a:ln>
                          <a:solidFill>
                            <a:schemeClr val="tx1"/>
                          </a:solidFill>
                          <a:effectLst/>
                          <a:latin typeface="+mn-lt"/>
                          <a:ea typeface="+mn-ea"/>
                        </a:rPr>
                        <a:t>激励团队</a:t>
                      </a:r>
                    </a:p>
                  </a:txBody>
                  <a:tcPr marL="68562" marR="68562" marT="34278" marB="3427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171450" marR="0" lvl="0" indent="-171450" algn="l" defTabSz="801688" rtl="0" eaLnBrk="1" fontAlgn="base" latinLnBrk="0" hangingPunct="1">
                        <a:lnSpc>
                          <a:spcPct val="140000"/>
                        </a:lnSpc>
                        <a:spcBef>
                          <a:spcPct val="0"/>
                        </a:spcBef>
                        <a:spcAft>
                          <a:spcPct val="0"/>
                        </a:spcAft>
                        <a:buClr>
                          <a:schemeClr val="bg1">
                            <a:lumMod val="50000"/>
                          </a:schemeClr>
                        </a:buClr>
                        <a:buSzPct val="60000"/>
                        <a:buFont typeface="Wingdings" pitchFamily="2" charset="2"/>
                        <a:buChar char="l"/>
                        <a:tabLst/>
                      </a:pPr>
                      <a:r>
                        <a:rPr kumimoji="0" lang="zh-CN" altLang="en-US" sz="1200" b="0" i="0" u="none" strike="noStrike" cap="none" normalizeH="0" baseline="0" dirty="0">
                          <a:ln>
                            <a:noFill/>
                          </a:ln>
                          <a:solidFill>
                            <a:schemeClr val="tx1"/>
                          </a:solidFill>
                          <a:effectLst/>
                          <a:latin typeface="+mn-lt"/>
                          <a:ea typeface="+mn-ea"/>
                        </a:rPr>
                        <a:t>不命令和控制</a:t>
                      </a:r>
                      <a:r>
                        <a:rPr kumimoji="0" lang="en-US" altLang="zh-CN" sz="1200" b="0" i="0" u="none" strike="noStrike" cap="none" normalizeH="0" baseline="0" dirty="0">
                          <a:ln>
                            <a:noFill/>
                          </a:ln>
                          <a:solidFill>
                            <a:schemeClr val="tx1"/>
                          </a:solidFill>
                          <a:effectLst/>
                          <a:latin typeface="+mn-lt"/>
                          <a:ea typeface="+mn-ea"/>
                        </a:rPr>
                        <a:t>Team</a:t>
                      </a:r>
                    </a:p>
                    <a:p>
                      <a:pPr marL="180975" marR="0" lvl="0" indent="-180975" algn="l" defTabSz="801688" rtl="0" eaLnBrk="1" fontAlgn="base" latinLnBrk="0" hangingPunct="1">
                        <a:lnSpc>
                          <a:spcPct val="140000"/>
                        </a:lnSpc>
                        <a:spcBef>
                          <a:spcPct val="0"/>
                        </a:spcBef>
                        <a:spcAft>
                          <a:spcPct val="0"/>
                        </a:spcAft>
                        <a:buClr>
                          <a:schemeClr val="bg1">
                            <a:lumMod val="50000"/>
                          </a:schemeClr>
                        </a:buClr>
                        <a:buSzPct val="60000"/>
                        <a:buFont typeface="Wingdings" pitchFamily="2" charset="2"/>
                        <a:buChar char="l"/>
                        <a:tabLst/>
                      </a:pPr>
                      <a:endParaRPr kumimoji="0" lang="zh-CN" altLang="en-US" sz="1200" b="0" i="0" u="none" strike="noStrike" cap="none" normalizeH="0" baseline="0" dirty="0">
                        <a:ln>
                          <a:noFill/>
                        </a:ln>
                        <a:solidFill>
                          <a:schemeClr val="tx1"/>
                        </a:solidFill>
                        <a:effectLst/>
                        <a:latin typeface="+mn-lt"/>
                        <a:ea typeface="+mn-ea"/>
                      </a:endParaRPr>
                    </a:p>
                  </a:txBody>
                  <a:tcPr marL="68562" marR="68562" marT="34278" marB="3427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1503517">
                <a:tc>
                  <a:txBody>
                    <a:bodyPr/>
                    <a:lstStyle/>
                    <a:p>
                      <a:pPr marL="0" marR="0" lvl="0" indent="0" algn="l" defTabSz="801688" rtl="0" eaLnBrk="1" fontAlgn="base" latinLnBrk="0" hangingPunct="1">
                        <a:lnSpc>
                          <a:spcPct val="140000"/>
                        </a:lnSpc>
                        <a:spcBef>
                          <a:spcPct val="0"/>
                        </a:spcBef>
                        <a:spcAft>
                          <a:spcPct val="0"/>
                        </a:spcAft>
                        <a:buClr>
                          <a:schemeClr val="bg2"/>
                        </a:buClr>
                        <a:buSzPct val="60000"/>
                        <a:buFont typeface="Wingdings" pitchFamily="2" charset="2"/>
                        <a:buNone/>
                        <a:tabLst/>
                      </a:pPr>
                      <a:r>
                        <a:rPr kumimoji="0" lang="en-US" altLang="zh-CN" sz="1200" b="1" i="0" u="none" strike="noStrike" cap="none" normalizeH="0" baseline="0" dirty="0">
                          <a:ln>
                            <a:noFill/>
                          </a:ln>
                          <a:solidFill>
                            <a:schemeClr val="tx2"/>
                          </a:solidFill>
                          <a:effectLst/>
                          <a:latin typeface="+mn-lt"/>
                          <a:ea typeface="+mn-ea"/>
                        </a:rPr>
                        <a:t>Team</a:t>
                      </a:r>
                    </a:p>
                    <a:p>
                      <a:pPr marL="0" marR="0" lvl="0" indent="0" algn="l" defTabSz="801688" rtl="0" eaLnBrk="1" fontAlgn="base" latinLnBrk="0" hangingPunct="1">
                        <a:lnSpc>
                          <a:spcPct val="140000"/>
                        </a:lnSpc>
                        <a:spcBef>
                          <a:spcPct val="0"/>
                        </a:spcBef>
                        <a:spcAft>
                          <a:spcPct val="0"/>
                        </a:spcAft>
                        <a:buClr>
                          <a:schemeClr val="bg2"/>
                        </a:buClr>
                        <a:buSzPct val="60000"/>
                        <a:buFont typeface="Wingdings" pitchFamily="2" charset="2"/>
                        <a:buNone/>
                        <a:tabLst/>
                      </a:pPr>
                      <a:r>
                        <a:rPr kumimoji="0" lang="zh-CN" altLang="en-US" sz="1200" b="1" i="0" u="none" strike="noStrike" cap="none" normalizeH="0" baseline="0" dirty="0">
                          <a:ln>
                            <a:noFill/>
                          </a:ln>
                          <a:solidFill>
                            <a:schemeClr val="tx2"/>
                          </a:solidFill>
                          <a:effectLst/>
                          <a:latin typeface="+mn-lt"/>
                          <a:ea typeface="+mn-ea"/>
                        </a:rPr>
                        <a:t>（开发团队）</a:t>
                      </a:r>
                    </a:p>
                  </a:txBody>
                  <a:tcPr marL="68562" marR="68562" marT="34278" marB="3427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801688" rtl="0" eaLnBrk="1" fontAlgn="base" latinLnBrk="0" hangingPunct="1">
                        <a:lnSpc>
                          <a:spcPct val="140000"/>
                        </a:lnSpc>
                        <a:spcBef>
                          <a:spcPct val="0"/>
                        </a:spcBef>
                        <a:spcAft>
                          <a:spcPct val="0"/>
                        </a:spcAft>
                        <a:buClr>
                          <a:schemeClr val="bg2"/>
                        </a:buClr>
                        <a:buSzPct val="60000"/>
                        <a:buFont typeface="Wingdings" pitchFamily="2" charset="2"/>
                        <a:buNone/>
                        <a:tabLst/>
                      </a:pPr>
                      <a:r>
                        <a:rPr kumimoji="0" lang="zh-CN" altLang="en-US" sz="1200" b="0" i="0" u="none" strike="noStrike" cap="none" normalizeH="0" baseline="0">
                          <a:ln>
                            <a:noFill/>
                          </a:ln>
                          <a:solidFill>
                            <a:schemeClr val="tx1"/>
                          </a:solidFill>
                          <a:effectLst/>
                          <a:latin typeface="+mn-lt"/>
                          <a:ea typeface="+mn-ea"/>
                        </a:rPr>
                        <a:t>负责产品需求实现</a:t>
                      </a:r>
                    </a:p>
                  </a:txBody>
                  <a:tcPr marL="68562" marR="68562" marT="34278" marB="3427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180975" marR="0" lvl="0" indent="-180975" algn="l" defTabSz="801688" rtl="0" eaLnBrk="1" fontAlgn="base" latinLnBrk="0" hangingPunct="1">
                        <a:lnSpc>
                          <a:spcPct val="140000"/>
                        </a:lnSpc>
                        <a:spcBef>
                          <a:spcPct val="0"/>
                        </a:spcBef>
                        <a:spcAft>
                          <a:spcPct val="0"/>
                        </a:spcAft>
                        <a:buClr>
                          <a:schemeClr val="bg1">
                            <a:lumMod val="50000"/>
                          </a:schemeClr>
                        </a:buClr>
                        <a:buSzPct val="60000"/>
                        <a:buFont typeface="Wingdings" pitchFamily="2" charset="2"/>
                        <a:buChar char="l"/>
                        <a:tabLst/>
                      </a:pPr>
                      <a:r>
                        <a:rPr kumimoji="0" lang="zh-CN" altLang="en-US" sz="1200" b="0" i="0" u="none" strike="noStrike" cap="none" normalizeH="0" baseline="0" dirty="0">
                          <a:ln>
                            <a:noFill/>
                          </a:ln>
                          <a:solidFill>
                            <a:schemeClr val="tx1"/>
                          </a:solidFill>
                          <a:effectLst/>
                          <a:latin typeface="+mn-lt"/>
                          <a:ea typeface="+mn-ea"/>
                        </a:rPr>
                        <a:t>负责估计工作量并根据自身能力找出最佳方案去完成任务且保证交付质量</a:t>
                      </a:r>
                    </a:p>
                    <a:p>
                      <a:pPr marL="180975" marR="0" lvl="0" indent="-180975" algn="l" defTabSz="801688" rtl="0" eaLnBrk="1" fontAlgn="base" latinLnBrk="0" hangingPunct="1">
                        <a:lnSpc>
                          <a:spcPct val="140000"/>
                        </a:lnSpc>
                        <a:spcBef>
                          <a:spcPct val="0"/>
                        </a:spcBef>
                        <a:spcAft>
                          <a:spcPct val="0"/>
                        </a:spcAft>
                        <a:buClr>
                          <a:schemeClr val="bg1">
                            <a:lumMod val="50000"/>
                          </a:schemeClr>
                        </a:buClr>
                        <a:buSzPct val="60000"/>
                        <a:buFont typeface="Wingdings" pitchFamily="2" charset="2"/>
                        <a:buChar char="l"/>
                        <a:tabLst/>
                      </a:pPr>
                      <a:r>
                        <a:rPr kumimoji="0" lang="zh-CN" altLang="en-US" sz="1200" b="0" i="0" u="none" strike="noStrike" cap="none" normalizeH="0" baseline="0" dirty="0">
                          <a:ln>
                            <a:noFill/>
                          </a:ln>
                          <a:solidFill>
                            <a:schemeClr val="tx1"/>
                          </a:solidFill>
                          <a:effectLst/>
                          <a:latin typeface="+mn-lt"/>
                          <a:ea typeface="+mn-ea"/>
                        </a:rPr>
                        <a:t>向</a:t>
                      </a:r>
                      <a:r>
                        <a:rPr kumimoji="0" lang="en-US" altLang="zh-CN" sz="1200" b="0" i="0" u="none" strike="noStrike" cap="none" normalizeH="0" baseline="0" dirty="0">
                          <a:ln>
                            <a:noFill/>
                          </a:ln>
                          <a:solidFill>
                            <a:schemeClr val="tx1"/>
                          </a:solidFill>
                          <a:effectLst/>
                          <a:latin typeface="+mn-lt"/>
                          <a:ea typeface="+mn-ea"/>
                        </a:rPr>
                        <a:t>PO</a:t>
                      </a:r>
                      <a:r>
                        <a:rPr kumimoji="0" lang="zh-CN" altLang="en-US" sz="1200" b="0" i="0" u="none" strike="noStrike" cap="none" normalizeH="0" baseline="0" dirty="0">
                          <a:ln>
                            <a:noFill/>
                          </a:ln>
                          <a:solidFill>
                            <a:schemeClr val="tx1"/>
                          </a:solidFill>
                          <a:effectLst/>
                          <a:latin typeface="+mn-lt"/>
                          <a:ea typeface="+mn-ea"/>
                        </a:rPr>
                        <a:t>和利益相关人演示工作成果（可运行的软件）</a:t>
                      </a:r>
                    </a:p>
                    <a:p>
                      <a:pPr marL="180975" marR="0" lvl="0" indent="-180975" algn="l" defTabSz="801688" rtl="0" eaLnBrk="1" fontAlgn="base" latinLnBrk="0" hangingPunct="1">
                        <a:lnSpc>
                          <a:spcPct val="140000"/>
                        </a:lnSpc>
                        <a:spcBef>
                          <a:spcPct val="0"/>
                        </a:spcBef>
                        <a:spcAft>
                          <a:spcPct val="0"/>
                        </a:spcAft>
                        <a:buClr>
                          <a:schemeClr val="bg1">
                            <a:lumMod val="50000"/>
                          </a:schemeClr>
                        </a:buClr>
                        <a:buSzPct val="60000"/>
                        <a:buFont typeface="Wingdings" pitchFamily="2" charset="2"/>
                        <a:buChar char="l"/>
                        <a:tabLst/>
                      </a:pPr>
                      <a:r>
                        <a:rPr kumimoji="0" lang="zh-CN" altLang="en-US" sz="1200" b="0" i="0" u="none" strike="noStrike" cap="none" normalizeH="0" baseline="0" dirty="0">
                          <a:ln>
                            <a:noFill/>
                          </a:ln>
                          <a:solidFill>
                            <a:schemeClr val="tx1"/>
                          </a:solidFill>
                          <a:effectLst/>
                          <a:latin typeface="+mn-lt"/>
                          <a:ea typeface="+mn-ea"/>
                        </a:rPr>
                        <a:t>团队自我管理、持续改进</a:t>
                      </a:r>
                    </a:p>
                  </a:txBody>
                  <a:tcPr marL="68562" marR="68562" marT="34278" marB="3427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180975" marR="0" lvl="0" indent="-180975" algn="l" defTabSz="801688" rtl="0" eaLnBrk="1" fontAlgn="base" latinLnBrk="0" hangingPunct="1">
                        <a:lnSpc>
                          <a:spcPct val="140000"/>
                        </a:lnSpc>
                        <a:spcBef>
                          <a:spcPct val="0"/>
                        </a:spcBef>
                        <a:spcAft>
                          <a:spcPct val="0"/>
                        </a:spcAft>
                        <a:buClr>
                          <a:schemeClr val="bg1">
                            <a:lumMod val="50000"/>
                          </a:schemeClr>
                        </a:buClr>
                        <a:buSzPct val="60000"/>
                        <a:buFont typeface="Wingdings" pitchFamily="2" charset="2"/>
                        <a:buChar char="l"/>
                        <a:tabLst/>
                      </a:pPr>
                      <a:r>
                        <a:rPr kumimoji="0" lang="zh-CN" altLang="en-US" sz="1200" b="0" i="0" u="none" strike="noStrike" cap="none" normalizeH="0" baseline="0" dirty="0">
                          <a:ln>
                            <a:noFill/>
                          </a:ln>
                          <a:solidFill>
                            <a:schemeClr val="tx1"/>
                          </a:solidFill>
                          <a:effectLst/>
                          <a:latin typeface="+mn-lt"/>
                          <a:ea typeface="+mn-ea"/>
                        </a:rPr>
                        <a:t>一般由</a:t>
                      </a:r>
                      <a:r>
                        <a:rPr kumimoji="0" lang="en-US" altLang="zh-CN" sz="1200" b="0" i="0" u="none" strike="noStrike" cap="none" normalizeH="0" baseline="0" dirty="0">
                          <a:ln>
                            <a:noFill/>
                          </a:ln>
                          <a:solidFill>
                            <a:schemeClr val="tx1"/>
                          </a:solidFill>
                          <a:effectLst/>
                          <a:latin typeface="+mn-lt"/>
                          <a:ea typeface="+mn-ea"/>
                        </a:rPr>
                        <a:t>5-9</a:t>
                      </a:r>
                      <a:r>
                        <a:rPr kumimoji="0" lang="zh-CN" altLang="en-US" sz="1200" b="0" i="0" u="none" strike="noStrike" cap="none" normalizeH="0" baseline="0" dirty="0">
                          <a:ln>
                            <a:noFill/>
                          </a:ln>
                          <a:solidFill>
                            <a:schemeClr val="tx1"/>
                          </a:solidFill>
                          <a:effectLst/>
                          <a:latin typeface="+mn-lt"/>
                          <a:ea typeface="+mn-ea"/>
                        </a:rPr>
                        <a:t>名跨功能领域人员组成</a:t>
                      </a:r>
                    </a:p>
                    <a:p>
                      <a:pPr marL="180975" marR="0" lvl="0" indent="-180975" algn="l" defTabSz="801688" rtl="0" eaLnBrk="1" fontAlgn="base" latinLnBrk="0" hangingPunct="1">
                        <a:lnSpc>
                          <a:spcPct val="140000"/>
                        </a:lnSpc>
                        <a:spcBef>
                          <a:spcPct val="0"/>
                        </a:spcBef>
                        <a:spcAft>
                          <a:spcPct val="0"/>
                        </a:spcAft>
                        <a:buClr>
                          <a:schemeClr val="bg1">
                            <a:lumMod val="50000"/>
                          </a:schemeClr>
                        </a:buClr>
                        <a:buSzPct val="60000"/>
                        <a:buFont typeface="Wingdings" pitchFamily="2" charset="2"/>
                        <a:buChar char="l"/>
                        <a:tabLst/>
                      </a:pPr>
                      <a:r>
                        <a:rPr kumimoji="0" lang="zh-CN" altLang="en-US" sz="1200" b="0" i="0" u="none" strike="noStrike" cap="none" normalizeH="0" baseline="0" dirty="0">
                          <a:ln>
                            <a:noFill/>
                          </a:ln>
                          <a:solidFill>
                            <a:schemeClr val="tx1"/>
                          </a:solidFill>
                          <a:effectLst/>
                          <a:latin typeface="+mn-lt"/>
                          <a:ea typeface="+mn-ea"/>
                        </a:rPr>
                        <a:t>坐在一起工作</a:t>
                      </a:r>
                    </a:p>
                    <a:p>
                      <a:pPr marL="180975" marR="0" lvl="0" indent="-180975" algn="l" defTabSz="801688" rtl="0" eaLnBrk="1" fontAlgn="base" latinLnBrk="0" hangingPunct="1">
                        <a:lnSpc>
                          <a:spcPct val="140000"/>
                        </a:lnSpc>
                        <a:spcBef>
                          <a:spcPct val="0"/>
                        </a:spcBef>
                        <a:spcAft>
                          <a:spcPct val="0"/>
                        </a:spcAft>
                        <a:buClr>
                          <a:schemeClr val="bg1">
                            <a:lumMod val="50000"/>
                          </a:schemeClr>
                        </a:buClr>
                        <a:buSzPct val="60000"/>
                        <a:buFont typeface="Wingdings" pitchFamily="2" charset="2"/>
                        <a:buChar char="l"/>
                        <a:tabLst/>
                      </a:pPr>
                      <a:r>
                        <a:rPr kumimoji="0" lang="zh-CN" altLang="en-US" sz="1200" b="0" i="0" u="none" strike="noStrike" cap="none" normalizeH="0" baseline="0" dirty="0">
                          <a:ln>
                            <a:noFill/>
                          </a:ln>
                          <a:solidFill>
                            <a:schemeClr val="tx1"/>
                          </a:solidFill>
                          <a:effectLst/>
                          <a:latin typeface="+mn-lt"/>
                          <a:ea typeface="+mn-ea"/>
                        </a:rPr>
                        <a:t>有共同的目标，共担责任</a:t>
                      </a:r>
                    </a:p>
                    <a:p>
                      <a:pPr marL="180975" marR="0" lvl="0" indent="-180975" algn="l" defTabSz="801688" rtl="0" eaLnBrk="1" fontAlgn="base" latinLnBrk="0" hangingPunct="1">
                        <a:lnSpc>
                          <a:spcPct val="140000"/>
                        </a:lnSpc>
                        <a:spcBef>
                          <a:spcPct val="0"/>
                        </a:spcBef>
                        <a:spcAft>
                          <a:spcPct val="0"/>
                        </a:spcAft>
                        <a:buClr>
                          <a:schemeClr val="bg1">
                            <a:lumMod val="50000"/>
                          </a:schemeClr>
                        </a:buClr>
                        <a:buSzPct val="60000"/>
                        <a:buFont typeface="Wingdings" pitchFamily="2" charset="2"/>
                        <a:buChar char="l"/>
                        <a:tabLst/>
                      </a:pPr>
                      <a:r>
                        <a:rPr kumimoji="0" lang="zh-CN" altLang="en-US" sz="1200" b="0" i="0" u="none" strike="noStrike" cap="none" normalizeH="0" baseline="0" dirty="0">
                          <a:ln>
                            <a:noFill/>
                          </a:ln>
                          <a:solidFill>
                            <a:schemeClr val="tx1"/>
                          </a:solidFill>
                          <a:effectLst/>
                          <a:latin typeface="+mn-lt"/>
                          <a:ea typeface="+mn-ea"/>
                        </a:rPr>
                        <a:t>团队成员严格遵守团队规则</a:t>
                      </a:r>
                    </a:p>
                  </a:txBody>
                  <a:tcPr marL="68562" marR="68562" marT="34278" marB="3427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5087636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500" dirty="0"/>
              <a:t>敏捷团队实践：完整团队</a:t>
            </a:r>
          </a:p>
        </p:txBody>
      </p:sp>
      <p:sp>
        <p:nvSpPr>
          <p:cNvPr id="60419" name="Rectangle 3"/>
          <p:cNvSpPr>
            <a:spLocks noChangeArrowheads="1"/>
          </p:cNvSpPr>
          <p:nvPr/>
        </p:nvSpPr>
        <p:spPr bwMode="auto">
          <a:xfrm>
            <a:off x="684213" y="1380469"/>
            <a:ext cx="4029495" cy="1988833"/>
          </a:xfrm>
          <a:prstGeom prst="rect">
            <a:avLst/>
          </a:prstGeom>
          <a:solidFill>
            <a:srgbClr val="EFF7F7"/>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44000" tIns="108000" rIns="144000" bIns="108000"/>
          <a:lstStyle>
            <a:lvl1pPr marL="361950" indent="-361950" defTabSz="800100" eaLnBrk="0" hangingPunct="0">
              <a:defRPr sz="3200">
                <a:solidFill>
                  <a:srgbClr val="990000"/>
                </a:solidFill>
                <a:latin typeface="FrutigerNext LT Medium" pitchFamily="34" charset="0"/>
                <a:ea typeface="黑体" panose="02010609060101010101" pitchFamily="49" charset="-122"/>
              </a:defRPr>
            </a:lvl1pPr>
            <a:lvl2pPr marL="742950" indent="-285750" defTabSz="800100" eaLnBrk="0" hangingPunct="0">
              <a:defRPr sz="3200">
                <a:solidFill>
                  <a:srgbClr val="990000"/>
                </a:solidFill>
                <a:latin typeface="FrutigerNext LT Medium" pitchFamily="34" charset="0"/>
                <a:ea typeface="黑体" panose="02010609060101010101" pitchFamily="49" charset="-122"/>
              </a:defRPr>
            </a:lvl2pPr>
            <a:lvl3pPr marL="1143000" indent="-228600" defTabSz="800100" eaLnBrk="0" hangingPunct="0">
              <a:defRPr sz="3200">
                <a:solidFill>
                  <a:srgbClr val="990000"/>
                </a:solidFill>
                <a:latin typeface="FrutigerNext LT Medium" pitchFamily="34" charset="0"/>
                <a:ea typeface="黑体" panose="02010609060101010101" pitchFamily="49" charset="-122"/>
              </a:defRPr>
            </a:lvl3pPr>
            <a:lvl4pPr marL="1600200" indent="-228600" defTabSz="800100" eaLnBrk="0" hangingPunct="0">
              <a:defRPr sz="3200">
                <a:solidFill>
                  <a:srgbClr val="990000"/>
                </a:solidFill>
                <a:latin typeface="FrutigerNext LT Medium" pitchFamily="34" charset="0"/>
                <a:ea typeface="黑体" panose="02010609060101010101" pitchFamily="49" charset="-122"/>
              </a:defRPr>
            </a:lvl4pPr>
            <a:lvl5pPr marL="2057400" indent="-228600" defTabSz="800100" eaLnBrk="0" hangingPunct="0">
              <a:defRPr sz="3200">
                <a:solidFill>
                  <a:srgbClr val="990000"/>
                </a:solidFill>
                <a:latin typeface="FrutigerNext LT Medium" pitchFamily="34" charset="0"/>
                <a:ea typeface="黑体" panose="02010609060101010101" pitchFamily="49" charset="-122"/>
              </a:defRPr>
            </a:lvl5pPr>
            <a:lvl6pPr marL="25146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a:spcAft>
                <a:spcPct val="30000"/>
              </a:spcAft>
              <a:buClr>
                <a:schemeClr val="bg2"/>
              </a:buClr>
              <a:buSzPct val="60000"/>
              <a:buFont typeface="Wingdings" panose="05000000000000000000" pitchFamily="2" charset="2"/>
              <a:buNone/>
            </a:pPr>
            <a:r>
              <a:rPr lang="zh-CN" altLang="en-US" sz="1200" dirty="0">
                <a:solidFill>
                  <a:schemeClr val="tx1"/>
                </a:solidFill>
                <a:latin typeface="+mn-lt"/>
                <a:ea typeface="+mn-ea"/>
              </a:rPr>
              <a:t>什么是完整团队</a:t>
            </a:r>
          </a:p>
          <a:p>
            <a:pPr marL="171450" indent="-171450" algn="l" eaLnBrk="1" hangingPunct="1">
              <a:lnSpc>
                <a:spcPct val="120000"/>
              </a:lnSpc>
              <a:buClr>
                <a:schemeClr val="bg1">
                  <a:lumMod val="50000"/>
                </a:schemeClr>
              </a:buClr>
              <a:buSzPct val="60000"/>
              <a:buFont typeface="Wingdings" panose="05000000000000000000" pitchFamily="2" charset="2"/>
              <a:buChar char="l"/>
            </a:pPr>
            <a:r>
              <a:rPr lang="zh-CN" altLang="en-US" sz="1200" b="0" dirty="0">
                <a:solidFill>
                  <a:schemeClr val="tx1"/>
                </a:solidFill>
                <a:latin typeface="+mn-lt"/>
                <a:ea typeface="+mn-ea"/>
              </a:rPr>
              <a:t>敏捷开发中，以</a:t>
            </a:r>
            <a:r>
              <a:rPr lang="en-US" altLang="zh-CN" sz="1200" b="0" dirty="0">
                <a:solidFill>
                  <a:schemeClr val="tx1"/>
                </a:solidFill>
                <a:latin typeface="+mn-lt"/>
                <a:ea typeface="+mn-ea"/>
              </a:rPr>
              <a:t>Story</a:t>
            </a:r>
            <a:r>
              <a:rPr lang="zh-CN" altLang="en-US" sz="1200" b="0" dirty="0">
                <a:solidFill>
                  <a:schemeClr val="tx1"/>
                </a:solidFill>
                <a:latin typeface="+mn-lt"/>
                <a:ea typeface="+mn-ea"/>
              </a:rPr>
              <a:t>为单位的持续交付要求系统组、开发和测试等跨功能团队进行密切协同，相互独立的功能团队难以应对。</a:t>
            </a:r>
          </a:p>
          <a:p>
            <a:pPr marL="171450" indent="-171450" algn="l" eaLnBrk="1" hangingPunct="1">
              <a:lnSpc>
                <a:spcPct val="120000"/>
              </a:lnSpc>
              <a:buClr>
                <a:schemeClr val="bg1">
                  <a:lumMod val="50000"/>
                </a:schemeClr>
              </a:buClr>
              <a:buSzPct val="60000"/>
              <a:buFont typeface="Wingdings" panose="05000000000000000000" pitchFamily="2" charset="2"/>
              <a:buChar char="l"/>
            </a:pPr>
            <a:r>
              <a:rPr lang="zh-CN" altLang="en-US" sz="1200" b="0" dirty="0">
                <a:solidFill>
                  <a:schemeClr val="tx1"/>
                </a:solidFill>
                <a:latin typeface="+mn-lt"/>
                <a:ea typeface="+mn-ea"/>
              </a:rPr>
              <a:t>完整团队是跨功能领域（需求分析师、设计师、开发人员、测试人员、资料人员等）的人员组成一个团队，坐在一起工作，团队成员遵循同一份计划，服从于同一个项目经理。</a:t>
            </a:r>
          </a:p>
        </p:txBody>
      </p:sp>
      <p:sp>
        <p:nvSpPr>
          <p:cNvPr id="60420" name="Rectangle 3"/>
          <p:cNvSpPr>
            <a:spLocks noChangeArrowheads="1"/>
          </p:cNvSpPr>
          <p:nvPr/>
        </p:nvSpPr>
        <p:spPr bwMode="auto">
          <a:xfrm>
            <a:off x="684214" y="3429000"/>
            <a:ext cx="4029494" cy="1898736"/>
          </a:xfrm>
          <a:prstGeom prst="rect">
            <a:avLst/>
          </a:prstGeom>
          <a:solidFill>
            <a:srgbClr val="F3F2D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44000" tIns="144000" rIns="144000" bIns="144000"/>
          <a:lstStyle>
            <a:lvl1pPr marL="361950" indent="-361950" defTabSz="800100" eaLnBrk="0" hangingPunct="0">
              <a:defRPr sz="3200">
                <a:solidFill>
                  <a:srgbClr val="990000"/>
                </a:solidFill>
                <a:latin typeface="FrutigerNext LT Medium" pitchFamily="34" charset="0"/>
                <a:ea typeface="黑体" panose="02010609060101010101" pitchFamily="49" charset="-122"/>
              </a:defRPr>
            </a:lvl1pPr>
            <a:lvl2pPr marL="742950" indent="-285750" defTabSz="800100" eaLnBrk="0" hangingPunct="0">
              <a:defRPr sz="3200">
                <a:solidFill>
                  <a:srgbClr val="990000"/>
                </a:solidFill>
                <a:latin typeface="FrutigerNext LT Medium" pitchFamily="34" charset="0"/>
                <a:ea typeface="黑体" panose="02010609060101010101" pitchFamily="49" charset="-122"/>
              </a:defRPr>
            </a:lvl2pPr>
            <a:lvl3pPr marL="1143000" indent="-228600" defTabSz="800100" eaLnBrk="0" hangingPunct="0">
              <a:defRPr sz="3200">
                <a:solidFill>
                  <a:srgbClr val="990000"/>
                </a:solidFill>
                <a:latin typeface="FrutigerNext LT Medium" pitchFamily="34" charset="0"/>
                <a:ea typeface="黑体" panose="02010609060101010101" pitchFamily="49" charset="-122"/>
              </a:defRPr>
            </a:lvl3pPr>
            <a:lvl4pPr marL="1600200" indent="-228600" defTabSz="800100" eaLnBrk="0" hangingPunct="0">
              <a:defRPr sz="3200">
                <a:solidFill>
                  <a:srgbClr val="990000"/>
                </a:solidFill>
                <a:latin typeface="FrutigerNext LT Medium" pitchFamily="34" charset="0"/>
                <a:ea typeface="黑体" panose="02010609060101010101" pitchFamily="49" charset="-122"/>
              </a:defRPr>
            </a:lvl4pPr>
            <a:lvl5pPr marL="2057400" indent="-228600" defTabSz="800100" eaLnBrk="0" hangingPunct="0">
              <a:defRPr sz="3200">
                <a:solidFill>
                  <a:srgbClr val="990000"/>
                </a:solidFill>
                <a:latin typeface="FrutigerNext LT Medium" pitchFamily="34" charset="0"/>
                <a:ea typeface="黑体" panose="02010609060101010101" pitchFamily="49" charset="-122"/>
              </a:defRPr>
            </a:lvl5pPr>
            <a:lvl6pPr marL="25146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a:spcAft>
                <a:spcPct val="30000"/>
              </a:spcAft>
              <a:buClr>
                <a:schemeClr val="bg2"/>
              </a:buClr>
              <a:buSzPct val="60000"/>
              <a:buFont typeface="Wingdings" panose="05000000000000000000" pitchFamily="2" charset="2"/>
              <a:buNone/>
            </a:pPr>
            <a:r>
              <a:rPr lang="zh-CN" altLang="en-US" sz="1200" dirty="0">
                <a:solidFill>
                  <a:schemeClr val="tx1"/>
                </a:solidFill>
                <a:latin typeface="+mn-lt"/>
                <a:ea typeface="华文细黑" panose="02010600040101010101" pitchFamily="2" charset="-122"/>
              </a:rPr>
              <a:t>完整团队的好处</a:t>
            </a:r>
          </a:p>
          <a:p>
            <a:pPr marL="171450" indent="-171450" algn="l">
              <a:lnSpc>
                <a:spcPct val="120000"/>
              </a:lnSpc>
              <a:buClr>
                <a:schemeClr val="bg1">
                  <a:lumMod val="50000"/>
                </a:schemeClr>
              </a:buClr>
              <a:buSzPct val="60000"/>
              <a:buFont typeface="Wingdings" panose="05000000000000000000" pitchFamily="2" charset="2"/>
              <a:buChar char="l"/>
            </a:pPr>
            <a:r>
              <a:rPr lang="zh-CN" altLang="en-US" sz="1200" b="0" dirty="0">
                <a:solidFill>
                  <a:schemeClr val="tx1"/>
                </a:solidFill>
                <a:latin typeface="+mn-lt"/>
                <a:ea typeface="华文细黑" panose="02010600040101010101" pitchFamily="2" charset="-122"/>
              </a:rPr>
              <a:t>有助于团队成员形成共同目标和全局意识，促进各功能领域的拉通和融合；</a:t>
            </a:r>
          </a:p>
          <a:p>
            <a:pPr marL="171450" indent="-171450" algn="l">
              <a:lnSpc>
                <a:spcPct val="120000"/>
              </a:lnSpc>
              <a:buClr>
                <a:schemeClr val="bg1">
                  <a:lumMod val="50000"/>
                </a:schemeClr>
              </a:buClr>
              <a:buSzPct val="60000"/>
              <a:buFont typeface="Wingdings" panose="05000000000000000000" pitchFamily="2" charset="2"/>
              <a:buChar char="l"/>
            </a:pPr>
            <a:r>
              <a:rPr lang="zh-CN" altLang="en-US" sz="1200" b="0" dirty="0">
                <a:solidFill>
                  <a:schemeClr val="tx1"/>
                </a:solidFill>
                <a:latin typeface="+mn-lt"/>
                <a:ea typeface="华文细黑" panose="02010600040101010101" pitchFamily="2" charset="-122"/>
              </a:rPr>
              <a:t>通过面对面沟通提升沟通效率。</a:t>
            </a:r>
          </a:p>
          <a:p>
            <a:pPr marL="171450" indent="-171450" algn="l">
              <a:lnSpc>
                <a:spcPct val="120000"/>
              </a:lnSpc>
              <a:buClr>
                <a:schemeClr val="bg1">
                  <a:lumMod val="50000"/>
                </a:schemeClr>
              </a:buClr>
              <a:buSzPct val="60000"/>
              <a:buFont typeface="Wingdings" panose="05000000000000000000" pitchFamily="2" charset="2"/>
              <a:buChar char="l"/>
            </a:pPr>
            <a:r>
              <a:rPr lang="zh-CN" altLang="en-US" sz="1200" b="0" dirty="0">
                <a:solidFill>
                  <a:schemeClr val="tx1"/>
                </a:solidFill>
                <a:latin typeface="+mn-lt"/>
                <a:ea typeface="华文细黑" panose="02010600040101010101" pitchFamily="2" charset="-122"/>
              </a:rPr>
              <a:t>实现团队成员的高度协同，支撑高密度地、持续地、短周期的交付。</a:t>
            </a:r>
          </a:p>
        </p:txBody>
      </p:sp>
      <p:sp>
        <p:nvSpPr>
          <p:cNvPr id="60421" name="Rectangle 3"/>
          <p:cNvSpPr>
            <a:spLocks noChangeArrowheads="1"/>
          </p:cNvSpPr>
          <p:nvPr/>
        </p:nvSpPr>
        <p:spPr bwMode="auto">
          <a:xfrm>
            <a:off x="4788024" y="1380494"/>
            <a:ext cx="3816227" cy="1804840"/>
          </a:xfrm>
          <a:prstGeom prst="rect">
            <a:avLst/>
          </a:prstGeom>
          <a:solidFill>
            <a:srgbClr val="F8EFE4"/>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44000" tIns="144000" rIns="144000" bIns="144000"/>
          <a:lstStyle>
            <a:lvl1pPr marL="361950" indent="-361950" defTabSz="800100" eaLnBrk="0" hangingPunct="0">
              <a:defRPr sz="3200">
                <a:solidFill>
                  <a:srgbClr val="990000"/>
                </a:solidFill>
                <a:latin typeface="FrutigerNext LT Medium" pitchFamily="34" charset="0"/>
                <a:ea typeface="黑体" panose="02010609060101010101" pitchFamily="49" charset="-122"/>
              </a:defRPr>
            </a:lvl1pPr>
            <a:lvl2pPr marL="742950" indent="-285750" defTabSz="800100" eaLnBrk="0" hangingPunct="0">
              <a:defRPr sz="3200">
                <a:solidFill>
                  <a:srgbClr val="990000"/>
                </a:solidFill>
                <a:latin typeface="FrutigerNext LT Medium" pitchFamily="34" charset="0"/>
                <a:ea typeface="黑体" panose="02010609060101010101" pitchFamily="49" charset="-122"/>
              </a:defRPr>
            </a:lvl2pPr>
            <a:lvl3pPr marL="1143000" indent="-228600" defTabSz="800100" eaLnBrk="0" hangingPunct="0">
              <a:defRPr sz="3200">
                <a:solidFill>
                  <a:srgbClr val="990000"/>
                </a:solidFill>
                <a:latin typeface="FrutigerNext LT Medium" pitchFamily="34" charset="0"/>
                <a:ea typeface="黑体" panose="02010609060101010101" pitchFamily="49" charset="-122"/>
              </a:defRPr>
            </a:lvl3pPr>
            <a:lvl4pPr marL="1600200" indent="-228600" defTabSz="800100" eaLnBrk="0" hangingPunct="0">
              <a:defRPr sz="3200">
                <a:solidFill>
                  <a:srgbClr val="990000"/>
                </a:solidFill>
                <a:latin typeface="FrutigerNext LT Medium" pitchFamily="34" charset="0"/>
                <a:ea typeface="黑体" panose="02010609060101010101" pitchFamily="49" charset="-122"/>
              </a:defRPr>
            </a:lvl4pPr>
            <a:lvl5pPr marL="2057400" indent="-228600" defTabSz="800100" eaLnBrk="0" hangingPunct="0">
              <a:defRPr sz="3200">
                <a:solidFill>
                  <a:srgbClr val="990000"/>
                </a:solidFill>
                <a:latin typeface="FrutigerNext LT Medium" pitchFamily="34" charset="0"/>
                <a:ea typeface="黑体" panose="02010609060101010101" pitchFamily="49" charset="-122"/>
              </a:defRPr>
            </a:lvl5pPr>
            <a:lvl6pPr marL="25146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a:spcAft>
                <a:spcPct val="30000"/>
              </a:spcAft>
              <a:buClr>
                <a:schemeClr val="bg2"/>
              </a:buClr>
              <a:buSzPct val="60000"/>
              <a:buFont typeface="Wingdings" panose="05000000000000000000" pitchFamily="2" charset="2"/>
              <a:buNone/>
            </a:pPr>
            <a:r>
              <a:rPr lang="zh-CN" altLang="en-US" sz="1200" dirty="0">
                <a:solidFill>
                  <a:schemeClr val="tx1"/>
                </a:solidFill>
                <a:latin typeface="+mn-lt"/>
                <a:ea typeface="华文细黑" panose="02010600040101010101" pitchFamily="2" charset="-122"/>
              </a:rPr>
              <a:t>完整团队的关键要点</a:t>
            </a:r>
          </a:p>
          <a:p>
            <a:pPr marL="171450" indent="-171450" algn="l">
              <a:lnSpc>
                <a:spcPct val="120000"/>
              </a:lnSpc>
              <a:buClr>
                <a:schemeClr val="bg1">
                  <a:lumMod val="50000"/>
                </a:schemeClr>
              </a:buClr>
              <a:buSzPct val="60000"/>
              <a:buFont typeface="Wingdings" panose="05000000000000000000" pitchFamily="2" charset="2"/>
              <a:buChar char="l"/>
            </a:pPr>
            <a:r>
              <a:rPr lang="zh-CN" altLang="en-US" sz="1200" dirty="0">
                <a:latin typeface="+mn-lt"/>
                <a:ea typeface="华文细黑" panose="02010600040101010101" pitchFamily="2" charset="-122"/>
              </a:rPr>
              <a:t>成员来自多功能领域：</a:t>
            </a:r>
            <a:r>
              <a:rPr lang="zh-CN" altLang="en-US" sz="1200" b="0" dirty="0">
                <a:solidFill>
                  <a:schemeClr val="tx1"/>
                </a:solidFill>
                <a:latin typeface="+mn-lt"/>
                <a:ea typeface="华文细黑" panose="02010600040101010101" pitchFamily="2" charset="-122"/>
              </a:rPr>
              <a:t>团队拥有完成目标所需的各职能成员；</a:t>
            </a:r>
          </a:p>
          <a:p>
            <a:pPr marL="171450" indent="-171450" algn="l">
              <a:lnSpc>
                <a:spcPct val="120000"/>
              </a:lnSpc>
              <a:buClr>
                <a:schemeClr val="bg1">
                  <a:lumMod val="50000"/>
                </a:schemeClr>
              </a:buClr>
              <a:buSzPct val="60000"/>
              <a:buFont typeface="Wingdings" panose="05000000000000000000" pitchFamily="2" charset="2"/>
              <a:buChar char="l"/>
            </a:pPr>
            <a:r>
              <a:rPr lang="zh-CN" altLang="en-US" sz="1200" dirty="0">
                <a:latin typeface="+mn-lt"/>
                <a:ea typeface="华文细黑" panose="02010600040101010101" pitchFamily="2" charset="-122"/>
              </a:rPr>
              <a:t>坐在一起办公：</a:t>
            </a:r>
            <a:r>
              <a:rPr lang="zh-CN" altLang="en-US" sz="1200" b="0" dirty="0">
                <a:solidFill>
                  <a:schemeClr val="tx1"/>
                </a:solidFill>
                <a:latin typeface="+mn-lt"/>
                <a:ea typeface="华文细黑" panose="02010600040101010101" pitchFamily="2" charset="-122"/>
              </a:rPr>
              <a:t>团队成员无障碍地沟通；</a:t>
            </a:r>
          </a:p>
          <a:p>
            <a:pPr marL="171450" indent="-171450" algn="l" eaLnBrk="1" hangingPunct="1">
              <a:lnSpc>
                <a:spcPct val="120000"/>
              </a:lnSpc>
              <a:buClr>
                <a:schemeClr val="bg1">
                  <a:lumMod val="50000"/>
                </a:schemeClr>
              </a:buClr>
              <a:buSzPct val="60000"/>
              <a:buFont typeface="Wingdings" panose="05000000000000000000" pitchFamily="2" charset="2"/>
              <a:buChar char="l"/>
            </a:pPr>
            <a:r>
              <a:rPr lang="zh-CN" altLang="en-US" sz="1200" dirty="0">
                <a:latin typeface="+mn-lt"/>
                <a:ea typeface="华文细黑" panose="02010600040101010101" pitchFamily="2" charset="-122"/>
              </a:rPr>
              <a:t>团队保持相对稳定：</a:t>
            </a:r>
            <a:r>
              <a:rPr lang="zh-CN" altLang="en-US" sz="1200" b="0" dirty="0">
                <a:solidFill>
                  <a:schemeClr val="tx1"/>
                </a:solidFill>
                <a:latin typeface="+mn-lt"/>
                <a:ea typeface="华文细黑" panose="02010600040101010101" pitchFamily="2" charset="-122"/>
              </a:rPr>
              <a:t>临时组建的团队生产效率较低，团队稳定非常关键。</a:t>
            </a:r>
          </a:p>
        </p:txBody>
      </p:sp>
      <p:sp>
        <p:nvSpPr>
          <p:cNvPr id="60422" name="DtsShapeName" descr="98G8C38D3@C@5928CG99BC60676G69EG085&lt;&gt;G85&lt;&gt;G{37253g!!!!!BIHO@]{11041092!@57844411308600723@11308600723@!!!!!!!!!!!!!!!!!!!!!!!!!!!!!!!!!!!!!!!!!!!!!!!!!!!!85&lt;&gt;F85&lt;AG[11025026!!!BIHO@]{11025026!@5D5@C41100180BB7G1衙缉!Lhbsnrngu!QnvdsQnhou!熊丝吓逛!)3(/qqu!!!!!!!!!!!!!!!!!!!!!!!!!!!!!!!!!!!!!!!!!!!!!!!!!!!!!!!!!!!!!!!!!!!!!!!!!!!!!!!!!!!!!!!!!!!!!!!!!!!!!!!!!!!!!!!!!!!!!!!!!!!!!!!!!!!!!!!!!!!!!!!!!!!!!!!!!!!!!!!!!!!!!!!!!!!!!!!!!!!!!!!!!!!!!!!!!!!!!!!!!!!!!!!!!!!!!!!!!!!!!!!!!!!!!!!!!!!!!!!!!!!!!!!!!!!!!!!!!!!!!!!!!!!!!!!!!!!!!!!!!!!!!!!!!!!!!!!!!!!!!!!!!!!!!!!!!!!!!!!!!!!!!!!!!!!!!!!!!!!!!!!!!!!!!!!!!!!!!!!!!!!!!!!!!!!!!!!!!!!!!!!!!!!!!!!!!!!!!!!!!!!!!!!!!!!!!!!!!!!!!!!!!!!!!!!!!!!!!!!!!!!!!!!!!!!!!!!!!!!!!!!!!!!!!!!!!!!!!!!!!!!!!!!!!!!!!!!!!!!!!!!!!!!!!!!!!!!!!!!!!!!!!!!!!!!!!!!!!!!!!!!!!!!!!!!!!!!!!!!!!!!!!!!!!!!!!!!!!!!!!!!!!!!!!!!!!!!!!!!!!!!!!!!!!!!!!!!!!!!!!!!!!!!!!!!!!!!!!!!!!!!!!!!!!!!!!!!!!!!!!!!!!!!!!!!!!!!!!!!!!!!!!!!!!!!!!!!!!!!!!!!!!!!!!!!!!!!!!!!!!!!!!!!!!!!!!!!!!!!!!!!!!!!!!!!!!!!!!!!!!!!!!!!!!!!!!!!!!!!!!!!!!!!!!!!!!!!!!!!!!!!!!!!!!!!!!!!!!!!!!!!!!!!!!!!!!!!!!!!!!!!!!!!!!!!!!!!!!!!!!!!!!!!!!!!!!!!!!!!!!!!!!!!!!!!!!!!!!!!!!!!!!!!!!!!!!!!!!!!!!!!!!!!!!!!!!!!!!!!!!!!!!!!!!!!!!!!!!!!!!!!!!!!!!!!!!!!!!!!!!!!!!!!!!!!!!!!!!!!!!!!!!!!!!!!!!!!!!!!!!!!!!!!!!!!!!!!!!!!!!!!!!!!!!!!!!!!!!!!!!!!!!!!!!!!!!!!!!!!!!!!!!!!!!!!!!!!!!!!!!!!!!!!!!!!!!!!!!!!!!!!!!!!!!!!!!!!!!!!!!!!!!!!!!!!!!!!!!!!!!!!!!!!!!!!!!!!!!!!!!!!!!!!!!!!!!!!!!!!!!!!!!!!!!!!!!!!!!!!!!!!!!!!!!!!!!!!!!!!!!!!!!!!!!!!!!!!!!!!!!!!!!!!!!!!!!!!!!!!!!!!!!!!!!!!!!!!!!!!!!!!!!!!!!!!!!!!!!!!!!!!!!!!!!!!!!!!!!!!!!!!!!!!!!!!!!!!!!!!!!!!!!!!!!!!!!!!!!!!!!!!!!!!!!!!!!!!!!!!!!!!!!!!!!!!!!!!!!!!!!!!!!!!!!!!!!!!!!!!!!!!!!!!!!!!!!!!!!!!!!!!!!!!!!!!!!!!!!!!!!!!!!!!!!!!!!!!!!!!!!!!!!!!!!!!!!!!!!!!!!!!!!!!!!!!!!!!!!!!!!!!!!!!!!!!!!!!!!!!!!!!!!!!!!!!!!!!!!!!!!!!!!!!!!!!!!!!!!!!!!!!!!!!!!!!!!!!!!!!!!!!!!!!!!!!!!!!!!!!!!!!!!!!!!!!!!!!!!!!!!!!!!!!!!!!!!!!!!!!!!!!!!!!!!!!!!!!!!!!!!!!!!!!!!!!!!!!!!!!!!!!!!!!!!!!!!!!!!!!!!!!!!!!!!!!!!!!!!!!!!!!!!!!!!!!!!!!!!!!!!!!!!!!!!!!!!!!!!!!!!!!!!!!!!!!!!!!!!!!!!!!!!!!!!!!!!!!!!!!!!!!!!!!!!!!!!!!!!!!!!!!!!!!!!!!!!!!!!!!!!!!!!!!!!!!!!!!!!!!!!!!!!!!!!!!!!!!!!!!!!!!!!!!!!!!!!!!!!!!!!!!!!!!!!!!!!!!!!!!!!!!!!!!!!!!!!!!!!!!!!!!!!!!!!!!!!!!!!!!!!!!!!!!!!!!!!!!!!!!!!!!!!!!!!!!!!!!!!!!!!!!!!!!!!!!!!!!!!!!!!!!!!!!!!!!!!!!!!!!!!!!!!!!!!!!!!!!!!!!!!!!!!!!!!!!!!!!!!!!!!!!!!!!!!!!!!!!!!!!!!!!!!!!!!!!!!!!!!!!!!!!!!!!!!!!!!!!!!!!!!!!!!!!!!!!!!!!!!!!!1!&quot;" hidden="1"/>
          <p:cNvSpPr>
            <a:spLocks noChangeArrowheads="1"/>
          </p:cNvSpPr>
          <p:nvPr/>
        </p:nvSpPr>
        <p:spPr bwMode="auto">
          <a:xfrm>
            <a:off x="1143894" y="671951"/>
            <a:ext cx="223278" cy="373127"/>
          </a:xfrm>
          <a:custGeom>
            <a:avLst/>
            <a:gdLst>
              <a:gd name="T0" fmla="*/ 0 w 21600"/>
              <a:gd name="T1" fmla="*/ 0 h 21600"/>
              <a:gd name="T2" fmla="*/ 0 w 21600"/>
              <a:gd name="T3" fmla="*/ 0 h 21600"/>
              <a:gd name="T4" fmla="*/ 0 w 21600"/>
              <a:gd name="T5" fmla="*/ 0 h 21600"/>
              <a:gd name="T6" fmla="*/ 0 w 21600"/>
              <a:gd name="T7" fmla="*/ 0 h 21600"/>
              <a:gd name="T8" fmla="*/ 17694720 60000 65536"/>
              <a:gd name="T9" fmla="*/ 11796480 60000 65536"/>
              <a:gd name="T10" fmla="*/ 5898240 60000 65536"/>
              <a:gd name="T11" fmla="*/ 0 60000 65536"/>
              <a:gd name="T12" fmla="*/ 5033 w 21600"/>
              <a:gd name="T13" fmla="*/ 2272 h 21600"/>
              <a:gd name="T14" fmla="*/ 16554 w 21600"/>
              <a:gd name="T15" fmla="*/ 13684 h 21600"/>
            </a:gdLst>
            <a:ahLst/>
            <a:cxnLst>
              <a:cxn ang="T8">
                <a:pos x="T0" y="T1"/>
              </a:cxn>
              <a:cxn ang="T9">
                <a:pos x="T2" y="T3"/>
              </a:cxn>
              <a:cxn ang="T10">
                <a:pos x="T4" y="T5"/>
              </a:cxn>
              <a:cxn ang="T11">
                <a:pos x="T6" y="T7"/>
              </a:cxn>
            </a:cxnLst>
            <a:rect l="T12" t="T13" r="T14" b="T15"/>
            <a:pathLst>
              <a:path w="21600" h="21600">
                <a:moveTo>
                  <a:pt x="10860" y="2187"/>
                </a:moveTo>
                <a:cubicBezTo>
                  <a:pt x="10451" y="1746"/>
                  <a:pt x="9529" y="1018"/>
                  <a:pt x="9015" y="730"/>
                </a:cubicBezTo>
                <a:cubicBezTo>
                  <a:pt x="7865" y="152"/>
                  <a:pt x="6685" y="0"/>
                  <a:pt x="5415" y="0"/>
                </a:cubicBezTo>
                <a:cubicBezTo>
                  <a:pt x="4175" y="152"/>
                  <a:pt x="2995" y="575"/>
                  <a:pt x="1967" y="1305"/>
                </a:cubicBezTo>
                <a:cubicBezTo>
                  <a:pt x="1150" y="2187"/>
                  <a:pt x="575" y="3222"/>
                  <a:pt x="242" y="4220"/>
                </a:cubicBezTo>
                <a:cubicBezTo>
                  <a:pt x="0" y="5410"/>
                  <a:pt x="242" y="6560"/>
                  <a:pt x="575" y="7597"/>
                </a:cubicBezTo>
                <a:lnTo>
                  <a:pt x="10860" y="21600"/>
                </a:lnTo>
                <a:lnTo>
                  <a:pt x="20995" y="7597"/>
                </a:lnTo>
                <a:cubicBezTo>
                  <a:pt x="21480" y="6560"/>
                  <a:pt x="21600" y="5410"/>
                  <a:pt x="21480" y="4220"/>
                </a:cubicBezTo>
                <a:cubicBezTo>
                  <a:pt x="21115" y="3222"/>
                  <a:pt x="20420" y="2187"/>
                  <a:pt x="19632" y="1305"/>
                </a:cubicBezTo>
                <a:cubicBezTo>
                  <a:pt x="18575" y="575"/>
                  <a:pt x="17425" y="152"/>
                  <a:pt x="16275" y="0"/>
                </a:cubicBezTo>
                <a:cubicBezTo>
                  <a:pt x="15005" y="0"/>
                  <a:pt x="13735" y="152"/>
                  <a:pt x="12705" y="730"/>
                </a:cubicBezTo>
                <a:cubicBezTo>
                  <a:pt x="12176" y="1018"/>
                  <a:pt x="11254" y="1746"/>
                  <a:pt x="10860" y="2187"/>
                </a:cubicBezTo>
                <a:close/>
              </a:path>
            </a:pathLst>
          </a:cu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59385" tIns="29692" rIns="59385" bIns="29692" anchor="ctr">
            <a:spAutoFit/>
          </a:bodyPr>
          <a:lstStyle/>
          <a:p>
            <a:endParaRPr lang="zh-CN" altLang="en-US" sz="900"/>
          </a:p>
        </p:txBody>
      </p:sp>
      <p:sp>
        <p:nvSpPr>
          <p:cNvPr id="60423" name="Rectangle 7"/>
          <p:cNvSpPr>
            <a:spLocks noChangeArrowheads="1"/>
          </p:cNvSpPr>
          <p:nvPr/>
        </p:nvSpPr>
        <p:spPr bwMode="auto">
          <a:xfrm>
            <a:off x="650330" y="5368459"/>
            <a:ext cx="6155119" cy="2690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60065" tIns="30032" rIns="60065" bIns="30032"/>
          <a:lstStyle>
            <a:lvl1pPr defTabSz="800100" eaLnBrk="0" hangingPunct="0">
              <a:defRPr sz="3200">
                <a:solidFill>
                  <a:srgbClr val="990000"/>
                </a:solidFill>
                <a:latin typeface="FrutigerNext LT Medium" pitchFamily="34" charset="0"/>
                <a:ea typeface="黑体" panose="02010609060101010101" pitchFamily="49" charset="-122"/>
              </a:defRPr>
            </a:lvl1pPr>
            <a:lvl2pPr marL="742950" indent="-285750" defTabSz="800100" eaLnBrk="0" hangingPunct="0">
              <a:defRPr sz="3200">
                <a:solidFill>
                  <a:srgbClr val="990000"/>
                </a:solidFill>
                <a:latin typeface="FrutigerNext LT Medium" pitchFamily="34" charset="0"/>
                <a:ea typeface="黑体" panose="02010609060101010101" pitchFamily="49" charset="-122"/>
              </a:defRPr>
            </a:lvl2pPr>
            <a:lvl3pPr marL="1143000" indent="-228600" defTabSz="800100" eaLnBrk="0" hangingPunct="0">
              <a:defRPr sz="3200">
                <a:solidFill>
                  <a:srgbClr val="990000"/>
                </a:solidFill>
                <a:latin typeface="FrutigerNext LT Medium" pitchFamily="34" charset="0"/>
                <a:ea typeface="黑体" panose="02010609060101010101" pitchFamily="49" charset="-122"/>
              </a:defRPr>
            </a:lvl3pPr>
            <a:lvl4pPr marL="1600200" indent="-228600" defTabSz="800100" eaLnBrk="0" hangingPunct="0">
              <a:defRPr sz="3200">
                <a:solidFill>
                  <a:srgbClr val="990000"/>
                </a:solidFill>
                <a:latin typeface="FrutigerNext LT Medium" pitchFamily="34" charset="0"/>
                <a:ea typeface="黑体" panose="02010609060101010101" pitchFamily="49" charset="-122"/>
              </a:defRPr>
            </a:lvl4pPr>
            <a:lvl5pPr marL="2057400" indent="-228600" defTabSz="800100" eaLnBrk="0" hangingPunct="0">
              <a:defRPr sz="3200">
                <a:solidFill>
                  <a:srgbClr val="990000"/>
                </a:solidFill>
                <a:latin typeface="FrutigerNext LT Medium" pitchFamily="34" charset="0"/>
                <a:ea typeface="黑体" panose="02010609060101010101" pitchFamily="49" charset="-122"/>
              </a:defRPr>
            </a:lvl5pPr>
            <a:lvl6pPr marL="25146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eaLnBrk="1" hangingPunct="1">
              <a:lnSpc>
                <a:spcPct val="130000"/>
              </a:lnSpc>
              <a:buClr>
                <a:schemeClr val="bg2"/>
              </a:buClr>
              <a:buFont typeface="Wingdings" panose="05000000000000000000" pitchFamily="2" charset="2"/>
              <a:buNone/>
            </a:pPr>
            <a:r>
              <a:rPr lang="zh-CN" altLang="en-US" sz="1400" dirty="0">
                <a:solidFill>
                  <a:schemeClr val="tx2"/>
                </a:solidFill>
                <a:latin typeface="FrutigerNext LT Regular" panose="020B0803040504020204" pitchFamily="34" charset="0"/>
                <a:ea typeface="华文细黑" panose="02010600040101010101" pitchFamily="2" charset="-122"/>
              </a:rPr>
              <a:t>完整团队聚焦客户需求交付，提高协作效率</a:t>
            </a:r>
          </a:p>
        </p:txBody>
      </p:sp>
      <p:pic>
        <p:nvPicPr>
          <p:cNvPr id="60425" name="Picture 10" descr="L20-251013"/>
          <p:cNvPicPr>
            <a:picLocks noChangeAspect="1" noChangeArrowheads="1"/>
          </p:cNvPicPr>
          <p:nvPr/>
        </p:nvPicPr>
        <p:blipFill rotWithShape="1">
          <a:blip r:embed="rId3">
            <a:extLst>
              <a:ext uri="{28A0092B-C50C-407E-A947-70E740481C1C}">
                <a14:useLocalDpi xmlns:a14="http://schemas.microsoft.com/office/drawing/2010/main" val="0"/>
              </a:ext>
            </a:extLst>
          </a:blip>
          <a:srcRect t="5348" b="17115"/>
          <a:stretch/>
        </p:blipFill>
        <p:spPr bwMode="auto">
          <a:xfrm>
            <a:off x="4788024" y="3239504"/>
            <a:ext cx="3816227" cy="2088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9301581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500" dirty="0">
                <a:latin typeface="+mj-ea"/>
              </a:rPr>
              <a:t>敏捷软件开发核心</a:t>
            </a:r>
            <a:r>
              <a:rPr lang="en-US" altLang="zh-CN" sz="3500" dirty="0">
                <a:latin typeface="+mj-ea"/>
              </a:rPr>
              <a:t>—</a:t>
            </a:r>
            <a:r>
              <a:rPr lang="zh-CN" altLang="en-US" sz="3500" dirty="0">
                <a:latin typeface="+mj-ea"/>
              </a:rPr>
              <a:t>迭代开发</a:t>
            </a:r>
            <a:endParaRPr lang="zh-CN" altLang="en-US" sz="3500" dirty="0"/>
          </a:p>
        </p:txBody>
      </p:sp>
      <p:sp>
        <p:nvSpPr>
          <p:cNvPr id="60419" name="Rectangle 3"/>
          <p:cNvSpPr>
            <a:spLocks noChangeArrowheads="1"/>
          </p:cNvSpPr>
          <p:nvPr/>
        </p:nvSpPr>
        <p:spPr bwMode="auto">
          <a:xfrm>
            <a:off x="684213" y="1380469"/>
            <a:ext cx="4029495" cy="1759825"/>
          </a:xfrm>
          <a:prstGeom prst="rect">
            <a:avLst/>
          </a:prstGeom>
          <a:solidFill>
            <a:srgbClr val="EFF7F7"/>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44000" tIns="108000" rIns="144000" bIns="108000"/>
          <a:lstStyle>
            <a:lvl1pPr marL="361950" indent="-361950" defTabSz="800100" eaLnBrk="0" hangingPunct="0">
              <a:defRPr sz="3200">
                <a:solidFill>
                  <a:srgbClr val="990000"/>
                </a:solidFill>
                <a:latin typeface="FrutigerNext LT Medium" pitchFamily="34" charset="0"/>
                <a:ea typeface="黑体" panose="02010609060101010101" pitchFamily="49" charset="-122"/>
              </a:defRPr>
            </a:lvl1pPr>
            <a:lvl2pPr marL="742950" indent="-285750" defTabSz="800100" eaLnBrk="0" hangingPunct="0">
              <a:defRPr sz="3200">
                <a:solidFill>
                  <a:srgbClr val="990000"/>
                </a:solidFill>
                <a:latin typeface="FrutigerNext LT Medium" pitchFamily="34" charset="0"/>
                <a:ea typeface="黑体" panose="02010609060101010101" pitchFamily="49" charset="-122"/>
              </a:defRPr>
            </a:lvl2pPr>
            <a:lvl3pPr marL="1143000" indent="-228600" defTabSz="800100" eaLnBrk="0" hangingPunct="0">
              <a:defRPr sz="3200">
                <a:solidFill>
                  <a:srgbClr val="990000"/>
                </a:solidFill>
                <a:latin typeface="FrutigerNext LT Medium" pitchFamily="34" charset="0"/>
                <a:ea typeface="黑体" panose="02010609060101010101" pitchFamily="49" charset="-122"/>
              </a:defRPr>
            </a:lvl3pPr>
            <a:lvl4pPr marL="1600200" indent="-228600" defTabSz="800100" eaLnBrk="0" hangingPunct="0">
              <a:defRPr sz="3200">
                <a:solidFill>
                  <a:srgbClr val="990000"/>
                </a:solidFill>
                <a:latin typeface="FrutigerNext LT Medium" pitchFamily="34" charset="0"/>
                <a:ea typeface="黑体" panose="02010609060101010101" pitchFamily="49" charset="-122"/>
              </a:defRPr>
            </a:lvl4pPr>
            <a:lvl5pPr marL="2057400" indent="-228600" defTabSz="800100" eaLnBrk="0" hangingPunct="0">
              <a:defRPr sz="3200">
                <a:solidFill>
                  <a:srgbClr val="990000"/>
                </a:solidFill>
                <a:latin typeface="FrutigerNext LT Medium" pitchFamily="34" charset="0"/>
                <a:ea typeface="黑体" panose="02010609060101010101" pitchFamily="49" charset="-122"/>
              </a:defRPr>
            </a:lvl5pPr>
            <a:lvl6pPr marL="25146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a:buClr>
                <a:schemeClr val="bg2"/>
              </a:buClr>
              <a:buSzPct val="60000"/>
            </a:pPr>
            <a:r>
              <a:rPr lang="zh-CN" altLang="en-US" sz="1200" dirty="0">
                <a:solidFill>
                  <a:schemeClr val="tx1"/>
                </a:solidFill>
                <a:latin typeface="+mn-lt"/>
                <a:ea typeface="+mn-ea"/>
              </a:rPr>
              <a:t>什么是迭代式开发</a:t>
            </a:r>
          </a:p>
          <a:p>
            <a:pPr marL="171450" indent="-171450">
              <a:lnSpc>
                <a:spcPct val="120000"/>
              </a:lnSpc>
              <a:buClr>
                <a:schemeClr val="bg1">
                  <a:lumMod val="50000"/>
                </a:schemeClr>
              </a:buClr>
              <a:buSzPct val="60000"/>
              <a:buFont typeface="Wingdings" panose="05000000000000000000" pitchFamily="2" charset="2"/>
              <a:buChar char="l"/>
            </a:pPr>
            <a:r>
              <a:rPr lang="zh-CN" altLang="en-US" sz="1200" b="0" dirty="0">
                <a:solidFill>
                  <a:schemeClr val="tx1"/>
                </a:solidFill>
                <a:latin typeface="+mn-lt"/>
                <a:ea typeface="+mn-ea"/>
              </a:rPr>
              <a:t>迭代开发将整个软件生命周期分成多个小的迭代（一般</a:t>
            </a:r>
            <a:r>
              <a:rPr lang="en-US" altLang="zh-CN" sz="1200" b="0" dirty="0">
                <a:solidFill>
                  <a:schemeClr val="tx1"/>
                </a:solidFill>
                <a:latin typeface="+mn-lt"/>
                <a:ea typeface="+mn-ea"/>
              </a:rPr>
              <a:t>2-4</a:t>
            </a:r>
            <a:r>
              <a:rPr lang="zh-CN" altLang="en-US" sz="1200" b="0" dirty="0">
                <a:solidFill>
                  <a:schemeClr val="tx1"/>
                </a:solidFill>
                <a:latin typeface="+mn-lt"/>
                <a:ea typeface="+mn-ea"/>
              </a:rPr>
              <a:t>周），每一次迭代都由需求分析、设计、实现和测试在内的多个活动组成，每一次迭代都可以生成一个稳定和被验证过的软件版本。</a:t>
            </a:r>
          </a:p>
        </p:txBody>
      </p:sp>
      <p:sp>
        <p:nvSpPr>
          <p:cNvPr id="60420" name="Rectangle 3"/>
          <p:cNvSpPr>
            <a:spLocks noChangeArrowheads="1"/>
          </p:cNvSpPr>
          <p:nvPr/>
        </p:nvSpPr>
        <p:spPr bwMode="auto">
          <a:xfrm>
            <a:off x="684214" y="3201639"/>
            <a:ext cx="4029494" cy="1955184"/>
          </a:xfrm>
          <a:prstGeom prst="rect">
            <a:avLst/>
          </a:prstGeom>
          <a:solidFill>
            <a:srgbClr val="F3F2D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44000" tIns="144000" rIns="144000" bIns="144000"/>
          <a:lstStyle>
            <a:lvl1pPr marL="361950" indent="-361950" defTabSz="800100" eaLnBrk="0" hangingPunct="0">
              <a:defRPr sz="3200">
                <a:solidFill>
                  <a:srgbClr val="990000"/>
                </a:solidFill>
                <a:latin typeface="FrutigerNext LT Medium" pitchFamily="34" charset="0"/>
                <a:ea typeface="黑体" panose="02010609060101010101" pitchFamily="49" charset="-122"/>
              </a:defRPr>
            </a:lvl1pPr>
            <a:lvl2pPr marL="742950" indent="-285750" defTabSz="800100" eaLnBrk="0" hangingPunct="0">
              <a:defRPr sz="3200">
                <a:solidFill>
                  <a:srgbClr val="990000"/>
                </a:solidFill>
                <a:latin typeface="FrutigerNext LT Medium" pitchFamily="34" charset="0"/>
                <a:ea typeface="黑体" panose="02010609060101010101" pitchFamily="49" charset="-122"/>
              </a:defRPr>
            </a:lvl2pPr>
            <a:lvl3pPr marL="1143000" indent="-228600" defTabSz="800100" eaLnBrk="0" hangingPunct="0">
              <a:defRPr sz="3200">
                <a:solidFill>
                  <a:srgbClr val="990000"/>
                </a:solidFill>
                <a:latin typeface="FrutigerNext LT Medium" pitchFamily="34" charset="0"/>
                <a:ea typeface="黑体" panose="02010609060101010101" pitchFamily="49" charset="-122"/>
              </a:defRPr>
            </a:lvl3pPr>
            <a:lvl4pPr marL="1600200" indent="-228600" defTabSz="800100" eaLnBrk="0" hangingPunct="0">
              <a:defRPr sz="3200">
                <a:solidFill>
                  <a:srgbClr val="990000"/>
                </a:solidFill>
                <a:latin typeface="FrutigerNext LT Medium" pitchFamily="34" charset="0"/>
                <a:ea typeface="黑体" panose="02010609060101010101" pitchFamily="49" charset="-122"/>
              </a:defRPr>
            </a:lvl4pPr>
            <a:lvl5pPr marL="2057400" indent="-228600" defTabSz="800100" eaLnBrk="0" hangingPunct="0">
              <a:defRPr sz="3200">
                <a:solidFill>
                  <a:srgbClr val="990000"/>
                </a:solidFill>
                <a:latin typeface="FrutigerNext LT Medium" pitchFamily="34" charset="0"/>
                <a:ea typeface="黑体" panose="02010609060101010101" pitchFamily="49" charset="-122"/>
              </a:defRPr>
            </a:lvl5pPr>
            <a:lvl6pPr marL="25146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a:lnSpc>
                <a:spcPct val="120000"/>
              </a:lnSpc>
              <a:buClr>
                <a:schemeClr val="bg2"/>
              </a:buClr>
              <a:buSzPct val="60000"/>
            </a:pPr>
            <a:r>
              <a:rPr lang="zh-CN" altLang="en-US" sz="1200" dirty="0">
                <a:solidFill>
                  <a:schemeClr val="tx1"/>
                </a:solidFill>
                <a:latin typeface="+mn-lt"/>
                <a:ea typeface="华文细黑" panose="02010600040101010101" pitchFamily="2" charset="-122"/>
              </a:rPr>
              <a:t>迭代式开发的好处</a:t>
            </a:r>
          </a:p>
          <a:p>
            <a:pPr marL="171450" indent="-171450">
              <a:lnSpc>
                <a:spcPct val="120000"/>
              </a:lnSpc>
              <a:buClr>
                <a:schemeClr val="bg1">
                  <a:lumMod val="50000"/>
                </a:schemeClr>
              </a:buClr>
              <a:buSzPct val="60000"/>
              <a:buFont typeface="Wingdings" panose="05000000000000000000" pitchFamily="2" charset="2"/>
              <a:buChar char="l"/>
            </a:pPr>
            <a:r>
              <a:rPr lang="zh-CN" altLang="en-US" sz="1200" b="0" dirty="0">
                <a:solidFill>
                  <a:schemeClr val="tx1"/>
                </a:solidFill>
                <a:latin typeface="+mn-lt"/>
                <a:ea typeface="+mn-ea"/>
              </a:rPr>
              <a:t>通过将高技术风险的需求在早期迭代里实现，有助于尽早暴露问题和及时消除风险</a:t>
            </a:r>
          </a:p>
          <a:p>
            <a:pPr marL="171450" indent="-171450">
              <a:lnSpc>
                <a:spcPct val="120000"/>
              </a:lnSpc>
              <a:buClr>
                <a:schemeClr val="bg1">
                  <a:lumMod val="50000"/>
                </a:schemeClr>
              </a:buClr>
              <a:buSzPct val="60000"/>
              <a:buFont typeface="Wingdings" panose="05000000000000000000" pitchFamily="2" charset="2"/>
              <a:buChar char="l"/>
            </a:pPr>
            <a:r>
              <a:rPr lang="zh-CN" altLang="en-US" sz="1200" b="0" dirty="0">
                <a:solidFill>
                  <a:schemeClr val="tx1"/>
                </a:solidFill>
                <a:latin typeface="+mn-lt"/>
                <a:ea typeface="+mn-ea"/>
              </a:rPr>
              <a:t>通过提供功能渐增的产品，持续从客户获得反馈，根据反馈及时调整，使最终产品更加符合客户的需要</a:t>
            </a:r>
            <a:endParaRPr lang="en-US" altLang="zh-CN" sz="1200" b="0" dirty="0">
              <a:solidFill>
                <a:schemeClr val="tx1"/>
              </a:solidFill>
              <a:latin typeface="+mn-lt"/>
              <a:ea typeface="+mn-ea"/>
            </a:endParaRPr>
          </a:p>
          <a:p>
            <a:pPr marL="171450" indent="-171450">
              <a:lnSpc>
                <a:spcPct val="120000"/>
              </a:lnSpc>
              <a:buClr>
                <a:schemeClr val="bg1">
                  <a:lumMod val="50000"/>
                </a:schemeClr>
              </a:buClr>
              <a:buSzPct val="60000"/>
              <a:buFont typeface="Wingdings" panose="05000000000000000000" pitchFamily="2" charset="2"/>
              <a:buChar char="l"/>
            </a:pPr>
            <a:r>
              <a:rPr lang="zh-CN" altLang="en-US" sz="1200" b="0" dirty="0">
                <a:solidFill>
                  <a:schemeClr val="tx1"/>
                </a:solidFill>
                <a:latin typeface="+mn-lt"/>
                <a:ea typeface="+mn-ea"/>
              </a:rPr>
              <a:t>通过小批量减少排队，提供更灵活、快速的交付能力</a:t>
            </a:r>
          </a:p>
          <a:p>
            <a:pPr marL="171450" indent="-171450">
              <a:lnSpc>
                <a:spcPct val="120000"/>
              </a:lnSpc>
              <a:buClr>
                <a:schemeClr val="bg1">
                  <a:lumMod val="50000"/>
                </a:schemeClr>
              </a:buClr>
              <a:buSzPct val="60000"/>
              <a:buFont typeface="Wingdings" panose="05000000000000000000" pitchFamily="2" charset="2"/>
              <a:buChar char="l"/>
            </a:pPr>
            <a:r>
              <a:rPr lang="zh-CN" altLang="en-US" sz="1200" b="0" dirty="0">
                <a:solidFill>
                  <a:schemeClr val="tx1"/>
                </a:solidFill>
                <a:latin typeface="+mn-lt"/>
                <a:ea typeface="+mn-ea"/>
              </a:rPr>
              <a:t>平滑人力资源的使用，避免出现瓶颈</a:t>
            </a:r>
          </a:p>
        </p:txBody>
      </p:sp>
      <p:sp>
        <p:nvSpPr>
          <p:cNvPr id="60421" name="Rectangle 3"/>
          <p:cNvSpPr>
            <a:spLocks noChangeArrowheads="1"/>
          </p:cNvSpPr>
          <p:nvPr/>
        </p:nvSpPr>
        <p:spPr bwMode="auto">
          <a:xfrm>
            <a:off x="4788024" y="1380493"/>
            <a:ext cx="3816227" cy="2022171"/>
          </a:xfrm>
          <a:prstGeom prst="rect">
            <a:avLst/>
          </a:prstGeom>
          <a:solidFill>
            <a:srgbClr val="F8EFE4"/>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44000" tIns="144000" rIns="144000" bIns="144000"/>
          <a:lstStyle>
            <a:lvl1pPr marL="361950" indent="-361950" defTabSz="800100" eaLnBrk="0" hangingPunct="0">
              <a:defRPr sz="3200">
                <a:solidFill>
                  <a:srgbClr val="990000"/>
                </a:solidFill>
                <a:latin typeface="FrutigerNext LT Medium" pitchFamily="34" charset="0"/>
                <a:ea typeface="黑体" panose="02010609060101010101" pitchFamily="49" charset="-122"/>
              </a:defRPr>
            </a:lvl1pPr>
            <a:lvl2pPr marL="742950" indent="-285750" defTabSz="800100" eaLnBrk="0" hangingPunct="0">
              <a:defRPr sz="3200">
                <a:solidFill>
                  <a:srgbClr val="990000"/>
                </a:solidFill>
                <a:latin typeface="FrutigerNext LT Medium" pitchFamily="34" charset="0"/>
                <a:ea typeface="黑体" panose="02010609060101010101" pitchFamily="49" charset="-122"/>
              </a:defRPr>
            </a:lvl2pPr>
            <a:lvl3pPr marL="1143000" indent="-228600" defTabSz="800100" eaLnBrk="0" hangingPunct="0">
              <a:defRPr sz="3200">
                <a:solidFill>
                  <a:srgbClr val="990000"/>
                </a:solidFill>
                <a:latin typeface="FrutigerNext LT Medium" pitchFamily="34" charset="0"/>
                <a:ea typeface="黑体" panose="02010609060101010101" pitchFamily="49" charset="-122"/>
              </a:defRPr>
            </a:lvl3pPr>
            <a:lvl4pPr marL="1600200" indent="-228600" defTabSz="800100" eaLnBrk="0" hangingPunct="0">
              <a:defRPr sz="3200">
                <a:solidFill>
                  <a:srgbClr val="990000"/>
                </a:solidFill>
                <a:latin typeface="FrutigerNext LT Medium" pitchFamily="34" charset="0"/>
                <a:ea typeface="黑体" panose="02010609060101010101" pitchFamily="49" charset="-122"/>
              </a:defRPr>
            </a:lvl4pPr>
            <a:lvl5pPr marL="2057400" indent="-228600" defTabSz="800100" eaLnBrk="0" hangingPunct="0">
              <a:defRPr sz="3200">
                <a:solidFill>
                  <a:srgbClr val="990000"/>
                </a:solidFill>
                <a:latin typeface="FrutigerNext LT Medium" pitchFamily="34" charset="0"/>
                <a:ea typeface="黑体" panose="02010609060101010101" pitchFamily="49" charset="-122"/>
              </a:defRPr>
            </a:lvl5pPr>
            <a:lvl6pPr marL="25146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a:buClr>
                <a:schemeClr val="bg2"/>
              </a:buClr>
              <a:buSzPct val="60000"/>
            </a:pPr>
            <a:r>
              <a:rPr lang="zh-CN" altLang="en-US" sz="1200" dirty="0">
                <a:solidFill>
                  <a:schemeClr val="tx1"/>
                </a:solidFill>
                <a:latin typeface="+mn-lt"/>
                <a:ea typeface="华文细黑" panose="02010600040101010101" pitchFamily="2" charset="-122"/>
              </a:rPr>
              <a:t>迭代式开发的关键要点</a:t>
            </a:r>
          </a:p>
          <a:p>
            <a:pPr marL="171450" indent="-171450">
              <a:lnSpc>
                <a:spcPct val="120000"/>
              </a:lnSpc>
              <a:buClr>
                <a:schemeClr val="bg1">
                  <a:lumMod val="50000"/>
                </a:schemeClr>
              </a:buClr>
              <a:buSzPct val="60000"/>
              <a:buFont typeface="Wingdings" panose="05000000000000000000" pitchFamily="2" charset="2"/>
              <a:buChar char="l"/>
            </a:pPr>
            <a:r>
              <a:rPr lang="zh-CN" altLang="en-US" sz="1200" b="0" dirty="0">
                <a:solidFill>
                  <a:schemeClr val="tx1"/>
                </a:solidFill>
                <a:latin typeface="+mn-lt"/>
                <a:ea typeface="华文细黑" panose="02010600040101010101" pitchFamily="2" charset="-122"/>
              </a:rPr>
              <a:t>每一次迭代都建立在稳定的质量基础上，并做为下一轮迭代的基线，整个系统的功能随着迭代稳定地增长和不断完善。</a:t>
            </a:r>
          </a:p>
          <a:p>
            <a:pPr marL="171450" indent="-171450">
              <a:lnSpc>
                <a:spcPct val="120000"/>
              </a:lnSpc>
              <a:buClr>
                <a:schemeClr val="bg1">
                  <a:lumMod val="50000"/>
                </a:schemeClr>
              </a:buClr>
              <a:buSzPct val="60000"/>
              <a:buFont typeface="Wingdings" panose="05000000000000000000" pitchFamily="2" charset="2"/>
              <a:buChar char="l"/>
            </a:pPr>
            <a:r>
              <a:rPr lang="zh-CN" altLang="en-US" sz="1200" b="0" dirty="0">
                <a:solidFill>
                  <a:schemeClr val="tx1"/>
                </a:solidFill>
                <a:latin typeface="+mn-lt"/>
                <a:ea typeface="华文细黑" panose="02010600040101010101" pitchFamily="2" charset="-122"/>
              </a:rPr>
              <a:t>每次迭代要邀请用户代表（外部或内部）验收，提供需求是否满足的反馈</a:t>
            </a:r>
          </a:p>
          <a:p>
            <a:pPr marL="171450" indent="-171450">
              <a:lnSpc>
                <a:spcPct val="120000"/>
              </a:lnSpc>
              <a:buClr>
                <a:schemeClr val="bg1">
                  <a:lumMod val="50000"/>
                </a:schemeClr>
              </a:buClr>
              <a:buSzPct val="60000"/>
              <a:buFont typeface="Wingdings" panose="05000000000000000000" pitchFamily="2" charset="2"/>
              <a:buChar char="l"/>
            </a:pPr>
            <a:r>
              <a:rPr lang="zh-CN" altLang="en-US" sz="1200" b="0" dirty="0">
                <a:solidFill>
                  <a:schemeClr val="tx1"/>
                </a:solidFill>
                <a:latin typeface="+mn-lt"/>
                <a:ea typeface="华文细黑" panose="02010600040101010101" pitchFamily="2" charset="-122"/>
              </a:rPr>
              <a:t>迭代推荐采用固定的周期（</a:t>
            </a:r>
            <a:r>
              <a:rPr lang="en-US" altLang="zh-CN" sz="1200" b="0" dirty="0">
                <a:solidFill>
                  <a:schemeClr val="tx1"/>
                </a:solidFill>
                <a:latin typeface="+mn-lt"/>
                <a:ea typeface="华文细黑" panose="02010600040101010101" pitchFamily="2" charset="-122"/>
              </a:rPr>
              <a:t>2-4</a:t>
            </a:r>
            <a:r>
              <a:rPr lang="zh-CN" altLang="en-US" sz="1200" b="0" dirty="0">
                <a:solidFill>
                  <a:schemeClr val="tx1"/>
                </a:solidFill>
                <a:latin typeface="+mn-lt"/>
                <a:ea typeface="华文细黑" panose="02010600040101010101" pitchFamily="2" charset="-122"/>
              </a:rPr>
              <a:t>周），迭代内工作不能完成，应当缩减交付范围而不是延长周期</a:t>
            </a:r>
          </a:p>
        </p:txBody>
      </p:sp>
      <p:sp>
        <p:nvSpPr>
          <p:cNvPr id="60422" name="DtsShapeName" descr="98G8C38D3@C@5928CG99BC60676G69EG085&lt;&gt;G85&lt;&gt;G{37253g!!!!!BIHO@]{11041092!@57844411308600723@11308600723@!!!!!!!!!!!!!!!!!!!!!!!!!!!!!!!!!!!!!!!!!!!!!!!!!!!!85&lt;&gt;F85&lt;AG[11025026!!!BIHO@]{11025026!@5D5@C41100180BB7G1衙缉!Lhbsnrngu!QnvdsQnhou!熊丝吓逛!)3(/qqu!!!!!!!!!!!!!!!!!!!!!!!!!!!!!!!!!!!!!!!!!!!!!!!!!!!!!!!!!!!!!!!!!!!!!!!!!!!!!!!!!!!!!!!!!!!!!!!!!!!!!!!!!!!!!!!!!!!!!!!!!!!!!!!!!!!!!!!!!!!!!!!!!!!!!!!!!!!!!!!!!!!!!!!!!!!!!!!!!!!!!!!!!!!!!!!!!!!!!!!!!!!!!!!!!!!!!!!!!!!!!!!!!!!!!!!!!!!!!!!!!!!!!!!!!!!!!!!!!!!!!!!!!!!!!!!!!!!!!!!!!!!!!!!!!!!!!!!!!!!!!!!!!!!!!!!!!!!!!!!!!!!!!!!!!!!!!!!!!!!!!!!!!!!!!!!!!!!!!!!!!!!!!!!!!!!!!!!!!!!!!!!!!!!!!!!!!!!!!!!!!!!!!!!!!!!!!!!!!!!!!!!!!!!!!!!!!!!!!!!!!!!!!!!!!!!!!!!!!!!!!!!!!!!!!!!!!!!!!!!!!!!!!!!!!!!!!!!!!!!!!!!!!!!!!!!!!!!!!!!!!!!!!!!!!!!!!!!!!!!!!!!!!!!!!!!!!!!!!!!!!!!!!!!!!!!!!!!!!!!!!!!!!!!!!!!!!!!!!!!!!!!!!!!!!!!!!!!!!!!!!!!!!!!!!!!!!!!!!!!!!!!!!!!!!!!!!!!!!!!!!!!!!!!!!!!!!!!!!!!!!!!!!!!!!!!!!!!!!!!!!!!!!!!!!!!!!!!!!!!!!!!!!!!!!!!!!!!!!!!!!!!!!!!!!!!!!!!!!!!!!!!!!!!!!!!!!!!!!!!!!!!!!!!!!!!!!!!!!!!!!!!!!!!!!!!!!!!!!!!!!!!!!!!!!!!!!!!!!!!!!!!!!!!!!!!!!!!!!!!!!!!!!!!!!!!!!!!!!!!!!!!!!!!!!!!!!!!!!!!!!!!!!!!!!!!!!!!!!!!!!!!!!!!!!!!!!!!!!!!!!!!!!!!!!!!!!!!!!!!!!!!!!!!!!!!!!!!!!!!!!!!!!!!!!!!!!!!!!!!!!!!!!!!!!!!!!!!!!!!!!!!!!!!!!!!!!!!!!!!!!!!!!!!!!!!!!!!!!!!!!!!!!!!!!!!!!!!!!!!!!!!!!!!!!!!!!!!!!!!!!!!!!!!!!!!!!!!!!!!!!!!!!!!!!!!!!!!!!!!!!!!!!!!!!!!!!!!!!!!!!!!!!!!!!!!!!!!!!!!!!!!!!!!!!!!!!!!!!!!!!!!!!!!!!!!!!!!!!!!!!!!!!!!!!!!!!!!!!!!!!!!!!!!!!!!!!!!!!!!!!!!!!!!!!!!!!!!!!!!!!!!!!!!!!!!!!!!!!!!!!!!!!!!!!!!!!!!!!!!!!!!!!!!!!!!!!!!!!!!!!!!!!!!!!!!!!!!!!!!!!!!!!!!!!!!!!!!!!!!!!!!!!!!!!!!!!!!!!!!!!!!!!!!!!!!!!!!!!!!!!!!!!!!!!!!!!!!!!!!!!!!!!!!!!!!!!!!!!!!!!!!!!!!!!!!!!!!!!!!!!!!!!!!!!!!!!!!!!!!!!!!!!!!!!!!!!!!!!!!!!!!!!!!!!!!!!!!!!!!!!!!!!!!!!!!!!!!!!!!!!!!!!!!!!!!!!!!!!!!!!!!!!!!!!!!!!!!!!!!!!!!!!!!!!!!!!!!!!!!!!!!!!!!!!!!!!!!!!!!!!!!!!!!!!!!!!!!!!!!!!!!!!!!!!!!!!!!!!!!!!!!!!!!!!!!!!!!!!!!!!!!!!!!!!!!!!!!!!!!!!!!!!!!!!!!!!!!!!!!!!!!!!!!!!!!!!!!!!!!!!!!!!!!!!!!!!!!!!!!!!!!!!!!!!!!!!!!!!!!!!!!!!!!!!!!!!!!!!!!!!!!!!!!!!!!!!!!!!!!!!!!!!!!!!!!!!!!!!!!!!!!!!!!!!!!!!!!!!!!!!!!!!!!!!!!!!!!!!!!!!!!!!!!!!!!!!!!!!!!!!!!!!!!!!!!!!!!!!!!!!!!!!!!!!!!!!!!!!!!!!!!!!!!!!!!!!!!!!!!!!!!!!!!!!!!!!!!!!!!!!!!!!!!!!!!!!!!!!!!!!!!!!!!!!!!!!!!!!!!!!!!!!!!!!!!!!!!!!!!!!!!!!!!!!!!!!!!!!!!!!!!!!!!!!!!!!!!!!!!!!!!!!!!!!!!!!!!!!!!!!!!!!!!!!!!!!!!!!!!!!!!!!!!!!!!!!!!!!!!!!!!!!!!!!!!!!!!!!!!!!!!!!!!!!!!!!!!!!!!!1!&quot;" hidden="1"/>
          <p:cNvSpPr>
            <a:spLocks noChangeArrowheads="1"/>
          </p:cNvSpPr>
          <p:nvPr/>
        </p:nvSpPr>
        <p:spPr bwMode="auto">
          <a:xfrm>
            <a:off x="1143894" y="671951"/>
            <a:ext cx="223278" cy="373127"/>
          </a:xfrm>
          <a:custGeom>
            <a:avLst/>
            <a:gdLst>
              <a:gd name="T0" fmla="*/ 0 w 21600"/>
              <a:gd name="T1" fmla="*/ 0 h 21600"/>
              <a:gd name="T2" fmla="*/ 0 w 21600"/>
              <a:gd name="T3" fmla="*/ 0 h 21600"/>
              <a:gd name="T4" fmla="*/ 0 w 21600"/>
              <a:gd name="T5" fmla="*/ 0 h 21600"/>
              <a:gd name="T6" fmla="*/ 0 w 21600"/>
              <a:gd name="T7" fmla="*/ 0 h 21600"/>
              <a:gd name="T8" fmla="*/ 17694720 60000 65536"/>
              <a:gd name="T9" fmla="*/ 11796480 60000 65536"/>
              <a:gd name="T10" fmla="*/ 5898240 60000 65536"/>
              <a:gd name="T11" fmla="*/ 0 60000 65536"/>
              <a:gd name="T12" fmla="*/ 5033 w 21600"/>
              <a:gd name="T13" fmla="*/ 2272 h 21600"/>
              <a:gd name="T14" fmla="*/ 16554 w 21600"/>
              <a:gd name="T15" fmla="*/ 13684 h 21600"/>
            </a:gdLst>
            <a:ahLst/>
            <a:cxnLst>
              <a:cxn ang="T8">
                <a:pos x="T0" y="T1"/>
              </a:cxn>
              <a:cxn ang="T9">
                <a:pos x="T2" y="T3"/>
              </a:cxn>
              <a:cxn ang="T10">
                <a:pos x="T4" y="T5"/>
              </a:cxn>
              <a:cxn ang="T11">
                <a:pos x="T6" y="T7"/>
              </a:cxn>
            </a:cxnLst>
            <a:rect l="T12" t="T13" r="T14" b="T15"/>
            <a:pathLst>
              <a:path w="21600" h="21600">
                <a:moveTo>
                  <a:pt x="10860" y="2187"/>
                </a:moveTo>
                <a:cubicBezTo>
                  <a:pt x="10451" y="1746"/>
                  <a:pt x="9529" y="1018"/>
                  <a:pt x="9015" y="730"/>
                </a:cubicBezTo>
                <a:cubicBezTo>
                  <a:pt x="7865" y="152"/>
                  <a:pt x="6685" y="0"/>
                  <a:pt x="5415" y="0"/>
                </a:cubicBezTo>
                <a:cubicBezTo>
                  <a:pt x="4175" y="152"/>
                  <a:pt x="2995" y="575"/>
                  <a:pt x="1967" y="1305"/>
                </a:cubicBezTo>
                <a:cubicBezTo>
                  <a:pt x="1150" y="2187"/>
                  <a:pt x="575" y="3222"/>
                  <a:pt x="242" y="4220"/>
                </a:cubicBezTo>
                <a:cubicBezTo>
                  <a:pt x="0" y="5410"/>
                  <a:pt x="242" y="6560"/>
                  <a:pt x="575" y="7597"/>
                </a:cubicBezTo>
                <a:lnTo>
                  <a:pt x="10860" y="21600"/>
                </a:lnTo>
                <a:lnTo>
                  <a:pt x="20995" y="7597"/>
                </a:lnTo>
                <a:cubicBezTo>
                  <a:pt x="21480" y="6560"/>
                  <a:pt x="21600" y="5410"/>
                  <a:pt x="21480" y="4220"/>
                </a:cubicBezTo>
                <a:cubicBezTo>
                  <a:pt x="21115" y="3222"/>
                  <a:pt x="20420" y="2187"/>
                  <a:pt x="19632" y="1305"/>
                </a:cubicBezTo>
                <a:cubicBezTo>
                  <a:pt x="18575" y="575"/>
                  <a:pt x="17425" y="152"/>
                  <a:pt x="16275" y="0"/>
                </a:cubicBezTo>
                <a:cubicBezTo>
                  <a:pt x="15005" y="0"/>
                  <a:pt x="13735" y="152"/>
                  <a:pt x="12705" y="730"/>
                </a:cubicBezTo>
                <a:cubicBezTo>
                  <a:pt x="12176" y="1018"/>
                  <a:pt x="11254" y="1746"/>
                  <a:pt x="10860" y="2187"/>
                </a:cubicBezTo>
                <a:close/>
              </a:path>
            </a:pathLst>
          </a:cu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59385" tIns="29692" rIns="59385" bIns="29692" anchor="ctr">
            <a:spAutoFit/>
          </a:bodyPr>
          <a:lstStyle/>
          <a:p>
            <a:endParaRPr lang="zh-CN" altLang="en-US" sz="900"/>
          </a:p>
        </p:txBody>
      </p:sp>
      <p:sp>
        <p:nvSpPr>
          <p:cNvPr id="60423" name="Rectangle 7"/>
          <p:cNvSpPr>
            <a:spLocks noChangeArrowheads="1"/>
          </p:cNvSpPr>
          <p:nvPr/>
        </p:nvSpPr>
        <p:spPr bwMode="auto">
          <a:xfrm>
            <a:off x="650330" y="5396103"/>
            <a:ext cx="6155119" cy="2690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60065" tIns="30032" rIns="60065" bIns="30032"/>
          <a:lstStyle>
            <a:lvl1pPr defTabSz="800100" eaLnBrk="0" hangingPunct="0">
              <a:defRPr sz="3200">
                <a:solidFill>
                  <a:srgbClr val="990000"/>
                </a:solidFill>
                <a:latin typeface="FrutigerNext LT Medium" pitchFamily="34" charset="0"/>
                <a:ea typeface="黑体" panose="02010609060101010101" pitchFamily="49" charset="-122"/>
              </a:defRPr>
            </a:lvl1pPr>
            <a:lvl2pPr marL="742950" indent="-285750" defTabSz="800100" eaLnBrk="0" hangingPunct="0">
              <a:defRPr sz="3200">
                <a:solidFill>
                  <a:srgbClr val="990000"/>
                </a:solidFill>
                <a:latin typeface="FrutigerNext LT Medium" pitchFamily="34" charset="0"/>
                <a:ea typeface="黑体" panose="02010609060101010101" pitchFamily="49" charset="-122"/>
              </a:defRPr>
            </a:lvl2pPr>
            <a:lvl3pPr marL="1143000" indent="-228600" defTabSz="800100" eaLnBrk="0" hangingPunct="0">
              <a:defRPr sz="3200">
                <a:solidFill>
                  <a:srgbClr val="990000"/>
                </a:solidFill>
                <a:latin typeface="FrutigerNext LT Medium" pitchFamily="34" charset="0"/>
                <a:ea typeface="黑体" panose="02010609060101010101" pitchFamily="49" charset="-122"/>
              </a:defRPr>
            </a:lvl3pPr>
            <a:lvl4pPr marL="1600200" indent="-228600" defTabSz="800100" eaLnBrk="0" hangingPunct="0">
              <a:defRPr sz="3200">
                <a:solidFill>
                  <a:srgbClr val="990000"/>
                </a:solidFill>
                <a:latin typeface="FrutigerNext LT Medium" pitchFamily="34" charset="0"/>
                <a:ea typeface="黑体" panose="02010609060101010101" pitchFamily="49" charset="-122"/>
              </a:defRPr>
            </a:lvl4pPr>
            <a:lvl5pPr marL="2057400" indent="-228600" defTabSz="800100" eaLnBrk="0" hangingPunct="0">
              <a:defRPr sz="3200">
                <a:solidFill>
                  <a:srgbClr val="990000"/>
                </a:solidFill>
                <a:latin typeface="FrutigerNext LT Medium" pitchFamily="34" charset="0"/>
                <a:ea typeface="黑体" panose="02010609060101010101" pitchFamily="49" charset="-122"/>
              </a:defRPr>
            </a:lvl5pPr>
            <a:lvl6pPr marL="25146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eaLnBrk="1" hangingPunct="1"/>
            <a:r>
              <a:rPr lang="zh-CN" altLang="en-US" sz="1400" dirty="0">
                <a:solidFill>
                  <a:schemeClr val="tx2"/>
                </a:solidFill>
                <a:ea typeface="华文细黑" panose="02010600040101010101" pitchFamily="2" charset="-122"/>
              </a:rPr>
              <a:t>迭代开发是有节奏地小步快跑，但建立在坚实的质量基础上</a:t>
            </a:r>
          </a:p>
        </p:txBody>
      </p:sp>
      <p:grpSp>
        <p:nvGrpSpPr>
          <p:cNvPr id="9" name="Group 94"/>
          <p:cNvGrpSpPr>
            <a:grpSpLocks/>
          </p:cNvGrpSpPr>
          <p:nvPr/>
        </p:nvGrpSpPr>
        <p:grpSpPr bwMode="auto">
          <a:xfrm>
            <a:off x="4860032" y="3501008"/>
            <a:ext cx="3528391" cy="2016224"/>
            <a:chOff x="3198" y="2320"/>
            <a:chExt cx="2339" cy="1297"/>
          </a:xfrm>
        </p:grpSpPr>
        <p:sp>
          <p:nvSpPr>
            <p:cNvPr id="10" name="AutoShape 92"/>
            <p:cNvSpPr>
              <a:spLocks noChangeArrowheads="1"/>
            </p:cNvSpPr>
            <p:nvPr/>
          </p:nvSpPr>
          <p:spPr bwMode="gray">
            <a:xfrm>
              <a:off x="4014" y="2478"/>
              <a:ext cx="600" cy="271"/>
            </a:xfrm>
            <a:prstGeom prst="roundRect">
              <a:avLst>
                <a:gd name="adj" fmla="val 50000"/>
              </a:avLst>
            </a:prstGeom>
            <a:gradFill rotWithShape="1">
              <a:gsLst>
                <a:gs pos="0">
                  <a:schemeClr val="accent2"/>
                </a:gs>
                <a:gs pos="50000">
                  <a:schemeClr val="accent2">
                    <a:gamma/>
                    <a:tint val="64314"/>
                    <a:invGamma/>
                  </a:schemeClr>
                </a:gs>
                <a:gs pos="100000">
                  <a:schemeClr val="accent2"/>
                </a:gs>
              </a:gsLst>
              <a:lin ang="0" scaled="1"/>
            </a:gradFill>
            <a:ln w="28575" algn="ctr">
              <a:solidFill>
                <a:srgbClr val="FFFFFF"/>
              </a:solidFill>
              <a:round/>
              <a:headEnd/>
              <a:tailEnd/>
            </a:ln>
            <a:effectLst>
              <a:outerShdw dist="45791" dir="3378596" algn="ctr" rotWithShape="0">
                <a:srgbClr val="001D3A">
                  <a:alpha val="50000"/>
                </a:srgbClr>
              </a:outerShdw>
            </a:effectLst>
          </p:spPr>
          <p:txBody>
            <a:bodyPr wrap="none" anchor="ctr"/>
            <a:lstStyle/>
            <a:p>
              <a:pPr eaLnBrk="0" hangingPunct="0">
                <a:defRPr/>
              </a:pPr>
              <a:endParaRPr lang="en-US" altLang="zh-CN" sz="1500">
                <a:solidFill>
                  <a:schemeClr val="tx2"/>
                </a:solidFill>
                <a:effectLst>
                  <a:outerShdw blurRad="38100" dist="38100" dir="2700000" algn="tl">
                    <a:srgbClr val="000000"/>
                  </a:outerShdw>
                </a:effectLst>
                <a:latin typeface="Verdana" pitchFamily="34" charset="0"/>
              </a:endParaRPr>
            </a:p>
          </p:txBody>
        </p:sp>
        <p:sp>
          <p:nvSpPr>
            <p:cNvPr id="11" name="AutoShape 93"/>
            <p:cNvSpPr>
              <a:spLocks noChangeArrowheads="1"/>
            </p:cNvSpPr>
            <p:nvPr/>
          </p:nvSpPr>
          <p:spPr bwMode="gray">
            <a:xfrm>
              <a:off x="4740" y="2478"/>
              <a:ext cx="600" cy="271"/>
            </a:xfrm>
            <a:prstGeom prst="roundRect">
              <a:avLst>
                <a:gd name="adj" fmla="val 50000"/>
              </a:avLst>
            </a:prstGeom>
            <a:gradFill rotWithShape="1">
              <a:gsLst>
                <a:gs pos="0">
                  <a:schemeClr val="accent2"/>
                </a:gs>
                <a:gs pos="50000">
                  <a:schemeClr val="accent2">
                    <a:gamma/>
                    <a:tint val="64314"/>
                    <a:invGamma/>
                  </a:schemeClr>
                </a:gs>
                <a:gs pos="100000">
                  <a:schemeClr val="accent2"/>
                </a:gs>
              </a:gsLst>
              <a:lin ang="0" scaled="1"/>
            </a:gradFill>
            <a:ln w="28575" algn="ctr">
              <a:solidFill>
                <a:srgbClr val="FFFFFF"/>
              </a:solidFill>
              <a:round/>
              <a:headEnd/>
              <a:tailEnd/>
            </a:ln>
            <a:effectLst>
              <a:outerShdw dist="45791" dir="3378596" algn="ctr" rotWithShape="0">
                <a:srgbClr val="001D3A">
                  <a:alpha val="50000"/>
                </a:srgbClr>
              </a:outerShdw>
            </a:effectLst>
          </p:spPr>
          <p:txBody>
            <a:bodyPr wrap="none" anchor="ctr"/>
            <a:lstStyle/>
            <a:p>
              <a:pPr eaLnBrk="0" hangingPunct="0">
                <a:defRPr/>
              </a:pPr>
              <a:endParaRPr lang="en-US" altLang="zh-CN" sz="1500">
                <a:solidFill>
                  <a:schemeClr val="tx2"/>
                </a:solidFill>
                <a:effectLst>
                  <a:outerShdw blurRad="38100" dist="38100" dir="2700000" algn="tl">
                    <a:srgbClr val="000000"/>
                  </a:outerShdw>
                </a:effectLst>
                <a:latin typeface="Verdana" pitchFamily="34" charset="0"/>
              </a:endParaRPr>
            </a:p>
          </p:txBody>
        </p:sp>
        <p:sp>
          <p:nvSpPr>
            <p:cNvPr id="12" name="AutoShape 52"/>
            <p:cNvSpPr>
              <a:spLocks noChangeArrowheads="1"/>
            </p:cNvSpPr>
            <p:nvPr/>
          </p:nvSpPr>
          <p:spPr bwMode="gray">
            <a:xfrm>
              <a:off x="3198" y="2478"/>
              <a:ext cx="600" cy="271"/>
            </a:xfrm>
            <a:prstGeom prst="roundRect">
              <a:avLst>
                <a:gd name="adj" fmla="val 50000"/>
              </a:avLst>
            </a:prstGeom>
            <a:gradFill rotWithShape="1">
              <a:gsLst>
                <a:gs pos="0">
                  <a:schemeClr val="accent2"/>
                </a:gs>
                <a:gs pos="50000">
                  <a:schemeClr val="accent2">
                    <a:gamma/>
                    <a:tint val="64314"/>
                    <a:invGamma/>
                  </a:schemeClr>
                </a:gs>
                <a:gs pos="100000">
                  <a:schemeClr val="accent2"/>
                </a:gs>
              </a:gsLst>
              <a:lin ang="0" scaled="1"/>
            </a:gradFill>
            <a:ln w="28575" algn="ctr">
              <a:solidFill>
                <a:srgbClr val="FFFFFF"/>
              </a:solidFill>
              <a:round/>
              <a:headEnd/>
              <a:tailEnd/>
            </a:ln>
            <a:effectLst>
              <a:outerShdw dist="45791" dir="3378596" algn="ctr" rotWithShape="0">
                <a:srgbClr val="001D3A">
                  <a:alpha val="50000"/>
                </a:srgbClr>
              </a:outerShdw>
            </a:effectLst>
          </p:spPr>
          <p:txBody>
            <a:bodyPr wrap="none" anchor="ctr"/>
            <a:lstStyle/>
            <a:p>
              <a:pPr eaLnBrk="0" hangingPunct="0">
                <a:defRPr/>
              </a:pPr>
              <a:endParaRPr lang="en-US" altLang="zh-CN" sz="1500">
                <a:solidFill>
                  <a:schemeClr val="tx2"/>
                </a:solidFill>
                <a:effectLst>
                  <a:outerShdw blurRad="38100" dist="38100" dir="2700000" algn="tl">
                    <a:srgbClr val="000000"/>
                  </a:outerShdw>
                </a:effectLst>
                <a:latin typeface="Verdana" pitchFamily="34" charset="0"/>
              </a:endParaRPr>
            </a:p>
          </p:txBody>
        </p:sp>
        <p:sp>
          <p:nvSpPr>
            <p:cNvPr id="13" name="Rectangle 8"/>
            <p:cNvSpPr>
              <a:spLocks noChangeArrowheads="1"/>
            </p:cNvSpPr>
            <p:nvPr/>
          </p:nvSpPr>
          <p:spPr bwMode="auto">
            <a:xfrm>
              <a:off x="3243" y="2502"/>
              <a:ext cx="55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marL="88900" eaLnBrk="0" hangingPunct="0">
                <a:defRPr sz="3200">
                  <a:solidFill>
                    <a:srgbClr val="990000"/>
                  </a:solidFill>
                  <a:latin typeface="FrutigerNext LT Medium" pitchFamily="34" charset="0"/>
                  <a:ea typeface="黑体" panose="02010609060101010101" pitchFamily="49" charset="-122"/>
                </a:defRPr>
              </a:lvl1pPr>
              <a:lvl2pPr marL="742950" indent="-285750" eaLnBrk="0" hangingPunct="0">
                <a:defRPr sz="3200">
                  <a:solidFill>
                    <a:srgbClr val="990000"/>
                  </a:solidFill>
                  <a:latin typeface="FrutigerNext LT Medium" pitchFamily="34" charset="0"/>
                  <a:ea typeface="黑体" panose="02010609060101010101" pitchFamily="49" charset="-122"/>
                </a:defRPr>
              </a:lvl2pPr>
              <a:lvl3pPr marL="1143000" indent="-228600" eaLnBrk="0" hangingPunct="0">
                <a:defRPr sz="3200">
                  <a:solidFill>
                    <a:srgbClr val="990000"/>
                  </a:solidFill>
                  <a:latin typeface="FrutigerNext LT Medium" pitchFamily="34" charset="0"/>
                  <a:ea typeface="黑体" panose="02010609060101010101" pitchFamily="49" charset="-122"/>
                </a:defRPr>
              </a:lvl3pPr>
              <a:lvl4pPr marL="1600200" indent="-228600" eaLnBrk="0" hangingPunct="0">
                <a:defRPr sz="3200">
                  <a:solidFill>
                    <a:srgbClr val="990000"/>
                  </a:solidFill>
                  <a:latin typeface="FrutigerNext LT Medium" pitchFamily="34" charset="0"/>
                  <a:ea typeface="黑体" panose="02010609060101010101" pitchFamily="49" charset="-122"/>
                </a:defRPr>
              </a:lvl4pPr>
              <a:lvl5pPr marL="2057400" indent="-228600" eaLnBrk="0" hangingPunct="0">
                <a:defRPr sz="3200">
                  <a:solidFill>
                    <a:srgbClr val="990000"/>
                  </a:solidFill>
                  <a:latin typeface="FrutigerNext LT Medium" pitchFamily="34" charset="0"/>
                  <a:ea typeface="黑体" panose="02010609060101010101" pitchFamily="49" charset="-122"/>
                </a:defRPr>
              </a:lvl5pPr>
              <a:lvl6pPr marL="25146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algn="l" eaLnBrk="1" hangingPunct="1">
                <a:buClr>
                  <a:schemeClr val="bg2"/>
                </a:buClr>
                <a:buSzPct val="60000"/>
                <a:buFont typeface="Wingdings" panose="05000000000000000000" pitchFamily="2" charset="2"/>
                <a:buNone/>
              </a:pPr>
              <a:r>
                <a:rPr lang="zh-CN" altLang="en-US" sz="1200">
                  <a:solidFill>
                    <a:schemeClr val="tx1"/>
                  </a:solidFill>
                  <a:latin typeface="黑体" panose="02010609060101010101" pitchFamily="49" charset="-122"/>
                </a:rPr>
                <a:t>迭代</a:t>
              </a:r>
              <a:r>
                <a:rPr lang="en-US" altLang="zh-CN" sz="1200">
                  <a:solidFill>
                    <a:schemeClr val="tx1"/>
                  </a:solidFill>
                  <a:latin typeface="黑体" panose="02010609060101010101" pitchFamily="49" charset="-122"/>
                </a:rPr>
                <a:t>1</a:t>
              </a:r>
            </a:p>
          </p:txBody>
        </p:sp>
        <p:sp>
          <p:nvSpPr>
            <p:cNvPr id="14" name="Rectangle 9"/>
            <p:cNvSpPr>
              <a:spLocks noChangeArrowheads="1"/>
            </p:cNvSpPr>
            <p:nvPr/>
          </p:nvSpPr>
          <p:spPr bwMode="auto">
            <a:xfrm>
              <a:off x="4021" y="2502"/>
              <a:ext cx="55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marL="88900" eaLnBrk="0" hangingPunct="0">
                <a:defRPr sz="3200">
                  <a:solidFill>
                    <a:srgbClr val="990000"/>
                  </a:solidFill>
                  <a:latin typeface="FrutigerNext LT Medium" pitchFamily="34" charset="0"/>
                  <a:ea typeface="黑体" panose="02010609060101010101" pitchFamily="49" charset="-122"/>
                </a:defRPr>
              </a:lvl1pPr>
              <a:lvl2pPr marL="742950" indent="-285750" eaLnBrk="0" hangingPunct="0">
                <a:defRPr sz="3200">
                  <a:solidFill>
                    <a:srgbClr val="990000"/>
                  </a:solidFill>
                  <a:latin typeface="FrutigerNext LT Medium" pitchFamily="34" charset="0"/>
                  <a:ea typeface="黑体" panose="02010609060101010101" pitchFamily="49" charset="-122"/>
                </a:defRPr>
              </a:lvl2pPr>
              <a:lvl3pPr marL="1143000" indent="-228600" eaLnBrk="0" hangingPunct="0">
                <a:defRPr sz="3200">
                  <a:solidFill>
                    <a:srgbClr val="990000"/>
                  </a:solidFill>
                  <a:latin typeface="FrutigerNext LT Medium" pitchFamily="34" charset="0"/>
                  <a:ea typeface="黑体" panose="02010609060101010101" pitchFamily="49" charset="-122"/>
                </a:defRPr>
              </a:lvl3pPr>
              <a:lvl4pPr marL="1600200" indent="-228600" eaLnBrk="0" hangingPunct="0">
                <a:defRPr sz="3200">
                  <a:solidFill>
                    <a:srgbClr val="990000"/>
                  </a:solidFill>
                  <a:latin typeface="FrutigerNext LT Medium" pitchFamily="34" charset="0"/>
                  <a:ea typeface="黑体" panose="02010609060101010101" pitchFamily="49" charset="-122"/>
                </a:defRPr>
              </a:lvl4pPr>
              <a:lvl5pPr marL="2057400" indent="-228600" eaLnBrk="0" hangingPunct="0">
                <a:defRPr sz="3200">
                  <a:solidFill>
                    <a:srgbClr val="990000"/>
                  </a:solidFill>
                  <a:latin typeface="FrutigerNext LT Medium" pitchFamily="34" charset="0"/>
                  <a:ea typeface="黑体" panose="02010609060101010101" pitchFamily="49" charset="-122"/>
                </a:defRPr>
              </a:lvl5pPr>
              <a:lvl6pPr marL="25146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algn="l" eaLnBrk="1" hangingPunct="1">
                <a:buClr>
                  <a:schemeClr val="bg2"/>
                </a:buClr>
                <a:buSzPct val="60000"/>
                <a:buFont typeface="Wingdings" panose="05000000000000000000" pitchFamily="2" charset="2"/>
                <a:buNone/>
              </a:pPr>
              <a:r>
                <a:rPr lang="zh-CN" altLang="en-US" sz="1200" dirty="0">
                  <a:solidFill>
                    <a:schemeClr val="tx1"/>
                  </a:solidFill>
                  <a:latin typeface="黑体" panose="02010609060101010101" pitchFamily="49" charset="-122"/>
                </a:rPr>
                <a:t>迭代</a:t>
              </a:r>
              <a:r>
                <a:rPr lang="en-US" altLang="zh-CN" sz="1200" dirty="0">
                  <a:solidFill>
                    <a:schemeClr val="tx1"/>
                  </a:solidFill>
                  <a:latin typeface="黑体" panose="02010609060101010101" pitchFamily="49" charset="-122"/>
                </a:rPr>
                <a:t>2</a:t>
              </a:r>
            </a:p>
          </p:txBody>
        </p:sp>
        <p:sp>
          <p:nvSpPr>
            <p:cNvPr id="15" name="Rectangle 10"/>
            <p:cNvSpPr>
              <a:spLocks noChangeArrowheads="1"/>
            </p:cNvSpPr>
            <p:nvPr/>
          </p:nvSpPr>
          <p:spPr bwMode="auto">
            <a:xfrm>
              <a:off x="4788" y="2502"/>
              <a:ext cx="55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marL="88900" eaLnBrk="0" hangingPunct="0">
                <a:defRPr sz="3200">
                  <a:solidFill>
                    <a:srgbClr val="990000"/>
                  </a:solidFill>
                  <a:latin typeface="FrutigerNext LT Medium" pitchFamily="34" charset="0"/>
                  <a:ea typeface="黑体" panose="02010609060101010101" pitchFamily="49" charset="-122"/>
                </a:defRPr>
              </a:lvl1pPr>
              <a:lvl2pPr marL="742950" indent="-285750" eaLnBrk="0" hangingPunct="0">
                <a:defRPr sz="3200">
                  <a:solidFill>
                    <a:srgbClr val="990000"/>
                  </a:solidFill>
                  <a:latin typeface="FrutigerNext LT Medium" pitchFamily="34" charset="0"/>
                  <a:ea typeface="黑体" panose="02010609060101010101" pitchFamily="49" charset="-122"/>
                </a:defRPr>
              </a:lvl2pPr>
              <a:lvl3pPr marL="1143000" indent="-228600" eaLnBrk="0" hangingPunct="0">
                <a:defRPr sz="3200">
                  <a:solidFill>
                    <a:srgbClr val="990000"/>
                  </a:solidFill>
                  <a:latin typeface="FrutigerNext LT Medium" pitchFamily="34" charset="0"/>
                  <a:ea typeface="黑体" panose="02010609060101010101" pitchFamily="49" charset="-122"/>
                </a:defRPr>
              </a:lvl3pPr>
              <a:lvl4pPr marL="1600200" indent="-228600" eaLnBrk="0" hangingPunct="0">
                <a:defRPr sz="3200">
                  <a:solidFill>
                    <a:srgbClr val="990000"/>
                  </a:solidFill>
                  <a:latin typeface="FrutigerNext LT Medium" pitchFamily="34" charset="0"/>
                  <a:ea typeface="黑体" panose="02010609060101010101" pitchFamily="49" charset="-122"/>
                </a:defRPr>
              </a:lvl4pPr>
              <a:lvl5pPr marL="2057400" indent="-228600" eaLnBrk="0" hangingPunct="0">
                <a:defRPr sz="3200">
                  <a:solidFill>
                    <a:srgbClr val="990000"/>
                  </a:solidFill>
                  <a:latin typeface="FrutigerNext LT Medium" pitchFamily="34" charset="0"/>
                  <a:ea typeface="黑体" panose="02010609060101010101" pitchFamily="49" charset="-122"/>
                </a:defRPr>
              </a:lvl5pPr>
              <a:lvl6pPr marL="25146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algn="l" eaLnBrk="1" hangingPunct="1">
                <a:buClr>
                  <a:schemeClr val="bg2"/>
                </a:buClr>
                <a:buSzPct val="60000"/>
                <a:buFont typeface="Wingdings" panose="05000000000000000000" pitchFamily="2" charset="2"/>
                <a:buNone/>
              </a:pPr>
              <a:r>
                <a:rPr lang="zh-CN" altLang="en-US" sz="1200">
                  <a:solidFill>
                    <a:schemeClr val="tx1"/>
                  </a:solidFill>
                  <a:latin typeface="黑体" panose="02010609060101010101" pitchFamily="49" charset="-122"/>
                </a:rPr>
                <a:t>迭代</a:t>
              </a:r>
              <a:r>
                <a:rPr lang="en-US" altLang="zh-CN" sz="1200">
                  <a:solidFill>
                    <a:schemeClr val="tx1"/>
                  </a:solidFill>
                  <a:latin typeface="黑体" panose="02010609060101010101" pitchFamily="49" charset="-122"/>
                </a:rPr>
                <a:t>3</a:t>
              </a:r>
            </a:p>
          </p:txBody>
        </p:sp>
        <p:sp>
          <p:nvSpPr>
            <p:cNvPr id="16" name="Line 11"/>
            <p:cNvSpPr>
              <a:spLocks noChangeShapeType="1"/>
            </p:cNvSpPr>
            <p:nvPr/>
          </p:nvSpPr>
          <p:spPr bwMode="auto">
            <a:xfrm>
              <a:off x="3744" y="2614"/>
              <a:ext cx="273" cy="1"/>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zh-CN" altLang="en-US" sz="900"/>
            </a:p>
          </p:txBody>
        </p:sp>
        <p:sp>
          <p:nvSpPr>
            <p:cNvPr id="17" name="Line 12"/>
            <p:cNvSpPr>
              <a:spLocks noChangeShapeType="1"/>
            </p:cNvSpPr>
            <p:nvPr/>
          </p:nvSpPr>
          <p:spPr bwMode="auto">
            <a:xfrm>
              <a:off x="4604" y="2614"/>
              <a:ext cx="229" cy="1"/>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zh-CN" altLang="en-US" sz="900"/>
            </a:p>
          </p:txBody>
        </p:sp>
        <p:sp>
          <p:nvSpPr>
            <p:cNvPr id="18" name="Rectangle 13"/>
            <p:cNvSpPr>
              <a:spLocks noChangeArrowheads="1"/>
            </p:cNvSpPr>
            <p:nvPr/>
          </p:nvSpPr>
          <p:spPr bwMode="auto">
            <a:xfrm>
              <a:off x="3790" y="2528"/>
              <a:ext cx="155" cy="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eaLnBrk="0" hangingPunct="0">
                <a:defRPr sz="3200">
                  <a:solidFill>
                    <a:srgbClr val="990000"/>
                  </a:solidFill>
                  <a:latin typeface="FrutigerNext LT Medium" pitchFamily="34" charset="0"/>
                  <a:ea typeface="黑体" panose="02010609060101010101" pitchFamily="49" charset="-122"/>
                </a:defRPr>
              </a:lvl1pPr>
              <a:lvl2pPr marL="742950" indent="-285750" eaLnBrk="0" hangingPunct="0">
                <a:defRPr sz="3200">
                  <a:solidFill>
                    <a:srgbClr val="990000"/>
                  </a:solidFill>
                  <a:latin typeface="FrutigerNext LT Medium" pitchFamily="34" charset="0"/>
                  <a:ea typeface="黑体" panose="02010609060101010101" pitchFamily="49" charset="-122"/>
                </a:defRPr>
              </a:lvl2pPr>
              <a:lvl3pPr marL="1143000" indent="-228600" eaLnBrk="0" hangingPunct="0">
                <a:defRPr sz="3200">
                  <a:solidFill>
                    <a:srgbClr val="990000"/>
                  </a:solidFill>
                  <a:latin typeface="FrutigerNext LT Medium" pitchFamily="34" charset="0"/>
                  <a:ea typeface="黑体" panose="02010609060101010101" pitchFamily="49" charset="-122"/>
                </a:defRPr>
              </a:lvl3pPr>
              <a:lvl4pPr marL="1600200" indent="-228600" eaLnBrk="0" hangingPunct="0">
                <a:defRPr sz="3200">
                  <a:solidFill>
                    <a:srgbClr val="990000"/>
                  </a:solidFill>
                  <a:latin typeface="FrutigerNext LT Medium" pitchFamily="34" charset="0"/>
                  <a:ea typeface="黑体" panose="02010609060101010101" pitchFamily="49" charset="-122"/>
                </a:defRPr>
              </a:lvl4pPr>
              <a:lvl5pPr marL="2057400" indent="-228600" eaLnBrk="0" hangingPunct="0">
                <a:defRPr sz="3200">
                  <a:solidFill>
                    <a:srgbClr val="990000"/>
                  </a:solidFill>
                  <a:latin typeface="FrutigerNext LT Medium" pitchFamily="34" charset="0"/>
                  <a:ea typeface="黑体" panose="02010609060101010101" pitchFamily="49" charset="-122"/>
                </a:defRPr>
              </a:lvl5pPr>
              <a:lvl6pPr marL="25146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eaLnBrk="1" hangingPunct="1"/>
              <a:endParaRPr lang="zh-CN" altLang="en-US" sz="2399"/>
            </a:p>
          </p:txBody>
        </p:sp>
        <p:sp>
          <p:nvSpPr>
            <p:cNvPr id="19" name="Rectangle 14"/>
            <p:cNvSpPr>
              <a:spLocks noChangeArrowheads="1"/>
            </p:cNvSpPr>
            <p:nvPr/>
          </p:nvSpPr>
          <p:spPr bwMode="auto">
            <a:xfrm>
              <a:off x="3719" y="2320"/>
              <a:ext cx="381"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eaLnBrk="0" hangingPunct="0">
                <a:defRPr sz="3200">
                  <a:solidFill>
                    <a:srgbClr val="990000"/>
                  </a:solidFill>
                  <a:latin typeface="FrutigerNext LT Medium" pitchFamily="34" charset="0"/>
                  <a:ea typeface="黑体" panose="02010609060101010101" pitchFamily="49" charset="-122"/>
                </a:defRPr>
              </a:lvl1pPr>
              <a:lvl2pPr marL="742950" indent="-285750" eaLnBrk="0" hangingPunct="0">
                <a:defRPr sz="3200">
                  <a:solidFill>
                    <a:srgbClr val="990000"/>
                  </a:solidFill>
                  <a:latin typeface="FrutigerNext LT Medium" pitchFamily="34" charset="0"/>
                  <a:ea typeface="黑体" panose="02010609060101010101" pitchFamily="49" charset="-122"/>
                </a:defRPr>
              </a:lvl2pPr>
              <a:lvl3pPr marL="1143000" indent="-228600" eaLnBrk="0" hangingPunct="0">
                <a:defRPr sz="3200">
                  <a:solidFill>
                    <a:srgbClr val="990000"/>
                  </a:solidFill>
                  <a:latin typeface="FrutigerNext LT Medium" pitchFamily="34" charset="0"/>
                  <a:ea typeface="黑体" panose="02010609060101010101" pitchFamily="49" charset="-122"/>
                </a:defRPr>
              </a:lvl3pPr>
              <a:lvl4pPr marL="1600200" indent="-228600" eaLnBrk="0" hangingPunct="0">
                <a:defRPr sz="3200">
                  <a:solidFill>
                    <a:srgbClr val="990000"/>
                  </a:solidFill>
                  <a:latin typeface="FrutigerNext LT Medium" pitchFamily="34" charset="0"/>
                  <a:ea typeface="黑体" panose="02010609060101010101" pitchFamily="49" charset="-122"/>
                </a:defRPr>
              </a:lvl4pPr>
              <a:lvl5pPr marL="2057400" indent="-228600" eaLnBrk="0" hangingPunct="0">
                <a:defRPr sz="3200">
                  <a:solidFill>
                    <a:srgbClr val="990000"/>
                  </a:solidFill>
                  <a:latin typeface="FrutigerNext LT Medium" pitchFamily="34" charset="0"/>
                  <a:ea typeface="黑体" panose="02010609060101010101" pitchFamily="49" charset="-122"/>
                </a:defRPr>
              </a:lvl5pPr>
              <a:lvl6pPr marL="25146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eaLnBrk="1" hangingPunct="1">
                <a:buClr>
                  <a:schemeClr val="bg2"/>
                </a:buClr>
                <a:buSzPct val="60000"/>
                <a:buFont typeface="Wingdings" panose="05000000000000000000" pitchFamily="2" charset="2"/>
                <a:buNone/>
              </a:pPr>
              <a:r>
                <a:rPr lang="zh-CN" altLang="en-US" sz="1050">
                  <a:solidFill>
                    <a:schemeClr val="tx1"/>
                  </a:solidFill>
                  <a:latin typeface="华文细黑" panose="02010600040101010101" pitchFamily="2" charset="-122"/>
                  <a:ea typeface="华文细黑" panose="02010600040101010101" pitchFamily="2" charset="-122"/>
                </a:rPr>
                <a:t>反馈</a:t>
              </a:r>
            </a:p>
          </p:txBody>
        </p:sp>
        <p:sp>
          <p:nvSpPr>
            <p:cNvPr id="20" name="Rectangle 15"/>
            <p:cNvSpPr>
              <a:spLocks noChangeArrowheads="1"/>
            </p:cNvSpPr>
            <p:nvPr/>
          </p:nvSpPr>
          <p:spPr bwMode="auto">
            <a:xfrm>
              <a:off x="4493" y="2320"/>
              <a:ext cx="381"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eaLnBrk="0" hangingPunct="0">
                <a:defRPr sz="3200">
                  <a:solidFill>
                    <a:srgbClr val="990000"/>
                  </a:solidFill>
                  <a:latin typeface="FrutigerNext LT Medium" pitchFamily="34" charset="0"/>
                  <a:ea typeface="黑体" panose="02010609060101010101" pitchFamily="49" charset="-122"/>
                </a:defRPr>
              </a:lvl1pPr>
              <a:lvl2pPr marL="742950" indent="-285750" eaLnBrk="0" hangingPunct="0">
                <a:defRPr sz="3200">
                  <a:solidFill>
                    <a:srgbClr val="990000"/>
                  </a:solidFill>
                  <a:latin typeface="FrutigerNext LT Medium" pitchFamily="34" charset="0"/>
                  <a:ea typeface="黑体" panose="02010609060101010101" pitchFamily="49" charset="-122"/>
                </a:defRPr>
              </a:lvl2pPr>
              <a:lvl3pPr marL="1143000" indent="-228600" eaLnBrk="0" hangingPunct="0">
                <a:defRPr sz="3200">
                  <a:solidFill>
                    <a:srgbClr val="990000"/>
                  </a:solidFill>
                  <a:latin typeface="FrutigerNext LT Medium" pitchFamily="34" charset="0"/>
                  <a:ea typeface="黑体" panose="02010609060101010101" pitchFamily="49" charset="-122"/>
                </a:defRPr>
              </a:lvl3pPr>
              <a:lvl4pPr marL="1600200" indent="-228600" eaLnBrk="0" hangingPunct="0">
                <a:defRPr sz="3200">
                  <a:solidFill>
                    <a:srgbClr val="990000"/>
                  </a:solidFill>
                  <a:latin typeface="FrutigerNext LT Medium" pitchFamily="34" charset="0"/>
                  <a:ea typeface="黑体" panose="02010609060101010101" pitchFamily="49" charset="-122"/>
                </a:defRPr>
              </a:lvl4pPr>
              <a:lvl5pPr marL="2057400" indent="-228600" eaLnBrk="0" hangingPunct="0">
                <a:defRPr sz="3200">
                  <a:solidFill>
                    <a:srgbClr val="990000"/>
                  </a:solidFill>
                  <a:latin typeface="FrutigerNext LT Medium" pitchFamily="34" charset="0"/>
                  <a:ea typeface="黑体" panose="02010609060101010101" pitchFamily="49" charset="-122"/>
                </a:defRPr>
              </a:lvl5pPr>
              <a:lvl6pPr marL="25146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eaLnBrk="1" hangingPunct="1">
                <a:buClr>
                  <a:schemeClr val="bg2"/>
                </a:buClr>
                <a:buSzPct val="60000"/>
                <a:buFont typeface="Wingdings" panose="05000000000000000000" pitchFamily="2" charset="2"/>
                <a:buNone/>
              </a:pPr>
              <a:r>
                <a:rPr lang="zh-CN" altLang="en-US" sz="1050">
                  <a:solidFill>
                    <a:schemeClr val="tx1"/>
                  </a:solidFill>
                  <a:latin typeface="华文细黑" panose="02010600040101010101" pitchFamily="2" charset="-122"/>
                  <a:ea typeface="华文细黑" panose="02010600040101010101" pitchFamily="2" charset="-122"/>
                </a:rPr>
                <a:t>反馈</a:t>
              </a:r>
            </a:p>
          </p:txBody>
        </p:sp>
        <p:sp>
          <p:nvSpPr>
            <p:cNvPr id="21" name="Line 16"/>
            <p:cNvSpPr>
              <a:spLocks noChangeShapeType="1"/>
            </p:cNvSpPr>
            <p:nvPr/>
          </p:nvSpPr>
          <p:spPr bwMode="auto">
            <a:xfrm>
              <a:off x="3742" y="2750"/>
              <a:ext cx="0" cy="40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zh-CN" altLang="en-US" sz="900"/>
            </a:p>
          </p:txBody>
        </p:sp>
        <p:sp>
          <p:nvSpPr>
            <p:cNvPr id="22" name="Line 19"/>
            <p:cNvSpPr>
              <a:spLocks noChangeShapeType="1"/>
            </p:cNvSpPr>
            <p:nvPr/>
          </p:nvSpPr>
          <p:spPr bwMode="auto">
            <a:xfrm flipH="1">
              <a:off x="4513" y="2750"/>
              <a:ext cx="2" cy="27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zh-CN" altLang="en-US" sz="900"/>
            </a:p>
          </p:txBody>
        </p:sp>
        <p:sp>
          <p:nvSpPr>
            <p:cNvPr id="24" name="Line 21"/>
            <p:cNvSpPr>
              <a:spLocks noChangeShapeType="1"/>
            </p:cNvSpPr>
            <p:nvPr/>
          </p:nvSpPr>
          <p:spPr bwMode="auto">
            <a:xfrm flipH="1">
              <a:off x="5239" y="2750"/>
              <a:ext cx="2" cy="181"/>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zh-CN" altLang="en-US" sz="900"/>
            </a:p>
          </p:txBody>
        </p:sp>
        <p:grpSp>
          <p:nvGrpSpPr>
            <p:cNvPr id="25" name="Group 67"/>
            <p:cNvGrpSpPr>
              <a:grpSpLocks/>
            </p:cNvGrpSpPr>
            <p:nvPr/>
          </p:nvGrpSpPr>
          <p:grpSpPr bwMode="auto">
            <a:xfrm>
              <a:off x="5012" y="2888"/>
              <a:ext cx="525" cy="729"/>
              <a:chOff x="3072" y="2355"/>
              <a:chExt cx="1028" cy="1425"/>
            </a:xfrm>
          </p:grpSpPr>
          <p:grpSp>
            <p:nvGrpSpPr>
              <p:cNvPr id="38" name="Group 68"/>
              <p:cNvGrpSpPr>
                <a:grpSpLocks/>
              </p:cNvGrpSpPr>
              <p:nvPr/>
            </p:nvGrpSpPr>
            <p:grpSpPr bwMode="auto">
              <a:xfrm>
                <a:off x="3072" y="2355"/>
                <a:ext cx="959" cy="958"/>
                <a:chOff x="2017" y="1755"/>
                <a:chExt cx="1679" cy="1679"/>
              </a:xfrm>
            </p:grpSpPr>
            <p:sp>
              <p:nvSpPr>
                <p:cNvPr id="41" name="Oval 69"/>
                <p:cNvSpPr>
                  <a:spLocks noChangeArrowheads="1"/>
                </p:cNvSpPr>
                <p:nvPr/>
              </p:nvSpPr>
              <p:spPr bwMode="gray">
                <a:xfrm>
                  <a:off x="2017" y="1755"/>
                  <a:ext cx="1679" cy="1679"/>
                </a:xfrm>
                <a:prstGeom prst="ellipse">
                  <a:avLst/>
                </a:prstGeom>
                <a:gradFill rotWithShape="1">
                  <a:gsLst>
                    <a:gs pos="0">
                      <a:schemeClr val="accent1"/>
                    </a:gs>
                    <a:gs pos="100000">
                      <a:schemeClr val="accent1">
                        <a:gamma/>
                        <a:shade val="51373"/>
                        <a:invGamma/>
                      </a:schemeClr>
                    </a:gs>
                  </a:gsLst>
                  <a:lin ang="5400000" scaled="1"/>
                </a:gradFill>
                <a:ln w="9525">
                  <a:noFill/>
                  <a:round/>
                  <a:headEnd/>
                  <a:tailEnd/>
                </a:ln>
                <a:effectLst/>
              </p:spPr>
              <p:txBody>
                <a:bodyPr wrap="none" anchor="ctr"/>
                <a:lstStyle/>
                <a:p>
                  <a:pPr>
                    <a:defRPr/>
                  </a:pPr>
                  <a:endParaRPr lang="zh-CN" altLang="en-US" sz="900">
                    <a:ea typeface="黑体" pitchFamily="2" charset="-122"/>
                  </a:endParaRPr>
                </a:p>
              </p:txBody>
            </p:sp>
            <p:sp>
              <p:nvSpPr>
                <p:cNvPr id="42" name="Freeform 70"/>
                <p:cNvSpPr>
                  <a:spLocks/>
                </p:cNvSpPr>
                <p:nvPr/>
              </p:nvSpPr>
              <p:spPr bwMode="gray">
                <a:xfrm>
                  <a:off x="2208" y="1782"/>
                  <a:ext cx="1295" cy="635"/>
                </a:xfrm>
                <a:custGeom>
                  <a:avLst/>
                  <a:gdLst/>
                  <a:ahLst/>
                  <a:cxnLst>
                    <a:cxn ang="0">
                      <a:pos x="1301" y="401"/>
                    </a:cxn>
                    <a:cxn ang="0">
                      <a:pos x="1317" y="442"/>
                    </a:cxn>
                    <a:cxn ang="0">
                      <a:pos x="1321" y="481"/>
                    </a:cxn>
                    <a:cxn ang="0">
                      <a:pos x="1315" y="516"/>
                    </a:cxn>
                    <a:cxn ang="0">
                      <a:pos x="1298" y="550"/>
                    </a:cxn>
                    <a:cxn ang="0">
                      <a:pos x="1272" y="579"/>
                    </a:cxn>
                    <a:cxn ang="0">
                      <a:pos x="1239" y="604"/>
                    </a:cxn>
                    <a:cxn ang="0">
                      <a:pos x="1196" y="628"/>
                    </a:cxn>
                    <a:cxn ang="0">
                      <a:pos x="1147" y="649"/>
                    </a:cxn>
                    <a:cxn ang="0">
                      <a:pos x="1092" y="667"/>
                    </a:cxn>
                    <a:cxn ang="0">
                      <a:pos x="1031" y="683"/>
                    </a:cxn>
                    <a:cxn ang="0">
                      <a:pos x="967" y="694"/>
                    </a:cxn>
                    <a:cxn ang="0">
                      <a:pos x="896" y="704"/>
                    </a:cxn>
                    <a:cxn ang="0">
                      <a:pos x="824" y="710"/>
                    </a:cxn>
                    <a:cxn ang="0">
                      <a:pos x="795" y="712"/>
                    </a:cxn>
                    <a:cxn ang="0">
                      <a:pos x="476" y="712"/>
                    </a:cxn>
                    <a:cxn ang="0">
                      <a:pos x="472" y="712"/>
                    </a:cxn>
                    <a:cxn ang="0">
                      <a:pos x="409" y="708"/>
                    </a:cxn>
                    <a:cxn ang="0">
                      <a:pos x="348" y="704"/>
                    </a:cxn>
                    <a:cxn ang="0">
                      <a:pos x="290" y="696"/>
                    </a:cxn>
                    <a:cxn ang="0">
                      <a:pos x="235" y="689"/>
                    </a:cxn>
                    <a:cxn ang="0">
                      <a:pos x="186" y="677"/>
                    </a:cxn>
                    <a:cxn ang="0">
                      <a:pos x="141" y="663"/>
                    </a:cxn>
                    <a:cxn ang="0">
                      <a:pos x="102" y="648"/>
                    </a:cxn>
                    <a:cxn ang="0">
                      <a:pos x="67" y="630"/>
                    </a:cxn>
                    <a:cxn ang="0">
                      <a:pos x="39" y="608"/>
                    </a:cxn>
                    <a:cxn ang="0">
                      <a:pos x="18" y="583"/>
                    </a:cxn>
                    <a:cxn ang="0">
                      <a:pos x="6" y="554"/>
                    </a:cxn>
                    <a:cxn ang="0">
                      <a:pos x="0" y="524"/>
                    </a:cxn>
                    <a:cxn ang="0">
                      <a:pos x="0" y="520"/>
                    </a:cxn>
                    <a:cxn ang="0">
                      <a:pos x="4" y="487"/>
                    </a:cxn>
                    <a:cxn ang="0">
                      <a:pos x="16" y="446"/>
                    </a:cxn>
                    <a:cxn ang="0">
                      <a:pos x="51" y="370"/>
                    </a:cxn>
                    <a:cxn ang="0">
                      <a:pos x="94" y="299"/>
                    </a:cxn>
                    <a:cxn ang="0">
                      <a:pos x="147" y="235"/>
                    </a:cxn>
                    <a:cxn ang="0">
                      <a:pos x="204" y="176"/>
                    </a:cxn>
                    <a:cxn ang="0">
                      <a:pos x="270" y="125"/>
                    </a:cxn>
                    <a:cxn ang="0">
                      <a:pos x="341" y="82"/>
                    </a:cxn>
                    <a:cxn ang="0">
                      <a:pos x="415" y="47"/>
                    </a:cxn>
                    <a:cxn ang="0">
                      <a:pos x="497" y="21"/>
                    </a:cxn>
                    <a:cxn ang="0">
                      <a:pos x="581" y="6"/>
                    </a:cxn>
                    <a:cxn ang="0">
                      <a:pos x="667" y="0"/>
                    </a:cxn>
                    <a:cxn ang="0">
                      <a:pos x="667" y="0"/>
                    </a:cxn>
                    <a:cxn ang="0">
                      <a:pos x="759" y="6"/>
                    </a:cxn>
                    <a:cxn ang="0">
                      <a:pos x="847" y="23"/>
                    </a:cxn>
                    <a:cxn ang="0">
                      <a:pos x="932" y="53"/>
                    </a:cxn>
                    <a:cxn ang="0">
                      <a:pos x="1010" y="90"/>
                    </a:cxn>
                    <a:cxn ang="0">
                      <a:pos x="1082" y="137"/>
                    </a:cxn>
                    <a:cxn ang="0">
                      <a:pos x="1149" y="194"/>
                    </a:cxn>
                    <a:cxn ang="0">
                      <a:pos x="1208" y="256"/>
                    </a:cxn>
                    <a:cxn ang="0">
                      <a:pos x="1258" y="325"/>
                    </a:cxn>
                    <a:cxn ang="0">
                      <a:pos x="1301" y="401"/>
                    </a:cxn>
                    <a:cxn ang="0">
                      <a:pos x="1301" y="401"/>
                    </a:cxn>
                  </a:cxnLst>
                  <a:rect l="0" t="0" r="r" b="b"/>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667" y="0"/>
                      </a:lnTo>
                      <a:lnTo>
                        <a:pt x="759" y="6"/>
                      </a:lnTo>
                      <a:lnTo>
                        <a:pt x="847" y="23"/>
                      </a:lnTo>
                      <a:lnTo>
                        <a:pt x="932" y="53"/>
                      </a:lnTo>
                      <a:lnTo>
                        <a:pt x="1010" y="90"/>
                      </a:lnTo>
                      <a:lnTo>
                        <a:pt x="1082" y="137"/>
                      </a:lnTo>
                      <a:lnTo>
                        <a:pt x="1149" y="194"/>
                      </a:lnTo>
                      <a:lnTo>
                        <a:pt x="1208" y="256"/>
                      </a:lnTo>
                      <a:lnTo>
                        <a:pt x="1258" y="325"/>
                      </a:lnTo>
                      <a:lnTo>
                        <a:pt x="1301" y="401"/>
                      </a:lnTo>
                      <a:lnTo>
                        <a:pt x="1301" y="401"/>
                      </a:lnTo>
                      <a:close/>
                    </a:path>
                  </a:pathLst>
                </a:custGeom>
                <a:gradFill rotWithShape="1">
                  <a:gsLst>
                    <a:gs pos="0">
                      <a:schemeClr val="accent1">
                        <a:gamma/>
                        <a:tint val="0"/>
                        <a:invGamma/>
                      </a:schemeClr>
                    </a:gs>
                    <a:gs pos="100000">
                      <a:schemeClr val="accent1"/>
                    </a:gs>
                  </a:gsLst>
                  <a:lin ang="5400000" scaled="1"/>
                </a:gradFill>
                <a:ln w="0">
                  <a:noFill/>
                  <a:prstDash val="solid"/>
                  <a:round/>
                  <a:headEnd/>
                  <a:tailEnd/>
                </a:ln>
                <a:effectLst/>
              </p:spPr>
              <p:txBody>
                <a:bodyPr/>
                <a:lstStyle/>
                <a:p>
                  <a:pPr>
                    <a:defRPr/>
                  </a:pPr>
                  <a:endParaRPr lang="zh-CN" altLang="en-US" sz="900">
                    <a:ea typeface="黑体" pitchFamily="2" charset="-122"/>
                  </a:endParaRPr>
                </a:p>
              </p:txBody>
            </p:sp>
          </p:grpSp>
          <p:sp>
            <p:nvSpPr>
              <p:cNvPr id="39" name="Text Box 71"/>
              <p:cNvSpPr txBox="1">
                <a:spLocks noChangeArrowheads="1"/>
              </p:cNvSpPr>
              <p:nvPr/>
            </p:nvSpPr>
            <p:spPr bwMode="gray">
              <a:xfrm>
                <a:off x="3121" y="2813"/>
                <a:ext cx="864" cy="532"/>
              </a:xfrm>
              <a:prstGeom prst="rect">
                <a:avLst/>
              </a:prstGeom>
              <a:noFill/>
              <a:ln w="9525">
                <a:noFill/>
                <a:miter lim="800000"/>
                <a:headEnd/>
                <a:tailEnd/>
              </a:ln>
              <a:effectLst/>
            </p:spPr>
            <p:txBody>
              <a:bodyPr>
                <a:spAutoFit/>
              </a:bodyPr>
              <a:lstStyle/>
              <a:p>
                <a:pPr eaLnBrk="0" hangingPunct="0">
                  <a:defRPr/>
                </a:pPr>
                <a:endParaRPr lang="en-US" altLang="zh-CN" sz="1500">
                  <a:solidFill>
                    <a:srgbClr val="FFFFFF"/>
                  </a:solidFill>
                  <a:effectLst>
                    <a:outerShdw blurRad="38100" dist="38100" dir="2700000" algn="tl">
                      <a:srgbClr val="C0C0C0"/>
                    </a:outerShdw>
                  </a:effectLst>
                  <a:latin typeface="Arial" pitchFamily="34" charset="0"/>
                </a:endParaRPr>
              </a:p>
            </p:txBody>
          </p:sp>
          <p:sp>
            <p:nvSpPr>
              <p:cNvPr id="40" name="Oval 72"/>
              <p:cNvSpPr>
                <a:spLocks noChangeArrowheads="1"/>
              </p:cNvSpPr>
              <p:nvPr/>
            </p:nvSpPr>
            <p:spPr bwMode="gray">
              <a:xfrm>
                <a:off x="3105" y="3504"/>
                <a:ext cx="995" cy="276"/>
              </a:xfrm>
              <a:prstGeom prst="ellipse">
                <a:avLst/>
              </a:prstGeom>
              <a:gradFill rotWithShape="1">
                <a:gsLst>
                  <a:gs pos="0">
                    <a:schemeClr val="bg2"/>
                  </a:gs>
                  <a:gs pos="100000">
                    <a:schemeClr val="bg1"/>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3200">
                    <a:solidFill>
                      <a:srgbClr val="990000"/>
                    </a:solidFill>
                    <a:latin typeface="FrutigerNext LT Medium" pitchFamily="34" charset="0"/>
                    <a:ea typeface="黑体" panose="02010609060101010101" pitchFamily="49" charset="-122"/>
                  </a:defRPr>
                </a:lvl1pPr>
                <a:lvl2pPr marL="742950" indent="-285750" eaLnBrk="0" hangingPunct="0">
                  <a:defRPr sz="3200">
                    <a:solidFill>
                      <a:srgbClr val="990000"/>
                    </a:solidFill>
                    <a:latin typeface="FrutigerNext LT Medium" pitchFamily="34" charset="0"/>
                    <a:ea typeface="黑体" panose="02010609060101010101" pitchFamily="49" charset="-122"/>
                  </a:defRPr>
                </a:lvl2pPr>
                <a:lvl3pPr marL="1143000" indent="-228600" eaLnBrk="0" hangingPunct="0">
                  <a:defRPr sz="3200">
                    <a:solidFill>
                      <a:srgbClr val="990000"/>
                    </a:solidFill>
                    <a:latin typeface="FrutigerNext LT Medium" pitchFamily="34" charset="0"/>
                    <a:ea typeface="黑体" panose="02010609060101010101" pitchFamily="49" charset="-122"/>
                  </a:defRPr>
                </a:lvl3pPr>
                <a:lvl4pPr marL="1600200" indent="-228600" eaLnBrk="0" hangingPunct="0">
                  <a:defRPr sz="3200">
                    <a:solidFill>
                      <a:srgbClr val="990000"/>
                    </a:solidFill>
                    <a:latin typeface="FrutigerNext LT Medium" pitchFamily="34" charset="0"/>
                    <a:ea typeface="黑体" panose="02010609060101010101" pitchFamily="49" charset="-122"/>
                  </a:defRPr>
                </a:lvl4pPr>
                <a:lvl5pPr marL="2057400" indent="-228600" eaLnBrk="0" hangingPunct="0">
                  <a:defRPr sz="3200">
                    <a:solidFill>
                      <a:srgbClr val="990000"/>
                    </a:solidFill>
                    <a:latin typeface="FrutigerNext LT Medium" pitchFamily="34" charset="0"/>
                    <a:ea typeface="黑体" panose="02010609060101010101" pitchFamily="49" charset="-122"/>
                  </a:defRPr>
                </a:lvl5pPr>
                <a:lvl6pPr marL="25146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eaLnBrk="1" hangingPunct="1"/>
                <a:endParaRPr lang="zh-CN" altLang="en-US" sz="1350">
                  <a:solidFill>
                    <a:schemeClr val="tx1"/>
                  </a:solidFill>
                  <a:latin typeface="Arial" panose="020B0604020202020204" pitchFamily="34" charset="0"/>
                  <a:ea typeface="宋体" panose="02010600030101010101" pitchFamily="2" charset="-122"/>
                </a:endParaRPr>
              </a:p>
            </p:txBody>
          </p:sp>
        </p:grpSp>
        <p:grpSp>
          <p:nvGrpSpPr>
            <p:cNvPr id="26" name="Group 80"/>
            <p:cNvGrpSpPr>
              <a:grpSpLocks/>
            </p:cNvGrpSpPr>
            <p:nvPr/>
          </p:nvGrpSpPr>
          <p:grpSpPr bwMode="auto">
            <a:xfrm>
              <a:off x="4355" y="3068"/>
              <a:ext cx="385" cy="499"/>
              <a:chOff x="3072" y="2448"/>
              <a:chExt cx="1028" cy="1332"/>
            </a:xfrm>
          </p:grpSpPr>
          <p:grpSp>
            <p:nvGrpSpPr>
              <p:cNvPr id="33" name="Group 81"/>
              <p:cNvGrpSpPr>
                <a:grpSpLocks/>
              </p:cNvGrpSpPr>
              <p:nvPr/>
            </p:nvGrpSpPr>
            <p:grpSpPr bwMode="auto">
              <a:xfrm>
                <a:off x="3072" y="2448"/>
                <a:ext cx="960" cy="958"/>
                <a:chOff x="2016" y="1920"/>
                <a:chExt cx="1680" cy="1680"/>
              </a:xfrm>
            </p:grpSpPr>
            <p:sp>
              <p:nvSpPr>
                <p:cNvPr id="36" name="Oval 82"/>
                <p:cNvSpPr>
                  <a:spLocks noChangeArrowheads="1"/>
                </p:cNvSpPr>
                <p:nvPr/>
              </p:nvSpPr>
              <p:spPr bwMode="gray">
                <a:xfrm>
                  <a:off x="2016" y="1920"/>
                  <a:ext cx="1682" cy="1681"/>
                </a:xfrm>
                <a:prstGeom prst="ellipse">
                  <a:avLst/>
                </a:prstGeom>
                <a:gradFill rotWithShape="1">
                  <a:gsLst>
                    <a:gs pos="0">
                      <a:schemeClr val="accent1"/>
                    </a:gs>
                    <a:gs pos="100000">
                      <a:schemeClr val="accent1">
                        <a:gamma/>
                        <a:shade val="51373"/>
                        <a:invGamma/>
                      </a:schemeClr>
                    </a:gs>
                  </a:gsLst>
                  <a:lin ang="5400000" scaled="1"/>
                </a:gradFill>
                <a:ln w="9525">
                  <a:noFill/>
                  <a:round/>
                  <a:headEnd/>
                  <a:tailEnd/>
                </a:ln>
                <a:effectLst/>
              </p:spPr>
              <p:txBody>
                <a:bodyPr wrap="none" anchor="ctr"/>
                <a:lstStyle/>
                <a:p>
                  <a:pPr>
                    <a:defRPr/>
                  </a:pPr>
                  <a:endParaRPr lang="zh-CN" altLang="en-US" sz="900">
                    <a:ea typeface="黑体" pitchFamily="2" charset="-122"/>
                  </a:endParaRPr>
                </a:p>
              </p:txBody>
            </p:sp>
            <p:sp>
              <p:nvSpPr>
                <p:cNvPr id="37" name="Freeform 83"/>
                <p:cNvSpPr>
                  <a:spLocks/>
                </p:cNvSpPr>
                <p:nvPr/>
              </p:nvSpPr>
              <p:spPr bwMode="gray">
                <a:xfrm>
                  <a:off x="2208" y="1948"/>
                  <a:ext cx="1308" cy="632"/>
                </a:xfrm>
                <a:custGeom>
                  <a:avLst/>
                  <a:gdLst/>
                  <a:ahLst/>
                  <a:cxnLst>
                    <a:cxn ang="0">
                      <a:pos x="1301" y="401"/>
                    </a:cxn>
                    <a:cxn ang="0">
                      <a:pos x="1317" y="442"/>
                    </a:cxn>
                    <a:cxn ang="0">
                      <a:pos x="1321" y="481"/>
                    </a:cxn>
                    <a:cxn ang="0">
                      <a:pos x="1315" y="516"/>
                    </a:cxn>
                    <a:cxn ang="0">
                      <a:pos x="1298" y="550"/>
                    </a:cxn>
                    <a:cxn ang="0">
                      <a:pos x="1272" y="579"/>
                    </a:cxn>
                    <a:cxn ang="0">
                      <a:pos x="1239" y="604"/>
                    </a:cxn>
                    <a:cxn ang="0">
                      <a:pos x="1196" y="628"/>
                    </a:cxn>
                    <a:cxn ang="0">
                      <a:pos x="1147" y="649"/>
                    </a:cxn>
                    <a:cxn ang="0">
                      <a:pos x="1092" y="667"/>
                    </a:cxn>
                    <a:cxn ang="0">
                      <a:pos x="1031" y="683"/>
                    </a:cxn>
                    <a:cxn ang="0">
                      <a:pos x="967" y="694"/>
                    </a:cxn>
                    <a:cxn ang="0">
                      <a:pos x="896" y="704"/>
                    </a:cxn>
                    <a:cxn ang="0">
                      <a:pos x="824" y="710"/>
                    </a:cxn>
                    <a:cxn ang="0">
                      <a:pos x="795" y="712"/>
                    </a:cxn>
                    <a:cxn ang="0">
                      <a:pos x="476" y="712"/>
                    </a:cxn>
                    <a:cxn ang="0">
                      <a:pos x="472" y="712"/>
                    </a:cxn>
                    <a:cxn ang="0">
                      <a:pos x="409" y="708"/>
                    </a:cxn>
                    <a:cxn ang="0">
                      <a:pos x="348" y="704"/>
                    </a:cxn>
                    <a:cxn ang="0">
                      <a:pos x="290" y="696"/>
                    </a:cxn>
                    <a:cxn ang="0">
                      <a:pos x="235" y="689"/>
                    </a:cxn>
                    <a:cxn ang="0">
                      <a:pos x="186" y="677"/>
                    </a:cxn>
                    <a:cxn ang="0">
                      <a:pos x="141" y="663"/>
                    </a:cxn>
                    <a:cxn ang="0">
                      <a:pos x="102" y="648"/>
                    </a:cxn>
                    <a:cxn ang="0">
                      <a:pos x="67" y="630"/>
                    </a:cxn>
                    <a:cxn ang="0">
                      <a:pos x="39" y="608"/>
                    </a:cxn>
                    <a:cxn ang="0">
                      <a:pos x="18" y="583"/>
                    </a:cxn>
                    <a:cxn ang="0">
                      <a:pos x="6" y="554"/>
                    </a:cxn>
                    <a:cxn ang="0">
                      <a:pos x="0" y="524"/>
                    </a:cxn>
                    <a:cxn ang="0">
                      <a:pos x="0" y="520"/>
                    </a:cxn>
                    <a:cxn ang="0">
                      <a:pos x="4" y="487"/>
                    </a:cxn>
                    <a:cxn ang="0">
                      <a:pos x="16" y="446"/>
                    </a:cxn>
                    <a:cxn ang="0">
                      <a:pos x="51" y="370"/>
                    </a:cxn>
                    <a:cxn ang="0">
                      <a:pos x="94" y="299"/>
                    </a:cxn>
                    <a:cxn ang="0">
                      <a:pos x="147" y="235"/>
                    </a:cxn>
                    <a:cxn ang="0">
                      <a:pos x="204" y="176"/>
                    </a:cxn>
                    <a:cxn ang="0">
                      <a:pos x="270" y="125"/>
                    </a:cxn>
                    <a:cxn ang="0">
                      <a:pos x="341" y="82"/>
                    </a:cxn>
                    <a:cxn ang="0">
                      <a:pos x="415" y="47"/>
                    </a:cxn>
                    <a:cxn ang="0">
                      <a:pos x="497" y="21"/>
                    </a:cxn>
                    <a:cxn ang="0">
                      <a:pos x="581" y="6"/>
                    </a:cxn>
                    <a:cxn ang="0">
                      <a:pos x="667" y="0"/>
                    </a:cxn>
                    <a:cxn ang="0">
                      <a:pos x="667" y="0"/>
                    </a:cxn>
                    <a:cxn ang="0">
                      <a:pos x="759" y="6"/>
                    </a:cxn>
                    <a:cxn ang="0">
                      <a:pos x="847" y="23"/>
                    </a:cxn>
                    <a:cxn ang="0">
                      <a:pos x="932" y="53"/>
                    </a:cxn>
                    <a:cxn ang="0">
                      <a:pos x="1010" y="90"/>
                    </a:cxn>
                    <a:cxn ang="0">
                      <a:pos x="1082" y="137"/>
                    </a:cxn>
                    <a:cxn ang="0">
                      <a:pos x="1149" y="194"/>
                    </a:cxn>
                    <a:cxn ang="0">
                      <a:pos x="1208" y="256"/>
                    </a:cxn>
                    <a:cxn ang="0">
                      <a:pos x="1258" y="325"/>
                    </a:cxn>
                    <a:cxn ang="0">
                      <a:pos x="1301" y="401"/>
                    </a:cxn>
                    <a:cxn ang="0">
                      <a:pos x="1301" y="401"/>
                    </a:cxn>
                  </a:cxnLst>
                  <a:rect l="0" t="0" r="r" b="b"/>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667" y="0"/>
                      </a:lnTo>
                      <a:lnTo>
                        <a:pt x="759" y="6"/>
                      </a:lnTo>
                      <a:lnTo>
                        <a:pt x="847" y="23"/>
                      </a:lnTo>
                      <a:lnTo>
                        <a:pt x="932" y="53"/>
                      </a:lnTo>
                      <a:lnTo>
                        <a:pt x="1010" y="90"/>
                      </a:lnTo>
                      <a:lnTo>
                        <a:pt x="1082" y="137"/>
                      </a:lnTo>
                      <a:lnTo>
                        <a:pt x="1149" y="194"/>
                      </a:lnTo>
                      <a:lnTo>
                        <a:pt x="1208" y="256"/>
                      </a:lnTo>
                      <a:lnTo>
                        <a:pt x="1258" y="325"/>
                      </a:lnTo>
                      <a:lnTo>
                        <a:pt x="1301" y="401"/>
                      </a:lnTo>
                      <a:lnTo>
                        <a:pt x="1301" y="401"/>
                      </a:lnTo>
                      <a:close/>
                    </a:path>
                  </a:pathLst>
                </a:custGeom>
                <a:gradFill rotWithShape="1">
                  <a:gsLst>
                    <a:gs pos="0">
                      <a:schemeClr val="accent1">
                        <a:gamma/>
                        <a:tint val="0"/>
                        <a:invGamma/>
                      </a:schemeClr>
                    </a:gs>
                    <a:gs pos="100000">
                      <a:schemeClr val="accent1"/>
                    </a:gs>
                  </a:gsLst>
                  <a:lin ang="5400000" scaled="1"/>
                </a:gradFill>
                <a:ln w="0">
                  <a:noFill/>
                  <a:prstDash val="solid"/>
                  <a:round/>
                  <a:headEnd/>
                  <a:tailEnd/>
                </a:ln>
                <a:effectLst/>
              </p:spPr>
              <p:txBody>
                <a:bodyPr/>
                <a:lstStyle/>
                <a:p>
                  <a:pPr>
                    <a:defRPr/>
                  </a:pPr>
                  <a:endParaRPr lang="zh-CN" altLang="en-US" sz="900">
                    <a:ea typeface="黑体" pitchFamily="2" charset="-122"/>
                  </a:endParaRPr>
                </a:p>
              </p:txBody>
            </p:sp>
          </p:grpSp>
          <p:sp>
            <p:nvSpPr>
              <p:cNvPr id="34" name="Text Box 84"/>
              <p:cNvSpPr txBox="1">
                <a:spLocks noChangeArrowheads="1"/>
              </p:cNvSpPr>
              <p:nvPr/>
            </p:nvSpPr>
            <p:spPr bwMode="gray">
              <a:xfrm>
                <a:off x="3120" y="2907"/>
                <a:ext cx="865" cy="725"/>
              </a:xfrm>
              <a:prstGeom prst="rect">
                <a:avLst/>
              </a:prstGeom>
              <a:noFill/>
              <a:ln w="9525">
                <a:noFill/>
                <a:miter lim="800000"/>
                <a:headEnd/>
                <a:tailEnd/>
              </a:ln>
              <a:effectLst/>
            </p:spPr>
            <p:txBody>
              <a:bodyPr>
                <a:spAutoFit/>
              </a:bodyPr>
              <a:lstStyle/>
              <a:p>
                <a:pPr eaLnBrk="0" hangingPunct="0">
                  <a:defRPr/>
                </a:pPr>
                <a:endParaRPr lang="en-US" altLang="zh-CN" sz="1500">
                  <a:solidFill>
                    <a:srgbClr val="FFFFFF"/>
                  </a:solidFill>
                  <a:effectLst>
                    <a:outerShdw blurRad="38100" dist="38100" dir="2700000" algn="tl">
                      <a:srgbClr val="C0C0C0"/>
                    </a:outerShdw>
                  </a:effectLst>
                  <a:latin typeface="Arial" pitchFamily="34" charset="0"/>
                </a:endParaRPr>
              </a:p>
            </p:txBody>
          </p:sp>
          <p:sp>
            <p:nvSpPr>
              <p:cNvPr id="35" name="Oval 85"/>
              <p:cNvSpPr>
                <a:spLocks noChangeArrowheads="1"/>
              </p:cNvSpPr>
              <p:nvPr/>
            </p:nvSpPr>
            <p:spPr bwMode="gray">
              <a:xfrm>
                <a:off x="3105" y="3504"/>
                <a:ext cx="995" cy="276"/>
              </a:xfrm>
              <a:prstGeom prst="ellipse">
                <a:avLst/>
              </a:prstGeom>
              <a:gradFill rotWithShape="1">
                <a:gsLst>
                  <a:gs pos="0">
                    <a:schemeClr val="bg2"/>
                  </a:gs>
                  <a:gs pos="100000">
                    <a:schemeClr val="bg1"/>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3200">
                    <a:solidFill>
                      <a:srgbClr val="990000"/>
                    </a:solidFill>
                    <a:latin typeface="FrutigerNext LT Medium" pitchFamily="34" charset="0"/>
                    <a:ea typeface="黑体" panose="02010609060101010101" pitchFamily="49" charset="-122"/>
                  </a:defRPr>
                </a:lvl1pPr>
                <a:lvl2pPr marL="742950" indent="-285750" eaLnBrk="0" hangingPunct="0">
                  <a:defRPr sz="3200">
                    <a:solidFill>
                      <a:srgbClr val="990000"/>
                    </a:solidFill>
                    <a:latin typeface="FrutigerNext LT Medium" pitchFamily="34" charset="0"/>
                    <a:ea typeface="黑体" panose="02010609060101010101" pitchFamily="49" charset="-122"/>
                  </a:defRPr>
                </a:lvl2pPr>
                <a:lvl3pPr marL="1143000" indent="-228600" eaLnBrk="0" hangingPunct="0">
                  <a:defRPr sz="3200">
                    <a:solidFill>
                      <a:srgbClr val="990000"/>
                    </a:solidFill>
                    <a:latin typeface="FrutigerNext LT Medium" pitchFamily="34" charset="0"/>
                    <a:ea typeface="黑体" panose="02010609060101010101" pitchFamily="49" charset="-122"/>
                  </a:defRPr>
                </a:lvl3pPr>
                <a:lvl4pPr marL="1600200" indent="-228600" eaLnBrk="0" hangingPunct="0">
                  <a:defRPr sz="3200">
                    <a:solidFill>
                      <a:srgbClr val="990000"/>
                    </a:solidFill>
                    <a:latin typeface="FrutigerNext LT Medium" pitchFamily="34" charset="0"/>
                    <a:ea typeface="黑体" panose="02010609060101010101" pitchFamily="49" charset="-122"/>
                  </a:defRPr>
                </a:lvl4pPr>
                <a:lvl5pPr marL="2057400" indent="-228600" eaLnBrk="0" hangingPunct="0">
                  <a:defRPr sz="3200">
                    <a:solidFill>
                      <a:srgbClr val="990000"/>
                    </a:solidFill>
                    <a:latin typeface="FrutigerNext LT Medium" pitchFamily="34" charset="0"/>
                    <a:ea typeface="黑体" panose="02010609060101010101" pitchFamily="49" charset="-122"/>
                  </a:defRPr>
                </a:lvl5pPr>
                <a:lvl6pPr marL="25146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eaLnBrk="1" hangingPunct="1"/>
                <a:endParaRPr lang="zh-CN" altLang="en-US" sz="1350">
                  <a:solidFill>
                    <a:schemeClr val="tx1"/>
                  </a:solidFill>
                  <a:latin typeface="Arial" panose="020B0604020202020204" pitchFamily="34" charset="0"/>
                  <a:ea typeface="宋体" panose="02010600030101010101" pitchFamily="2" charset="-122"/>
                </a:endParaRPr>
              </a:p>
            </p:txBody>
          </p:sp>
        </p:grpSp>
        <p:grpSp>
          <p:nvGrpSpPr>
            <p:cNvPr id="27" name="Group 86"/>
            <p:cNvGrpSpPr>
              <a:grpSpLocks/>
            </p:cNvGrpSpPr>
            <p:nvPr/>
          </p:nvGrpSpPr>
          <p:grpSpPr bwMode="auto">
            <a:xfrm>
              <a:off x="3606" y="3205"/>
              <a:ext cx="280" cy="397"/>
              <a:chOff x="3072" y="2448"/>
              <a:chExt cx="1028" cy="1455"/>
            </a:xfrm>
          </p:grpSpPr>
          <p:grpSp>
            <p:nvGrpSpPr>
              <p:cNvPr id="28" name="Group 87"/>
              <p:cNvGrpSpPr>
                <a:grpSpLocks/>
              </p:cNvGrpSpPr>
              <p:nvPr/>
            </p:nvGrpSpPr>
            <p:grpSpPr bwMode="auto">
              <a:xfrm>
                <a:off x="3072" y="2448"/>
                <a:ext cx="960" cy="958"/>
                <a:chOff x="2016" y="1920"/>
                <a:chExt cx="1680" cy="1680"/>
              </a:xfrm>
            </p:grpSpPr>
            <p:sp>
              <p:nvSpPr>
                <p:cNvPr id="31" name="Oval 88"/>
                <p:cNvSpPr>
                  <a:spLocks noChangeArrowheads="1"/>
                </p:cNvSpPr>
                <p:nvPr/>
              </p:nvSpPr>
              <p:spPr bwMode="gray">
                <a:xfrm>
                  <a:off x="2016" y="1920"/>
                  <a:ext cx="1677" cy="1679"/>
                </a:xfrm>
                <a:prstGeom prst="ellipse">
                  <a:avLst/>
                </a:prstGeom>
                <a:gradFill rotWithShape="1">
                  <a:gsLst>
                    <a:gs pos="0">
                      <a:schemeClr val="accent1"/>
                    </a:gs>
                    <a:gs pos="100000">
                      <a:schemeClr val="accent1">
                        <a:gamma/>
                        <a:shade val="51373"/>
                        <a:invGamma/>
                      </a:schemeClr>
                    </a:gs>
                  </a:gsLst>
                  <a:lin ang="5400000" scaled="1"/>
                </a:gradFill>
                <a:ln w="9525">
                  <a:noFill/>
                  <a:round/>
                  <a:headEnd/>
                  <a:tailEnd/>
                </a:ln>
                <a:effectLst/>
              </p:spPr>
              <p:txBody>
                <a:bodyPr wrap="none" anchor="ctr"/>
                <a:lstStyle/>
                <a:p>
                  <a:pPr>
                    <a:defRPr/>
                  </a:pPr>
                  <a:endParaRPr lang="zh-CN" altLang="en-US" sz="900">
                    <a:ea typeface="黑体" pitchFamily="2" charset="-122"/>
                  </a:endParaRPr>
                </a:p>
              </p:txBody>
            </p:sp>
            <p:sp>
              <p:nvSpPr>
                <p:cNvPr id="32" name="Freeform 89"/>
                <p:cNvSpPr>
                  <a:spLocks/>
                </p:cNvSpPr>
                <p:nvPr/>
              </p:nvSpPr>
              <p:spPr bwMode="gray">
                <a:xfrm>
                  <a:off x="2209" y="1946"/>
                  <a:ext cx="1291" cy="637"/>
                </a:xfrm>
                <a:custGeom>
                  <a:avLst/>
                  <a:gdLst/>
                  <a:ahLst/>
                  <a:cxnLst>
                    <a:cxn ang="0">
                      <a:pos x="1301" y="401"/>
                    </a:cxn>
                    <a:cxn ang="0">
                      <a:pos x="1317" y="442"/>
                    </a:cxn>
                    <a:cxn ang="0">
                      <a:pos x="1321" y="481"/>
                    </a:cxn>
                    <a:cxn ang="0">
                      <a:pos x="1315" y="516"/>
                    </a:cxn>
                    <a:cxn ang="0">
                      <a:pos x="1298" y="550"/>
                    </a:cxn>
                    <a:cxn ang="0">
                      <a:pos x="1272" y="579"/>
                    </a:cxn>
                    <a:cxn ang="0">
                      <a:pos x="1239" y="604"/>
                    </a:cxn>
                    <a:cxn ang="0">
                      <a:pos x="1196" y="628"/>
                    </a:cxn>
                    <a:cxn ang="0">
                      <a:pos x="1147" y="649"/>
                    </a:cxn>
                    <a:cxn ang="0">
                      <a:pos x="1092" y="667"/>
                    </a:cxn>
                    <a:cxn ang="0">
                      <a:pos x="1031" y="683"/>
                    </a:cxn>
                    <a:cxn ang="0">
                      <a:pos x="967" y="694"/>
                    </a:cxn>
                    <a:cxn ang="0">
                      <a:pos x="896" y="704"/>
                    </a:cxn>
                    <a:cxn ang="0">
                      <a:pos x="824" y="710"/>
                    </a:cxn>
                    <a:cxn ang="0">
                      <a:pos x="795" y="712"/>
                    </a:cxn>
                    <a:cxn ang="0">
                      <a:pos x="476" y="712"/>
                    </a:cxn>
                    <a:cxn ang="0">
                      <a:pos x="472" y="712"/>
                    </a:cxn>
                    <a:cxn ang="0">
                      <a:pos x="409" y="708"/>
                    </a:cxn>
                    <a:cxn ang="0">
                      <a:pos x="348" y="704"/>
                    </a:cxn>
                    <a:cxn ang="0">
                      <a:pos x="290" y="696"/>
                    </a:cxn>
                    <a:cxn ang="0">
                      <a:pos x="235" y="689"/>
                    </a:cxn>
                    <a:cxn ang="0">
                      <a:pos x="186" y="677"/>
                    </a:cxn>
                    <a:cxn ang="0">
                      <a:pos x="141" y="663"/>
                    </a:cxn>
                    <a:cxn ang="0">
                      <a:pos x="102" y="648"/>
                    </a:cxn>
                    <a:cxn ang="0">
                      <a:pos x="67" y="630"/>
                    </a:cxn>
                    <a:cxn ang="0">
                      <a:pos x="39" y="608"/>
                    </a:cxn>
                    <a:cxn ang="0">
                      <a:pos x="18" y="583"/>
                    </a:cxn>
                    <a:cxn ang="0">
                      <a:pos x="6" y="554"/>
                    </a:cxn>
                    <a:cxn ang="0">
                      <a:pos x="0" y="524"/>
                    </a:cxn>
                    <a:cxn ang="0">
                      <a:pos x="0" y="520"/>
                    </a:cxn>
                    <a:cxn ang="0">
                      <a:pos x="4" y="487"/>
                    </a:cxn>
                    <a:cxn ang="0">
                      <a:pos x="16" y="446"/>
                    </a:cxn>
                    <a:cxn ang="0">
                      <a:pos x="51" y="370"/>
                    </a:cxn>
                    <a:cxn ang="0">
                      <a:pos x="94" y="299"/>
                    </a:cxn>
                    <a:cxn ang="0">
                      <a:pos x="147" y="235"/>
                    </a:cxn>
                    <a:cxn ang="0">
                      <a:pos x="204" y="176"/>
                    </a:cxn>
                    <a:cxn ang="0">
                      <a:pos x="270" y="125"/>
                    </a:cxn>
                    <a:cxn ang="0">
                      <a:pos x="341" y="82"/>
                    </a:cxn>
                    <a:cxn ang="0">
                      <a:pos x="415" y="47"/>
                    </a:cxn>
                    <a:cxn ang="0">
                      <a:pos x="497" y="21"/>
                    </a:cxn>
                    <a:cxn ang="0">
                      <a:pos x="581" y="6"/>
                    </a:cxn>
                    <a:cxn ang="0">
                      <a:pos x="667" y="0"/>
                    </a:cxn>
                    <a:cxn ang="0">
                      <a:pos x="667" y="0"/>
                    </a:cxn>
                    <a:cxn ang="0">
                      <a:pos x="759" y="6"/>
                    </a:cxn>
                    <a:cxn ang="0">
                      <a:pos x="847" y="23"/>
                    </a:cxn>
                    <a:cxn ang="0">
                      <a:pos x="932" y="53"/>
                    </a:cxn>
                    <a:cxn ang="0">
                      <a:pos x="1010" y="90"/>
                    </a:cxn>
                    <a:cxn ang="0">
                      <a:pos x="1082" y="137"/>
                    </a:cxn>
                    <a:cxn ang="0">
                      <a:pos x="1149" y="194"/>
                    </a:cxn>
                    <a:cxn ang="0">
                      <a:pos x="1208" y="256"/>
                    </a:cxn>
                    <a:cxn ang="0">
                      <a:pos x="1258" y="325"/>
                    </a:cxn>
                    <a:cxn ang="0">
                      <a:pos x="1301" y="401"/>
                    </a:cxn>
                    <a:cxn ang="0">
                      <a:pos x="1301" y="401"/>
                    </a:cxn>
                  </a:cxnLst>
                  <a:rect l="0" t="0" r="r" b="b"/>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667" y="0"/>
                      </a:lnTo>
                      <a:lnTo>
                        <a:pt x="759" y="6"/>
                      </a:lnTo>
                      <a:lnTo>
                        <a:pt x="847" y="23"/>
                      </a:lnTo>
                      <a:lnTo>
                        <a:pt x="932" y="53"/>
                      </a:lnTo>
                      <a:lnTo>
                        <a:pt x="1010" y="90"/>
                      </a:lnTo>
                      <a:lnTo>
                        <a:pt x="1082" y="137"/>
                      </a:lnTo>
                      <a:lnTo>
                        <a:pt x="1149" y="194"/>
                      </a:lnTo>
                      <a:lnTo>
                        <a:pt x="1208" y="256"/>
                      </a:lnTo>
                      <a:lnTo>
                        <a:pt x="1258" y="325"/>
                      </a:lnTo>
                      <a:lnTo>
                        <a:pt x="1301" y="401"/>
                      </a:lnTo>
                      <a:lnTo>
                        <a:pt x="1301" y="401"/>
                      </a:lnTo>
                      <a:close/>
                    </a:path>
                  </a:pathLst>
                </a:custGeom>
                <a:gradFill rotWithShape="1">
                  <a:gsLst>
                    <a:gs pos="0">
                      <a:schemeClr val="accent1">
                        <a:gamma/>
                        <a:tint val="0"/>
                        <a:invGamma/>
                      </a:schemeClr>
                    </a:gs>
                    <a:gs pos="100000">
                      <a:schemeClr val="accent1"/>
                    </a:gs>
                  </a:gsLst>
                  <a:lin ang="5400000" scaled="1"/>
                </a:gradFill>
                <a:ln w="0">
                  <a:noFill/>
                  <a:prstDash val="solid"/>
                  <a:round/>
                  <a:headEnd/>
                  <a:tailEnd/>
                </a:ln>
                <a:effectLst/>
              </p:spPr>
              <p:txBody>
                <a:bodyPr/>
                <a:lstStyle/>
                <a:p>
                  <a:pPr>
                    <a:defRPr/>
                  </a:pPr>
                  <a:endParaRPr lang="zh-CN" altLang="en-US" sz="900">
                    <a:ea typeface="黑体" pitchFamily="2" charset="-122"/>
                  </a:endParaRPr>
                </a:p>
              </p:txBody>
            </p:sp>
          </p:grpSp>
          <p:sp>
            <p:nvSpPr>
              <p:cNvPr id="29" name="Text Box 90"/>
              <p:cNvSpPr txBox="1">
                <a:spLocks noChangeArrowheads="1"/>
              </p:cNvSpPr>
              <p:nvPr/>
            </p:nvSpPr>
            <p:spPr bwMode="gray">
              <a:xfrm>
                <a:off x="3120" y="2907"/>
                <a:ext cx="866" cy="996"/>
              </a:xfrm>
              <a:prstGeom prst="rect">
                <a:avLst/>
              </a:prstGeom>
              <a:noFill/>
              <a:ln w="9525">
                <a:noFill/>
                <a:miter lim="800000"/>
                <a:headEnd/>
                <a:tailEnd/>
              </a:ln>
              <a:effectLst/>
            </p:spPr>
            <p:txBody>
              <a:bodyPr>
                <a:spAutoFit/>
              </a:bodyPr>
              <a:lstStyle/>
              <a:p>
                <a:pPr eaLnBrk="0" hangingPunct="0">
                  <a:defRPr/>
                </a:pPr>
                <a:endParaRPr lang="en-US" altLang="zh-CN" sz="1500">
                  <a:solidFill>
                    <a:srgbClr val="FFFFFF"/>
                  </a:solidFill>
                  <a:effectLst>
                    <a:outerShdw blurRad="38100" dist="38100" dir="2700000" algn="tl">
                      <a:srgbClr val="C0C0C0"/>
                    </a:outerShdw>
                  </a:effectLst>
                  <a:latin typeface="Arial" pitchFamily="34" charset="0"/>
                </a:endParaRPr>
              </a:p>
            </p:txBody>
          </p:sp>
          <p:sp>
            <p:nvSpPr>
              <p:cNvPr id="30" name="Oval 91"/>
              <p:cNvSpPr>
                <a:spLocks noChangeArrowheads="1"/>
              </p:cNvSpPr>
              <p:nvPr/>
            </p:nvSpPr>
            <p:spPr bwMode="gray">
              <a:xfrm>
                <a:off x="3105" y="3504"/>
                <a:ext cx="995" cy="276"/>
              </a:xfrm>
              <a:prstGeom prst="ellipse">
                <a:avLst/>
              </a:prstGeom>
              <a:gradFill rotWithShape="1">
                <a:gsLst>
                  <a:gs pos="0">
                    <a:schemeClr val="bg2"/>
                  </a:gs>
                  <a:gs pos="100000">
                    <a:schemeClr val="bg1"/>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3200">
                    <a:solidFill>
                      <a:srgbClr val="990000"/>
                    </a:solidFill>
                    <a:latin typeface="FrutigerNext LT Medium" pitchFamily="34" charset="0"/>
                    <a:ea typeface="黑体" panose="02010609060101010101" pitchFamily="49" charset="-122"/>
                  </a:defRPr>
                </a:lvl1pPr>
                <a:lvl2pPr marL="742950" indent="-285750" eaLnBrk="0" hangingPunct="0">
                  <a:defRPr sz="3200">
                    <a:solidFill>
                      <a:srgbClr val="990000"/>
                    </a:solidFill>
                    <a:latin typeface="FrutigerNext LT Medium" pitchFamily="34" charset="0"/>
                    <a:ea typeface="黑体" panose="02010609060101010101" pitchFamily="49" charset="-122"/>
                  </a:defRPr>
                </a:lvl2pPr>
                <a:lvl3pPr marL="1143000" indent="-228600" eaLnBrk="0" hangingPunct="0">
                  <a:defRPr sz="3200">
                    <a:solidFill>
                      <a:srgbClr val="990000"/>
                    </a:solidFill>
                    <a:latin typeface="FrutigerNext LT Medium" pitchFamily="34" charset="0"/>
                    <a:ea typeface="黑体" panose="02010609060101010101" pitchFamily="49" charset="-122"/>
                  </a:defRPr>
                </a:lvl3pPr>
                <a:lvl4pPr marL="1600200" indent="-228600" eaLnBrk="0" hangingPunct="0">
                  <a:defRPr sz="3200">
                    <a:solidFill>
                      <a:srgbClr val="990000"/>
                    </a:solidFill>
                    <a:latin typeface="FrutigerNext LT Medium" pitchFamily="34" charset="0"/>
                    <a:ea typeface="黑体" panose="02010609060101010101" pitchFamily="49" charset="-122"/>
                  </a:defRPr>
                </a:lvl4pPr>
                <a:lvl5pPr marL="2057400" indent="-228600" eaLnBrk="0" hangingPunct="0">
                  <a:defRPr sz="3200">
                    <a:solidFill>
                      <a:srgbClr val="990000"/>
                    </a:solidFill>
                    <a:latin typeface="FrutigerNext LT Medium" pitchFamily="34" charset="0"/>
                    <a:ea typeface="黑体" panose="02010609060101010101" pitchFamily="49" charset="-122"/>
                  </a:defRPr>
                </a:lvl5pPr>
                <a:lvl6pPr marL="25146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eaLnBrk="1" hangingPunct="1"/>
                <a:endParaRPr lang="zh-CN" altLang="en-US" sz="1350">
                  <a:solidFill>
                    <a:schemeClr val="tx1"/>
                  </a:solidFill>
                  <a:latin typeface="Arial" panose="020B0604020202020204" pitchFamily="34" charset="0"/>
                  <a:ea typeface="宋体" panose="02010600030101010101" pitchFamily="2" charset="-122"/>
                </a:endParaRPr>
              </a:p>
            </p:txBody>
          </p:sp>
        </p:grpSp>
      </p:grpSp>
    </p:spTree>
    <p:extLst>
      <p:ext uri="{BB962C8B-B14F-4D97-AF65-F5344CB8AC3E}">
        <p14:creationId xmlns:p14="http://schemas.microsoft.com/office/powerpoint/2010/main" val="27229109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16"/>
          <p:cNvSpPr>
            <a:spLocks noGrp="1" noChangeArrowheads="1"/>
          </p:cNvSpPr>
          <p:nvPr>
            <p:ph idx="1"/>
          </p:nvPr>
        </p:nvSpPr>
        <p:spPr/>
        <p:txBody>
          <a:bodyPr/>
          <a:lstStyle/>
          <a:p>
            <a:r>
              <a:rPr lang="zh-CN" altLang="en-US"/>
              <a:t>学完本课程后，您将能够</a:t>
            </a:r>
            <a:r>
              <a:rPr lang="en-US" altLang="zh-CN"/>
              <a:t>:</a:t>
            </a:r>
          </a:p>
          <a:p>
            <a:pPr lvl="1"/>
            <a:r>
              <a:rPr lang="zh-CN" altLang="en-US"/>
              <a:t>敏捷项目管理的由来及概念</a:t>
            </a:r>
          </a:p>
          <a:p>
            <a:pPr lvl="1"/>
            <a:r>
              <a:rPr lang="zh-CN" altLang="en-US"/>
              <a:t>敏捷项目管理的理论</a:t>
            </a:r>
            <a:r>
              <a:rPr lang="en-US" altLang="zh-CN"/>
              <a:t>/</a:t>
            </a:r>
            <a:r>
              <a:rPr lang="zh-CN" altLang="en-US"/>
              <a:t>方法</a:t>
            </a:r>
            <a:r>
              <a:rPr lang="en-US" altLang="zh-CN"/>
              <a:t>/</a:t>
            </a:r>
            <a:r>
              <a:rPr lang="zh-CN" altLang="en-US"/>
              <a:t>模型</a:t>
            </a:r>
          </a:p>
          <a:p>
            <a:pPr lvl="1"/>
            <a:r>
              <a:rPr lang="zh-CN" altLang="en-US"/>
              <a:t>敏捷项目管理的企业实践</a:t>
            </a:r>
            <a:endParaRPr lang="zh-CN" altLang="en-US" dirty="0"/>
          </a:p>
        </p:txBody>
      </p:sp>
    </p:spTree>
    <p:extLst>
      <p:ext uri="{BB962C8B-B14F-4D97-AF65-F5344CB8AC3E}">
        <p14:creationId xmlns:p14="http://schemas.microsoft.com/office/powerpoint/2010/main" val="171145676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3">
            <a:extLst>
              <a:ext uri="{FF2B5EF4-FFF2-40B4-BE49-F238E27FC236}">
                <a16:creationId xmlns:a16="http://schemas.microsoft.com/office/drawing/2014/main" id="{F320F0D4-6975-4DD7-ADCB-3AB420CBEAC6}"/>
              </a:ext>
            </a:extLst>
          </p:cNvPr>
          <p:cNvSpPr txBox="1">
            <a:spLocks noGrp="1"/>
          </p:cNvSpPr>
          <p:nvPr>
            <p:ph type="title"/>
          </p:nvPr>
        </p:nvSpPr>
        <p:spPr>
          <a:xfrm>
            <a:off x="323528" y="404664"/>
            <a:ext cx="2122170" cy="544195"/>
          </a:xfrm>
          <a:prstGeom prst="rect">
            <a:avLst/>
          </a:prstGeom>
        </p:spPr>
        <p:txBody>
          <a:bodyPr vert="horz" wrap="square" lIns="0" tIns="12700" rIns="0" bIns="0" rtlCol="0">
            <a:spAutoFit/>
          </a:bodyPr>
          <a:lstStyle/>
          <a:p>
            <a:pPr marL="12700">
              <a:lnSpc>
                <a:spcPct val="100000"/>
              </a:lnSpc>
              <a:spcBef>
                <a:spcPts val="100"/>
              </a:spcBef>
            </a:pPr>
            <a:r>
              <a:rPr sz="3400" spc="-5" dirty="0">
                <a:solidFill>
                  <a:srgbClr val="990000"/>
                </a:solidFill>
              </a:rPr>
              <a:t>Sprin</a:t>
            </a:r>
            <a:r>
              <a:rPr sz="3400" dirty="0">
                <a:solidFill>
                  <a:srgbClr val="990000"/>
                </a:solidFill>
              </a:rPr>
              <a:t>t周期</a:t>
            </a:r>
            <a:endParaRPr sz="3400" dirty="0"/>
          </a:p>
        </p:txBody>
      </p:sp>
      <p:graphicFrame>
        <p:nvGraphicFramePr>
          <p:cNvPr id="5" name="object 4">
            <a:extLst>
              <a:ext uri="{FF2B5EF4-FFF2-40B4-BE49-F238E27FC236}">
                <a16:creationId xmlns:a16="http://schemas.microsoft.com/office/drawing/2014/main" id="{DDBFDFD7-E91A-4E5F-906C-0B6BDA2FD689}"/>
              </a:ext>
            </a:extLst>
          </p:cNvPr>
          <p:cNvGraphicFramePr>
            <a:graphicFrameLocks noGrp="1"/>
          </p:cNvGraphicFramePr>
          <p:nvPr>
            <p:extLst>
              <p:ext uri="{D42A27DB-BD31-4B8C-83A1-F6EECF244321}">
                <p14:modId xmlns:p14="http://schemas.microsoft.com/office/powerpoint/2010/main" val="1724358361"/>
              </p:ext>
            </p:extLst>
          </p:nvPr>
        </p:nvGraphicFramePr>
        <p:xfrm>
          <a:off x="323528" y="1340768"/>
          <a:ext cx="8568952" cy="4536503"/>
        </p:xfrm>
        <a:graphic>
          <a:graphicData uri="http://schemas.openxmlformats.org/drawingml/2006/table">
            <a:tbl>
              <a:tblPr firstRow="1" bandRow="1">
                <a:tableStyleId>{2D5ABB26-0587-4C30-8999-92F81FD0307C}</a:tableStyleId>
              </a:tblPr>
              <a:tblGrid>
                <a:gridCol w="2441698">
                  <a:extLst>
                    <a:ext uri="{9D8B030D-6E8A-4147-A177-3AD203B41FA5}">
                      <a16:colId xmlns:a16="http://schemas.microsoft.com/office/drawing/2014/main" val="20000"/>
                    </a:ext>
                  </a:extLst>
                </a:gridCol>
                <a:gridCol w="1571069">
                  <a:extLst>
                    <a:ext uri="{9D8B030D-6E8A-4147-A177-3AD203B41FA5}">
                      <a16:colId xmlns:a16="http://schemas.microsoft.com/office/drawing/2014/main" val="20001"/>
                    </a:ext>
                  </a:extLst>
                </a:gridCol>
                <a:gridCol w="1402151">
                  <a:extLst>
                    <a:ext uri="{9D8B030D-6E8A-4147-A177-3AD203B41FA5}">
                      <a16:colId xmlns:a16="http://schemas.microsoft.com/office/drawing/2014/main" val="20002"/>
                    </a:ext>
                  </a:extLst>
                </a:gridCol>
                <a:gridCol w="1447873">
                  <a:extLst>
                    <a:ext uri="{9D8B030D-6E8A-4147-A177-3AD203B41FA5}">
                      <a16:colId xmlns:a16="http://schemas.microsoft.com/office/drawing/2014/main" val="20003"/>
                    </a:ext>
                  </a:extLst>
                </a:gridCol>
                <a:gridCol w="1706161">
                  <a:extLst>
                    <a:ext uri="{9D8B030D-6E8A-4147-A177-3AD203B41FA5}">
                      <a16:colId xmlns:a16="http://schemas.microsoft.com/office/drawing/2014/main" val="20004"/>
                    </a:ext>
                  </a:extLst>
                </a:gridCol>
              </a:tblGrid>
              <a:tr h="410991">
                <a:tc>
                  <a:txBody>
                    <a:bodyPr/>
                    <a:lstStyle/>
                    <a:p>
                      <a:pPr>
                        <a:lnSpc>
                          <a:spcPct val="100000"/>
                        </a:lnSpc>
                      </a:pPr>
                      <a:endParaRPr sz="1700">
                        <a:latin typeface="Times New Roman"/>
                        <a:cs typeface="Times New Roman"/>
                      </a:endParaRPr>
                    </a:p>
                  </a:txBody>
                  <a:tcPr marL="0" marR="0" marT="0" marB="0">
                    <a:lnB w="76200">
                      <a:solidFill>
                        <a:srgbClr val="FFFFFF"/>
                      </a:solidFill>
                      <a:prstDash val="solid"/>
                    </a:lnB>
                    <a:solidFill>
                      <a:srgbClr val="003A90"/>
                    </a:solidFill>
                  </a:tcPr>
                </a:tc>
                <a:tc>
                  <a:txBody>
                    <a:bodyPr/>
                    <a:lstStyle/>
                    <a:p>
                      <a:pPr marR="177165" algn="ctr">
                        <a:lnSpc>
                          <a:spcPct val="100000"/>
                        </a:lnSpc>
                        <a:spcBef>
                          <a:spcPts val="855"/>
                        </a:spcBef>
                      </a:pPr>
                      <a:r>
                        <a:rPr sz="1800" b="1" spc="-5" dirty="0">
                          <a:solidFill>
                            <a:srgbClr val="FFFFFF"/>
                          </a:solidFill>
                          <a:latin typeface="Arial"/>
                          <a:cs typeface="Arial"/>
                        </a:rPr>
                        <a:t>1</a:t>
                      </a:r>
                      <a:r>
                        <a:rPr sz="1800" b="1" dirty="0">
                          <a:solidFill>
                            <a:srgbClr val="FFFFFF"/>
                          </a:solidFill>
                          <a:latin typeface="Microsoft JhengHei"/>
                          <a:cs typeface="Microsoft JhengHei"/>
                        </a:rPr>
                        <a:t>周</a:t>
                      </a:r>
                      <a:endParaRPr sz="1800">
                        <a:latin typeface="Microsoft JhengHei"/>
                        <a:cs typeface="Microsoft JhengHei"/>
                      </a:endParaRPr>
                    </a:p>
                  </a:txBody>
                  <a:tcPr marL="0" marR="0" marT="108585" marB="0">
                    <a:lnB w="76200">
                      <a:solidFill>
                        <a:srgbClr val="FFFFFF"/>
                      </a:solidFill>
                      <a:prstDash val="solid"/>
                    </a:lnB>
                    <a:solidFill>
                      <a:srgbClr val="003A90"/>
                    </a:solidFill>
                  </a:tcPr>
                </a:tc>
                <a:tc>
                  <a:txBody>
                    <a:bodyPr/>
                    <a:lstStyle/>
                    <a:p>
                      <a:pPr marR="94615" algn="ctr">
                        <a:lnSpc>
                          <a:spcPct val="100000"/>
                        </a:lnSpc>
                        <a:spcBef>
                          <a:spcPts val="855"/>
                        </a:spcBef>
                      </a:pPr>
                      <a:r>
                        <a:rPr sz="1800" b="1" spc="-5" dirty="0">
                          <a:solidFill>
                            <a:srgbClr val="FFFFFF"/>
                          </a:solidFill>
                          <a:latin typeface="Arial"/>
                          <a:cs typeface="Arial"/>
                        </a:rPr>
                        <a:t>2</a:t>
                      </a:r>
                      <a:r>
                        <a:rPr sz="1800" b="1" dirty="0">
                          <a:solidFill>
                            <a:srgbClr val="FFFFFF"/>
                          </a:solidFill>
                          <a:latin typeface="Microsoft JhengHei"/>
                          <a:cs typeface="Microsoft JhengHei"/>
                        </a:rPr>
                        <a:t>周</a:t>
                      </a:r>
                      <a:endParaRPr sz="1800">
                        <a:latin typeface="Microsoft JhengHei"/>
                        <a:cs typeface="Microsoft JhengHei"/>
                      </a:endParaRPr>
                    </a:p>
                  </a:txBody>
                  <a:tcPr marL="0" marR="0" marT="108585" marB="0">
                    <a:lnB w="76200">
                      <a:solidFill>
                        <a:srgbClr val="FFFFFF"/>
                      </a:solidFill>
                      <a:prstDash val="solid"/>
                    </a:lnB>
                    <a:solidFill>
                      <a:srgbClr val="003A90"/>
                    </a:solidFill>
                  </a:tcPr>
                </a:tc>
                <a:tc>
                  <a:txBody>
                    <a:bodyPr/>
                    <a:lstStyle/>
                    <a:p>
                      <a:pPr marL="58419" algn="ctr">
                        <a:lnSpc>
                          <a:spcPct val="100000"/>
                        </a:lnSpc>
                        <a:spcBef>
                          <a:spcPts val="855"/>
                        </a:spcBef>
                      </a:pPr>
                      <a:r>
                        <a:rPr sz="1800" b="1" spc="-5" dirty="0">
                          <a:solidFill>
                            <a:srgbClr val="FFFFFF"/>
                          </a:solidFill>
                          <a:latin typeface="Arial"/>
                          <a:cs typeface="Arial"/>
                        </a:rPr>
                        <a:t>3</a:t>
                      </a:r>
                      <a:r>
                        <a:rPr sz="1800" b="1" dirty="0">
                          <a:solidFill>
                            <a:srgbClr val="FFFFFF"/>
                          </a:solidFill>
                          <a:latin typeface="Microsoft JhengHei"/>
                          <a:cs typeface="Microsoft JhengHei"/>
                        </a:rPr>
                        <a:t>周</a:t>
                      </a:r>
                      <a:endParaRPr sz="1800">
                        <a:latin typeface="Microsoft JhengHei"/>
                        <a:cs typeface="Microsoft JhengHei"/>
                      </a:endParaRPr>
                    </a:p>
                  </a:txBody>
                  <a:tcPr marL="0" marR="0" marT="108585" marB="0">
                    <a:lnB w="76200">
                      <a:solidFill>
                        <a:srgbClr val="FFFFFF"/>
                      </a:solidFill>
                      <a:prstDash val="solid"/>
                    </a:lnB>
                    <a:solidFill>
                      <a:srgbClr val="003A90"/>
                    </a:solidFill>
                  </a:tcPr>
                </a:tc>
                <a:tc>
                  <a:txBody>
                    <a:bodyPr/>
                    <a:lstStyle/>
                    <a:p>
                      <a:pPr marL="64769" algn="ctr">
                        <a:lnSpc>
                          <a:spcPct val="100000"/>
                        </a:lnSpc>
                        <a:spcBef>
                          <a:spcPts val="855"/>
                        </a:spcBef>
                      </a:pPr>
                      <a:r>
                        <a:rPr sz="1800" b="1" spc="-5" dirty="0">
                          <a:solidFill>
                            <a:srgbClr val="FFFFFF"/>
                          </a:solidFill>
                          <a:latin typeface="Arial"/>
                          <a:cs typeface="Arial"/>
                        </a:rPr>
                        <a:t>4</a:t>
                      </a:r>
                      <a:r>
                        <a:rPr sz="1800" b="1" dirty="0">
                          <a:solidFill>
                            <a:srgbClr val="FFFFFF"/>
                          </a:solidFill>
                          <a:latin typeface="Microsoft JhengHei"/>
                          <a:cs typeface="Microsoft JhengHei"/>
                        </a:rPr>
                        <a:t>周</a:t>
                      </a:r>
                      <a:endParaRPr sz="1800">
                        <a:latin typeface="Microsoft JhengHei"/>
                        <a:cs typeface="Microsoft JhengHei"/>
                      </a:endParaRPr>
                    </a:p>
                  </a:txBody>
                  <a:tcPr marL="0" marR="0" marT="108585" marB="0">
                    <a:lnB w="76200">
                      <a:solidFill>
                        <a:srgbClr val="FFFFFF"/>
                      </a:solidFill>
                      <a:prstDash val="solid"/>
                    </a:lnB>
                    <a:solidFill>
                      <a:srgbClr val="003A90"/>
                    </a:solidFill>
                  </a:tcPr>
                </a:tc>
                <a:extLst>
                  <a:ext uri="{0D108BD9-81ED-4DB2-BD59-A6C34878D82A}">
                    <a16:rowId xmlns:a16="http://schemas.microsoft.com/office/drawing/2014/main" val="10000"/>
                  </a:ext>
                </a:extLst>
              </a:tr>
              <a:tr h="1378755">
                <a:tc>
                  <a:txBody>
                    <a:bodyPr/>
                    <a:lstStyle/>
                    <a:p>
                      <a:pPr marL="160655">
                        <a:lnSpc>
                          <a:spcPct val="100000"/>
                        </a:lnSpc>
                        <a:spcBef>
                          <a:spcPts val="330"/>
                        </a:spcBef>
                      </a:pPr>
                      <a:r>
                        <a:rPr sz="1800" spc="-5" dirty="0">
                          <a:latin typeface="Arial"/>
                          <a:cs typeface="Arial"/>
                        </a:rPr>
                        <a:t>Scrum</a:t>
                      </a:r>
                      <a:r>
                        <a:rPr sz="1800" spc="-5" dirty="0">
                          <a:latin typeface="SimSun"/>
                          <a:cs typeface="SimSun"/>
                        </a:rPr>
                        <a:t>的事务性成本</a:t>
                      </a:r>
                      <a:endParaRPr sz="1800">
                        <a:latin typeface="SimSun"/>
                        <a:cs typeface="SimSun"/>
                      </a:endParaRPr>
                    </a:p>
                    <a:p>
                      <a:pPr marL="376555">
                        <a:lnSpc>
                          <a:spcPts val="2120"/>
                        </a:lnSpc>
                        <a:spcBef>
                          <a:spcPts val="85"/>
                        </a:spcBef>
                      </a:pPr>
                      <a:r>
                        <a:rPr sz="1800" dirty="0">
                          <a:latin typeface="SimSun"/>
                          <a:cs typeface="SimSun"/>
                        </a:rPr>
                        <a:t>（整个项目花在</a:t>
                      </a:r>
                      <a:endParaRPr sz="1800">
                        <a:latin typeface="SimSun"/>
                        <a:cs typeface="SimSun"/>
                      </a:endParaRPr>
                    </a:p>
                    <a:p>
                      <a:pPr marL="262255" marR="271780" indent="-70485">
                        <a:lnSpc>
                          <a:spcPts val="2160"/>
                        </a:lnSpc>
                        <a:spcBef>
                          <a:spcPts val="30"/>
                        </a:spcBef>
                      </a:pPr>
                      <a:r>
                        <a:rPr sz="1800" dirty="0">
                          <a:latin typeface="Arial"/>
                          <a:cs typeface="Arial"/>
                        </a:rPr>
                        <a:t>Sprint</a:t>
                      </a:r>
                      <a:r>
                        <a:rPr sz="1800" dirty="0">
                          <a:latin typeface="SimSun"/>
                          <a:cs typeface="SimSun"/>
                        </a:rPr>
                        <a:t>计划，回顾， 评审的时间总和）</a:t>
                      </a:r>
                      <a:endParaRPr sz="1800">
                        <a:latin typeface="SimSun"/>
                        <a:cs typeface="SimSun"/>
                      </a:endParaRPr>
                    </a:p>
                  </a:txBody>
                  <a:tcPr marL="0" marR="0" marT="41910" marB="0">
                    <a:lnT w="76200">
                      <a:solidFill>
                        <a:srgbClr val="FFFFFF"/>
                      </a:solidFill>
                      <a:prstDash val="solid"/>
                    </a:lnT>
                    <a:lnB w="76200">
                      <a:solidFill>
                        <a:srgbClr val="FFFFFF"/>
                      </a:solidFill>
                      <a:prstDash val="solid"/>
                    </a:lnB>
                    <a:solidFill>
                      <a:srgbClr val="B5D2FF"/>
                    </a:solidFill>
                  </a:tcPr>
                </a:tc>
                <a:tc>
                  <a:txBody>
                    <a:bodyPr/>
                    <a:lstStyle/>
                    <a:p>
                      <a:pPr>
                        <a:lnSpc>
                          <a:spcPct val="100000"/>
                        </a:lnSpc>
                      </a:pPr>
                      <a:endParaRPr sz="1800" dirty="0">
                        <a:latin typeface="Times New Roman"/>
                        <a:cs typeface="Times New Roman"/>
                      </a:endParaRPr>
                    </a:p>
                    <a:p>
                      <a:pPr marR="177165" algn="ctr">
                        <a:lnSpc>
                          <a:spcPct val="100000"/>
                        </a:lnSpc>
                        <a:spcBef>
                          <a:spcPts val="1500"/>
                        </a:spcBef>
                      </a:pPr>
                      <a:r>
                        <a:rPr sz="1800" dirty="0">
                          <a:latin typeface="SimSun"/>
                          <a:cs typeface="SimSun"/>
                        </a:rPr>
                        <a:t>最高</a:t>
                      </a:r>
                    </a:p>
                  </a:txBody>
                  <a:tcPr marL="0" marR="0" marT="0" marB="0">
                    <a:lnT w="76200">
                      <a:solidFill>
                        <a:srgbClr val="FFFFFF"/>
                      </a:solidFill>
                      <a:prstDash val="solid"/>
                    </a:lnT>
                    <a:lnB w="76200">
                      <a:solidFill>
                        <a:srgbClr val="FFFFFF"/>
                      </a:solidFill>
                      <a:prstDash val="solid"/>
                    </a:lnB>
                    <a:solidFill>
                      <a:srgbClr val="B5D2FF"/>
                    </a:solidFill>
                  </a:tcPr>
                </a:tc>
                <a:tc>
                  <a:txBody>
                    <a:bodyPr/>
                    <a:lstStyle/>
                    <a:p>
                      <a:pPr>
                        <a:lnSpc>
                          <a:spcPct val="100000"/>
                        </a:lnSpc>
                      </a:pPr>
                      <a:endParaRPr sz="1800">
                        <a:latin typeface="Times New Roman"/>
                        <a:cs typeface="Times New Roman"/>
                      </a:endParaRPr>
                    </a:p>
                    <a:p>
                      <a:pPr marR="94615" algn="ctr">
                        <a:lnSpc>
                          <a:spcPct val="100000"/>
                        </a:lnSpc>
                        <a:spcBef>
                          <a:spcPts val="1500"/>
                        </a:spcBef>
                      </a:pPr>
                      <a:r>
                        <a:rPr sz="1800" dirty="0">
                          <a:latin typeface="SimSun"/>
                          <a:cs typeface="SimSun"/>
                        </a:rPr>
                        <a:t>中</a:t>
                      </a:r>
                      <a:endParaRPr sz="1800">
                        <a:latin typeface="SimSun"/>
                        <a:cs typeface="SimSun"/>
                      </a:endParaRPr>
                    </a:p>
                  </a:txBody>
                  <a:tcPr marL="0" marR="0" marT="0" marB="0">
                    <a:lnT w="76200">
                      <a:solidFill>
                        <a:srgbClr val="FFFFFF"/>
                      </a:solidFill>
                      <a:prstDash val="solid"/>
                    </a:lnT>
                    <a:lnB w="76200">
                      <a:solidFill>
                        <a:srgbClr val="FFFFFF"/>
                      </a:solidFill>
                      <a:prstDash val="solid"/>
                    </a:lnB>
                    <a:solidFill>
                      <a:srgbClr val="B5D2FF"/>
                    </a:solidFill>
                  </a:tcPr>
                </a:tc>
                <a:tc>
                  <a:txBody>
                    <a:bodyPr/>
                    <a:lstStyle/>
                    <a:p>
                      <a:pPr>
                        <a:lnSpc>
                          <a:spcPct val="100000"/>
                        </a:lnSpc>
                      </a:pPr>
                      <a:endParaRPr sz="1800">
                        <a:latin typeface="Times New Roman"/>
                        <a:cs typeface="Times New Roman"/>
                      </a:endParaRPr>
                    </a:p>
                    <a:p>
                      <a:pPr marL="59055" algn="ctr">
                        <a:lnSpc>
                          <a:spcPct val="100000"/>
                        </a:lnSpc>
                        <a:spcBef>
                          <a:spcPts val="1500"/>
                        </a:spcBef>
                      </a:pPr>
                      <a:r>
                        <a:rPr sz="1800" dirty="0">
                          <a:latin typeface="SimSun"/>
                          <a:cs typeface="SimSun"/>
                        </a:rPr>
                        <a:t>低</a:t>
                      </a:r>
                      <a:endParaRPr sz="1800">
                        <a:latin typeface="SimSun"/>
                        <a:cs typeface="SimSun"/>
                      </a:endParaRPr>
                    </a:p>
                  </a:txBody>
                  <a:tcPr marL="0" marR="0" marT="0" marB="0">
                    <a:lnT w="76200">
                      <a:solidFill>
                        <a:srgbClr val="FFFFFF"/>
                      </a:solidFill>
                      <a:prstDash val="solid"/>
                    </a:lnT>
                    <a:lnB w="76200">
                      <a:solidFill>
                        <a:srgbClr val="FFFFFF"/>
                      </a:solidFill>
                      <a:prstDash val="solid"/>
                    </a:lnB>
                    <a:solidFill>
                      <a:srgbClr val="B5D2FF"/>
                    </a:solidFill>
                  </a:tcPr>
                </a:tc>
                <a:tc>
                  <a:txBody>
                    <a:bodyPr/>
                    <a:lstStyle/>
                    <a:p>
                      <a:pPr>
                        <a:lnSpc>
                          <a:spcPct val="100000"/>
                        </a:lnSpc>
                      </a:pPr>
                      <a:endParaRPr sz="1800">
                        <a:latin typeface="Times New Roman"/>
                        <a:cs typeface="Times New Roman"/>
                      </a:endParaRPr>
                    </a:p>
                    <a:p>
                      <a:pPr marL="66040" algn="ctr">
                        <a:lnSpc>
                          <a:spcPct val="100000"/>
                        </a:lnSpc>
                        <a:spcBef>
                          <a:spcPts val="1500"/>
                        </a:spcBef>
                      </a:pPr>
                      <a:r>
                        <a:rPr sz="1800" dirty="0">
                          <a:latin typeface="SimSun"/>
                          <a:cs typeface="SimSun"/>
                        </a:rPr>
                        <a:t>最低</a:t>
                      </a:r>
                      <a:endParaRPr sz="1800">
                        <a:latin typeface="SimSun"/>
                        <a:cs typeface="SimSun"/>
                      </a:endParaRPr>
                    </a:p>
                  </a:txBody>
                  <a:tcPr marL="0" marR="0" marT="0" marB="0">
                    <a:lnT w="76200">
                      <a:solidFill>
                        <a:srgbClr val="FFFFFF"/>
                      </a:solidFill>
                      <a:prstDash val="solid"/>
                    </a:lnT>
                    <a:lnB w="76200">
                      <a:solidFill>
                        <a:srgbClr val="FFFFFF"/>
                      </a:solidFill>
                      <a:prstDash val="solid"/>
                    </a:lnB>
                    <a:solidFill>
                      <a:srgbClr val="B5D2FF"/>
                    </a:solidFill>
                  </a:tcPr>
                </a:tc>
                <a:extLst>
                  <a:ext uri="{0D108BD9-81ED-4DB2-BD59-A6C34878D82A}">
                    <a16:rowId xmlns:a16="http://schemas.microsoft.com/office/drawing/2014/main" val="10001"/>
                  </a:ext>
                </a:extLst>
              </a:tr>
              <a:tr h="410991">
                <a:tc>
                  <a:txBody>
                    <a:bodyPr/>
                    <a:lstStyle/>
                    <a:p>
                      <a:pPr marL="262255">
                        <a:lnSpc>
                          <a:spcPct val="100000"/>
                        </a:lnSpc>
                        <a:spcBef>
                          <a:spcPts val="855"/>
                        </a:spcBef>
                      </a:pPr>
                      <a:r>
                        <a:rPr sz="1800" dirty="0">
                          <a:latin typeface="SimSun"/>
                          <a:cs typeface="SimSun"/>
                        </a:rPr>
                        <a:t>对业务变化的响应</a:t>
                      </a:r>
                      <a:endParaRPr sz="1800">
                        <a:latin typeface="SimSun"/>
                        <a:cs typeface="SimSun"/>
                      </a:endParaRPr>
                    </a:p>
                  </a:txBody>
                  <a:tcPr marL="0" marR="0" marT="108585" marB="0">
                    <a:lnT w="76200">
                      <a:solidFill>
                        <a:srgbClr val="FFFFFF"/>
                      </a:solidFill>
                      <a:prstDash val="solid"/>
                    </a:lnT>
                    <a:lnB w="76200">
                      <a:solidFill>
                        <a:srgbClr val="FFFFFF"/>
                      </a:solidFill>
                      <a:prstDash val="solid"/>
                    </a:lnB>
                    <a:solidFill>
                      <a:srgbClr val="ECEDED"/>
                    </a:solidFill>
                  </a:tcPr>
                </a:tc>
                <a:tc>
                  <a:txBody>
                    <a:bodyPr/>
                    <a:lstStyle/>
                    <a:p>
                      <a:pPr marR="177165" algn="ctr">
                        <a:lnSpc>
                          <a:spcPct val="100000"/>
                        </a:lnSpc>
                        <a:spcBef>
                          <a:spcPts val="855"/>
                        </a:spcBef>
                      </a:pPr>
                      <a:r>
                        <a:rPr sz="1800" dirty="0">
                          <a:latin typeface="SimSun"/>
                          <a:cs typeface="SimSun"/>
                        </a:rPr>
                        <a:t>最快</a:t>
                      </a:r>
                      <a:endParaRPr sz="1800">
                        <a:latin typeface="SimSun"/>
                        <a:cs typeface="SimSun"/>
                      </a:endParaRPr>
                    </a:p>
                  </a:txBody>
                  <a:tcPr marL="0" marR="0" marT="108585" marB="0">
                    <a:lnT w="76200">
                      <a:solidFill>
                        <a:srgbClr val="FFFFFF"/>
                      </a:solidFill>
                      <a:prstDash val="solid"/>
                    </a:lnT>
                    <a:lnB w="76200">
                      <a:solidFill>
                        <a:srgbClr val="FFFFFF"/>
                      </a:solidFill>
                      <a:prstDash val="solid"/>
                    </a:lnB>
                    <a:solidFill>
                      <a:srgbClr val="ECEDED"/>
                    </a:solidFill>
                  </a:tcPr>
                </a:tc>
                <a:tc>
                  <a:txBody>
                    <a:bodyPr/>
                    <a:lstStyle/>
                    <a:p>
                      <a:pPr marR="94615" algn="ctr">
                        <a:lnSpc>
                          <a:spcPct val="100000"/>
                        </a:lnSpc>
                        <a:spcBef>
                          <a:spcPts val="855"/>
                        </a:spcBef>
                      </a:pPr>
                      <a:r>
                        <a:rPr sz="1800" dirty="0">
                          <a:latin typeface="SimSun"/>
                          <a:cs typeface="SimSun"/>
                        </a:rPr>
                        <a:t>一般</a:t>
                      </a:r>
                      <a:endParaRPr sz="1800">
                        <a:latin typeface="SimSun"/>
                        <a:cs typeface="SimSun"/>
                      </a:endParaRPr>
                    </a:p>
                  </a:txBody>
                  <a:tcPr marL="0" marR="0" marT="108585" marB="0">
                    <a:lnT w="76200">
                      <a:solidFill>
                        <a:srgbClr val="FFFFFF"/>
                      </a:solidFill>
                      <a:prstDash val="solid"/>
                    </a:lnT>
                    <a:lnB w="76200">
                      <a:solidFill>
                        <a:srgbClr val="FFFFFF"/>
                      </a:solidFill>
                      <a:prstDash val="solid"/>
                    </a:lnB>
                    <a:solidFill>
                      <a:srgbClr val="ECEDED"/>
                    </a:solidFill>
                  </a:tcPr>
                </a:tc>
                <a:tc>
                  <a:txBody>
                    <a:bodyPr/>
                    <a:lstStyle/>
                    <a:p>
                      <a:pPr marL="59055" algn="ctr">
                        <a:lnSpc>
                          <a:spcPct val="100000"/>
                        </a:lnSpc>
                        <a:spcBef>
                          <a:spcPts val="855"/>
                        </a:spcBef>
                      </a:pPr>
                      <a:r>
                        <a:rPr sz="1800" dirty="0">
                          <a:latin typeface="SimSun"/>
                          <a:cs typeface="SimSun"/>
                        </a:rPr>
                        <a:t>慢</a:t>
                      </a:r>
                      <a:endParaRPr sz="1800">
                        <a:latin typeface="SimSun"/>
                        <a:cs typeface="SimSun"/>
                      </a:endParaRPr>
                    </a:p>
                  </a:txBody>
                  <a:tcPr marL="0" marR="0" marT="108585" marB="0">
                    <a:lnT w="76200">
                      <a:solidFill>
                        <a:srgbClr val="FFFFFF"/>
                      </a:solidFill>
                      <a:prstDash val="solid"/>
                    </a:lnT>
                    <a:lnB w="76200">
                      <a:solidFill>
                        <a:srgbClr val="FFFFFF"/>
                      </a:solidFill>
                      <a:prstDash val="solid"/>
                    </a:lnB>
                    <a:solidFill>
                      <a:srgbClr val="ECEDED"/>
                    </a:solidFill>
                  </a:tcPr>
                </a:tc>
                <a:tc>
                  <a:txBody>
                    <a:bodyPr/>
                    <a:lstStyle/>
                    <a:p>
                      <a:pPr marL="66040" algn="ctr">
                        <a:lnSpc>
                          <a:spcPct val="100000"/>
                        </a:lnSpc>
                        <a:spcBef>
                          <a:spcPts val="855"/>
                        </a:spcBef>
                      </a:pPr>
                      <a:r>
                        <a:rPr sz="1800" dirty="0">
                          <a:latin typeface="SimSun"/>
                          <a:cs typeface="SimSun"/>
                        </a:rPr>
                        <a:t>最慢</a:t>
                      </a:r>
                      <a:endParaRPr sz="1800">
                        <a:latin typeface="SimSun"/>
                        <a:cs typeface="SimSun"/>
                      </a:endParaRPr>
                    </a:p>
                  </a:txBody>
                  <a:tcPr marL="0" marR="0" marT="108585" marB="0">
                    <a:lnT w="76200">
                      <a:solidFill>
                        <a:srgbClr val="FFFFFF"/>
                      </a:solidFill>
                      <a:prstDash val="solid"/>
                    </a:lnT>
                    <a:lnB w="76200">
                      <a:solidFill>
                        <a:srgbClr val="FFFFFF"/>
                      </a:solidFill>
                      <a:prstDash val="solid"/>
                    </a:lnB>
                    <a:solidFill>
                      <a:srgbClr val="ECEDED"/>
                    </a:solidFill>
                  </a:tcPr>
                </a:tc>
                <a:extLst>
                  <a:ext uri="{0D108BD9-81ED-4DB2-BD59-A6C34878D82A}">
                    <a16:rowId xmlns:a16="http://schemas.microsoft.com/office/drawing/2014/main" val="10002"/>
                  </a:ext>
                </a:extLst>
              </a:tr>
              <a:tr h="410991">
                <a:tc>
                  <a:txBody>
                    <a:bodyPr/>
                    <a:lstStyle/>
                    <a:p>
                      <a:pPr marL="262255">
                        <a:lnSpc>
                          <a:spcPct val="100000"/>
                        </a:lnSpc>
                        <a:spcBef>
                          <a:spcPts val="855"/>
                        </a:spcBef>
                      </a:pPr>
                      <a:r>
                        <a:rPr sz="1800" dirty="0">
                          <a:latin typeface="SimSun"/>
                          <a:cs typeface="SimSun"/>
                        </a:rPr>
                        <a:t>团队问题的透明性</a:t>
                      </a:r>
                      <a:endParaRPr sz="1800">
                        <a:latin typeface="SimSun"/>
                        <a:cs typeface="SimSun"/>
                      </a:endParaRPr>
                    </a:p>
                  </a:txBody>
                  <a:tcPr marL="0" marR="0" marT="108585" marB="0">
                    <a:lnT w="76200">
                      <a:solidFill>
                        <a:srgbClr val="FFFFFF"/>
                      </a:solidFill>
                      <a:prstDash val="solid"/>
                    </a:lnT>
                    <a:lnB w="76200">
                      <a:solidFill>
                        <a:srgbClr val="FFFFFF"/>
                      </a:solidFill>
                      <a:prstDash val="solid"/>
                    </a:lnB>
                    <a:solidFill>
                      <a:srgbClr val="B5D2FF"/>
                    </a:solidFill>
                  </a:tcPr>
                </a:tc>
                <a:tc>
                  <a:txBody>
                    <a:bodyPr/>
                    <a:lstStyle/>
                    <a:p>
                      <a:pPr marR="177165" algn="ctr">
                        <a:lnSpc>
                          <a:spcPct val="100000"/>
                        </a:lnSpc>
                        <a:spcBef>
                          <a:spcPts val="855"/>
                        </a:spcBef>
                      </a:pPr>
                      <a:r>
                        <a:rPr sz="1800" dirty="0">
                          <a:latin typeface="SimSun"/>
                          <a:cs typeface="SimSun"/>
                        </a:rPr>
                        <a:t>最高</a:t>
                      </a:r>
                      <a:endParaRPr sz="1800">
                        <a:latin typeface="SimSun"/>
                        <a:cs typeface="SimSun"/>
                      </a:endParaRPr>
                    </a:p>
                  </a:txBody>
                  <a:tcPr marL="0" marR="0" marT="108585" marB="0">
                    <a:lnT w="76200">
                      <a:solidFill>
                        <a:srgbClr val="FFFFFF"/>
                      </a:solidFill>
                      <a:prstDash val="solid"/>
                    </a:lnT>
                    <a:lnB w="76200">
                      <a:solidFill>
                        <a:srgbClr val="FFFFFF"/>
                      </a:solidFill>
                      <a:prstDash val="solid"/>
                    </a:lnB>
                    <a:solidFill>
                      <a:srgbClr val="B5D2FF"/>
                    </a:solidFill>
                  </a:tcPr>
                </a:tc>
                <a:tc>
                  <a:txBody>
                    <a:bodyPr/>
                    <a:lstStyle/>
                    <a:p>
                      <a:pPr marR="94615" algn="ctr">
                        <a:lnSpc>
                          <a:spcPct val="100000"/>
                        </a:lnSpc>
                        <a:spcBef>
                          <a:spcPts val="855"/>
                        </a:spcBef>
                      </a:pPr>
                      <a:r>
                        <a:rPr sz="1800" dirty="0">
                          <a:latin typeface="SimSun"/>
                          <a:cs typeface="SimSun"/>
                        </a:rPr>
                        <a:t>中</a:t>
                      </a:r>
                      <a:endParaRPr sz="1800">
                        <a:latin typeface="SimSun"/>
                        <a:cs typeface="SimSun"/>
                      </a:endParaRPr>
                    </a:p>
                  </a:txBody>
                  <a:tcPr marL="0" marR="0" marT="108585" marB="0">
                    <a:lnT w="76200">
                      <a:solidFill>
                        <a:srgbClr val="FFFFFF"/>
                      </a:solidFill>
                      <a:prstDash val="solid"/>
                    </a:lnT>
                    <a:lnB w="76200">
                      <a:solidFill>
                        <a:srgbClr val="FFFFFF"/>
                      </a:solidFill>
                      <a:prstDash val="solid"/>
                    </a:lnB>
                    <a:solidFill>
                      <a:srgbClr val="B5D2FF"/>
                    </a:solidFill>
                  </a:tcPr>
                </a:tc>
                <a:tc>
                  <a:txBody>
                    <a:bodyPr/>
                    <a:lstStyle/>
                    <a:p>
                      <a:pPr marL="59055" algn="ctr">
                        <a:lnSpc>
                          <a:spcPct val="100000"/>
                        </a:lnSpc>
                        <a:spcBef>
                          <a:spcPts val="855"/>
                        </a:spcBef>
                      </a:pPr>
                      <a:r>
                        <a:rPr sz="1800" dirty="0">
                          <a:latin typeface="SimSun"/>
                          <a:cs typeface="SimSun"/>
                        </a:rPr>
                        <a:t>低</a:t>
                      </a:r>
                      <a:endParaRPr sz="1800">
                        <a:latin typeface="SimSun"/>
                        <a:cs typeface="SimSun"/>
                      </a:endParaRPr>
                    </a:p>
                  </a:txBody>
                  <a:tcPr marL="0" marR="0" marT="108585" marB="0">
                    <a:lnT w="76200">
                      <a:solidFill>
                        <a:srgbClr val="FFFFFF"/>
                      </a:solidFill>
                      <a:prstDash val="solid"/>
                    </a:lnT>
                    <a:lnB w="76200">
                      <a:solidFill>
                        <a:srgbClr val="FFFFFF"/>
                      </a:solidFill>
                      <a:prstDash val="solid"/>
                    </a:lnB>
                    <a:solidFill>
                      <a:srgbClr val="B5D2FF"/>
                    </a:solidFill>
                  </a:tcPr>
                </a:tc>
                <a:tc>
                  <a:txBody>
                    <a:bodyPr/>
                    <a:lstStyle/>
                    <a:p>
                      <a:pPr marL="66040" algn="ctr">
                        <a:lnSpc>
                          <a:spcPct val="100000"/>
                        </a:lnSpc>
                        <a:spcBef>
                          <a:spcPts val="855"/>
                        </a:spcBef>
                      </a:pPr>
                      <a:r>
                        <a:rPr sz="1800" dirty="0">
                          <a:latin typeface="SimSun"/>
                          <a:cs typeface="SimSun"/>
                        </a:rPr>
                        <a:t>最低</a:t>
                      </a:r>
                      <a:endParaRPr sz="1800">
                        <a:latin typeface="SimSun"/>
                        <a:cs typeface="SimSun"/>
                      </a:endParaRPr>
                    </a:p>
                  </a:txBody>
                  <a:tcPr marL="0" marR="0" marT="108585" marB="0">
                    <a:lnT w="76200">
                      <a:solidFill>
                        <a:srgbClr val="FFFFFF"/>
                      </a:solidFill>
                      <a:prstDash val="solid"/>
                    </a:lnT>
                    <a:lnB w="76200">
                      <a:solidFill>
                        <a:srgbClr val="FFFFFF"/>
                      </a:solidFill>
                      <a:prstDash val="solid"/>
                    </a:lnB>
                    <a:solidFill>
                      <a:srgbClr val="B5D2FF"/>
                    </a:solidFill>
                  </a:tcPr>
                </a:tc>
                <a:extLst>
                  <a:ext uri="{0D108BD9-81ED-4DB2-BD59-A6C34878D82A}">
                    <a16:rowId xmlns:a16="http://schemas.microsoft.com/office/drawing/2014/main" val="10003"/>
                  </a:ext>
                </a:extLst>
              </a:tr>
              <a:tr h="647499">
                <a:tc>
                  <a:txBody>
                    <a:bodyPr/>
                    <a:lstStyle/>
                    <a:p>
                      <a:pPr marL="1062355" marR="227965" indent="-914400">
                        <a:lnSpc>
                          <a:spcPts val="2080"/>
                        </a:lnSpc>
                        <a:spcBef>
                          <a:spcPts val="550"/>
                        </a:spcBef>
                      </a:pPr>
                      <a:r>
                        <a:rPr sz="1800" dirty="0">
                          <a:latin typeface="SimSun"/>
                          <a:cs typeface="SimSun"/>
                        </a:rPr>
                        <a:t>市场和用户的反馈周 期</a:t>
                      </a:r>
                      <a:endParaRPr sz="1800">
                        <a:latin typeface="SimSun"/>
                        <a:cs typeface="SimSun"/>
                      </a:endParaRPr>
                    </a:p>
                  </a:txBody>
                  <a:tcPr marL="0" marR="0" marT="69850" marB="0">
                    <a:lnT w="76200">
                      <a:solidFill>
                        <a:srgbClr val="FFFFFF"/>
                      </a:solidFill>
                      <a:prstDash val="solid"/>
                    </a:lnT>
                    <a:lnB w="76200">
                      <a:solidFill>
                        <a:srgbClr val="FFFFFF"/>
                      </a:solidFill>
                      <a:prstDash val="solid"/>
                    </a:lnB>
                    <a:solidFill>
                      <a:srgbClr val="ECEDED"/>
                    </a:solidFill>
                  </a:tcPr>
                </a:tc>
                <a:tc>
                  <a:txBody>
                    <a:bodyPr/>
                    <a:lstStyle/>
                    <a:p>
                      <a:pPr marR="177165" algn="ctr">
                        <a:lnSpc>
                          <a:spcPct val="100000"/>
                        </a:lnSpc>
                        <a:spcBef>
                          <a:spcPts val="1410"/>
                        </a:spcBef>
                      </a:pPr>
                      <a:r>
                        <a:rPr sz="1800" dirty="0">
                          <a:latin typeface="SimSun"/>
                          <a:cs typeface="SimSun"/>
                        </a:rPr>
                        <a:t>最短</a:t>
                      </a:r>
                      <a:endParaRPr sz="1800">
                        <a:latin typeface="SimSun"/>
                        <a:cs typeface="SimSun"/>
                      </a:endParaRPr>
                    </a:p>
                  </a:txBody>
                  <a:tcPr marL="0" marR="0" marT="179070" marB="0">
                    <a:lnT w="76200">
                      <a:solidFill>
                        <a:srgbClr val="FFFFFF"/>
                      </a:solidFill>
                      <a:prstDash val="solid"/>
                    </a:lnT>
                    <a:lnB w="76200">
                      <a:solidFill>
                        <a:srgbClr val="FFFFFF"/>
                      </a:solidFill>
                      <a:prstDash val="solid"/>
                    </a:lnB>
                    <a:solidFill>
                      <a:srgbClr val="ECEDED"/>
                    </a:solidFill>
                  </a:tcPr>
                </a:tc>
                <a:tc>
                  <a:txBody>
                    <a:bodyPr/>
                    <a:lstStyle/>
                    <a:p>
                      <a:pPr marR="94615" algn="ctr">
                        <a:lnSpc>
                          <a:spcPct val="100000"/>
                        </a:lnSpc>
                        <a:spcBef>
                          <a:spcPts val="1410"/>
                        </a:spcBef>
                      </a:pPr>
                      <a:r>
                        <a:rPr sz="1800" dirty="0">
                          <a:latin typeface="SimSun"/>
                          <a:cs typeface="SimSun"/>
                        </a:rPr>
                        <a:t>中</a:t>
                      </a:r>
                      <a:endParaRPr sz="1800">
                        <a:latin typeface="SimSun"/>
                        <a:cs typeface="SimSun"/>
                      </a:endParaRPr>
                    </a:p>
                  </a:txBody>
                  <a:tcPr marL="0" marR="0" marT="179070" marB="0">
                    <a:lnT w="76200">
                      <a:solidFill>
                        <a:srgbClr val="FFFFFF"/>
                      </a:solidFill>
                      <a:prstDash val="solid"/>
                    </a:lnT>
                    <a:lnB w="76200">
                      <a:solidFill>
                        <a:srgbClr val="FFFFFF"/>
                      </a:solidFill>
                      <a:prstDash val="solid"/>
                    </a:lnB>
                    <a:solidFill>
                      <a:srgbClr val="ECEDED"/>
                    </a:solidFill>
                  </a:tcPr>
                </a:tc>
                <a:tc>
                  <a:txBody>
                    <a:bodyPr/>
                    <a:lstStyle/>
                    <a:p>
                      <a:pPr marL="59055" algn="ctr">
                        <a:lnSpc>
                          <a:spcPct val="100000"/>
                        </a:lnSpc>
                        <a:spcBef>
                          <a:spcPts val="1410"/>
                        </a:spcBef>
                      </a:pPr>
                      <a:r>
                        <a:rPr sz="1800" dirty="0">
                          <a:latin typeface="SimSun"/>
                          <a:cs typeface="SimSun"/>
                        </a:rPr>
                        <a:t>长</a:t>
                      </a:r>
                      <a:endParaRPr sz="1800">
                        <a:latin typeface="SimSun"/>
                        <a:cs typeface="SimSun"/>
                      </a:endParaRPr>
                    </a:p>
                  </a:txBody>
                  <a:tcPr marL="0" marR="0" marT="179070" marB="0">
                    <a:lnT w="76200">
                      <a:solidFill>
                        <a:srgbClr val="FFFFFF"/>
                      </a:solidFill>
                      <a:prstDash val="solid"/>
                    </a:lnT>
                    <a:lnB w="76200">
                      <a:solidFill>
                        <a:srgbClr val="FFFFFF"/>
                      </a:solidFill>
                      <a:prstDash val="solid"/>
                    </a:lnB>
                    <a:solidFill>
                      <a:srgbClr val="ECEDED"/>
                    </a:solidFill>
                  </a:tcPr>
                </a:tc>
                <a:tc>
                  <a:txBody>
                    <a:bodyPr/>
                    <a:lstStyle/>
                    <a:p>
                      <a:pPr marL="66040" algn="ctr">
                        <a:lnSpc>
                          <a:spcPct val="100000"/>
                        </a:lnSpc>
                        <a:spcBef>
                          <a:spcPts val="1410"/>
                        </a:spcBef>
                      </a:pPr>
                      <a:r>
                        <a:rPr sz="1800" dirty="0">
                          <a:latin typeface="SimSun"/>
                          <a:cs typeface="SimSun"/>
                        </a:rPr>
                        <a:t>最长</a:t>
                      </a:r>
                      <a:endParaRPr sz="1800">
                        <a:latin typeface="SimSun"/>
                        <a:cs typeface="SimSun"/>
                      </a:endParaRPr>
                    </a:p>
                  </a:txBody>
                  <a:tcPr marL="0" marR="0" marT="179070" marB="0">
                    <a:lnT w="76200">
                      <a:solidFill>
                        <a:srgbClr val="FFFFFF"/>
                      </a:solidFill>
                      <a:prstDash val="solid"/>
                    </a:lnT>
                    <a:lnB w="76200">
                      <a:solidFill>
                        <a:srgbClr val="FFFFFF"/>
                      </a:solidFill>
                      <a:prstDash val="solid"/>
                    </a:lnB>
                    <a:solidFill>
                      <a:srgbClr val="ECEDED"/>
                    </a:solidFill>
                  </a:tcPr>
                </a:tc>
                <a:extLst>
                  <a:ext uri="{0D108BD9-81ED-4DB2-BD59-A6C34878D82A}">
                    <a16:rowId xmlns:a16="http://schemas.microsoft.com/office/drawing/2014/main" val="10004"/>
                  </a:ext>
                </a:extLst>
              </a:tr>
              <a:tr h="629096">
                <a:tc>
                  <a:txBody>
                    <a:bodyPr/>
                    <a:lstStyle/>
                    <a:p>
                      <a:pPr marR="79375" algn="ctr">
                        <a:lnSpc>
                          <a:spcPts val="2120"/>
                        </a:lnSpc>
                        <a:spcBef>
                          <a:spcPts val="415"/>
                        </a:spcBef>
                      </a:pPr>
                      <a:r>
                        <a:rPr sz="1800" spc="-5" dirty="0">
                          <a:latin typeface="SimSun"/>
                          <a:cs typeface="SimSun"/>
                        </a:rPr>
                        <a:t>团队容易陷入微瀑布</a:t>
                      </a:r>
                      <a:endParaRPr sz="1800">
                        <a:latin typeface="SimSun"/>
                        <a:cs typeface="SimSun"/>
                      </a:endParaRPr>
                    </a:p>
                    <a:p>
                      <a:pPr marR="79375" algn="ctr">
                        <a:lnSpc>
                          <a:spcPts val="2120"/>
                        </a:lnSpc>
                      </a:pPr>
                      <a:r>
                        <a:rPr sz="1800" dirty="0">
                          <a:latin typeface="SimSun"/>
                          <a:cs typeface="SimSun"/>
                        </a:rPr>
                        <a:t>的风险</a:t>
                      </a:r>
                      <a:endParaRPr sz="1800">
                        <a:latin typeface="SimSun"/>
                        <a:cs typeface="SimSun"/>
                      </a:endParaRPr>
                    </a:p>
                  </a:txBody>
                  <a:tcPr marL="0" marR="0" marT="52705" marB="0">
                    <a:lnT w="76200">
                      <a:solidFill>
                        <a:srgbClr val="FFFFFF"/>
                      </a:solidFill>
                      <a:prstDash val="solid"/>
                    </a:lnT>
                    <a:lnB w="76200">
                      <a:solidFill>
                        <a:srgbClr val="FFFFFF"/>
                      </a:solidFill>
                      <a:prstDash val="solid"/>
                    </a:lnB>
                    <a:solidFill>
                      <a:srgbClr val="B5D2FF"/>
                    </a:solidFill>
                  </a:tcPr>
                </a:tc>
                <a:tc>
                  <a:txBody>
                    <a:bodyPr/>
                    <a:lstStyle/>
                    <a:p>
                      <a:pPr marR="177165" algn="ctr">
                        <a:lnSpc>
                          <a:spcPct val="100000"/>
                        </a:lnSpc>
                        <a:spcBef>
                          <a:spcPts val="1410"/>
                        </a:spcBef>
                      </a:pPr>
                      <a:r>
                        <a:rPr sz="1800" dirty="0">
                          <a:latin typeface="SimSun"/>
                          <a:cs typeface="SimSun"/>
                        </a:rPr>
                        <a:t>最低</a:t>
                      </a:r>
                      <a:endParaRPr sz="1800">
                        <a:latin typeface="SimSun"/>
                        <a:cs typeface="SimSun"/>
                      </a:endParaRPr>
                    </a:p>
                  </a:txBody>
                  <a:tcPr marL="0" marR="0" marT="179070" marB="0">
                    <a:lnT w="76200">
                      <a:solidFill>
                        <a:srgbClr val="FFFFFF"/>
                      </a:solidFill>
                      <a:prstDash val="solid"/>
                    </a:lnT>
                    <a:lnB w="76200">
                      <a:solidFill>
                        <a:srgbClr val="FFFFFF"/>
                      </a:solidFill>
                      <a:prstDash val="solid"/>
                    </a:lnB>
                    <a:solidFill>
                      <a:srgbClr val="B5D2FF"/>
                    </a:solidFill>
                  </a:tcPr>
                </a:tc>
                <a:tc>
                  <a:txBody>
                    <a:bodyPr/>
                    <a:lstStyle/>
                    <a:p>
                      <a:pPr marR="94615" algn="ctr">
                        <a:lnSpc>
                          <a:spcPct val="100000"/>
                        </a:lnSpc>
                        <a:spcBef>
                          <a:spcPts val="1410"/>
                        </a:spcBef>
                      </a:pPr>
                      <a:r>
                        <a:rPr sz="1800" dirty="0">
                          <a:latin typeface="SimSun"/>
                          <a:cs typeface="SimSun"/>
                        </a:rPr>
                        <a:t>中</a:t>
                      </a:r>
                      <a:endParaRPr sz="1800">
                        <a:latin typeface="SimSun"/>
                        <a:cs typeface="SimSun"/>
                      </a:endParaRPr>
                    </a:p>
                  </a:txBody>
                  <a:tcPr marL="0" marR="0" marT="179070" marB="0">
                    <a:lnT w="76200">
                      <a:solidFill>
                        <a:srgbClr val="FFFFFF"/>
                      </a:solidFill>
                      <a:prstDash val="solid"/>
                    </a:lnT>
                    <a:lnB w="76200">
                      <a:solidFill>
                        <a:srgbClr val="FFFFFF"/>
                      </a:solidFill>
                      <a:prstDash val="solid"/>
                    </a:lnB>
                    <a:solidFill>
                      <a:srgbClr val="B5D2FF"/>
                    </a:solidFill>
                  </a:tcPr>
                </a:tc>
                <a:tc>
                  <a:txBody>
                    <a:bodyPr/>
                    <a:lstStyle/>
                    <a:p>
                      <a:pPr marL="59055" algn="ctr">
                        <a:lnSpc>
                          <a:spcPct val="100000"/>
                        </a:lnSpc>
                        <a:spcBef>
                          <a:spcPts val="1410"/>
                        </a:spcBef>
                      </a:pPr>
                      <a:r>
                        <a:rPr sz="1800" dirty="0">
                          <a:latin typeface="SimSun"/>
                          <a:cs typeface="SimSun"/>
                        </a:rPr>
                        <a:t>高</a:t>
                      </a:r>
                      <a:endParaRPr sz="1800">
                        <a:latin typeface="SimSun"/>
                        <a:cs typeface="SimSun"/>
                      </a:endParaRPr>
                    </a:p>
                  </a:txBody>
                  <a:tcPr marL="0" marR="0" marT="179070" marB="0">
                    <a:lnT w="76200">
                      <a:solidFill>
                        <a:srgbClr val="FFFFFF"/>
                      </a:solidFill>
                      <a:prstDash val="solid"/>
                    </a:lnT>
                    <a:lnB w="76200">
                      <a:solidFill>
                        <a:srgbClr val="FFFFFF"/>
                      </a:solidFill>
                      <a:prstDash val="solid"/>
                    </a:lnB>
                    <a:solidFill>
                      <a:srgbClr val="B5D2FF"/>
                    </a:solidFill>
                  </a:tcPr>
                </a:tc>
                <a:tc>
                  <a:txBody>
                    <a:bodyPr/>
                    <a:lstStyle/>
                    <a:p>
                      <a:pPr marL="66040" algn="ctr">
                        <a:lnSpc>
                          <a:spcPct val="100000"/>
                        </a:lnSpc>
                        <a:spcBef>
                          <a:spcPts val="1410"/>
                        </a:spcBef>
                      </a:pPr>
                      <a:r>
                        <a:rPr sz="1800" dirty="0">
                          <a:latin typeface="SimSun"/>
                          <a:cs typeface="SimSun"/>
                        </a:rPr>
                        <a:t>最高</a:t>
                      </a:r>
                      <a:endParaRPr sz="1800">
                        <a:latin typeface="SimSun"/>
                        <a:cs typeface="SimSun"/>
                      </a:endParaRPr>
                    </a:p>
                  </a:txBody>
                  <a:tcPr marL="0" marR="0" marT="179070" marB="0">
                    <a:lnT w="76200">
                      <a:solidFill>
                        <a:srgbClr val="FFFFFF"/>
                      </a:solidFill>
                      <a:prstDash val="solid"/>
                    </a:lnT>
                    <a:lnB w="76200">
                      <a:solidFill>
                        <a:srgbClr val="FFFFFF"/>
                      </a:solidFill>
                      <a:prstDash val="solid"/>
                    </a:lnB>
                    <a:solidFill>
                      <a:srgbClr val="B5D2FF"/>
                    </a:solidFill>
                  </a:tcPr>
                </a:tc>
                <a:extLst>
                  <a:ext uri="{0D108BD9-81ED-4DB2-BD59-A6C34878D82A}">
                    <a16:rowId xmlns:a16="http://schemas.microsoft.com/office/drawing/2014/main" val="10005"/>
                  </a:ext>
                </a:extLst>
              </a:tr>
              <a:tr h="648180">
                <a:tc>
                  <a:txBody>
                    <a:bodyPr/>
                    <a:lstStyle/>
                    <a:p>
                      <a:pPr marL="719455" marR="227965" indent="-571500">
                        <a:lnSpc>
                          <a:spcPts val="2080"/>
                        </a:lnSpc>
                        <a:spcBef>
                          <a:spcPts val="555"/>
                        </a:spcBef>
                      </a:pPr>
                      <a:r>
                        <a:rPr sz="1800" dirty="0">
                          <a:latin typeface="SimSun"/>
                          <a:cs typeface="SimSun"/>
                        </a:rPr>
                        <a:t>与组织传统工作方式 的适配性</a:t>
                      </a:r>
                      <a:endParaRPr sz="1800">
                        <a:latin typeface="SimSun"/>
                        <a:cs typeface="SimSun"/>
                      </a:endParaRPr>
                    </a:p>
                  </a:txBody>
                  <a:tcPr marL="0" marR="0" marT="70485" marB="0">
                    <a:lnT w="76200">
                      <a:solidFill>
                        <a:srgbClr val="FFFFFF"/>
                      </a:solidFill>
                      <a:prstDash val="solid"/>
                    </a:lnT>
                    <a:lnB w="76200">
                      <a:solidFill>
                        <a:srgbClr val="FFFFFF"/>
                      </a:solidFill>
                      <a:prstDash val="solid"/>
                    </a:lnB>
                    <a:solidFill>
                      <a:srgbClr val="ECEDED"/>
                    </a:solidFill>
                  </a:tcPr>
                </a:tc>
                <a:tc>
                  <a:txBody>
                    <a:bodyPr/>
                    <a:lstStyle/>
                    <a:p>
                      <a:pPr marR="177165" algn="ctr">
                        <a:lnSpc>
                          <a:spcPct val="100000"/>
                        </a:lnSpc>
                        <a:spcBef>
                          <a:spcPts val="1410"/>
                        </a:spcBef>
                      </a:pPr>
                      <a:r>
                        <a:rPr sz="1800" dirty="0">
                          <a:latin typeface="SimSun"/>
                          <a:cs typeface="SimSun"/>
                        </a:rPr>
                        <a:t>最不适配</a:t>
                      </a:r>
                      <a:endParaRPr sz="1800">
                        <a:latin typeface="SimSun"/>
                        <a:cs typeface="SimSun"/>
                      </a:endParaRPr>
                    </a:p>
                  </a:txBody>
                  <a:tcPr marL="0" marR="0" marT="179070" marB="0">
                    <a:lnT w="76200">
                      <a:solidFill>
                        <a:srgbClr val="FFFFFF"/>
                      </a:solidFill>
                      <a:prstDash val="solid"/>
                    </a:lnT>
                    <a:lnB w="76200">
                      <a:solidFill>
                        <a:srgbClr val="FFFFFF"/>
                      </a:solidFill>
                      <a:prstDash val="solid"/>
                    </a:lnB>
                    <a:solidFill>
                      <a:srgbClr val="ECEDED"/>
                    </a:solidFill>
                  </a:tcPr>
                </a:tc>
                <a:tc>
                  <a:txBody>
                    <a:bodyPr/>
                    <a:lstStyle/>
                    <a:p>
                      <a:pPr marR="94615" algn="ctr">
                        <a:lnSpc>
                          <a:spcPct val="100000"/>
                        </a:lnSpc>
                        <a:spcBef>
                          <a:spcPts val="1410"/>
                        </a:spcBef>
                      </a:pPr>
                      <a:r>
                        <a:rPr sz="1800" dirty="0">
                          <a:latin typeface="SimSun"/>
                          <a:cs typeface="SimSun"/>
                        </a:rPr>
                        <a:t>居中</a:t>
                      </a:r>
                      <a:endParaRPr sz="1800">
                        <a:latin typeface="SimSun"/>
                        <a:cs typeface="SimSun"/>
                      </a:endParaRPr>
                    </a:p>
                  </a:txBody>
                  <a:tcPr marL="0" marR="0" marT="179070" marB="0">
                    <a:lnT w="76200">
                      <a:solidFill>
                        <a:srgbClr val="FFFFFF"/>
                      </a:solidFill>
                      <a:prstDash val="solid"/>
                    </a:lnT>
                    <a:lnB w="76200">
                      <a:solidFill>
                        <a:srgbClr val="FFFFFF"/>
                      </a:solidFill>
                      <a:prstDash val="solid"/>
                    </a:lnB>
                    <a:solidFill>
                      <a:srgbClr val="ECEDED"/>
                    </a:solidFill>
                  </a:tcPr>
                </a:tc>
                <a:tc>
                  <a:txBody>
                    <a:bodyPr/>
                    <a:lstStyle/>
                    <a:p>
                      <a:pPr marL="59055" algn="ctr">
                        <a:lnSpc>
                          <a:spcPct val="100000"/>
                        </a:lnSpc>
                        <a:spcBef>
                          <a:spcPts val="1410"/>
                        </a:spcBef>
                      </a:pPr>
                      <a:r>
                        <a:rPr sz="1800" dirty="0">
                          <a:latin typeface="SimSun"/>
                          <a:cs typeface="SimSun"/>
                        </a:rPr>
                        <a:t>适配</a:t>
                      </a:r>
                      <a:endParaRPr sz="1800">
                        <a:latin typeface="SimSun"/>
                        <a:cs typeface="SimSun"/>
                      </a:endParaRPr>
                    </a:p>
                  </a:txBody>
                  <a:tcPr marL="0" marR="0" marT="179070" marB="0">
                    <a:lnT w="76200">
                      <a:solidFill>
                        <a:srgbClr val="FFFFFF"/>
                      </a:solidFill>
                      <a:prstDash val="solid"/>
                    </a:lnT>
                    <a:lnB w="76200">
                      <a:solidFill>
                        <a:srgbClr val="FFFFFF"/>
                      </a:solidFill>
                      <a:prstDash val="solid"/>
                    </a:lnB>
                    <a:solidFill>
                      <a:srgbClr val="ECEDED"/>
                    </a:solidFill>
                  </a:tcPr>
                </a:tc>
                <a:tc>
                  <a:txBody>
                    <a:bodyPr/>
                    <a:lstStyle/>
                    <a:p>
                      <a:pPr marL="66040" algn="ctr">
                        <a:lnSpc>
                          <a:spcPct val="100000"/>
                        </a:lnSpc>
                        <a:spcBef>
                          <a:spcPts val="1410"/>
                        </a:spcBef>
                      </a:pPr>
                      <a:r>
                        <a:rPr sz="1800" dirty="0">
                          <a:latin typeface="SimSun"/>
                          <a:cs typeface="SimSun"/>
                        </a:rPr>
                        <a:t>最适配</a:t>
                      </a:r>
                    </a:p>
                  </a:txBody>
                  <a:tcPr marL="0" marR="0" marT="179070" marB="0">
                    <a:lnT w="76200">
                      <a:solidFill>
                        <a:srgbClr val="FFFFFF"/>
                      </a:solidFill>
                      <a:prstDash val="solid"/>
                    </a:lnT>
                    <a:lnB w="76200">
                      <a:solidFill>
                        <a:srgbClr val="FFFFFF"/>
                      </a:solidFill>
                      <a:prstDash val="solid"/>
                    </a:lnB>
                    <a:solidFill>
                      <a:srgbClr val="ECEDED"/>
                    </a:solid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416662174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500" dirty="0"/>
              <a:t>敏捷工作件：产品</a:t>
            </a:r>
            <a:r>
              <a:rPr lang="en-US" altLang="zh-CN" sz="3500" dirty="0"/>
              <a:t>Backlog</a:t>
            </a:r>
            <a:endParaRPr lang="zh-CN" altLang="en-US" sz="3500" dirty="0"/>
          </a:p>
        </p:txBody>
      </p:sp>
      <p:sp>
        <p:nvSpPr>
          <p:cNvPr id="60419" name="Rectangle 3"/>
          <p:cNvSpPr>
            <a:spLocks noChangeArrowheads="1"/>
          </p:cNvSpPr>
          <p:nvPr/>
        </p:nvSpPr>
        <p:spPr bwMode="auto">
          <a:xfrm>
            <a:off x="684213" y="1380469"/>
            <a:ext cx="4029495" cy="2862748"/>
          </a:xfrm>
          <a:prstGeom prst="rect">
            <a:avLst/>
          </a:prstGeom>
          <a:solidFill>
            <a:srgbClr val="EFF7F7"/>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44000" tIns="108000" rIns="144000" bIns="108000"/>
          <a:lstStyle>
            <a:lvl1pPr marL="361950" indent="-361950" defTabSz="800100" eaLnBrk="0" hangingPunct="0">
              <a:defRPr sz="3200">
                <a:solidFill>
                  <a:srgbClr val="990000"/>
                </a:solidFill>
                <a:latin typeface="FrutigerNext LT Medium" pitchFamily="34" charset="0"/>
                <a:ea typeface="黑体" panose="02010609060101010101" pitchFamily="49" charset="-122"/>
              </a:defRPr>
            </a:lvl1pPr>
            <a:lvl2pPr marL="742950" indent="-285750" defTabSz="800100" eaLnBrk="0" hangingPunct="0">
              <a:defRPr sz="3200">
                <a:solidFill>
                  <a:srgbClr val="990000"/>
                </a:solidFill>
                <a:latin typeface="FrutigerNext LT Medium" pitchFamily="34" charset="0"/>
                <a:ea typeface="黑体" panose="02010609060101010101" pitchFamily="49" charset="-122"/>
              </a:defRPr>
            </a:lvl2pPr>
            <a:lvl3pPr marL="1143000" indent="-228600" defTabSz="800100" eaLnBrk="0" hangingPunct="0">
              <a:defRPr sz="3200">
                <a:solidFill>
                  <a:srgbClr val="990000"/>
                </a:solidFill>
                <a:latin typeface="FrutigerNext LT Medium" pitchFamily="34" charset="0"/>
                <a:ea typeface="黑体" panose="02010609060101010101" pitchFamily="49" charset="-122"/>
              </a:defRPr>
            </a:lvl3pPr>
            <a:lvl4pPr marL="1600200" indent="-228600" defTabSz="800100" eaLnBrk="0" hangingPunct="0">
              <a:defRPr sz="3200">
                <a:solidFill>
                  <a:srgbClr val="990000"/>
                </a:solidFill>
                <a:latin typeface="FrutigerNext LT Medium" pitchFamily="34" charset="0"/>
                <a:ea typeface="黑体" panose="02010609060101010101" pitchFamily="49" charset="-122"/>
              </a:defRPr>
            </a:lvl4pPr>
            <a:lvl5pPr marL="2057400" indent="-228600" defTabSz="800100" eaLnBrk="0" hangingPunct="0">
              <a:defRPr sz="3200">
                <a:solidFill>
                  <a:srgbClr val="990000"/>
                </a:solidFill>
                <a:latin typeface="FrutigerNext LT Medium" pitchFamily="34" charset="0"/>
                <a:ea typeface="黑体" panose="02010609060101010101" pitchFamily="49" charset="-122"/>
              </a:defRPr>
            </a:lvl5pPr>
            <a:lvl6pPr marL="25146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eaLnBrk="1" hangingPunct="1">
              <a:lnSpc>
                <a:spcPct val="140000"/>
              </a:lnSpc>
              <a:buClr>
                <a:schemeClr val="bg2"/>
              </a:buClr>
              <a:buSzPct val="60000"/>
              <a:buFont typeface="Wingdings" panose="05000000000000000000" pitchFamily="2" charset="2"/>
              <a:buNone/>
            </a:pPr>
            <a:r>
              <a:rPr lang="zh-CN" altLang="en-US" sz="1200" dirty="0">
                <a:solidFill>
                  <a:schemeClr val="tx1"/>
                </a:solidFill>
                <a:latin typeface="+mn-lt"/>
                <a:ea typeface="+mn-ea"/>
              </a:rPr>
              <a:t>什么是产品</a:t>
            </a:r>
            <a:r>
              <a:rPr lang="en-US" altLang="zh-CN" sz="1200" dirty="0">
                <a:solidFill>
                  <a:schemeClr val="tx1"/>
                </a:solidFill>
                <a:latin typeface="+mn-lt"/>
                <a:ea typeface="+mn-ea"/>
              </a:rPr>
              <a:t>Backlog</a:t>
            </a:r>
            <a:endParaRPr lang="zh-CN" altLang="en-US" sz="1200" dirty="0">
              <a:solidFill>
                <a:schemeClr val="tx1"/>
              </a:solidFill>
              <a:latin typeface="+mn-lt"/>
              <a:ea typeface="+mn-ea"/>
            </a:endParaRPr>
          </a:p>
          <a:p>
            <a:pPr marL="171450" indent="-171450" eaLnBrk="1" hangingPunct="1">
              <a:lnSpc>
                <a:spcPct val="140000"/>
              </a:lnSpc>
              <a:buClr>
                <a:schemeClr val="bg1">
                  <a:lumMod val="50000"/>
                </a:schemeClr>
              </a:buClr>
              <a:buSzPct val="60000"/>
              <a:buFont typeface="Wingdings" panose="05000000000000000000" pitchFamily="2" charset="2"/>
              <a:buChar char="l"/>
            </a:pPr>
            <a:r>
              <a:rPr lang="zh-CN" altLang="en-US" sz="1200" b="0" dirty="0">
                <a:solidFill>
                  <a:schemeClr val="tx1"/>
                </a:solidFill>
                <a:latin typeface="+mn-lt"/>
                <a:ea typeface="+mn-ea"/>
              </a:rPr>
              <a:t>经过优先级排序的动态刷新的产品需求清单，用来制定发布计划和迭代计划。</a:t>
            </a:r>
            <a:endParaRPr lang="en-US" altLang="zh-CN" sz="1200" b="0" dirty="0">
              <a:solidFill>
                <a:schemeClr val="tx1"/>
              </a:solidFill>
              <a:latin typeface="+mn-lt"/>
              <a:ea typeface="+mn-ea"/>
            </a:endParaRPr>
          </a:p>
        </p:txBody>
      </p:sp>
      <p:sp>
        <p:nvSpPr>
          <p:cNvPr id="60420" name="Rectangle 3"/>
          <p:cNvSpPr>
            <a:spLocks noChangeArrowheads="1"/>
          </p:cNvSpPr>
          <p:nvPr/>
        </p:nvSpPr>
        <p:spPr bwMode="auto">
          <a:xfrm>
            <a:off x="684214" y="4325814"/>
            <a:ext cx="4029494" cy="1108821"/>
          </a:xfrm>
          <a:prstGeom prst="rect">
            <a:avLst/>
          </a:prstGeom>
          <a:solidFill>
            <a:srgbClr val="F3F2D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44000" tIns="144000" rIns="144000" bIns="144000"/>
          <a:lstStyle>
            <a:lvl1pPr marL="361950" indent="-361950" defTabSz="800100" eaLnBrk="0" hangingPunct="0">
              <a:defRPr sz="3200">
                <a:solidFill>
                  <a:srgbClr val="990000"/>
                </a:solidFill>
                <a:latin typeface="FrutigerNext LT Medium" pitchFamily="34" charset="0"/>
                <a:ea typeface="黑体" panose="02010609060101010101" pitchFamily="49" charset="-122"/>
              </a:defRPr>
            </a:lvl1pPr>
            <a:lvl2pPr marL="742950" indent="-285750" defTabSz="800100" eaLnBrk="0" hangingPunct="0">
              <a:defRPr sz="3200">
                <a:solidFill>
                  <a:srgbClr val="990000"/>
                </a:solidFill>
                <a:latin typeface="FrutigerNext LT Medium" pitchFamily="34" charset="0"/>
                <a:ea typeface="黑体" panose="02010609060101010101" pitchFamily="49" charset="-122"/>
              </a:defRPr>
            </a:lvl2pPr>
            <a:lvl3pPr marL="1143000" indent="-228600" defTabSz="800100" eaLnBrk="0" hangingPunct="0">
              <a:defRPr sz="3200">
                <a:solidFill>
                  <a:srgbClr val="990000"/>
                </a:solidFill>
                <a:latin typeface="FrutigerNext LT Medium" pitchFamily="34" charset="0"/>
                <a:ea typeface="黑体" panose="02010609060101010101" pitchFamily="49" charset="-122"/>
              </a:defRPr>
            </a:lvl3pPr>
            <a:lvl4pPr marL="1600200" indent="-228600" defTabSz="800100" eaLnBrk="0" hangingPunct="0">
              <a:defRPr sz="3200">
                <a:solidFill>
                  <a:srgbClr val="990000"/>
                </a:solidFill>
                <a:latin typeface="FrutigerNext LT Medium" pitchFamily="34" charset="0"/>
                <a:ea typeface="黑体" panose="02010609060101010101" pitchFamily="49" charset="-122"/>
              </a:defRPr>
            </a:lvl4pPr>
            <a:lvl5pPr marL="2057400" indent="-228600" defTabSz="800100" eaLnBrk="0" hangingPunct="0">
              <a:defRPr sz="3200">
                <a:solidFill>
                  <a:srgbClr val="990000"/>
                </a:solidFill>
                <a:latin typeface="FrutigerNext LT Medium" pitchFamily="34" charset="0"/>
                <a:ea typeface="黑体" panose="02010609060101010101" pitchFamily="49" charset="-122"/>
              </a:defRPr>
            </a:lvl5pPr>
            <a:lvl6pPr marL="25146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eaLnBrk="1" hangingPunct="1">
              <a:lnSpc>
                <a:spcPct val="140000"/>
              </a:lnSpc>
              <a:buClr>
                <a:schemeClr val="bg2"/>
              </a:buClr>
              <a:buSzPct val="60000"/>
              <a:buFont typeface="Wingdings" panose="05000000000000000000" pitchFamily="2" charset="2"/>
              <a:buNone/>
            </a:pPr>
            <a:r>
              <a:rPr lang="zh-CN" altLang="en-US" sz="1200" dirty="0">
                <a:solidFill>
                  <a:schemeClr val="tx1"/>
                </a:solidFill>
                <a:latin typeface="+mn-lt"/>
                <a:ea typeface="+mn-ea"/>
              </a:rPr>
              <a:t>产品</a:t>
            </a:r>
            <a:r>
              <a:rPr lang="en-US" altLang="zh-CN" sz="1200" dirty="0">
                <a:solidFill>
                  <a:schemeClr val="tx1"/>
                </a:solidFill>
                <a:latin typeface="+mn-lt"/>
                <a:ea typeface="+mn-ea"/>
              </a:rPr>
              <a:t>Backlog</a:t>
            </a:r>
            <a:r>
              <a:rPr lang="zh-CN" altLang="en-US" sz="1200" dirty="0">
                <a:solidFill>
                  <a:schemeClr val="tx1"/>
                </a:solidFill>
                <a:latin typeface="+mn-lt"/>
                <a:ea typeface="+mn-ea"/>
              </a:rPr>
              <a:t>的好处</a:t>
            </a:r>
            <a:endParaRPr lang="en-US" altLang="zh-CN" sz="1200" dirty="0">
              <a:solidFill>
                <a:schemeClr val="tx1"/>
              </a:solidFill>
              <a:latin typeface="+mn-lt"/>
              <a:ea typeface="+mn-ea"/>
            </a:endParaRPr>
          </a:p>
          <a:p>
            <a:pPr marL="171450" indent="-171450" eaLnBrk="1" hangingPunct="1">
              <a:lnSpc>
                <a:spcPct val="140000"/>
              </a:lnSpc>
              <a:buClr>
                <a:schemeClr val="bg1">
                  <a:lumMod val="50000"/>
                </a:schemeClr>
              </a:buClr>
              <a:buSzPct val="60000"/>
              <a:buFont typeface="Wingdings" panose="05000000000000000000" pitchFamily="2" charset="2"/>
              <a:buChar char="l"/>
            </a:pPr>
            <a:r>
              <a:rPr lang="zh-CN" altLang="en-US" sz="1200" b="0" dirty="0">
                <a:solidFill>
                  <a:schemeClr val="tx1"/>
                </a:solidFill>
                <a:latin typeface="+mn-lt"/>
                <a:ea typeface="+mn-ea"/>
              </a:rPr>
              <a:t>通过需求的动态管理应对变化，避免浪费；</a:t>
            </a:r>
          </a:p>
          <a:p>
            <a:pPr marL="171450" indent="-171450" eaLnBrk="1" hangingPunct="1">
              <a:lnSpc>
                <a:spcPct val="140000"/>
              </a:lnSpc>
              <a:buClr>
                <a:schemeClr val="bg1">
                  <a:lumMod val="50000"/>
                </a:schemeClr>
              </a:buClr>
              <a:buSzPct val="60000"/>
              <a:buFont typeface="Wingdings" panose="05000000000000000000" pitchFamily="2" charset="2"/>
              <a:buChar char="l"/>
            </a:pPr>
            <a:r>
              <a:rPr lang="zh-CN" altLang="en-US" sz="1200" b="0" dirty="0">
                <a:solidFill>
                  <a:schemeClr val="tx1"/>
                </a:solidFill>
                <a:latin typeface="+mn-lt"/>
                <a:ea typeface="+mn-ea"/>
              </a:rPr>
              <a:t>易于优先交付对用户价值高的需求。</a:t>
            </a:r>
          </a:p>
        </p:txBody>
      </p:sp>
      <p:sp>
        <p:nvSpPr>
          <p:cNvPr id="60421" name="Rectangle 3"/>
          <p:cNvSpPr>
            <a:spLocks noChangeArrowheads="1"/>
          </p:cNvSpPr>
          <p:nvPr/>
        </p:nvSpPr>
        <p:spPr bwMode="auto">
          <a:xfrm>
            <a:off x="4788024" y="1380493"/>
            <a:ext cx="3816227" cy="2264531"/>
          </a:xfrm>
          <a:prstGeom prst="rect">
            <a:avLst/>
          </a:prstGeom>
          <a:solidFill>
            <a:srgbClr val="F8EFE4"/>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44000" tIns="144000" rIns="144000" bIns="144000"/>
          <a:lstStyle>
            <a:lvl1pPr marL="361950" indent="-361950" defTabSz="800100" eaLnBrk="0" hangingPunct="0">
              <a:defRPr sz="3200">
                <a:solidFill>
                  <a:srgbClr val="990000"/>
                </a:solidFill>
                <a:latin typeface="FrutigerNext LT Medium" pitchFamily="34" charset="0"/>
                <a:ea typeface="黑体" panose="02010609060101010101" pitchFamily="49" charset="-122"/>
              </a:defRPr>
            </a:lvl1pPr>
            <a:lvl2pPr marL="742950" indent="-285750" defTabSz="800100" eaLnBrk="0" hangingPunct="0">
              <a:defRPr sz="3200">
                <a:solidFill>
                  <a:srgbClr val="990000"/>
                </a:solidFill>
                <a:latin typeface="FrutigerNext LT Medium" pitchFamily="34" charset="0"/>
                <a:ea typeface="黑体" panose="02010609060101010101" pitchFamily="49" charset="-122"/>
              </a:defRPr>
            </a:lvl2pPr>
            <a:lvl3pPr marL="1143000" indent="-228600" defTabSz="800100" eaLnBrk="0" hangingPunct="0">
              <a:defRPr sz="3200">
                <a:solidFill>
                  <a:srgbClr val="990000"/>
                </a:solidFill>
                <a:latin typeface="FrutigerNext LT Medium" pitchFamily="34" charset="0"/>
                <a:ea typeface="黑体" panose="02010609060101010101" pitchFamily="49" charset="-122"/>
              </a:defRPr>
            </a:lvl3pPr>
            <a:lvl4pPr marL="1600200" indent="-228600" defTabSz="800100" eaLnBrk="0" hangingPunct="0">
              <a:defRPr sz="3200">
                <a:solidFill>
                  <a:srgbClr val="990000"/>
                </a:solidFill>
                <a:latin typeface="FrutigerNext LT Medium" pitchFamily="34" charset="0"/>
                <a:ea typeface="黑体" panose="02010609060101010101" pitchFamily="49" charset="-122"/>
              </a:defRPr>
            </a:lvl4pPr>
            <a:lvl5pPr marL="2057400" indent="-228600" defTabSz="800100" eaLnBrk="0" hangingPunct="0">
              <a:defRPr sz="3200">
                <a:solidFill>
                  <a:srgbClr val="990000"/>
                </a:solidFill>
                <a:latin typeface="FrutigerNext LT Medium" pitchFamily="34" charset="0"/>
                <a:ea typeface="黑体" panose="02010609060101010101" pitchFamily="49" charset="-122"/>
              </a:defRPr>
            </a:lvl5pPr>
            <a:lvl6pPr marL="25146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eaLnBrk="1" hangingPunct="1">
              <a:spcBef>
                <a:spcPct val="50000"/>
              </a:spcBef>
              <a:buClr>
                <a:schemeClr val="bg2"/>
              </a:buClr>
              <a:buSzPct val="60000"/>
              <a:buFont typeface="Wingdings" panose="05000000000000000000" pitchFamily="2" charset="2"/>
              <a:buNone/>
            </a:pPr>
            <a:r>
              <a:rPr lang="zh-CN" altLang="en-US" sz="1200" dirty="0">
                <a:solidFill>
                  <a:schemeClr val="tx1"/>
                </a:solidFill>
                <a:latin typeface="+mn-lt"/>
                <a:ea typeface="+mn-ea"/>
              </a:rPr>
              <a:t>产品</a:t>
            </a:r>
            <a:r>
              <a:rPr lang="en-US" altLang="zh-CN" sz="1200" dirty="0">
                <a:solidFill>
                  <a:schemeClr val="tx1"/>
                </a:solidFill>
                <a:latin typeface="+mn-lt"/>
                <a:ea typeface="+mn-ea"/>
              </a:rPr>
              <a:t>Backlog</a:t>
            </a:r>
            <a:r>
              <a:rPr lang="zh-CN" altLang="en-US" sz="1200" dirty="0">
                <a:solidFill>
                  <a:schemeClr val="tx1"/>
                </a:solidFill>
                <a:latin typeface="+mn-lt"/>
                <a:ea typeface="+mn-ea"/>
              </a:rPr>
              <a:t>关键要点</a:t>
            </a:r>
          </a:p>
          <a:p>
            <a:pPr marL="171450" indent="-171450" eaLnBrk="1" hangingPunct="1">
              <a:spcBef>
                <a:spcPct val="50000"/>
              </a:spcBef>
              <a:buClr>
                <a:schemeClr val="bg1">
                  <a:lumMod val="50000"/>
                </a:schemeClr>
              </a:buClr>
              <a:buSzPct val="60000"/>
              <a:buFont typeface="Wingdings" panose="05000000000000000000" pitchFamily="2" charset="2"/>
              <a:buChar char="l"/>
            </a:pPr>
            <a:r>
              <a:rPr lang="zh-CN" altLang="en-US" sz="1200" dirty="0">
                <a:latin typeface="+mn-lt"/>
                <a:ea typeface="+mn-ea"/>
              </a:rPr>
              <a:t>清楚表述列表中每个需求任务对用户带来的价值</a:t>
            </a:r>
            <a:r>
              <a:rPr lang="zh-CN" altLang="en-US" sz="1200" b="0" dirty="0">
                <a:solidFill>
                  <a:schemeClr val="tx1"/>
                </a:solidFill>
                <a:latin typeface="+mn-lt"/>
                <a:ea typeface="+mn-ea"/>
              </a:rPr>
              <a:t>，做为优先级排序的重要参考；</a:t>
            </a:r>
          </a:p>
          <a:p>
            <a:pPr marL="171450" indent="-171450" eaLnBrk="1" hangingPunct="1">
              <a:spcBef>
                <a:spcPct val="50000"/>
              </a:spcBef>
              <a:buClr>
                <a:schemeClr val="bg1">
                  <a:lumMod val="50000"/>
                </a:schemeClr>
              </a:buClr>
              <a:buSzPct val="60000"/>
              <a:buFont typeface="Wingdings" panose="05000000000000000000" pitchFamily="2" charset="2"/>
              <a:buChar char="l"/>
            </a:pPr>
            <a:r>
              <a:rPr lang="zh-CN" altLang="en-US" sz="1200" dirty="0">
                <a:latin typeface="+mn-lt"/>
                <a:ea typeface="+mn-ea"/>
              </a:rPr>
              <a:t>动态的需求管理而非“冻结”方式，</a:t>
            </a:r>
            <a:r>
              <a:rPr lang="en-US" altLang="zh-CN" sz="1200" b="0" dirty="0">
                <a:solidFill>
                  <a:schemeClr val="tx1"/>
                </a:solidFill>
                <a:latin typeface="+mn-lt"/>
                <a:ea typeface="+mn-ea"/>
              </a:rPr>
              <a:t>PO</a:t>
            </a:r>
            <a:r>
              <a:rPr lang="zh-CN" altLang="en-US" sz="1200" b="0" dirty="0">
                <a:solidFill>
                  <a:schemeClr val="tx1"/>
                </a:solidFill>
                <a:latin typeface="+mn-lt"/>
                <a:ea typeface="+mn-ea"/>
              </a:rPr>
              <a:t>持续地管理和及时刷新需求清单，在每轮迭代前，都要重新筛选出高优先级需求进入本轮迭代；</a:t>
            </a:r>
          </a:p>
          <a:p>
            <a:pPr marL="171450" indent="-171450" eaLnBrk="1" hangingPunct="1">
              <a:spcBef>
                <a:spcPct val="50000"/>
              </a:spcBef>
              <a:buClr>
                <a:schemeClr val="bg1">
                  <a:lumMod val="50000"/>
                </a:schemeClr>
              </a:buClr>
              <a:buSzPct val="60000"/>
              <a:buFont typeface="Wingdings" panose="05000000000000000000" pitchFamily="2" charset="2"/>
              <a:buChar char="l"/>
            </a:pPr>
            <a:r>
              <a:rPr lang="zh-CN" altLang="en-US" sz="1200" dirty="0">
                <a:latin typeface="+mn-lt"/>
                <a:ea typeface="+mn-ea"/>
              </a:rPr>
              <a:t>迭代的需求分析过程，而非一次性分析清楚所有需求</a:t>
            </a:r>
            <a:r>
              <a:rPr lang="zh-CN" altLang="en-US" sz="1200" b="0" dirty="0">
                <a:solidFill>
                  <a:schemeClr val="tx1"/>
                </a:solidFill>
                <a:latin typeface="+mn-lt"/>
                <a:ea typeface="+mn-ea"/>
              </a:rPr>
              <a:t>（只对近期迭代要做的需求进行详细分析，其它需求停留在粗粒度）。</a:t>
            </a:r>
          </a:p>
        </p:txBody>
      </p:sp>
      <p:sp>
        <p:nvSpPr>
          <p:cNvPr id="60422" name="DtsShapeName" descr="98G8C38D3@C@5928CG99BC60676G69EG085&lt;&gt;G85&lt;&gt;G{37253g!!!!!BIHO@]{11041092!@57844411308600723@11308600723@!!!!!!!!!!!!!!!!!!!!!!!!!!!!!!!!!!!!!!!!!!!!!!!!!!!!85&lt;&gt;F85&lt;AG[11025026!!!BIHO@]{11025026!@5D5@C41100180BB7G1衙缉!Lhbsnrngu!QnvdsQnhou!熊丝吓逛!)3(/qqu!!!!!!!!!!!!!!!!!!!!!!!!!!!!!!!!!!!!!!!!!!!!!!!!!!!!!!!!!!!!!!!!!!!!!!!!!!!!!!!!!!!!!!!!!!!!!!!!!!!!!!!!!!!!!!!!!!!!!!!!!!!!!!!!!!!!!!!!!!!!!!!!!!!!!!!!!!!!!!!!!!!!!!!!!!!!!!!!!!!!!!!!!!!!!!!!!!!!!!!!!!!!!!!!!!!!!!!!!!!!!!!!!!!!!!!!!!!!!!!!!!!!!!!!!!!!!!!!!!!!!!!!!!!!!!!!!!!!!!!!!!!!!!!!!!!!!!!!!!!!!!!!!!!!!!!!!!!!!!!!!!!!!!!!!!!!!!!!!!!!!!!!!!!!!!!!!!!!!!!!!!!!!!!!!!!!!!!!!!!!!!!!!!!!!!!!!!!!!!!!!!!!!!!!!!!!!!!!!!!!!!!!!!!!!!!!!!!!!!!!!!!!!!!!!!!!!!!!!!!!!!!!!!!!!!!!!!!!!!!!!!!!!!!!!!!!!!!!!!!!!!!!!!!!!!!!!!!!!!!!!!!!!!!!!!!!!!!!!!!!!!!!!!!!!!!!!!!!!!!!!!!!!!!!!!!!!!!!!!!!!!!!!!!!!!!!!!!!!!!!!!!!!!!!!!!!!!!!!!!!!!!!!!!!!!!!!!!!!!!!!!!!!!!!!!!!!!!!!!!!!!!!!!!!!!!!!!!!!!!!!!!!!!!!!!!!!!!!!!!!!!!!!!!!!!!!!!!!!!!!!!!!!!!!!!!!!!!!!!!!!!!!!!!!!!!!!!!!!!!!!!!!!!!!!!!!!!!!!!!!!!!!!!!!!!!!!!!!!!!!!!!!!!!!!!!!!!!!!!!!!!!!!!!!!!!!!!!!!!!!!!!!!!!!!!!!!!!!!!!!!!!!!!!!!!!!!!!!!!!!!!!!!!!!!!!!!!!!!!!!!!!!!!!!!!!!!!!!!!!!!!!!!!!!!!!!!!!!!!!!!!!!!!!!!!!!!!!!!!!!!!!!!!!!!!!!!!!!!!!!!!!!!!!!!!!!!!!!!!!!!!!!!!!!!!!!!!!!!!!!!!!!!!!!!!!!!!!!!!!!!!!!!!!!!!!!!!!!!!!!!!!!!!!!!!!!!!!!!!!!!!!!!!!!!!!!!!!!!!!!!!!!!!!!!!!!!!!!!!!!!!!!!!!!!!!!!!!!!!!!!!!!!!!!!!!!!!!!!!!!!!!!!!!!!!!!!!!!!!!!!!!!!!!!!!!!!!!!!!!!!!!!!!!!!!!!!!!!!!!!!!!!!!!!!!!!!!!!!!!!!!!!!!!!!!!!!!!!!!!!!!!!!!!!!!!!!!!!!!!!!!!!!!!!!!!!!!!!!!!!!!!!!!!!!!!!!!!!!!!!!!!!!!!!!!!!!!!!!!!!!!!!!!!!!!!!!!!!!!!!!!!!!!!!!!!!!!!!!!!!!!!!!!!!!!!!!!!!!!!!!!!!!!!!!!!!!!!!!!!!!!!!!!!!!!!!!!!!!!!!!!!!!!!!!!!!!!!!!!!!!!!!!!!!!!!!!!!!!!!!!!!!!!!!!!!!!!!!!!!!!!!!!!!!!!!!!!!!!!!!!!!!!!!!!!!!!!!!!!!!!!!!!!!!!!!!!!!!!!!!!!!!!!!!!!!!!!!!!!!!!!!!!!!!!!!!!!!!!!!!!!!!!!!!!!!!!!!!!!!!!!!!!!!!!!!!!!!!!!!!!!!!!!!!!!!!!!!!!!!!!!!!!!!!!!!!!!!!!!!!!!!!!!!!!!!!!!!!!!!!!!!!!!!!!!!!!!!!!!!!!!!!!!!!!!!!!!!!!!!!!!!!!!!!!!!!!!!!!!!!!!!!!!!!!!!!!!!!!!!!!!!!!!!!!!!!!!!!!!!!!!!!!!!!!!!!!!!!!!!!!!!!!!!!!!!!!!!!!!!!!!!!!!!!!!!!!!!!!!!!!!!!!!!!!!!!!!!!!!!!!!!!!!!!!!!!!!!!!!!!!!!!!!!!!!!!!!!!!!!!!!!!!!!!!!!!!!!!!!!!!!!!!!!!!!!!!!!!!!!!!!!!!!!!!!!!!!!!!!!!!!!!!!!!!!!!!!!!!!!!!!!!!!!!!!!!!!!!!!!!!!!!!!!!!!!!!!!!!!!!!!!!!!!!!!!!!!!!!!!!!!!!!!!!!!!!!!!!!!!!!!!!!!!!!!!!!!!!!!!!!!!!!!!!!!!!!!!!!!!!!!!!!!!!!!!!!!!!!!!!!!!!!!!!!!!!!!!!!!!!!!!!!!!!!!!!!!!!!!!!!!!!!!!!!!!!!!!!!!!!1!&quot;" hidden="1"/>
          <p:cNvSpPr>
            <a:spLocks noChangeArrowheads="1"/>
          </p:cNvSpPr>
          <p:nvPr/>
        </p:nvSpPr>
        <p:spPr bwMode="auto">
          <a:xfrm>
            <a:off x="1143894" y="671951"/>
            <a:ext cx="223278" cy="373127"/>
          </a:xfrm>
          <a:custGeom>
            <a:avLst/>
            <a:gdLst>
              <a:gd name="T0" fmla="*/ 0 w 21600"/>
              <a:gd name="T1" fmla="*/ 0 h 21600"/>
              <a:gd name="T2" fmla="*/ 0 w 21600"/>
              <a:gd name="T3" fmla="*/ 0 h 21600"/>
              <a:gd name="T4" fmla="*/ 0 w 21600"/>
              <a:gd name="T5" fmla="*/ 0 h 21600"/>
              <a:gd name="T6" fmla="*/ 0 w 21600"/>
              <a:gd name="T7" fmla="*/ 0 h 21600"/>
              <a:gd name="T8" fmla="*/ 17694720 60000 65536"/>
              <a:gd name="T9" fmla="*/ 11796480 60000 65536"/>
              <a:gd name="T10" fmla="*/ 5898240 60000 65536"/>
              <a:gd name="T11" fmla="*/ 0 60000 65536"/>
              <a:gd name="T12" fmla="*/ 5033 w 21600"/>
              <a:gd name="T13" fmla="*/ 2272 h 21600"/>
              <a:gd name="T14" fmla="*/ 16554 w 21600"/>
              <a:gd name="T15" fmla="*/ 13684 h 21600"/>
            </a:gdLst>
            <a:ahLst/>
            <a:cxnLst>
              <a:cxn ang="T8">
                <a:pos x="T0" y="T1"/>
              </a:cxn>
              <a:cxn ang="T9">
                <a:pos x="T2" y="T3"/>
              </a:cxn>
              <a:cxn ang="T10">
                <a:pos x="T4" y="T5"/>
              </a:cxn>
              <a:cxn ang="T11">
                <a:pos x="T6" y="T7"/>
              </a:cxn>
            </a:cxnLst>
            <a:rect l="T12" t="T13" r="T14" b="T15"/>
            <a:pathLst>
              <a:path w="21600" h="21600">
                <a:moveTo>
                  <a:pt x="10860" y="2187"/>
                </a:moveTo>
                <a:cubicBezTo>
                  <a:pt x="10451" y="1746"/>
                  <a:pt x="9529" y="1018"/>
                  <a:pt x="9015" y="730"/>
                </a:cubicBezTo>
                <a:cubicBezTo>
                  <a:pt x="7865" y="152"/>
                  <a:pt x="6685" y="0"/>
                  <a:pt x="5415" y="0"/>
                </a:cubicBezTo>
                <a:cubicBezTo>
                  <a:pt x="4175" y="152"/>
                  <a:pt x="2995" y="575"/>
                  <a:pt x="1967" y="1305"/>
                </a:cubicBezTo>
                <a:cubicBezTo>
                  <a:pt x="1150" y="2187"/>
                  <a:pt x="575" y="3222"/>
                  <a:pt x="242" y="4220"/>
                </a:cubicBezTo>
                <a:cubicBezTo>
                  <a:pt x="0" y="5410"/>
                  <a:pt x="242" y="6560"/>
                  <a:pt x="575" y="7597"/>
                </a:cubicBezTo>
                <a:lnTo>
                  <a:pt x="10860" y="21600"/>
                </a:lnTo>
                <a:lnTo>
                  <a:pt x="20995" y="7597"/>
                </a:lnTo>
                <a:cubicBezTo>
                  <a:pt x="21480" y="6560"/>
                  <a:pt x="21600" y="5410"/>
                  <a:pt x="21480" y="4220"/>
                </a:cubicBezTo>
                <a:cubicBezTo>
                  <a:pt x="21115" y="3222"/>
                  <a:pt x="20420" y="2187"/>
                  <a:pt x="19632" y="1305"/>
                </a:cubicBezTo>
                <a:cubicBezTo>
                  <a:pt x="18575" y="575"/>
                  <a:pt x="17425" y="152"/>
                  <a:pt x="16275" y="0"/>
                </a:cubicBezTo>
                <a:cubicBezTo>
                  <a:pt x="15005" y="0"/>
                  <a:pt x="13735" y="152"/>
                  <a:pt x="12705" y="730"/>
                </a:cubicBezTo>
                <a:cubicBezTo>
                  <a:pt x="12176" y="1018"/>
                  <a:pt x="11254" y="1746"/>
                  <a:pt x="10860" y="2187"/>
                </a:cubicBezTo>
                <a:close/>
              </a:path>
            </a:pathLst>
          </a:cu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59385" tIns="29692" rIns="59385" bIns="29692" anchor="ctr">
            <a:spAutoFit/>
          </a:bodyPr>
          <a:lstStyle/>
          <a:p>
            <a:endParaRPr lang="zh-CN" altLang="en-US" sz="900"/>
          </a:p>
        </p:txBody>
      </p:sp>
      <p:sp>
        <p:nvSpPr>
          <p:cNvPr id="60423" name="Rectangle 7"/>
          <p:cNvSpPr>
            <a:spLocks noChangeArrowheads="1"/>
          </p:cNvSpPr>
          <p:nvPr/>
        </p:nvSpPr>
        <p:spPr bwMode="auto">
          <a:xfrm>
            <a:off x="650330" y="5517232"/>
            <a:ext cx="6155119" cy="2690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60065" tIns="30032" rIns="60065" bIns="30032"/>
          <a:lstStyle>
            <a:lvl1pPr defTabSz="800100" eaLnBrk="0" hangingPunct="0">
              <a:defRPr sz="3200">
                <a:solidFill>
                  <a:srgbClr val="990000"/>
                </a:solidFill>
                <a:latin typeface="FrutigerNext LT Medium" pitchFamily="34" charset="0"/>
                <a:ea typeface="黑体" panose="02010609060101010101" pitchFamily="49" charset="-122"/>
              </a:defRPr>
            </a:lvl1pPr>
            <a:lvl2pPr marL="742950" indent="-285750" defTabSz="800100" eaLnBrk="0" hangingPunct="0">
              <a:defRPr sz="3200">
                <a:solidFill>
                  <a:srgbClr val="990000"/>
                </a:solidFill>
                <a:latin typeface="FrutigerNext LT Medium" pitchFamily="34" charset="0"/>
                <a:ea typeface="黑体" panose="02010609060101010101" pitchFamily="49" charset="-122"/>
              </a:defRPr>
            </a:lvl2pPr>
            <a:lvl3pPr marL="1143000" indent="-228600" defTabSz="800100" eaLnBrk="0" hangingPunct="0">
              <a:defRPr sz="3200">
                <a:solidFill>
                  <a:srgbClr val="990000"/>
                </a:solidFill>
                <a:latin typeface="FrutigerNext LT Medium" pitchFamily="34" charset="0"/>
                <a:ea typeface="黑体" panose="02010609060101010101" pitchFamily="49" charset="-122"/>
              </a:defRPr>
            </a:lvl3pPr>
            <a:lvl4pPr marL="1600200" indent="-228600" defTabSz="800100" eaLnBrk="0" hangingPunct="0">
              <a:defRPr sz="3200">
                <a:solidFill>
                  <a:srgbClr val="990000"/>
                </a:solidFill>
                <a:latin typeface="FrutigerNext LT Medium" pitchFamily="34" charset="0"/>
                <a:ea typeface="黑体" panose="02010609060101010101" pitchFamily="49" charset="-122"/>
              </a:defRPr>
            </a:lvl4pPr>
            <a:lvl5pPr marL="2057400" indent="-228600" defTabSz="800100" eaLnBrk="0" hangingPunct="0">
              <a:defRPr sz="3200">
                <a:solidFill>
                  <a:srgbClr val="990000"/>
                </a:solidFill>
                <a:latin typeface="FrutigerNext LT Medium" pitchFamily="34" charset="0"/>
                <a:ea typeface="黑体" panose="02010609060101010101" pitchFamily="49" charset="-122"/>
              </a:defRPr>
            </a:lvl5pPr>
            <a:lvl6pPr marL="25146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eaLnBrk="1" hangingPunct="1">
              <a:lnSpc>
                <a:spcPct val="130000"/>
              </a:lnSpc>
              <a:buClr>
                <a:schemeClr val="bg2"/>
              </a:buClr>
              <a:buFont typeface="Wingdings" panose="05000000000000000000" pitchFamily="2" charset="2"/>
              <a:buNone/>
            </a:pPr>
            <a:r>
              <a:rPr lang="zh-CN" altLang="en-US" sz="1400" dirty="0">
                <a:solidFill>
                  <a:schemeClr val="tx2"/>
                </a:solidFill>
                <a:latin typeface="+mn-lt"/>
                <a:ea typeface="+mn-ea"/>
              </a:rPr>
              <a:t>产品</a:t>
            </a:r>
            <a:r>
              <a:rPr lang="en-US" altLang="zh-CN" sz="1400" dirty="0">
                <a:solidFill>
                  <a:schemeClr val="tx2"/>
                </a:solidFill>
                <a:latin typeface="+mn-lt"/>
                <a:ea typeface="+mn-ea"/>
              </a:rPr>
              <a:t>Backlog</a:t>
            </a:r>
            <a:r>
              <a:rPr lang="zh-CN" altLang="en-US" sz="1400" dirty="0">
                <a:solidFill>
                  <a:schemeClr val="tx2"/>
                </a:solidFill>
                <a:latin typeface="+mn-lt"/>
                <a:ea typeface="+mn-ea"/>
              </a:rPr>
              <a:t>是需求动态管理的载体</a:t>
            </a:r>
          </a:p>
        </p:txBody>
      </p:sp>
      <p:pic>
        <p:nvPicPr>
          <p:cNvPr id="43" name="Picture 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2159" y="2303034"/>
            <a:ext cx="3483638" cy="17449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44"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30540" y="3769802"/>
            <a:ext cx="1349817" cy="1673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Tree>
    <p:extLst>
      <p:ext uri="{BB962C8B-B14F-4D97-AF65-F5344CB8AC3E}">
        <p14:creationId xmlns:p14="http://schemas.microsoft.com/office/powerpoint/2010/main" val="276821933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4210" y="4217309"/>
            <a:ext cx="7901551" cy="14439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2" name="标题 1"/>
          <p:cNvSpPr>
            <a:spLocks noGrp="1"/>
          </p:cNvSpPr>
          <p:nvPr>
            <p:ph type="title"/>
          </p:nvPr>
        </p:nvSpPr>
        <p:spPr/>
        <p:txBody>
          <a:bodyPr/>
          <a:lstStyle/>
          <a:p>
            <a:r>
              <a:rPr lang="zh-CN" altLang="en-US" sz="3500" dirty="0"/>
              <a:t>敏捷工作件：迭代</a:t>
            </a:r>
            <a:r>
              <a:rPr lang="en-US" altLang="zh-CN" sz="3500" dirty="0"/>
              <a:t>Backlog</a:t>
            </a:r>
            <a:endParaRPr lang="zh-CN" altLang="en-US" sz="3500" dirty="0"/>
          </a:p>
        </p:txBody>
      </p:sp>
      <p:sp>
        <p:nvSpPr>
          <p:cNvPr id="60419" name="Rectangle 3"/>
          <p:cNvSpPr>
            <a:spLocks noChangeArrowheads="1"/>
          </p:cNvSpPr>
          <p:nvPr/>
        </p:nvSpPr>
        <p:spPr bwMode="auto">
          <a:xfrm>
            <a:off x="684213" y="1196752"/>
            <a:ext cx="4895899" cy="1760499"/>
          </a:xfrm>
          <a:prstGeom prst="rect">
            <a:avLst/>
          </a:prstGeom>
          <a:solidFill>
            <a:srgbClr val="EFF7F7"/>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44000" tIns="108000" rIns="144000" bIns="108000"/>
          <a:lstStyle>
            <a:lvl1pPr marL="361950" indent="-361950" defTabSz="800100" eaLnBrk="0" hangingPunct="0">
              <a:defRPr sz="3200">
                <a:solidFill>
                  <a:srgbClr val="990000"/>
                </a:solidFill>
                <a:latin typeface="FrutigerNext LT Medium" pitchFamily="34" charset="0"/>
                <a:ea typeface="黑体" panose="02010609060101010101" pitchFamily="49" charset="-122"/>
              </a:defRPr>
            </a:lvl1pPr>
            <a:lvl2pPr marL="742950" indent="-285750" defTabSz="800100" eaLnBrk="0" hangingPunct="0">
              <a:defRPr sz="3200">
                <a:solidFill>
                  <a:srgbClr val="990000"/>
                </a:solidFill>
                <a:latin typeface="FrutigerNext LT Medium" pitchFamily="34" charset="0"/>
                <a:ea typeface="黑体" panose="02010609060101010101" pitchFamily="49" charset="-122"/>
              </a:defRPr>
            </a:lvl2pPr>
            <a:lvl3pPr marL="1143000" indent="-228600" defTabSz="800100" eaLnBrk="0" hangingPunct="0">
              <a:defRPr sz="3200">
                <a:solidFill>
                  <a:srgbClr val="990000"/>
                </a:solidFill>
                <a:latin typeface="FrutigerNext LT Medium" pitchFamily="34" charset="0"/>
                <a:ea typeface="黑体" panose="02010609060101010101" pitchFamily="49" charset="-122"/>
              </a:defRPr>
            </a:lvl3pPr>
            <a:lvl4pPr marL="1600200" indent="-228600" defTabSz="800100" eaLnBrk="0" hangingPunct="0">
              <a:defRPr sz="3200">
                <a:solidFill>
                  <a:srgbClr val="990000"/>
                </a:solidFill>
                <a:latin typeface="FrutigerNext LT Medium" pitchFamily="34" charset="0"/>
                <a:ea typeface="黑体" panose="02010609060101010101" pitchFamily="49" charset="-122"/>
              </a:defRPr>
            </a:lvl4pPr>
            <a:lvl5pPr marL="2057400" indent="-228600" defTabSz="800100" eaLnBrk="0" hangingPunct="0">
              <a:defRPr sz="3200">
                <a:solidFill>
                  <a:srgbClr val="990000"/>
                </a:solidFill>
                <a:latin typeface="FrutigerNext LT Medium" pitchFamily="34" charset="0"/>
                <a:ea typeface="黑体" panose="02010609060101010101" pitchFamily="49" charset="-122"/>
              </a:defRPr>
            </a:lvl5pPr>
            <a:lvl6pPr marL="25146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eaLnBrk="1" hangingPunct="1">
              <a:lnSpc>
                <a:spcPct val="140000"/>
              </a:lnSpc>
              <a:buClr>
                <a:schemeClr val="bg2"/>
              </a:buClr>
              <a:buSzPct val="60000"/>
              <a:buFont typeface="Wingdings" panose="05000000000000000000" pitchFamily="2" charset="2"/>
              <a:buNone/>
            </a:pPr>
            <a:r>
              <a:rPr lang="zh-CN" altLang="en-US" sz="1200" dirty="0">
                <a:solidFill>
                  <a:schemeClr val="tx1"/>
                </a:solidFill>
                <a:latin typeface="+mn-lt"/>
                <a:ea typeface="+mn-ea"/>
              </a:rPr>
              <a:t>什么是迭代</a:t>
            </a:r>
            <a:r>
              <a:rPr lang="en-US" altLang="zh-CN" sz="1200" dirty="0">
                <a:solidFill>
                  <a:schemeClr val="tx1"/>
                </a:solidFill>
                <a:latin typeface="+mn-lt"/>
                <a:ea typeface="+mn-ea"/>
              </a:rPr>
              <a:t>Backlog</a:t>
            </a:r>
          </a:p>
          <a:p>
            <a:pPr marL="171450" indent="-171450" eaLnBrk="1" hangingPunct="1">
              <a:lnSpc>
                <a:spcPct val="140000"/>
              </a:lnSpc>
              <a:buClr>
                <a:schemeClr val="bg1">
                  <a:lumMod val="50000"/>
                </a:schemeClr>
              </a:buClr>
              <a:buSzPct val="60000"/>
              <a:buFont typeface="Wingdings" panose="05000000000000000000" pitchFamily="2" charset="2"/>
              <a:buChar char="l"/>
            </a:pPr>
            <a:r>
              <a:rPr lang="zh-CN" altLang="en-US" sz="1200" b="0" dirty="0">
                <a:solidFill>
                  <a:schemeClr val="tx1"/>
                </a:solidFill>
                <a:latin typeface="+mn-lt"/>
                <a:ea typeface="+mn-ea"/>
              </a:rPr>
              <a:t>迭代</a:t>
            </a:r>
            <a:r>
              <a:rPr lang="en-US" altLang="zh-CN" sz="1200" b="0" dirty="0">
                <a:solidFill>
                  <a:schemeClr val="tx1"/>
                </a:solidFill>
                <a:latin typeface="+mn-lt"/>
                <a:ea typeface="+mn-ea"/>
              </a:rPr>
              <a:t>Backlog</a:t>
            </a:r>
            <a:r>
              <a:rPr lang="zh-CN" altLang="en-US" sz="1200" b="0" dirty="0">
                <a:solidFill>
                  <a:schemeClr val="tx1"/>
                </a:solidFill>
                <a:latin typeface="+mn-lt"/>
                <a:ea typeface="+mn-ea"/>
              </a:rPr>
              <a:t>是团队在一轮迭代中的“任务”（</a:t>
            </a:r>
            <a:r>
              <a:rPr lang="en-US" altLang="zh-CN" sz="1200" b="0" dirty="0">
                <a:solidFill>
                  <a:schemeClr val="tx1"/>
                </a:solidFill>
                <a:latin typeface="+mn-lt"/>
                <a:ea typeface="+mn-ea"/>
              </a:rPr>
              <a:t>Task</a:t>
            </a:r>
            <a:r>
              <a:rPr lang="zh-CN" altLang="en-US" sz="1200" b="0" dirty="0">
                <a:solidFill>
                  <a:schemeClr val="tx1"/>
                </a:solidFill>
                <a:latin typeface="+mn-lt"/>
                <a:ea typeface="+mn-ea"/>
              </a:rPr>
              <a:t>）清单，是团队的详细迭代开发计划；</a:t>
            </a:r>
          </a:p>
          <a:p>
            <a:pPr marL="171450" indent="-171450" eaLnBrk="1" hangingPunct="1">
              <a:lnSpc>
                <a:spcPct val="140000"/>
              </a:lnSpc>
              <a:buClr>
                <a:schemeClr val="bg1">
                  <a:lumMod val="50000"/>
                </a:schemeClr>
              </a:buClr>
              <a:buSzPct val="60000"/>
              <a:buFont typeface="Wingdings" panose="05000000000000000000" pitchFamily="2" charset="2"/>
              <a:buChar char="l"/>
            </a:pPr>
            <a:r>
              <a:rPr lang="zh-CN" altLang="en-US" sz="1200" b="0" dirty="0">
                <a:solidFill>
                  <a:schemeClr val="tx1"/>
                </a:solidFill>
                <a:latin typeface="+mn-lt"/>
                <a:ea typeface="+mn-ea"/>
              </a:rPr>
              <a:t>当团队接收从产品</a:t>
            </a:r>
            <a:r>
              <a:rPr lang="en-US" altLang="zh-CN" sz="1200" b="0" dirty="0">
                <a:solidFill>
                  <a:schemeClr val="tx1"/>
                </a:solidFill>
                <a:latin typeface="+mn-lt"/>
                <a:ea typeface="+mn-ea"/>
              </a:rPr>
              <a:t>Backlog</a:t>
            </a:r>
            <a:r>
              <a:rPr lang="zh-CN" altLang="en-US" sz="1200" b="0" dirty="0">
                <a:solidFill>
                  <a:schemeClr val="tx1"/>
                </a:solidFill>
                <a:latin typeface="+mn-lt"/>
                <a:ea typeface="+mn-ea"/>
              </a:rPr>
              <a:t>挑选出要在本轮迭代实现的需求时，召开团队迭代计划会议，将需求转化为具体的“任务”；</a:t>
            </a:r>
          </a:p>
          <a:p>
            <a:pPr marL="171450" indent="-171450" eaLnBrk="1" hangingPunct="1">
              <a:lnSpc>
                <a:spcPct val="140000"/>
              </a:lnSpc>
              <a:buClr>
                <a:schemeClr val="bg1">
                  <a:lumMod val="50000"/>
                </a:schemeClr>
              </a:buClr>
              <a:buSzPct val="60000"/>
              <a:buFont typeface="Wingdings" panose="05000000000000000000" pitchFamily="2" charset="2"/>
              <a:buChar char="l"/>
            </a:pPr>
            <a:r>
              <a:rPr lang="zh-CN" altLang="en-US" sz="1200" b="0" dirty="0">
                <a:solidFill>
                  <a:schemeClr val="tx1"/>
                </a:solidFill>
                <a:latin typeface="+mn-lt"/>
                <a:ea typeface="+mn-ea"/>
              </a:rPr>
              <a:t>每项任务信息包括当前剩余工作量和责任人。</a:t>
            </a:r>
          </a:p>
        </p:txBody>
      </p:sp>
      <p:sp>
        <p:nvSpPr>
          <p:cNvPr id="60420" name="Rectangle 3"/>
          <p:cNvSpPr>
            <a:spLocks noChangeArrowheads="1"/>
          </p:cNvSpPr>
          <p:nvPr/>
        </p:nvSpPr>
        <p:spPr bwMode="auto">
          <a:xfrm>
            <a:off x="684212" y="3039848"/>
            <a:ext cx="4895900" cy="1108821"/>
          </a:xfrm>
          <a:prstGeom prst="rect">
            <a:avLst/>
          </a:prstGeom>
          <a:solidFill>
            <a:srgbClr val="F3F2D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44000" tIns="144000" rIns="144000" bIns="144000"/>
          <a:lstStyle>
            <a:lvl1pPr marL="361950" indent="-361950" defTabSz="800100" eaLnBrk="0" hangingPunct="0">
              <a:defRPr sz="3200">
                <a:solidFill>
                  <a:srgbClr val="990000"/>
                </a:solidFill>
                <a:latin typeface="FrutigerNext LT Medium" pitchFamily="34" charset="0"/>
                <a:ea typeface="黑体" panose="02010609060101010101" pitchFamily="49" charset="-122"/>
              </a:defRPr>
            </a:lvl1pPr>
            <a:lvl2pPr marL="742950" indent="-285750" defTabSz="800100" eaLnBrk="0" hangingPunct="0">
              <a:defRPr sz="3200">
                <a:solidFill>
                  <a:srgbClr val="990000"/>
                </a:solidFill>
                <a:latin typeface="FrutigerNext LT Medium" pitchFamily="34" charset="0"/>
                <a:ea typeface="黑体" panose="02010609060101010101" pitchFamily="49" charset="-122"/>
              </a:defRPr>
            </a:lvl2pPr>
            <a:lvl3pPr marL="1143000" indent="-228600" defTabSz="800100" eaLnBrk="0" hangingPunct="0">
              <a:defRPr sz="3200">
                <a:solidFill>
                  <a:srgbClr val="990000"/>
                </a:solidFill>
                <a:latin typeface="FrutigerNext LT Medium" pitchFamily="34" charset="0"/>
                <a:ea typeface="黑体" panose="02010609060101010101" pitchFamily="49" charset="-122"/>
              </a:defRPr>
            </a:lvl3pPr>
            <a:lvl4pPr marL="1600200" indent="-228600" defTabSz="800100" eaLnBrk="0" hangingPunct="0">
              <a:defRPr sz="3200">
                <a:solidFill>
                  <a:srgbClr val="990000"/>
                </a:solidFill>
                <a:latin typeface="FrutigerNext LT Medium" pitchFamily="34" charset="0"/>
                <a:ea typeface="黑体" panose="02010609060101010101" pitchFamily="49" charset="-122"/>
              </a:defRPr>
            </a:lvl4pPr>
            <a:lvl5pPr marL="2057400" indent="-228600" defTabSz="800100" eaLnBrk="0" hangingPunct="0">
              <a:defRPr sz="3200">
                <a:solidFill>
                  <a:srgbClr val="990000"/>
                </a:solidFill>
                <a:latin typeface="FrutigerNext LT Medium" pitchFamily="34" charset="0"/>
                <a:ea typeface="黑体" panose="02010609060101010101" pitchFamily="49" charset="-122"/>
              </a:defRPr>
            </a:lvl5pPr>
            <a:lvl6pPr marL="25146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eaLnBrk="1" hangingPunct="1">
              <a:lnSpc>
                <a:spcPct val="140000"/>
              </a:lnSpc>
              <a:buClr>
                <a:schemeClr val="bg2"/>
              </a:buClr>
              <a:buSzPct val="60000"/>
              <a:buFont typeface="Wingdings" panose="05000000000000000000" pitchFamily="2" charset="2"/>
              <a:buNone/>
            </a:pPr>
            <a:r>
              <a:rPr lang="zh-CN" altLang="en-US" sz="1200" dirty="0">
                <a:solidFill>
                  <a:schemeClr val="tx1"/>
                </a:solidFill>
                <a:latin typeface="+mn-lt"/>
                <a:ea typeface="+mn-ea"/>
              </a:rPr>
              <a:t>迭代</a:t>
            </a:r>
            <a:r>
              <a:rPr lang="en-US" altLang="zh-CN" sz="1200" dirty="0">
                <a:solidFill>
                  <a:schemeClr val="tx1"/>
                </a:solidFill>
                <a:latin typeface="+mn-lt"/>
                <a:ea typeface="+mn-ea"/>
              </a:rPr>
              <a:t>Backlog</a:t>
            </a:r>
            <a:r>
              <a:rPr lang="zh-CN" altLang="en-US" sz="1200" dirty="0">
                <a:solidFill>
                  <a:schemeClr val="tx1"/>
                </a:solidFill>
                <a:latin typeface="+mn-lt"/>
                <a:ea typeface="+mn-ea"/>
              </a:rPr>
              <a:t>的好处</a:t>
            </a:r>
            <a:endParaRPr lang="en-US" altLang="zh-CN" sz="1200" dirty="0">
              <a:solidFill>
                <a:schemeClr val="tx1"/>
              </a:solidFill>
              <a:latin typeface="+mn-lt"/>
              <a:ea typeface="+mn-ea"/>
            </a:endParaRPr>
          </a:p>
          <a:p>
            <a:pPr marL="171450" indent="-171450" eaLnBrk="1" hangingPunct="1">
              <a:lnSpc>
                <a:spcPct val="140000"/>
              </a:lnSpc>
              <a:buClr>
                <a:schemeClr val="bg1">
                  <a:lumMod val="50000"/>
                </a:schemeClr>
              </a:buClr>
              <a:buSzPct val="60000"/>
              <a:buFont typeface="Wingdings" panose="05000000000000000000" pitchFamily="2" charset="2"/>
              <a:buChar char="l"/>
            </a:pPr>
            <a:r>
              <a:rPr lang="zh-CN" altLang="en-US" sz="1200" b="0" dirty="0">
                <a:solidFill>
                  <a:schemeClr val="tx1"/>
                </a:solidFill>
                <a:latin typeface="+mn-lt"/>
                <a:ea typeface="+mn-ea"/>
              </a:rPr>
              <a:t>将需求分解成更细小的任务，利于对迭代内进度进行精确控制；</a:t>
            </a:r>
            <a:endParaRPr lang="en-US" altLang="zh-CN" sz="1200" b="0" dirty="0">
              <a:solidFill>
                <a:schemeClr val="tx1"/>
              </a:solidFill>
              <a:latin typeface="+mn-lt"/>
              <a:ea typeface="+mn-ea"/>
            </a:endParaRPr>
          </a:p>
          <a:p>
            <a:pPr marL="171450" indent="-171450" eaLnBrk="1" hangingPunct="1">
              <a:lnSpc>
                <a:spcPct val="140000"/>
              </a:lnSpc>
              <a:buClr>
                <a:schemeClr val="bg1">
                  <a:lumMod val="50000"/>
                </a:schemeClr>
              </a:buClr>
              <a:buSzPct val="60000"/>
              <a:buFont typeface="Wingdings" panose="05000000000000000000" pitchFamily="2" charset="2"/>
              <a:buChar char="l"/>
            </a:pPr>
            <a:r>
              <a:rPr lang="zh-CN" altLang="en-US" sz="1200" b="0" dirty="0">
                <a:solidFill>
                  <a:schemeClr val="tx1"/>
                </a:solidFill>
                <a:latin typeface="+mn-lt"/>
                <a:ea typeface="+mn-ea"/>
              </a:rPr>
              <a:t>剩余工作量可用来实时跟踪团队当前进展。</a:t>
            </a:r>
            <a:endParaRPr lang="en-US" altLang="zh-CN" sz="1200" b="0" dirty="0">
              <a:solidFill>
                <a:schemeClr val="tx1"/>
              </a:solidFill>
              <a:latin typeface="+mn-lt"/>
              <a:ea typeface="+mn-ea"/>
            </a:endParaRPr>
          </a:p>
        </p:txBody>
      </p:sp>
      <p:sp>
        <p:nvSpPr>
          <p:cNvPr id="60421" name="Rectangle 3"/>
          <p:cNvSpPr>
            <a:spLocks noChangeArrowheads="1"/>
          </p:cNvSpPr>
          <p:nvPr/>
        </p:nvSpPr>
        <p:spPr bwMode="auto">
          <a:xfrm>
            <a:off x="5652120" y="1196776"/>
            <a:ext cx="2952131" cy="2951893"/>
          </a:xfrm>
          <a:prstGeom prst="rect">
            <a:avLst/>
          </a:prstGeom>
          <a:solidFill>
            <a:srgbClr val="F8EFE4"/>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44000" tIns="144000" rIns="144000" bIns="144000"/>
          <a:lstStyle>
            <a:lvl1pPr marL="361950" indent="-361950" defTabSz="800100" eaLnBrk="0" hangingPunct="0">
              <a:defRPr sz="3200">
                <a:solidFill>
                  <a:srgbClr val="990000"/>
                </a:solidFill>
                <a:latin typeface="FrutigerNext LT Medium" pitchFamily="34" charset="0"/>
                <a:ea typeface="黑体" panose="02010609060101010101" pitchFamily="49" charset="-122"/>
              </a:defRPr>
            </a:lvl1pPr>
            <a:lvl2pPr marL="742950" indent="-285750" defTabSz="800100" eaLnBrk="0" hangingPunct="0">
              <a:defRPr sz="3200">
                <a:solidFill>
                  <a:srgbClr val="990000"/>
                </a:solidFill>
                <a:latin typeface="FrutigerNext LT Medium" pitchFamily="34" charset="0"/>
                <a:ea typeface="黑体" panose="02010609060101010101" pitchFamily="49" charset="-122"/>
              </a:defRPr>
            </a:lvl2pPr>
            <a:lvl3pPr marL="1143000" indent="-228600" defTabSz="800100" eaLnBrk="0" hangingPunct="0">
              <a:defRPr sz="3200">
                <a:solidFill>
                  <a:srgbClr val="990000"/>
                </a:solidFill>
                <a:latin typeface="FrutigerNext LT Medium" pitchFamily="34" charset="0"/>
                <a:ea typeface="黑体" panose="02010609060101010101" pitchFamily="49" charset="-122"/>
              </a:defRPr>
            </a:lvl3pPr>
            <a:lvl4pPr marL="1600200" indent="-228600" defTabSz="800100" eaLnBrk="0" hangingPunct="0">
              <a:defRPr sz="3200">
                <a:solidFill>
                  <a:srgbClr val="990000"/>
                </a:solidFill>
                <a:latin typeface="FrutigerNext LT Medium" pitchFamily="34" charset="0"/>
                <a:ea typeface="黑体" panose="02010609060101010101" pitchFamily="49" charset="-122"/>
              </a:defRPr>
            </a:lvl4pPr>
            <a:lvl5pPr marL="2057400" indent="-228600" defTabSz="800100" eaLnBrk="0" hangingPunct="0">
              <a:defRPr sz="3200">
                <a:solidFill>
                  <a:srgbClr val="990000"/>
                </a:solidFill>
                <a:latin typeface="FrutigerNext LT Medium" pitchFamily="34" charset="0"/>
                <a:ea typeface="黑体" panose="02010609060101010101" pitchFamily="49" charset="-122"/>
              </a:defRPr>
            </a:lvl5pPr>
            <a:lvl6pPr marL="25146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eaLnBrk="1" hangingPunct="1">
              <a:lnSpc>
                <a:spcPct val="140000"/>
              </a:lnSpc>
              <a:buClr>
                <a:schemeClr val="bg2"/>
              </a:buClr>
              <a:buSzPct val="60000"/>
              <a:buFont typeface="Wingdings" panose="05000000000000000000" pitchFamily="2" charset="2"/>
              <a:buNone/>
            </a:pPr>
            <a:r>
              <a:rPr lang="zh-CN" altLang="en-US" sz="1200" dirty="0">
                <a:solidFill>
                  <a:schemeClr val="tx1"/>
                </a:solidFill>
                <a:latin typeface="+mn-lt"/>
                <a:ea typeface="华文细黑" panose="02010600040101010101" pitchFamily="2" charset="-122"/>
              </a:rPr>
              <a:t>迭代</a:t>
            </a:r>
            <a:r>
              <a:rPr lang="en-US" altLang="zh-CN" sz="1200" dirty="0">
                <a:solidFill>
                  <a:schemeClr val="tx1"/>
                </a:solidFill>
                <a:latin typeface="+mn-lt"/>
                <a:ea typeface="华文细黑" panose="02010600040101010101" pitchFamily="2" charset="-122"/>
              </a:rPr>
              <a:t>Backlog</a:t>
            </a:r>
            <a:r>
              <a:rPr lang="zh-CN" altLang="en-US" sz="1200" dirty="0">
                <a:solidFill>
                  <a:schemeClr val="tx1"/>
                </a:solidFill>
                <a:latin typeface="+mn-lt"/>
                <a:ea typeface="华文细黑" panose="02010600040101010101" pitchFamily="2" charset="-122"/>
              </a:rPr>
              <a:t>关键要点</a:t>
            </a:r>
            <a:endParaRPr lang="en-US" altLang="zh-CN" sz="1200" dirty="0">
              <a:solidFill>
                <a:schemeClr val="tx1"/>
              </a:solidFill>
              <a:latin typeface="+mn-lt"/>
              <a:ea typeface="华文细黑" panose="02010600040101010101" pitchFamily="2" charset="-122"/>
            </a:endParaRPr>
          </a:p>
          <a:p>
            <a:pPr marL="171450" indent="-171450" eaLnBrk="1" hangingPunct="1">
              <a:lnSpc>
                <a:spcPct val="140000"/>
              </a:lnSpc>
              <a:buClr>
                <a:schemeClr val="bg1">
                  <a:lumMod val="50000"/>
                </a:schemeClr>
              </a:buClr>
              <a:buSzPct val="60000"/>
              <a:buFont typeface="Wingdings" panose="05000000000000000000" pitchFamily="2" charset="2"/>
              <a:buChar char="l"/>
            </a:pPr>
            <a:r>
              <a:rPr lang="zh-CN" altLang="en-US" sz="1200" b="0" dirty="0">
                <a:solidFill>
                  <a:schemeClr val="tx1"/>
                </a:solidFill>
                <a:latin typeface="+mn-lt"/>
                <a:ea typeface="华文细黑" panose="02010600040101010101" pitchFamily="2" charset="-122"/>
              </a:rPr>
              <a:t>“任务”由团队成员自己分解和定义，而不是上级指派，支撑需求完成的所有工作都可以列为任务；</a:t>
            </a:r>
          </a:p>
          <a:p>
            <a:pPr marL="171450" indent="-171450" eaLnBrk="1" hangingPunct="1">
              <a:lnSpc>
                <a:spcPct val="140000"/>
              </a:lnSpc>
              <a:buClr>
                <a:schemeClr val="bg1">
                  <a:lumMod val="50000"/>
                </a:schemeClr>
              </a:buClr>
              <a:buSzPct val="60000"/>
              <a:buFont typeface="Wingdings" panose="05000000000000000000" pitchFamily="2" charset="2"/>
              <a:buChar char="l"/>
            </a:pPr>
            <a:r>
              <a:rPr lang="zh-CN" altLang="en-US" sz="1200" b="0" dirty="0">
                <a:solidFill>
                  <a:schemeClr val="tx1"/>
                </a:solidFill>
                <a:latin typeface="+mn-lt"/>
                <a:ea typeface="华文细黑" panose="02010600040101010101" pitchFamily="2" charset="-122"/>
              </a:rPr>
              <a:t>任务要落实到具体的责任人；</a:t>
            </a:r>
          </a:p>
          <a:p>
            <a:pPr marL="171450" indent="-171450" eaLnBrk="1" hangingPunct="1">
              <a:lnSpc>
                <a:spcPct val="140000"/>
              </a:lnSpc>
              <a:buClr>
                <a:schemeClr val="bg1">
                  <a:lumMod val="50000"/>
                </a:schemeClr>
              </a:buClr>
              <a:buSzPct val="60000"/>
              <a:buFont typeface="Wingdings" panose="05000000000000000000" pitchFamily="2" charset="2"/>
              <a:buChar char="l"/>
            </a:pPr>
            <a:r>
              <a:rPr lang="zh-CN" altLang="en-US" sz="1200" b="0" dirty="0">
                <a:solidFill>
                  <a:schemeClr val="tx1"/>
                </a:solidFill>
                <a:latin typeface="+mn-lt"/>
                <a:ea typeface="华文细黑" panose="02010600040101010101" pitchFamily="2" charset="-122"/>
              </a:rPr>
              <a:t>任务粒度要小，工作量大于两天的任务要进一步分解；</a:t>
            </a:r>
          </a:p>
          <a:p>
            <a:pPr marL="171450" indent="-171450" eaLnBrk="1" hangingPunct="1">
              <a:lnSpc>
                <a:spcPct val="140000"/>
              </a:lnSpc>
              <a:buClr>
                <a:schemeClr val="bg1">
                  <a:lumMod val="50000"/>
                </a:schemeClr>
              </a:buClr>
              <a:buSzPct val="60000"/>
              <a:buFont typeface="Wingdings" panose="05000000000000000000" pitchFamily="2" charset="2"/>
              <a:buChar char="l"/>
            </a:pPr>
            <a:r>
              <a:rPr lang="zh-CN" altLang="en-US" sz="1200" b="0" dirty="0">
                <a:solidFill>
                  <a:schemeClr val="tx1"/>
                </a:solidFill>
                <a:latin typeface="+mn-lt"/>
                <a:ea typeface="华文细黑" panose="02010600040101010101" pitchFamily="2" charset="-122"/>
              </a:rPr>
              <a:t>用小时做为任务剩余工作量的估计单位，并每日重估计和刷新。</a:t>
            </a:r>
          </a:p>
        </p:txBody>
      </p:sp>
      <p:sp>
        <p:nvSpPr>
          <p:cNvPr id="60422" name="DtsShapeName" descr="98G8C38D3@C@5928CG99BC60676G69EG085&lt;&gt;G85&lt;&gt;G{37253g!!!!!BIHO@]{11041092!@57844411308600723@11308600723@!!!!!!!!!!!!!!!!!!!!!!!!!!!!!!!!!!!!!!!!!!!!!!!!!!!!85&lt;&gt;F85&lt;AG[11025026!!!BIHO@]{11025026!@5D5@C41100180BB7G1衙缉!Lhbsnrngu!QnvdsQnhou!熊丝吓逛!)3(/qqu!!!!!!!!!!!!!!!!!!!!!!!!!!!!!!!!!!!!!!!!!!!!!!!!!!!!!!!!!!!!!!!!!!!!!!!!!!!!!!!!!!!!!!!!!!!!!!!!!!!!!!!!!!!!!!!!!!!!!!!!!!!!!!!!!!!!!!!!!!!!!!!!!!!!!!!!!!!!!!!!!!!!!!!!!!!!!!!!!!!!!!!!!!!!!!!!!!!!!!!!!!!!!!!!!!!!!!!!!!!!!!!!!!!!!!!!!!!!!!!!!!!!!!!!!!!!!!!!!!!!!!!!!!!!!!!!!!!!!!!!!!!!!!!!!!!!!!!!!!!!!!!!!!!!!!!!!!!!!!!!!!!!!!!!!!!!!!!!!!!!!!!!!!!!!!!!!!!!!!!!!!!!!!!!!!!!!!!!!!!!!!!!!!!!!!!!!!!!!!!!!!!!!!!!!!!!!!!!!!!!!!!!!!!!!!!!!!!!!!!!!!!!!!!!!!!!!!!!!!!!!!!!!!!!!!!!!!!!!!!!!!!!!!!!!!!!!!!!!!!!!!!!!!!!!!!!!!!!!!!!!!!!!!!!!!!!!!!!!!!!!!!!!!!!!!!!!!!!!!!!!!!!!!!!!!!!!!!!!!!!!!!!!!!!!!!!!!!!!!!!!!!!!!!!!!!!!!!!!!!!!!!!!!!!!!!!!!!!!!!!!!!!!!!!!!!!!!!!!!!!!!!!!!!!!!!!!!!!!!!!!!!!!!!!!!!!!!!!!!!!!!!!!!!!!!!!!!!!!!!!!!!!!!!!!!!!!!!!!!!!!!!!!!!!!!!!!!!!!!!!!!!!!!!!!!!!!!!!!!!!!!!!!!!!!!!!!!!!!!!!!!!!!!!!!!!!!!!!!!!!!!!!!!!!!!!!!!!!!!!!!!!!!!!!!!!!!!!!!!!!!!!!!!!!!!!!!!!!!!!!!!!!!!!!!!!!!!!!!!!!!!!!!!!!!!!!!!!!!!!!!!!!!!!!!!!!!!!!!!!!!!!!!!!!!!!!!!!!!!!!!!!!!!!!!!!!!!!!!!!!!!!!!!!!!!!!!!!!!!!!!!!!!!!!!!!!!!!!!!!!!!!!!!!!!!!!!!!!!!!!!!!!!!!!!!!!!!!!!!!!!!!!!!!!!!!!!!!!!!!!!!!!!!!!!!!!!!!!!!!!!!!!!!!!!!!!!!!!!!!!!!!!!!!!!!!!!!!!!!!!!!!!!!!!!!!!!!!!!!!!!!!!!!!!!!!!!!!!!!!!!!!!!!!!!!!!!!!!!!!!!!!!!!!!!!!!!!!!!!!!!!!!!!!!!!!!!!!!!!!!!!!!!!!!!!!!!!!!!!!!!!!!!!!!!!!!!!!!!!!!!!!!!!!!!!!!!!!!!!!!!!!!!!!!!!!!!!!!!!!!!!!!!!!!!!!!!!!!!!!!!!!!!!!!!!!!!!!!!!!!!!!!!!!!!!!!!!!!!!!!!!!!!!!!!!!!!!!!!!!!!!!!!!!!!!!!!!!!!!!!!!!!!!!!!!!!!!!!!!!!!!!!!!!!!!!!!!!!!!!!!!!!!!!!!!!!!!!!!!!!!!!!!!!!!!!!!!!!!!!!!!!!!!!!!!!!!!!!!!!!!!!!!!!!!!!!!!!!!!!!!!!!!!!!!!!!!!!!!!!!!!!!!!!!!!!!!!!!!!!!!!!!!!!!!!!!!!!!!!!!!!!!!!!!!!!!!!!!!!!!!!!!!!!!!!!!!!!!!!!!!!!!!!!!!!!!!!!!!!!!!!!!!!!!!!!!!!!!!!!!!!!!!!!!!!!!!!!!!!!!!!!!!!!!!!!!!!!!!!!!!!!!!!!!!!!!!!!!!!!!!!!!!!!!!!!!!!!!!!!!!!!!!!!!!!!!!!!!!!!!!!!!!!!!!!!!!!!!!!!!!!!!!!!!!!!!!!!!!!!!!!!!!!!!!!!!!!!!!!!!!!!!!!!!!!!!!!!!!!!!!!!!!!!!!!!!!!!!!!!!!!!!!!!!!!!!!!!!!!!!!!!!!!!!!!!!!!!!!!!!!!!!!!!!!!!!!!!!!!!!!!!!!!!!!!!!!!!!!!!!!!!!!!!!!!!!!!!!!!!!!!!!!!!!!!!!!!!!!!!!!!!!!!!!!!!!!!!!!!!!!!!!!!!!!!!!!!!!!!!!!!!!!!!!!!!!!!!!!!!!!!!!!!!!!!!!!!!!!!!!!!!!!!!!!!!!!!!!!!!!!!!!!!!!!!!!!!!!!!!!!!!!!!!!!!!!!!!!!!!!!!!!!!!!!!!!!!!!!!!!!!!!!!!!!!!!!!!!!!!!!!!!!!!!!!!!!!!!!!!!1!&quot;" hidden="1"/>
          <p:cNvSpPr>
            <a:spLocks noChangeArrowheads="1"/>
          </p:cNvSpPr>
          <p:nvPr/>
        </p:nvSpPr>
        <p:spPr bwMode="auto">
          <a:xfrm>
            <a:off x="1143894" y="671951"/>
            <a:ext cx="223278" cy="373127"/>
          </a:xfrm>
          <a:custGeom>
            <a:avLst/>
            <a:gdLst>
              <a:gd name="T0" fmla="*/ 0 w 21600"/>
              <a:gd name="T1" fmla="*/ 0 h 21600"/>
              <a:gd name="T2" fmla="*/ 0 w 21600"/>
              <a:gd name="T3" fmla="*/ 0 h 21600"/>
              <a:gd name="T4" fmla="*/ 0 w 21600"/>
              <a:gd name="T5" fmla="*/ 0 h 21600"/>
              <a:gd name="T6" fmla="*/ 0 w 21600"/>
              <a:gd name="T7" fmla="*/ 0 h 21600"/>
              <a:gd name="T8" fmla="*/ 17694720 60000 65536"/>
              <a:gd name="T9" fmla="*/ 11796480 60000 65536"/>
              <a:gd name="T10" fmla="*/ 5898240 60000 65536"/>
              <a:gd name="T11" fmla="*/ 0 60000 65536"/>
              <a:gd name="T12" fmla="*/ 5033 w 21600"/>
              <a:gd name="T13" fmla="*/ 2272 h 21600"/>
              <a:gd name="T14" fmla="*/ 16554 w 21600"/>
              <a:gd name="T15" fmla="*/ 13684 h 21600"/>
            </a:gdLst>
            <a:ahLst/>
            <a:cxnLst>
              <a:cxn ang="T8">
                <a:pos x="T0" y="T1"/>
              </a:cxn>
              <a:cxn ang="T9">
                <a:pos x="T2" y="T3"/>
              </a:cxn>
              <a:cxn ang="T10">
                <a:pos x="T4" y="T5"/>
              </a:cxn>
              <a:cxn ang="T11">
                <a:pos x="T6" y="T7"/>
              </a:cxn>
            </a:cxnLst>
            <a:rect l="T12" t="T13" r="T14" b="T15"/>
            <a:pathLst>
              <a:path w="21600" h="21600">
                <a:moveTo>
                  <a:pt x="10860" y="2187"/>
                </a:moveTo>
                <a:cubicBezTo>
                  <a:pt x="10451" y="1746"/>
                  <a:pt x="9529" y="1018"/>
                  <a:pt x="9015" y="730"/>
                </a:cubicBezTo>
                <a:cubicBezTo>
                  <a:pt x="7865" y="152"/>
                  <a:pt x="6685" y="0"/>
                  <a:pt x="5415" y="0"/>
                </a:cubicBezTo>
                <a:cubicBezTo>
                  <a:pt x="4175" y="152"/>
                  <a:pt x="2995" y="575"/>
                  <a:pt x="1967" y="1305"/>
                </a:cubicBezTo>
                <a:cubicBezTo>
                  <a:pt x="1150" y="2187"/>
                  <a:pt x="575" y="3222"/>
                  <a:pt x="242" y="4220"/>
                </a:cubicBezTo>
                <a:cubicBezTo>
                  <a:pt x="0" y="5410"/>
                  <a:pt x="242" y="6560"/>
                  <a:pt x="575" y="7597"/>
                </a:cubicBezTo>
                <a:lnTo>
                  <a:pt x="10860" y="21600"/>
                </a:lnTo>
                <a:lnTo>
                  <a:pt x="20995" y="7597"/>
                </a:lnTo>
                <a:cubicBezTo>
                  <a:pt x="21480" y="6560"/>
                  <a:pt x="21600" y="5410"/>
                  <a:pt x="21480" y="4220"/>
                </a:cubicBezTo>
                <a:cubicBezTo>
                  <a:pt x="21115" y="3222"/>
                  <a:pt x="20420" y="2187"/>
                  <a:pt x="19632" y="1305"/>
                </a:cubicBezTo>
                <a:cubicBezTo>
                  <a:pt x="18575" y="575"/>
                  <a:pt x="17425" y="152"/>
                  <a:pt x="16275" y="0"/>
                </a:cubicBezTo>
                <a:cubicBezTo>
                  <a:pt x="15005" y="0"/>
                  <a:pt x="13735" y="152"/>
                  <a:pt x="12705" y="730"/>
                </a:cubicBezTo>
                <a:cubicBezTo>
                  <a:pt x="12176" y="1018"/>
                  <a:pt x="11254" y="1746"/>
                  <a:pt x="10860" y="2187"/>
                </a:cubicBezTo>
                <a:close/>
              </a:path>
            </a:pathLst>
          </a:cu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59385" tIns="29692" rIns="59385" bIns="29692" anchor="ctr">
            <a:spAutoFit/>
          </a:bodyPr>
          <a:lstStyle/>
          <a:p>
            <a:endParaRPr lang="zh-CN" altLang="en-US" sz="900"/>
          </a:p>
        </p:txBody>
      </p:sp>
      <p:sp>
        <p:nvSpPr>
          <p:cNvPr id="60423" name="Rectangle 7"/>
          <p:cNvSpPr>
            <a:spLocks noChangeArrowheads="1"/>
          </p:cNvSpPr>
          <p:nvPr/>
        </p:nvSpPr>
        <p:spPr bwMode="auto">
          <a:xfrm>
            <a:off x="650330" y="5729888"/>
            <a:ext cx="6155119" cy="2690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60065" tIns="30032" rIns="60065" bIns="30032"/>
          <a:lstStyle>
            <a:lvl1pPr defTabSz="800100" eaLnBrk="0" hangingPunct="0">
              <a:defRPr sz="3200">
                <a:solidFill>
                  <a:srgbClr val="990000"/>
                </a:solidFill>
                <a:latin typeface="FrutigerNext LT Medium" pitchFamily="34" charset="0"/>
                <a:ea typeface="黑体" panose="02010609060101010101" pitchFamily="49" charset="-122"/>
              </a:defRPr>
            </a:lvl1pPr>
            <a:lvl2pPr marL="742950" indent="-285750" defTabSz="800100" eaLnBrk="0" hangingPunct="0">
              <a:defRPr sz="3200">
                <a:solidFill>
                  <a:srgbClr val="990000"/>
                </a:solidFill>
                <a:latin typeface="FrutigerNext LT Medium" pitchFamily="34" charset="0"/>
                <a:ea typeface="黑体" panose="02010609060101010101" pitchFamily="49" charset="-122"/>
              </a:defRPr>
            </a:lvl2pPr>
            <a:lvl3pPr marL="1143000" indent="-228600" defTabSz="800100" eaLnBrk="0" hangingPunct="0">
              <a:defRPr sz="3200">
                <a:solidFill>
                  <a:srgbClr val="990000"/>
                </a:solidFill>
                <a:latin typeface="FrutigerNext LT Medium" pitchFamily="34" charset="0"/>
                <a:ea typeface="黑体" panose="02010609060101010101" pitchFamily="49" charset="-122"/>
              </a:defRPr>
            </a:lvl3pPr>
            <a:lvl4pPr marL="1600200" indent="-228600" defTabSz="800100" eaLnBrk="0" hangingPunct="0">
              <a:defRPr sz="3200">
                <a:solidFill>
                  <a:srgbClr val="990000"/>
                </a:solidFill>
                <a:latin typeface="FrutigerNext LT Medium" pitchFamily="34" charset="0"/>
                <a:ea typeface="黑体" panose="02010609060101010101" pitchFamily="49" charset="-122"/>
              </a:defRPr>
            </a:lvl4pPr>
            <a:lvl5pPr marL="2057400" indent="-228600" defTabSz="800100" eaLnBrk="0" hangingPunct="0">
              <a:defRPr sz="3200">
                <a:solidFill>
                  <a:srgbClr val="990000"/>
                </a:solidFill>
                <a:latin typeface="FrutigerNext LT Medium" pitchFamily="34" charset="0"/>
                <a:ea typeface="黑体" panose="02010609060101010101" pitchFamily="49" charset="-122"/>
              </a:defRPr>
            </a:lvl5pPr>
            <a:lvl6pPr marL="25146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eaLnBrk="1" hangingPunct="1">
              <a:lnSpc>
                <a:spcPct val="130000"/>
              </a:lnSpc>
              <a:buClr>
                <a:schemeClr val="bg2"/>
              </a:buClr>
              <a:buFont typeface="Wingdings" panose="05000000000000000000" pitchFamily="2" charset="2"/>
              <a:buNone/>
            </a:pPr>
            <a:r>
              <a:rPr lang="zh-CN" altLang="en-US" sz="1400" dirty="0">
                <a:solidFill>
                  <a:schemeClr val="tx2"/>
                </a:solidFill>
                <a:latin typeface="+mn-lt"/>
                <a:ea typeface="+mn-ea"/>
              </a:rPr>
              <a:t>迭代</a:t>
            </a:r>
            <a:r>
              <a:rPr lang="en-US" altLang="zh-CN" sz="1400" dirty="0">
                <a:solidFill>
                  <a:schemeClr val="tx2"/>
                </a:solidFill>
                <a:latin typeface="+mn-lt"/>
                <a:ea typeface="+mn-ea"/>
              </a:rPr>
              <a:t>Backlog</a:t>
            </a:r>
            <a:r>
              <a:rPr lang="zh-CN" altLang="en-US" sz="1400" dirty="0">
                <a:solidFill>
                  <a:schemeClr val="tx2"/>
                </a:solidFill>
                <a:latin typeface="+mn-lt"/>
                <a:ea typeface="+mn-ea"/>
              </a:rPr>
              <a:t>提供精细的迭代开发计划</a:t>
            </a:r>
          </a:p>
        </p:txBody>
      </p:sp>
      <p:sp>
        <p:nvSpPr>
          <p:cNvPr id="11" name="Text Box 8"/>
          <p:cNvSpPr txBox="1">
            <a:spLocks noChangeArrowheads="1"/>
          </p:cNvSpPr>
          <p:nvPr/>
        </p:nvSpPr>
        <p:spPr bwMode="auto">
          <a:xfrm>
            <a:off x="1619672" y="4423137"/>
            <a:ext cx="443742" cy="267014"/>
          </a:xfrm>
          <a:prstGeom prst="rect">
            <a:avLst/>
          </a:prstGeom>
          <a:solidFill>
            <a:schemeClr val="bg1"/>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lIns="80025" tIns="40014" rIns="80025" bIns="40014">
            <a:spAutoFit/>
          </a:bodyPr>
          <a:lstStyle>
            <a:lvl1pPr defTabSz="801688" eaLnBrk="0" hangingPunct="0">
              <a:defRPr sz="3200">
                <a:solidFill>
                  <a:srgbClr val="990000"/>
                </a:solidFill>
                <a:latin typeface="FrutigerNext LT Medium" pitchFamily="34" charset="0"/>
                <a:ea typeface="黑体" panose="02010609060101010101" pitchFamily="49" charset="-122"/>
              </a:defRPr>
            </a:lvl1pPr>
            <a:lvl2pPr marL="742950" indent="-285750" defTabSz="801688" eaLnBrk="0" hangingPunct="0">
              <a:defRPr sz="3200">
                <a:solidFill>
                  <a:srgbClr val="990000"/>
                </a:solidFill>
                <a:latin typeface="FrutigerNext LT Medium" pitchFamily="34" charset="0"/>
                <a:ea typeface="黑体" panose="02010609060101010101" pitchFamily="49" charset="-122"/>
              </a:defRPr>
            </a:lvl2pPr>
            <a:lvl3pPr marL="1143000" indent="-228600" defTabSz="801688" eaLnBrk="0" hangingPunct="0">
              <a:defRPr sz="3200">
                <a:solidFill>
                  <a:srgbClr val="990000"/>
                </a:solidFill>
                <a:latin typeface="FrutigerNext LT Medium" pitchFamily="34" charset="0"/>
                <a:ea typeface="黑体" panose="02010609060101010101" pitchFamily="49" charset="-122"/>
              </a:defRPr>
            </a:lvl3pPr>
            <a:lvl4pPr marL="1600200" indent="-228600" defTabSz="801688" eaLnBrk="0" hangingPunct="0">
              <a:defRPr sz="3200">
                <a:solidFill>
                  <a:srgbClr val="990000"/>
                </a:solidFill>
                <a:latin typeface="FrutigerNext LT Medium" pitchFamily="34" charset="0"/>
                <a:ea typeface="黑体" panose="02010609060101010101" pitchFamily="49" charset="-122"/>
              </a:defRPr>
            </a:lvl4pPr>
            <a:lvl5pPr marL="2057400" indent="-228600" defTabSz="801688" eaLnBrk="0" hangingPunct="0">
              <a:defRPr sz="3200">
                <a:solidFill>
                  <a:srgbClr val="990000"/>
                </a:solidFill>
                <a:latin typeface="FrutigerNext LT Medium" pitchFamily="34" charset="0"/>
                <a:ea typeface="黑体" panose="02010609060101010101" pitchFamily="49" charset="-122"/>
              </a:defRPr>
            </a:lvl5pPr>
            <a:lvl6pPr marL="2514600" indent="-228600" algn="ctr" defTabSz="801688"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defTabSz="801688"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defTabSz="801688"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defTabSz="801688"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algn="l" eaLnBrk="1" hangingPunct="1">
              <a:lnSpc>
                <a:spcPct val="110000"/>
              </a:lnSpc>
            </a:pPr>
            <a:r>
              <a:rPr lang="zh-CN" altLang="en-US" sz="1100" dirty="0">
                <a:latin typeface="+mn-ea"/>
                <a:ea typeface="+mn-ea"/>
              </a:rPr>
              <a:t>任务</a:t>
            </a:r>
          </a:p>
        </p:txBody>
      </p:sp>
      <p:sp>
        <p:nvSpPr>
          <p:cNvPr id="12" name="Text Box 9"/>
          <p:cNvSpPr txBox="1">
            <a:spLocks noChangeArrowheads="1"/>
          </p:cNvSpPr>
          <p:nvPr/>
        </p:nvSpPr>
        <p:spPr bwMode="auto">
          <a:xfrm>
            <a:off x="3132162" y="4437232"/>
            <a:ext cx="584806" cy="267014"/>
          </a:xfrm>
          <a:prstGeom prst="rect">
            <a:avLst/>
          </a:prstGeom>
          <a:solidFill>
            <a:schemeClr val="bg1"/>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lIns="80025" tIns="40014" rIns="80025" bIns="40014">
            <a:spAutoFit/>
          </a:bodyPr>
          <a:lstStyle>
            <a:lvl1pPr defTabSz="801688" eaLnBrk="0" hangingPunct="0">
              <a:defRPr sz="3200">
                <a:solidFill>
                  <a:srgbClr val="990000"/>
                </a:solidFill>
                <a:latin typeface="FrutigerNext LT Medium" pitchFamily="34" charset="0"/>
                <a:ea typeface="黑体" panose="02010609060101010101" pitchFamily="49" charset="-122"/>
              </a:defRPr>
            </a:lvl1pPr>
            <a:lvl2pPr marL="742950" indent="-285750" defTabSz="801688" eaLnBrk="0" hangingPunct="0">
              <a:defRPr sz="3200">
                <a:solidFill>
                  <a:srgbClr val="990000"/>
                </a:solidFill>
                <a:latin typeface="FrutigerNext LT Medium" pitchFamily="34" charset="0"/>
                <a:ea typeface="黑体" panose="02010609060101010101" pitchFamily="49" charset="-122"/>
              </a:defRPr>
            </a:lvl2pPr>
            <a:lvl3pPr marL="1143000" indent="-228600" defTabSz="801688" eaLnBrk="0" hangingPunct="0">
              <a:defRPr sz="3200">
                <a:solidFill>
                  <a:srgbClr val="990000"/>
                </a:solidFill>
                <a:latin typeface="FrutigerNext LT Medium" pitchFamily="34" charset="0"/>
                <a:ea typeface="黑体" panose="02010609060101010101" pitchFamily="49" charset="-122"/>
              </a:defRPr>
            </a:lvl3pPr>
            <a:lvl4pPr marL="1600200" indent="-228600" defTabSz="801688" eaLnBrk="0" hangingPunct="0">
              <a:defRPr sz="3200">
                <a:solidFill>
                  <a:srgbClr val="990000"/>
                </a:solidFill>
                <a:latin typeface="FrutigerNext LT Medium" pitchFamily="34" charset="0"/>
                <a:ea typeface="黑体" panose="02010609060101010101" pitchFamily="49" charset="-122"/>
              </a:defRPr>
            </a:lvl4pPr>
            <a:lvl5pPr marL="2057400" indent="-228600" defTabSz="801688" eaLnBrk="0" hangingPunct="0">
              <a:defRPr sz="3200">
                <a:solidFill>
                  <a:srgbClr val="990000"/>
                </a:solidFill>
                <a:latin typeface="FrutigerNext LT Medium" pitchFamily="34" charset="0"/>
                <a:ea typeface="黑体" panose="02010609060101010101" pitchFamily="49" charset="-122"/>
              </a:defRPr>
            </a:lvl5pPr>
            <a:lvl6pPr marL="2514600" indent="-228600" algn="ctr" defTabSz="801688"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defTabSz="801688"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defTabSz="801688"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defTabSz="801688"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algn="l" eaLnBrk="1" hangingPunct="1">
              <a:lnSpc>
                <a:spcPct val="110000"/>
              </a:lnSpc>
            </a:pPr>
            <a:r>
              <a:rPr lang="zh-CN" altLang="en-US" sz="1100" dirty="0">
                <a:latin typeface="+mn-ea"/>
                <a:ea typeface="+mn-ea"/>
              </a:rPr>
              <a:t>责任人</a:t>
            </a:r>
          </a:p>
        </p:txBody>
      </p:sp>
      <p:sp>
        <p:nvSpPr>
          <p:cNvPr id="13" name="Text Box 10"/>
          <p:cNvSpPr txBox="1">
            <a:spLocks noChangeArrowheads="1"/>
          </p:cNvSpPr>
          <p:nvPr/>
        </p:nvSpPr>
        <p:spPr bwMode="auto">
          <a:xfrm>
            <a:off x="3923928" y="4450294"/>
            <a:ext cx="443742" cy="267014"/>
          </a:xfrm>
          <a:prstGeom prst="rect">
            <a:avLst/>
          </a:prstGeom>
          <a:solidFill>
            <a:schemeClr val="bg1"/>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lIns="80025" tIns="40014" rIns="80025" bIns="40014">
            <a:spAutoFit/>
          </a:bodyPr>
          <a:lstStyle>
            <a:lvl1pPr defTabSz="801688" eaLnBrk="0" hangingPunct="0">
              <a:defRPr sz="3200">
                <a:solidFill>
                  <a:srgbClr val="990000"/>
                </a:solidFill>
                <a:latin typeface="FrutigerNext LT Medium" pitchFamily="34" charset="0"/>
                <a:ea typeface="黑体" panose="02010609060101010101" pitchFamily="49" charset="-122"/>
              </a:defRPr>
            </a:lvl1pPr>
            <a:lvl2pPr marL="742950" indent="-285750" defTabSz="801688" eaLnBrk="0" hangingPunct="0">
              <a:defRPr sz="3200">
                <a:solidFill>
                  <a:srgbClr val="990000"/>
                </a:solidFill>
                <a:latin typeface="FrutigerNext LT Medium" pitchFamily="34" charset="0"/>
                <a:ea typeface="黑体" panose="02010609060101010101" pitchFamily="49" charset="-122"/>
              </a:defRPr>
            </a:lvl2pPr>
            <a:lvl3pPr marL="1143000" indent="-228600" defTabSz="801688" eaLnBrk="0" hangingPunct="0">
              <a:defRPr sz="3200">
                <a:solidFill>
                  <a:srgbClr val="990000"/>
                </a:solidFill>
                <a:latin typeface="FrutigerNext LT Medium" pitchFamily="34" charset="0"/>
                <a:ea typeface="黑体" panose="02010609060101010101" pitchFamily="49" charset="-122"/>
              </a:defRPr>
            </a:lvl3pPr>
            <a:lvl4pPr marL="1600200" indent="-228600" defTabSz="801688" eaLnBrk="0" hangingPunct="0">
              <a:defRPr sz="3200">
                <a:solidFill>
                  <a:srgbClr val="990000"/>
                </a:solidFill>
                <a:latin typeface="FrutigerNext LT Medium" pitchFamily="34" charset="0"/>
                <a:ea typeface="黑体" panose="02010609060101010101" pitchFamily="49" charset="-122"/>
              </a:defRPr>
            </a:lvl4pPr>
            <a:lvl5pPr marL="2057400" indent="-228600" defTabSz="801688" eaLnBrk="0" hangingPunct="0">
              <a:defRPr sz="3200">
                <a:solidFill>
                  <a:srgbClr val="990000"/>
                </a:solidFill>
                <a:latin typeface="FrutigerNext LT Medium" pitchFamily="34" charset="0"/>
                <a:ea typeface="黑体" panose="02010609060101010101" pitchFamily="49" charset="-122"/>
              </a:defRPr>
            </a:lvl5pPr>
            <a:lvl6pPr marL="2514600" indent="-228600" algn="ctr" defTabSz="801688"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defTabSz="801688"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defTabSz="801688"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defTabSz="801688"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algn="l" eaLnBrk="1" hangingPunct="1">
              <a:lnSpc>
                <a:spcPct val="110000"/>
              </a:lnSpc>
            </a:pPr>
            <a:r>
              <a:rPr lang="zh-CN" altLang="en-US" sz="1100" dirty="0">
                <a:latin typeface="+mn-ea"/>
                <a:ea typeface="+mn-ea"/>
              </a:rPr>
              <a:t>状态</a:t>
            </a:r>
          </a:p>
        </p:txBody>
      </p:sp>
      <p:sp>
        <p:nvSpPr>
          <p:cNvPr id="14" name="Text Box 12"/>
          <p:cNvSpPr txBox="1">
            <a:spLocks noChangeArrowheads="1"/>
          </p:cNvSpPr>
          <p:nvPr/>
        </p:nvSpPr>
        <p:spPr bwMode="auto">
          <a:xfrm>
            <a:off x="5382271" y="4195993"/>
            <a:ext cx="443742" cy="267014"/>
          </a:xfrm>
          <a:prstGeom prst="rect">
            <a:avLst/>
          </a:prstGeom>
          <a:solidFill>
            <a:schemeClr val="bg1"/>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lIns="80025" tIns="40014" rIns="80025" bIns="40014">
            <a:spAutoFit/>
          </a:bodyPr>
          <a:lstStyle>
            <a:lvl1pPr defTabSz="801688" eaLnBrk="0" hangingPunct="0">
              <a:defRPr sz="3200">
                <a:solidFill>
                  <a:srgbClr val="990000"/>
                </a:solidFill>
                <a:latin typeface="FrutigerNext LT Medium" pitchFamily="34" charset="0"/>
                <a:ea typeface="黑体" panose="02010609060101010101" pitchFamily="49" charset="-122"/>
              </a:defRPr>
            </a:lvl1pPr>
            <a:lvl2pPr marL="742950" indent="-285750" defTabSz="801688" eaLnBrk="0" hangingPunct="0">
              <a:defRPr sz="3200">
                <a:solidFill>
                  <a:srgbClr val="990000"/>
                </a:solidFill>
                <a:latin typeface="FrutigerNext LT Medium" pitchFamily="34" charset="0"/>
                <a:ea typeface="黑体" panose="02010609060101010101" pitchFamily="49" charset="-122"/>
              </a:defRPr>
            </a:lvl2pPr>
            <a:lvl3pPr marL="1143000" indent="-228600" defTabSz="801688" eaLnBrk="0" hangingPunct="0">
              <a:defRPr sz="3200">
                <a:solidFill>
                  <a:srgbClr val="990000"/>
                </a:solidFill>
                <a:latin typeface="FrutigerNext LT Medium" pitchFamily="34" charset="0"/>
                <a:ea typeface="黑体" panose="02010609060101010101" pitchFamily="49" charset="-122"/>
              </a:defRPr>
            </a:lvl3pPr>
            <a:lvl4pPr marL="1600200" indent="-228600" defTabSz="801688" eaLnBrk="0" hangingPunct="0">
              <a:defRPr sz="3200">
                <a:solidFill>
                  <a:srgbClr val="990000"/>
                </a:solidFill>
                <a:latin typeface="FrutigerNext LT Medium" pitchFamily="34" charset="0"/>
                <a:ea typeface="黑体" panose="02010609060101010101" pitchFamily="49" charset="-122"/>
              </a:defRPr>
            </a:lvl4pPr>
            <a:lvl5pPr marL="2057400" indent="-228600" defTabSz="801688" eaLnBrk="0" hangingPunct="0">
              <a:defRPr sz="3200">
                <a:solidFill>
                  <a:srgbClr val="990000"/>
                </a:solidFill>
                <a:latin typeface="FrutigerNext LT Medium" pitchFamily="34" charset="0"/>
                <a:ea typeface="黑体" panose="02010609060101010101" pitchFamily="49" charset="-122"/>
              </a:defRPr>
            </a:lvl5pPr>
            <a:lvl6pPr marL="2514600" indent="-228600" algn="ctr" defTabSz="801688"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defTabSz="801688"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defTabSz="801688"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defTabSz="801688"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algn="l" eaLnBrk="1" hangingPunct="1">
              <a:lnSpc>
                <a:spcPct val="110000"/>
              </a:lnSpc>
            </a:pPr>
            <a:r>
              <a:rPr lang="zh-CN" altLang="en-US" sz="1100" dirty="0">
                <a:latin typeface="+mn-ea"/>
                <a:ea typeface="+mn-ea"/>
              </a:rPr>
              <a:t>日期</a:t>
            </a:r>
          </a:p>
        </p:txBody>
      </p:sp>
      <p:sp>
        <p:nvSpPr>
          <p:cNvPr id="15" name="Text Box 11"/>
          <p:cNvSpPr txBox="1">
            <a:spLocks noChangeArrowheads="1"/>
          </p:cNvSpPr>
          <p:nvPr/>
        </p:nvSpPr>
        <p:spPr bwMode="auto">
          <a:xfrm>
            <a:off x="7308304" y="4958093"/>
            <a:ext cx="725870" cy="267014"/>
          </a:xfrm>
          <a:prstGeom prst="rect">
            <a:avLst/>
          </a:prstGeom>
          <a:solidFill>
            <a:schemeClr val="bg1"/>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lIns="80025" tIns="40014" rIns="80025" bIns="40014">
            <a:spAutoFit/>
          </a:bodyPr>
          <a:lstStyle>
            <a:lvl1pPr defTabSz="801688" eaLnBrk="0" hangingPunct="0">
              <a:defRPr sz="3200">
                <a:solidFill>
                  <a:srgbClr val="990000"/>
                </a:solidFill>
                <a:latin typeface="FrutigerNext LT Medium" pitchFamily="34" charset="0"/>
                <a:ea typeface="黑体" panose="02010609060101010101" pitchFamily="49" charset="-122"/>
              </a:defRPr>
            </a:lvl1pPr>
            <a:lvl2pPr marL="742950" indent="-285750" defTabSz="801688" eaLnBrk="0" hangingPunct="0">
              <a:defRPr sz="3200">
                <a:solidFill>
                  <a:srgbClr val="990000"/>
                </a:solidFill>
                <a:latin typeface="FrutigerNext LT Medium" pitchFamily="34" charset="0"/>
                <a:ea typeface="黑体" panose="02010609060101010101" pitchFamily="49" charset="-122"/>
              </a:defRPr>
            </a:lvl2pPr>
            <a:lvl3pPr marL="1143000" indent="-228600" defTabSz="801688" eaLnBrk="0" hangingPunct="0">
              <a:defRPr sz="3200">
                <a:solidFill>
                  <a:srgbClr val="990000"/>
                </a:solidFill>
                <a:latin typeface="FrutigerNext LT Medium" pitchFamily="34" charset="0"/>
                <a:ea typeface="黑体" panose="02010609060101010101" pitchFamily="49" charset="-122"/>
              </a:defRPr>
            </a:lvl3pPr>
            <a:lvl4pPr marL="1600200" indent="-228600" defTabSz="801688" eaLnBrk="0" hangingPunct="0">
              <a:defRPr sz="3200">
                <a:solidFill>
                  <a:srgbClr val="990000"/>
                </a:solidFill>
                <a:latin typeface="FrutigerNext LT Medium" pitchFamily="34" charset="0"/>
                <a:ea typeface="黑体" panose="02010609060101010101" pitchFamily="49" charset="-122"/>
              </a:defRPr>
            </a:lvl4pPr>
            <a:lvl5pPr marL="2057400" indent="-228600" defTabSz="801688" eaLnBrk="0" hangingPunct="0">
              <a:defRPr sz="3200">
                <a:solidFill>
                  <a:srgbClr val="990000"/>
                </a:solidFill>
                <a:latin typeface="FrutigerNext LT Medium" pitchFamily="34" charset="0"/>
                <a:ea typeface="黑体" panose="02010609060101010101" pitchFamily="49" charset="-122"/>
              </a:defRPr>
            </a:lvl5pPr>
            <a:lvl6pPr marL="2514600" indent="-228600" algn="ctr" defTabSz="801688"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defTabSz="801688"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defTabSz="801688"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defTabSz="801688"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algn="l" eaLnBrk="1" hangingPunct="1">
              <a:lnSpc>
                <a:spcPct val="110000"/>
              </a:lnSpc>
            </a:pPr>
            <a:r>
              <a:rPr lang="zh-CN" altLang="en-US" sz="1100" dirty="0">
                <a:latin typeface="+mn-ea"/>
                <a:ea typeface="+mn-ea"/>
              </a:rPr>
              <a:t>剩余工时</a:t>
            </a:r>
          </a:p>
        </p:txBody>
      </p:sp>
    </p:spTree>
    <p:extLst>
      <p:ext uri="{BB962C8B-B14F-4D97-AF65-F5344CB8AC3E}">
        <p14:creationId xmlns:p14="http://schemas.microsoft.com/office/powerpoint/2010/main" val="115126948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4213" y="387352"/>
            <a:ext cx="7920037" cy="868363"/>
          </a:xfrm>
        </p:spPr>
        <p:txBody>
          <a:bodyPr/>
          <a:lstStyle/>
          <a:p>
            <a:r>
              <a:rPr lang="zh-CN" altLang="en-US" sz="3200" dirty="0"/>
              <a:t>敏捷工作件：完成标准 </a:t>
            </a:r>
            <a:r>
              <a:rPr lang="en-US" altLang="zh-CN" sz="3200" dirty="0"/>
              <a:t>(Definition of Done)</a:t>
            </a:r>
            <a:endParaRPr lang="zh-CN" altLang="en-US" sz="3200" dirty="0"/>
          </a:p>
        </p:txBody>
      </p:sp>
      <p:sp>
        <p:nvSpPr>
          <p:cNvPr id="60419" name="Rectangle 3"/>
          <p:cNvSpPr>
            <a:spLocks noChangeArrowheads="1"/>
          </p:cNvSpPr>
          <p:nvPr/>
        </p:nvSpPr>
        <p:spPr bwMode="auto">
          <a:xfrm>
            <a:off x="684213" y="1380469"/>
            <a:ext cx="4029495" cy="1471117"/>
          </a:xfrm>
          <a:prstGeom prst="rect">
            <a:avLst/>
          </a:prstGeom>
          <a:solidFill>
            <a:srgbClr val="EFF7F7"/>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44000" tIns="108000" rIns="144000" bIns="108000"/>
          <a:lstStyle>
            <a:lvl1pPr marL="361950" indent="-361950" defTabSz="800100" eaLnBrk="0" hangingPunct="0">
              <a:defRPr sz="3200">
                <a:solidFill>
                  <a:srgbClr val="990000"/>
                </a:solidFill>
                <a:latin typeface="FrutigerNext LT Medium" pitchFamily="34" charset="0"/>
                <a:ea typeface="黑体" panose="02010609060101010101" pitchFamily="49" charset="-122"/>
              </a:defRPr>
            </a:lvl1pPr>
            <a:lvl2pPr marL="742950" indent="-285750" defTabSz="800100" eaLnBrk="0" hangingPunct="0">
              <a:defRPr sz="3200">
                <a:solidFill>
                  <a:srgbClr val="990000"/>
                </a:solidFill>
                <a:latin typeface="FrutigerNext LT Medium" pitchFamily="34" charset="0"/>
                <a:ea typeface="黑体" panose="02010609060101010101" pitchFamily="49" charset="-122"/>
              </a:defRPr>
            </a:lvl2pPr>
            <a:lvl3pPr marL="1143000" indent="-228600" defTabSz="800100" eaLnBrk="0" hangingPunct="0">
              <a:defRPr sz="3200">
                <a:solidFill>
                  <a:srgbClr val="990000"/>
                </a:solidFill>
                <a:latin typeface="FrutigerNext LT Medium" pitchFamily="34" charset="0"/>
                <a:ea typeface="黑体" panose="02010609060101010101" pitchFamily="49" charset="-122"/>
              </a:defRPr>
            </a:lvl3pPr>
            <a:lvl4pPr marL="1600200" indent="-228600" defTabSz="800100" eaLnBrk="0" hangingPunct="0">
              <a:defRPr sz="3200">
                <a:solidFill>
                  <a:srgbClr val="990000"/>
                </a:solidFill>
                <a:latin typeface="FrutigerNext LT Medium" pitchFamily="34" charset="0"/>
                <a:ea typeface="黑体" panose="02010609060101010101" pitchFamily="49" charset="-122"/>
              </a:defRPr>
            </a:lvl4pPr>
            <a:lvl5pPr marL="2057400" indent="-228600" defTabSz="800100" eaLnBrk="0" hangingPunct="0">
              <a:defRPr sz="3200">
                <a:solidFill>
                  <a:srgbClr val="990000"/>
                </a:solidFill>
                <a:latin typeface="FrutigerNext LT Medium" pitchFamily="34" charset="0"/>
                <a:ea typeface="黑体" panose="02010609060101010101" pitchFamily="49" charset="-122"/>
              </a:defRPr>
            </a:lvl5pPr>
            <a:lvl6pPr marL="25146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a:spcAft>
                <a:spcPct val="30000"/>
              </a:spcAft>
              <a:buClr>
                <a:schemeClr val="bg2"/>
              </a:buClr>
              <a:buSzPct val="60000"/>
              <a:buFont typeface="Wingdings" panose="05000000000000000000" pitchFamily="2" charset="2"/>
              <a:buNone/>
            </a:pPr>
            <a:r>
              <a:rPr lang="zh-CN" altLang="en-US" sz="1200" dirty="0">
                <a:solidFill>
                  <a:schemeClr val="tx1"/>
                </a:solidFill>
                <a:latin typeface="+mn-lt"/>
                <a:ea typeface="+mn-ea"/>
              </a:rPr>
              <a:t>什么是完成标准</a:t>
            </a:r>
            <a:endParaRPr lang="en-US" altLang="zh-CN" sz="1200" dirty="0">
              <a:solidFill>
                <a:schemeClr val="tx1"/>
              </a:solidFill>
              <a:latin typeface="+mn-lt"/>
              <a:ea typeface="+mn-ea"/>
            </a:endParaRPr>
          </a:p>
          <a:p>
            <a:pPr marL="171450" indent="-171450" eaLnBrk="1" hangingPunct="1">
              <a:lnSpc>
                <a:spcPct val="130000"/>
              </a:lnSpc>
              <a:buClr>
                <a:schemeClr val="bg1">
                  <a:lumMod val="50000"/>
                </a:schemeClr>
              </a:buClr>
              <a:buSzPct val="60000"/>
              <a:buFont typeface="Wingdings" panose="05000000000000000000" pitchFamily="2" charset="2"/>
              <a:buChar char="l"/>
            </a:pPr>
            <a:r>
              <a:rPr lang="zh-CN" altLang="en-US" sz="1200" b="0" dirty="0">
                <a:solidFill>
                  <a:schemeClr val="tx1"/>
                </a:solidFill>
                <a:latin typeface="+mn-lt"/>
                <a:ea typeface="+mn-ea"/>
              </a:rPr>
              <a:t>基于“随时可向用户发布”的目标制定衡量团队工作是否已完成的标准，由团队和</a:t>
            </a:r>
            <a:r>
              <a:rPr lang="en-US" altLang="zh-CN" sz="1200" b="0" dirty="0">
                <a:solidFill>
                  <a:schemeClr val="tx1"/>
                </a:solidFill>
                <a:latin typeface="+mn-lt"/>
                <a:ea typeface="+mn-ea"/>
              </a:rPr>
              <a:t>PO</a:t>
            </a:r>
            <a:r>
              <a:rPr lang="zh-CN" altLang="en-US" sz="1200" b="0" dirty="0">
                <a:solidFill>
                  <a:schemeClr val="tx1"/>
                </a:solidFill>
                <a:latin typeface="+mn-lt"/>
                <a:ea typeface="+mn-ea"/>
              </a:rPr>
              <a:t>形成共识；</a:t>
            </a:r>
          </a:p>
        </p:txBody>
      </p:sp>
      <p:sp>
        <p:nvSpPr>
          <p:cNvPr id="60420" name="Rectangle 3"/>
          <p:cNvSpPr>
            <a:spLocks noChangeArrowheads="1"/>
          </p:cNvSpPr>
          <p:nvPr/>
        </p:nvSpPr>
        <p:spPr bwMode="auto">
          <a:xfrm>
            <a:off x="684214" y="2942836"/>
            <a:ext cx="4029494" cy="2646404"/>
          </a:xfrm>
          <a:prstGeom prst="rect">
            <a:avLst/>
          </a:prstGeom>
          <a:solidFill>
            <a:srgbClr val="F3F2D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44000" tIns="144000" rIns="144000" bIns="144000"/>
          <a:lstStyle>
            <a:lvl1pPr marL="361950" indent="-361950" defTabSz="800100" eaLnBrk="0" hangingPunct="0">
              <a:defRPr sz="3200">
                <a:solidFill>
                  <a:srgbClr val="990000"/>
                </a:solidFill>
                <a:latin typeface="FrutigerNext LT Medium" pitchFamily="34" charset="0"/>
                <a:ea typeface="黑体" panose="02010609060101010101" pitchFamily="49" charset="-122"/>
              </a:defRPr>
            </a:lvl1pPr>
            <a:lvl2pPr marL="742950" indent="-285750" defTabSz="800100" eaLnBrk="0" hangingPunct="0">
              <a:defRPr sz="3200">
                <a:solidFill>
                  <a:srgbClr val="990000"/>
                </a:solidFill>
                <a:latin typeface="FrutigerNext LT Medium" pitchFamily="34" charset="0"/>
                <a:ea typeface="黑体" panose="02010609060101010101" pitchFamily="49" charset="-122"/>
              </a:defRPr>
            </a:lvl2pPr>
            <a:lvl3pPr marL="1143000" indent="-228600" defTabSz="800100" eaLnBrk="0" hangingPunct="0">
              <a:defRPr sz="3200">
                <a:solidFill>
                  <a:srgbClr val="990000"/>
                </a:solidFill>
                <a:latin typeface="FrutigerNext LT Medium" pitchFamily="34" charset="0"/>
                <a:ea typeface="黑体" panose="02010609060101010101" pitchFamily="49" charset="-122"/>
              </a:defRPr>
            </a:lvl3pPr>
            <a:lvl4pPr marL="1600200" indent="-228600" defTabSz="800100" eaLnBrk="0" hangingPunct="0">
              <a:defRPr sz="3200">
                <a:solidFill>
                  <a:srgbClr val="990000"/>
                </a:solidFill>
                <a:latin typeface="FrutigerNext LT Medium" pitchFamily="34" charset="0"/>
                <a:ea typeface="黑体" panose="02010609060101010101" pitchFamily="49" charset="-122"/>
              </a:defRPr>
            </a:lvl4pPr>
            <a:lvl5pPr marL="2057400" indent="-228600" defTabSz="800100" eaLnBrk="0" hangingPunct="0">
              <a:defRPr sz="3200">
                <a:solidFill>
                  <a:srgbClr val="990000"/>
                </a:solidFill>
                <a:latin typeface="FrutigerNext LT Medium" pitchFamily="34" charset="0"/>
                <a:ea typeface="黑体" panose="02010609060101010101" pitchFamily="49" charset="-122"/>
              </a:defRPr>
            </a:lvl5pPr>
            <a:lvl6pPr marL="25146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a:spcAft>
                <a:spcPct val="30000"/>
              </a:spcAft>
              <a:buClr>
                <a:schemeClr val="bg2"/>
              </a:buClr>
              <a:buSzPct val="60000"/>
              <a:buFont typeface="Wingdings" panose="05000000000000000000" pitchFamily="2" charset="2"/>
              <a:buNone/>
            </a:pPr>
            <a:r>
              <a:rPr lang="zh-CN" altLang="en-US" sz="1200" dirty="0">
                <a:solidFill>
                  <a:schemeClr val="tx1"/>
                </a:solidFill>
                <a:latin typeface="+mn-lt"/>
                <a:ea typeface="华文细黑" panose="02010600040101010101" pitchFamily="2" charset="-122"/>
              </a:rPr>
              <a:t>完成标准的好处</a:t>
            </a:r>
            <a:endParaRPr lang="en-US" altLang="zh-CN" sz="1200" dirty="0">
              <a:solidFill>
                <a:schemeClr val="tx1"/>
              </a:solidFill>
              <a:latin typeface="+mn-lt"/>
              <a:ea typeface="华文细黑" panose="02010600040101010101" pitchFamily="2" charset="-122"/>
            </a:endParaRPr>
          </a:p>
          <a:p>
            <a:pPr marL="171450" indent="-171450" eaLnBrk="1" hangingPunct="1">
              <a:lnSpc>
                <a:spcPct val="130000"/>
              </a:lnSpc>
              <a:buClr>
                <a:schemeClr val="bg1">
                  <a:lumMod val="50000"/>
                </a:schemeClr>
              </a:buClr>
              <a:buSzPct val="60000"/>
              <a:buFont typeface="Wingdings" panose="05000000000000000000" pitchFamily="2" charset="2"/>
              <a:buChar char="l"/>
            </a:pPr>
            <a:r>
              <a:rPr lang="zh-CN" altLang="en-US" sz="1200" b="0" dirty="0">
                <a:solidFill>
                  <a:schemeClr val="tx1"/>
                </a:solidFill>
                <a:latin typeface="+mn-lt"/>
                <a:ea typeface="华文细黑" panose="02010600040101010101" pitchFamily="2" charset="-122"/>
              </a:rPr>
              <a:t>共同协商的完成标准是团队的自我承诺，团队会更认真；</a:t>
            </a:r>
          </a:p>
          <a:p>
            <a:pPr marL="171450" indent="-171450" eaLnBrk="1" hangingPunct="1">
              <a:lnSpc>
                <a:spcPct val="130000"/>
              </a:lnSpc>
              <a:buClr>
                <a:schemeClr val="bg1">
                  <a:lumMod val="50000"/>
                </a:schemeClr>
              </a:buClr>
              <a:buSzPct val="60000"/>
              <a:buFont typeface="Wingdings" panose="05000000000000000000" pitchFamily="2" charset="2"/>
              <a:buChar char="l"/>
            </a:pPr>
            <a:r>
              <a:rPr lang="zh-CN" altLang="en-US" sz="1200" b="0" dirty="0">
                <a:solidFill>
                  <a:schemeClr val="tx1"/>
                </a:solidFill>
                <a:latin typeface="+mn-lt"/>
                <a:ea typeface="华文细黑" panose="02010600040101010101" pitchFamily="2" charset="-122"/>
              </a:rPr>
              <a:t>用于准确评估团队工作进展；</a:t>
            </a:r>
          </a:p>
          <a:p>
            <a:pPr marL="171450" indent="-171450" eaLnBrk="1" hangingPunct="1">
              <a:lnSpc>
                <a:spcPct val="130000"/>
              </a:lnSpc>
              <a:buClr>
                <a:schemeClr val="bg1">
                  <a:lumMod val="50000"/>
                </a:schemeClr>
              </a:buClr>
              <a:buSzPct val="60000"/>
              <a:buFont typeface="Wingdings" panose="05000000000000000000" pitchFamily="2" charset="2"/>
              <a:buChar char="l"/>
            </a:pPr>
            <a:r>
              <a:rPr lang="zh-CN" altLang="en-US" sz="1200" b="0" dirty="0">
                <a:solidFill>
                  <a:schemeClr val="tx1"/>
                </a:solidFill>
                <a:latin typeface="+mn-lt"/>
                <a:ea typeface="华文细黑" panose="02010600040101010101" pitchFamily="2" charset="-122"/>
              </a:rPr>
              <a:t>清晰和明确的完成标准保证了每次迭代是高质量的。</a:t>
            </a:r>
          </a:p>
        </p:txBody>
      </p:sp>
      <p:sp>
        <p:nvSpPr>
          <p:cNvPr id="60421" name="Rectangle 3"/>
          <p:cNvSpPr>
            <a:spLocks noChangeArrowheads="1"/>
          </p:cNvSpPr>
          <p:nvPr/>
        </p:nvSpPr>
        <p:spPr bwMode="auto">
          <a:xfrm>
            <a:off x="4788024" y="1380493"/>
            <a:ext cx="3816227" cy="1471093"/>
          </a:xfrm>
          <a:prstGeom prst="rect">
            <a:avLst/>
          </a:prstGeom>
          <a:solidFill>
            <a:srgbClr val="F8EFE4"/>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44000" tIns="144000" rIns="144000" bIns="144000"/>
          <a:lstStyle>
            <a:lvl1pPr marL="361950" indent="-361950" defTabSz="800100" eaLnBrk="0" hangingPunct="0">
              <a:defRPr sz="3200">
                <a:solidFill>
                  <a:srgbClr val="990000"/>
                </a:solidFill>
                <a:latin typeface="FrutigerNext LT Medium" pitchFamily="34" charset="0"/>
                <a:ea typeface="黑体" panose="02010609060101010101" pitchFamily="49" charset="-122"/>
              </a:defRPr>
            </a:lvl1pPr>
            <a:lvl2pPr marL="742950" indent="-285750" defTabSz="800100" eaLnBrk="0" hangingPunct="0">
              <a:defRPr sz="3200">
                <a:solidFill>
                  <a:srgbClr val="990000"/>
                </a:solidFill>
                <a:latin typeface="FrutigerNext LT Medium" pitchFamily="34" charset="0"/>
                <a:ea typeface="黑体" panose="02010609060101010101" pitchFamily="49" charset="-122"/>
              </a:defRPr>
            </a:lvl2pPr>
            <a:lvl3pPr marL="1143000" indent="-228600" defTabSz="800100" eaLnBrk="0" hangingPunct="0">
              <a:defRPr sz="3200">
                <a:solidFill>
                  <a:srgbClr val="990000"/>
                </a:solidFill>
                <a:latin typeface="FrutigerNext LT Medium" pitchFamily="34" charset="0"/>
                <a:ea typeface="黑体" panose="02010609060101010101" pitchFamily="49" charset="-122"/>
              </a:defRPr>
            </a:lvl3pPr>
            <a:lvl4pPr marL="1600200" indent="-228600" defTabSz="800100" eaLnBrk="0" hangingPunct="0">
              <a:defRPr sz="3200">
                <a:solidFill>
                  <a:srgbClr val="990000"/>
                </a:solidFill>
                <a:latin typeface="FrutigerNext LT Medium" pitchFamily="34" charset="0"/>
                <a:ea typeface="黑体" panose="02010609060101010101" pitchFamily="49" charset="-122"/>
              </a:defRPr>
            </a:lvl4pPr>
            <a:lvl5pPr marL="2057400" indent="-228600" defTabSz="800100" eaLnBrk="0" hangingPunct="0">
              <a:defRPr sz="3200">
                <a:solidFill>
                  <a:srgbClr val="990000"/>
                </a:solidFill>
                <a:latin typeface="FrutigerNext LT Medium" pitchFamily="34" charset="0"/>
                <a:ea typeface="黑体" panose="02010609060101010101" pitchFamily="49" charset="-122"/>
              </a:defRPr>
            </a:lvl5pPr>
            <a:lvl6pPr marL="25146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a:spcAft>
                <a:spcPct val="30000"/>
              </a:spcAft>
              <a:buClr>
                <a:schemeClr val="bg2"/>
              </a:buClr>
              <a:buSzPct val="60000"/>
              <a:buFont typeface="Wingdings" panose="05000000000000000000" pitchFamily="2" charset="2"/>
              <a:buNone/>
            </a:pPr>
            <a:r>
              <a:rPr lang="zh-CN" altLang="en-US" sz="1200" dirty="0">
                <a:solidFill>
                  <a:schemeClr val="tx1"/>
                </a:solidFill>
                <a:latin typeface="+mn-lt"/>
                <a:ea typeface="+mn-ea"/>
              </a:rPr>
              <a:t>完成标准的关键要点</a:t>
            </a:r>
            <a:endParaRPr lang="en-US" altLang="zh-CN" sz="1200" dirty="0">
              <a:solidFill>
                <a:schemeClr val="tx1"/>
              </a:solidFill>
              <a:latin typeface="+mn-lt"/>
              <a:ea typeface="+mn-ea"/>
            </a:endParaRPr>
          </a:p>
          <a:p>
            <a:pPr marL="171450" indent="-171450" eaLnBrk="1" hangingPunct="1">
              <a:lnSpc>
                <a:spcPct val="130000"/>
              </a:lnSpc>
              <a:buClr>
                <a:schemeClr val="bg1">
                  <a:lumMod val="50000"/>
                </a:schemeClr>
              </a:buClr>
              <a:buSzPct val="60000"/>
              <a:buFont typeface="Wingdings" panose="05000000000000000000" pitchFamily="2" charset="2"/>
              <a:buChar char="l"/>
            </a:pPr>
            <a:r>
              <a:rPr lang="zh-CN" altLang="en-US" sz="1200" dirty="0">
                <a:solidFill>
                  <a:schemeClr val="tx2"/>
                </a:solidFill>
                <a:latin typeface="+mn-lt"/>
                <a:ea typeface="+mn-ea"/>
              </a:rPr>
              <a:t>团队自协商</a:t>
            </a:r>
            <a:r>
              <a:rPr lang="zh-CN" altLang="en-US" sz="1200" dirty="0">
                <a:latin typeface="+mn-lt"/>
                <a:ea typeface="+mn-ea"/>
              </a:rPr>
              <a:t>：</a:t>
            </a:r>
            <a:r>
              <a:rPr lang="zh-CN" altLang="en-US" sz="1200" b="0" dirty="0">
                <a:solidFill>
                  <a:schemeClr val="tx1"/>
                </a:solidFill>
                <a:latin typeface="+mn-lt"/>
                <a:ea typeface="+mn-ea"/>
              </a:rPr>
              <a:t>团队根据项目实际情况来定义完成标准，并严格遵守；</a:t>
            </a:r>
          </a:p>
          <a:p>
            <a:pPr marL="171450" indent="-171450" eaLnBrk="1" hangingPunct="1">
              <a:lnSpc>
                <a:spcPct val="130000"/>
              </a:lnSpc>
              <a:buClr>
                <a:schemeClr val="bg1">
                  <a:lumMod val="50000"/>
                </a:schemeClr>
              </a:buClr>
              <a:buSzPct val="60000"/>
              <a:buFont typeface="Wingdings" panose="05000000000000000000" pitchFamily="2" charset="2"/>
              <a:buChar char="l"/>
            </a:pPr>
            <a:r>
              <a:rPr lang="zh-CN" altLang="en-US" sz="1200" dirty="0">
                <a:solidFill>
                  <a:schemeClr val="tx2"/>
                </a:solidFill>
                <a:latin typeface="+mn-lt"/>
                <a:ea typeface="+mn-ea"/>
              </a:rPr>
              <a:t>有层次</a:t>
            </a:r>
            <a:r>
              <a:rPr lang="zh-CN" altLang="en-US" sz="1200" b="0" dirty="0">
                <a:solidFill>
                  <a:schemeClr val="tx1"/>
                </a:solidFill>
                <a:latin typeface="+mn-lt"/>
                <a:ea typeface="+mn-ea"/>
              </a:rPr>
              <a:t>：一般分为三个层次：</a:t>
            </a:r>
            <a:r>
              <a:rPr lang="en-US" altLang="zh-CN" sz="1200" b="0" dirty="0">
                <a:solidFill>
                  <a:schemeClr val="tx1"/>
                </a:solidFill>
                <a:latin typeface="+mn-lt"/>
                <a:ea typeface="+mn-ea"/>
              </a:rPr>
              <a:t>Story</a:t>
            </a:r>
            <a:r>
              <a:rPr lang="zh-CN" altLang="en-US" sz="1200" b="0" dirty="0">
                <a:solidFill>
                  <a:schemeClr val="tx1"/>
                </a:solidFill>
                <a:latin typeface="+mn-lt"/>
                <a:ea typeface="+mn-ea"/>
              </a:rPr>
              <a:t>级别，迭代级和发布级，每个级别都有各自的完成标准。</a:t>
            </a:r>
          </a:p>
        </p:txBody>
      </p:sp>
      <p:sp>
        <p:nvSpPr>
          <p:cNvPr id="60422" name="DtsShapeName" descr="98G8C38D3@C@5928CG99BC60676G69EG085&lt;&gt;G85&lt;&gt;G{37253g!!!!!BIHO@]{11041092!@57844411308600723@11308600723@!!!!!!!!!!!!!!!!!!!!!!!!!!!!!!!!!!!!!!!!!!!!!!!!!!!!85&lt;&gt;F85&lt;AG[11025026!!!BIHO@]{11025026!@5D5@C41100180BB7G1衙缉!Lhbsnrngu!QnvdsQnhou!熊丝吓逛!)3(/qqu!!!!!!!!!!!!!!!!!!!!!!!!!!!!!!!!!!!!!!!!!!!!!!!!!!!!!!!!!!!!!!!!!!!!!!!!!!!!!!!!!!!!!!!!!!!!!!!!!!!!!!!!!!!!!!!!!!!!!!!!!!!!!!!!!!!!!!!!!!!!!!!!!!!!!!!!!!!!!!!!!!!!!!!!!!!!!!!!!!!!!!!!!!!!!!!!!!!!!!!!!!!!!!!!!!!!!!!!!!!!!!!!!!!!!!!!!!!!!!!!!!!!!!!!!!!!!!!!!!!!!!!!!!!!!!!!!!!!!!!!!!!!!!!!!!!!!!!!!!!!!!!!!!!!!!!!!!!!!!!!!!!!!!!!!!!!!!!!!!!!!!!!!!!!!!!!!!!!!!!!!!!!!!!!!!!!!!!!!!!!!!!!!!!!!!!!!!!!!!!!!!!!!!!!!!!!!!!!!!!!!!!!!!!!!!!!!!!!!!!!!!!!!!!!!!!!!!!!!!!!!!!!!!!!!!!!!!!!!!!!!!!!!!!!!!!!!!!!!!!!!!!!!!!!!!!!!!!!!!!!!!!!!!!!!!!!!!!!!!!!!!!!!!!!!!!!!!!!!!!!!!!!!!!!!!!!!!!!!!!!!!!!!!!!!!!!!!!!!!!!!!!!!!!!!!!!!!!!!!!!!!!!!!!!!!!!!!!!!!!!!!!!!!!!!!!!!!!!!!!!!!!!!!!!!!!!!!!!!!!!!!!!!!!!!!!!!!!!!!!!!!!!!!!!!!!!!!!!!!!!!!!!!!!!!!!!!!!!!!!!!!!!!!!!!!!!!!!!!!!!!!!!!!!!!!!!!!!!!!!!!!!!!!!!!!!!!!!!!!!!!!!!!!!!!!!!!!!!!!!!!!!!!!!!!!!!!!!!!!!!!!!!!!!!!!!!!!!!!!!!!!!!!!!!!!!!!!!!!!!!!!!!!!!!!!!!!!!!!!!!!!!!!!!!!!!!!!!!!!!!!!!!!!!!!!!!!!!!!!!!!!!!!!!!!!!!!!!!!!!!!!!!!!!!!!!!!!!!!!!!!!!!!!!!!!!!!!!!!!!!!!!!!!!!!!!!!!!!!!!!!!!!!!!!!!!!!!!!!!!!!!!!!!!!!!!!!!!!!!!!!!!!!!!!!!!!!!!!!!!!!!!!!!!!!!!!!!!!!!!!!!!!!!!!!!!!!!!!!!!!!!!!!!!!!!!!!!!!!!!!!!!!!!!!!!!!!!!!!!!!!!!!!!!!!!!!!!!!!!!!!!!!!!!!!!!!!!!!!!!!!!!!!!!!!!!!!!!!!!!!!!!!!!!!!!!!!!!!!!!!!!!!!!!!!!!!!!!!!!!!!!!!!!!!!!!!!!!!!!!!!!!!!!!!!!!!!!!!!!!!!!!!!!!!!!!!!!!!!!!!!!!!!!!!!!!!!!!!!!!!!!!!!!!!!!!!!!!!!!!!!!!!!!!!!!!!!!!!!!!!!!!!!!!!!!!!!!!!!!!!!!!!!!!!!!!!!!!!!!!!!!!!!!!!!!!!!!!!!!!!!!!!!!!!!!!!!!!!!!!!!!!!!!!!!!!!!!!!!!!!!!!!!!!!!!!!!!!!!!!!!!!!!!!!!!!!!!!!!!!!!!!!!!!!!!!!!!!!!!!!!!!!!!!!!!!!!!!!!!!!!!!!!!!!!!!!!!!!!!!!!!!!!!!!!!!!!!!!!!!!!!!!!!!!!!!!!!!!!!!!!!!!!!!!!!!!!!!!!!!!!!!!!!!!!!!!!!!!!!!!!!!!!!!!!!!!!!!!!!!!!!!!!!!!!!!!!!!!!!!!!!!!!!!!!!!!!!!!!!!!!!!!!!!!!!!!!!!!!!!!!!!!!!!!!!!!!!!!!!!!!!!!!!!!!!!!!!!!!!!!!!!!!!!!!!!!!!!!!!!!!!!!!!!!!!!!!!!!!!!!!!!!!!!!!!!!!!!!!!!!!!!!!!!!!!!!!!!!!!!!!!!!!!!!!!!!!!!!!!!!!!!!!!!!!!!!!!!!!!!!!!!!!!!!!!!!!!!!!!!!!!!!!!!!!!!!!!!!!!!!!!!!!!!!!!!!!!!!!!!!!!!!!!!!!!!!!!!!!!!!!!!!!!!!!!!!!!!!!!!!!!!!!!!!!!!!!!!!!!!!!!!!!!!!!!!!!!!!!!!!!!!!!!!!!!!!!!!!!!!!!!!!!!!!!!!!!!!!!!!!!!!!!!!!!!!!!!!!!!!!!!!!!!!!!!!!!!!!!!!!!!!!!!!!!!!!!!!!!!!!!!!!!!!!!!!!!!!!!!!!!!!!!!!!!!!!!!!!!!!!!!!!!!!!!!!!!!!!!!!!1!&quot;" hidden="1"/>
          <p:cNvSpPr>
            <a:spLocks noChangeArrowheads="1"/>
          </p:cNvSpPr>
          <p:nvPr/>
        </p:nvSpPr>
        <p:spPr bwMode="auto">
          <a:xfrm>
            <a:off x="1143894" y="671951"/>
            <a:ext cx="223278" cy="373127"/>
          </a:xfrm>
          <a:custGeom>
            <a:avLst/>
            <a:gdLst>
              <a:gd name="T0" fmla="*/ 0 w 21600"/>
              <a:gd name="T1" fmla="*/ 0 h 21600"/>
              <a:gd name="T2" fmla="*/ 0 w 21600"/>
              <a:gd name="T3" fmla="*/ 0 h 21600"/>
              <a:gd name="T4" fmla="*/ 0 w 21600"/>
              <a:gd name="T5" fmla="*/ 0 h 21600"/>
              <a:gd name="T6" fmla="*/ 0 w 21600"/>
              <a:gd name="T7" fmla="*/ 0 h 21600"/>
              <a:gd name="T8" fmla="*/ 17694720 60000 65536"/>
              <a:gd name="T9" fmla="*/ 11796480 60000 65536"/>
              <a:gd name="T10" fmla="*/ 5898240 60000 65536"/>
              <a:gd name="T11" fmla="*/ 0 60000 65536"/>
              <a:gd name="T12" fmla="*/ 5033 w 21600"/>
              <a:gd name="T13" fmla="*/ 2272 h 21600"/>
              <a:gd name="T14" fmla="*/ 16554 w 21600"/>
              <a:gd name="T15" fmla="*/ 13684 h 21600"/>
            </a:gdLst>
            <a:ahLst/>
            <a:cxnLst>
              <a:cxn ang="T8">
                <a:pos x="T0" y="T1"/>
              </a:cxn>
              <a:cxn ang="T9">
                <a:pos x="T2" y="T3"/>
              </a:cxn>
              <a:cxn ang="T10">
                <a:pos x="T4" y="T5"/>
              </a:cxn>
              <a:cxn ang="T11">
                <a:pos x="T6" y="T7"/>
              </a:cxn>
            </a:cxnLst>
            <a:rect l="T12" t="T13" r="T14" b="T15"/>
            <a:pathLst>
              <a:path w="21600" h="21600">
                <a:moveTo>
                  <a:pt x="10860" y="2187"/>
                </a:moveTo>
                <a:cubicBezTo>
                  <a:pt x="10451" y="1746"/>
                  <a:pt x="9529" y="1018"/>
                  <a:pt x="9015" y="730"/>
                </a:cubicBezTo>
                <a:cubicBezTo>
                  <a:pt x="7865" y="152"/>
                  <a:pt x="6685" y="0"/>
                  <a:pt x="5415" y="0"/>
                </a:cubicBezTo>
                <a:cubicBezTo>
                  <a:pt x="4175" y="152"/>
                  <a:pt x="2995" y="575"/>
                  <a:pt x="1967" y="1305"/>
                </a:cubicBezTo>
                <a:cubicBezTo>
                  <a:pt x="1150" y="2187"/>
                  <a:pt x="575" y="3222"/>
                  <a:pt x="242" y="4220"/>
                </a:cubicBezTo>
                <a:cubicBezTo>
                  <a:pt x="0" y="5410"/>
                  <a:pt x="242" y="6560"/>
                  <a:pt x="575" y="7597"/>
                </a:cubicBezTo>
                <a:lnTo>
                  <a:pt x="10860" y="21600"/>
                </a:lnTo>
                <a:lnTo>
                  <a:pt x="20995" y="7597"/>
                </a:lnTo>
                <a:cubicBezTo>
                  <a:pt x="21480" y="6560"/>
                  <a:pt x="21600" y="5410"/>
                  <a:pt x="21480" y="4220"/>
                </a:cubicBezTo>
                <a:cubicBezTo>
                  <a:pt x="21115" y="3222"/>
                  <a:pt x="20420" y="2187"/>
                  <a:pt x="19632" y="1305"/>
                </a:cubicBezTo>
                <a:cubicBezTo>
                  <a:pt x="18575" y="575"/>
                  <a:pt x="17425" y="152"/>
                  <a:pt x="16275" y="0"/>
                </a:cubicBezTo>
                <a:cubicBezTo>
                  <a:pt x="15005" y="0"/>
                  <a:pt x="13735" y="152"/>
                  <a:pt x="12705" y="730"/>
                </a:cubicBezTo>
                <a:cubicBezTo>
                  <a:pt x="12176" y="1018"/>
                  <a:pt x="11254" y="1746"/>
                  <a:pt x="10860" y="2187"/>
                </a:cubicBezTo>
                <a:close/>
              </a:path>
            </a:pathLst>
          </a:cu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59385" tIns="29692" rIns="59385" bIns="29692" anchor="ctr">
            <a:spAutoFit/>
          </a:bodyPr>
          <a:lstStyle/>
          <a:p>
            <a:endParaRPr lang="zh-CN" altLang="en-US" sz="900"/>
          </a:p>
        </p:txBody>
      </p:sp>
      <p:sp>
        <p:nvSpPr>
          <p:cNvPr id="60423" name="Rectangle 7"/>
          <p:cNvSpPr>
            <a:spLocks noChangeArrowheads="1"/>
          </p:cNvSpPr>
          <p:nvPr/>
        </p:nvSpPr>
        <p:spPr bwMode="auto">
          <a:xfrm>
            <a:off x="650330" y="5652819"/>
            <a:ext cx="6155119" cy="2690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60065" tIns="30032" rIns="60065" bIns="30032"/>
          <a:lstStyle>
            <a:lvl1pPr defTabSz="800100" eaLnBrk="0" hangingPunct="0">
              <a:defRPr sz="3200">
                <a:solidFill>
                  <a:srgbClr val="990000"/>
                </a:solidFill>
                <a:latin typeface="FrutigerNext LT Medium" pitchFamily="34" charset="0"/>
                <a:ea typeface="黑体" panose="02010609060101010101" pitchFamily="49" charset="-122"/>
              </a:defRPr>
            </a:lvl1pPr>
            <a:lvl2pPr marL="742950" indent="-285750" defTabSz="800100" eaLnBrk="0" hangingPunct="0">
              <a:defRPr sz="3200">
                <a:solidFill>
                  <a:srgbClr val="990000"/>
                </a:solidFill>
                <a:latin typeface="FrutigerNext LT Medium" pitchFamily="34" charset="0"/>
                <a:ea typeface="黑体" panose="02010609060101010101" pitchFamily="49" charset="-122"/>
              </a:defRPr>
            </a:lvl2pPr>
            <a:lvl3pPr marL="1143000" indent="-228600" defTabSz="800100" eaLnBrk="0" hangingPunct="0">
              <a:defRPr sz="3200">
                <a:solidFill>
                  <a:srgbClr val="990000"/>
                </a:solidFill>
                <a:latin typeface="FrutigerNext LT Medium" pitchFamily="34" charset="0"/>
                <a:ea typeface="黑体" panose="02010609060101010101" pitchFamily="49" charset="-122"/>
              </a:defRPr>
            </a:lvl3pPr>
            <a:lvl4pPr marL="1600200" indent="-228600" defTabSz="800100" eaLnBrk="0" hangingPunct="0">
              <a:defRPr sz="3200">
                <a:solidFill>
                  <a:srgbClr val="990000"/>
                </a:solidFill>
                <a:latin typeface="FrutigerNext LT Medium" pitchFamily="34" charset="0"/>
                <a:ea typeface="黑体" panose="02010609060101010101" pitchFamily="49" charset="-122"/>
              </a:defRPr>
            </a:lvl4pPr>
            <a:lvl5pPr marL="2057400" indent="-228600" defTabSz="800100" eaLnBrk="0" hangingPunct="0">
              <a:defRPr sz="3200">
                <a:solidFill>
                  <a:srgbClr val="990000"/>
                </a:solidFill>
                <a:latin typeface="FrutigerNext LT Medium" pitchFamily="34" charset="0"/>
                <a:ea typeface="黑体" panose="02010609060101010101" pitchFamily="49" charset="-122"/>
              </a:defRPr>
            </a:lvl5pPr>
            <a:lvl6pPr marL="25146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eaLnBrk="1" hangingPunct="1">
              <a:lnSpc>
                <a:spcPct val="130000"/>
              </a:lnSpc>
              <a:buClr>
                <a:schemeClr val="bg2"/>
              </a:buClr>
              <a:buFont typeface="Wingdings" panose="05000000000000000000" pitchFamily="2" charset="2"/>
              <a:buNone/>
            </a:pPr>
            <a:r>
              <a:rPr lang="zh-CN" altLang="en-US" sz="1400" dirty="0">
                <a:solidFill>
                  <a:schemeClr val="tx2"/>
                </a:solidFill>
                <a:latin typeface="+mn-lt"/>
                <a:ea typeface="华文细黑" panose="02010600040101010101" pitchFamily="2" charset="-122"/>
              </a:rPr>
              <a:t>完成标准确保团队每一步前进都奠定在坚实的质量基础之上</a:t>
            </a:r>
          </a:p>
        </p:txBody>
      </p:sp>
      <p:grpSp>
        <p:nvGrpSpPr>
          <p:cNvPr id="3" name="组合 2"/>
          <p:cNvGrpSpPr/>
          <p:nvPr/>
        </p:nvGrpSpPr>
        <p:grpSpPr>
          <a:xfrm>
            <a:off x="4792621" y="2942836"/>
            <a:ext cx="3811628" cy="2646403"/>
            <a:chOff x="4788637" y="2888598"/>
            <a:chExt cx="2915082" cy="2213986"/>
          </a:xfrm>
          <a:effectLst/>
        </p:grpSpPr>
        <p:sp>
          <p:nvSpPr>
            <p:cNvPr id="43" name="Rectangle 6"/>
            <p:cNvSpPr>
              <a:spLocks noChangeArrowheads="1"/>
            </p:cNvSpPr>
            <p:nvPr/>
          </p:nvSpPr>
          <p:spPr bwMode="auto">
            <a:xfrm>
              <a:off x="4788637" y="4508617"/>
              <a:ext cx="2915082" cy="593967"/>
            </a:xfrm>
            <a:prstGeom prst="rect">
              <a:avLst/>
            </a:prstGeom>
            <a:solidFill>
              <a:srgbClr val="EAEAEA"/>
            </a:solidFill>
            <a:ln w="9525" algn="ctr">
              <a:solidFill>
                <a:schemeClr val="bg1">
                  <a:lumMod val="50000"/>
                </a:schemeClr>
              </a:solidFill>
              <a:miter lim="800000"/>
              <a:headEnd/>
              <a:tailEnd/>
            </a:ln>
            <a:effectLst/>
          </p:spPr>
          <p:txBody>
            <a:bodyPr anchor="ctr"/>
            <a:lstStyle/>
            <a:p>
              <a:pPr marL="66657">
                <a:buClr>
                  <a:schemeClr val="bg2"/>
                </a:buClr>
                <a:buSzPct val="60000"/>
                <a:defRPr/>
              </a:pPr>
              <a:endParaRPr lang="zh-CN" altLang="en-US" sz="1050">
                <a:solidFill>
                  <a:schemeClr val="tx1"/>
                </a:solidFill>
                <a:latin typeface="+mn-lt"/>
                <a:ea typeface="华文细黑" pitchFamily="2" charset="-122"/>
              </a:endParaRPr>
            </a:p>
          </p:txBody>
        </p:sp>
        <p:sp>
          <p:nvSpPr>
            <p:cNvPr id="44" name="Rectangle 7"/>
            <p:cNvSpPr>
              <a:spLocks noChangeArrowheads="1"/>
            </p:cNvSpPr>
            <p:nvPr/>
          </p:nvSpPr>
          <p:spPr bwMode="auto">
            <a:xfrm>
              <a:off x="4788637" y="3859896"/>
              <a:ext cx="2915082" cy="641215"/>
            </a:xfrm>
            <a:prstGeom prst="rect">
              <a:avLst/>
            </a:prstGeom>
            <a:solidFill>
              <a:srgbClr val="EAEAEA"/>
            </a:solidFill>
            <a:ln w="9525" algn="ctr">
              <a:solidFill>
                <a:schemeClr val="bg1">
                  <a:lumMod val="50000"/>
                </a:schemeClr>
              </a:solidFill>
              <a:miter lim="800000"/>
              <a:headEnd/>
              <a:tailEnd/>
            </a:ln>
            <a:effectLst/>
          </p:spPr>
          <p:txBody>
            <a:bodyPr anchor="ctr"/>
            <a:lstStyle/>
            <a:p>
              <a:pPr marL="66657">
                <a:buClr>
                  <a:schemeClr val="bg2"/>
                </a:buClr>
                <a:buSzPct val="60000"/>
                <a:defRPr/>
              </a:pPr>
              <a:endParaRPr lang="zh-CN" altLang="en-US" sz="1050">
                <a:solidFill>
                  <a:schemeClr val="tx1"/>
                </a:solidFill>
                <a:latin typeface="+mn-lt"/>
                <a:ea typeface="华文细黑" pitchFamily="2" charset="-122"/>
              </a:endParaRPr>
            </a:p>
          </p:txBody>
        </p:sp>
        <p:sp>
          <p:nvSpPr>
            <p:cNvPr id="45" name="Rectangle 8"/>
            <p:cNvSpPr>
              <a:spLocks noChangeArrowheads="1"/>
            </p:cNvSpPr>
            <p:nvPr/>
          </p:nvSpPr>
          <p:spPr bwMode="auto">
            <a:xfrm>
              <a:off x="4788637" y="3104044"/>
              <a:ext cx="2915082" cy="755850"/>
            </a:xfrm>
            <a:prstGeom prst="rect">
              <a:avLst/>
            </a:prstGeom>
            <a:solidFill>
              <a:srgbClr val="EAEAEA"/>
            </a:solidFill>
            <a:ln w="9525" algn="ctr">
              <a:solidFill>
                <a:schemeClr val="bg1">
                  <a:lumMod val="50000"/>
                </a:schemeClr>
              </a:solidFill>
              <a:miter lim="800000"/>
              <a:headEnd/>
              <a:tailEnd/>
            </a:ln>
            <a:effectLst/>
          </p:spPr>
          <p:txBody>
            <a:bodyPr anchor="ctr"/>
            <a:lstStyle/>
            <a:p>
              <a:pPr marL="66657">
                <a:buClr>
                  <a:schemeClr val="bg2"/>
                </a:buClr>
                <a:buSzPct val="60000"/>
                <a:defRPr/>
              </a:pPr>
              <a:endParaRPr lang="zh-CN" altLang="en-US" sz="1050">
                <a:solidFill>
                  <a:schemeClr val="tx1"/>
                </a:solidFill>
                <a:latin typeface="+mn-lt"/>
                <a:ea typeface="华文细黑" pitchFamily="2" charset="-122"/>
              </a:endParaRPr>
            </a:p>
          </p:txBody>
        </p:sp>
        <p:sp>
          <p:nvSpPr>
            <p:cNvPr id="46" name="Text Box 10"/>
            <p:cNvSpPr txBox="1">
              <a:spLocks noChangeArrowheads="1"/>
            </p:cNvSpPr>
            <p:nvPr/>
          </p:nvSpPr>
          <p:spPr bwMode="auto">
            <a:xfrm>
              <a:off x="4842203" y="3169148"/>
              <a:ext cx="568971" cy="3076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lIns="59385" tIns="29692" rIns="59385" bIns="29692">
              <a:spAutoFit/>
            </a:bodyPr>
            <a:lstStyle>
              <a:lvl1pPr defTabSz="801688" eaLnBrk="0" hangingPunct="0">
                <a:defRPr sz="3200">
                  <a:solidFill>
                    <a:srgbClr val="990000"/>
                  </a:solidFill>
                  <a:latin typeface="FrutigerNext LT Medium" pitchFamily="34" charset="0"/>
                  <a:ea typeface="黑体" panose="02010609060101010101" pitchFamily="49" charset="-122"/>
                </a:defRPr>
              </a:lvl1pPr>
              <a:lvl2pPr marL="742950" indent="-285750" defTabSz="801688" eaLnBrk="0" hangingPunct="0">
                <a:defRPr sz="3200">
                  <a:solidFill>
                    <a:srgbClr val="990000"/>
                  </a:solidFill>
                  <a:latin typeface="FrutigerNext LT Medium" pitchFamily="34" charset="0"/>
                  <a:ea typeface="黑体" panose="02010609060101010101" pitchFamily="49" charset="-122"/>
                </a:defRPr>
              </a:lvl2pPr>
              <a:lvl3pPr marL="1143000" indent="-228600" defTabSz="801688" eaLnBrk="0" hangingPunct="0">
                <a:defRPr sz="3200">
                  <a:solidFill>
                    <a:srgbClr val="990000"/>
                  </a:solidFill>
                  <a:latin typeface="FrutigerNext LT Medium" pitchFamily="34" charset="0"/>
                  <a:ea typeface="黑体" panose="02010609060101010101" pitchFamily="49" charset="-122"/>
                </a:defRPr>
              </a:lvl3pPr>
              <a:lvl4pPr marL="1600200" indent="-228600" defTabSz="801688" eaLnBrk="0" hangingPunct="0">
                <a:defRPr sz="3200">
                  <a:solidFill>
                    <a:srgbClr val="990000"/>
                  </a:solidFill>
                  <a:latin typeface="FrutigerNext LT Medium" pitchFamily="34" charset="0"/>
                  <a:ea typeface="黑体" panose="02010609060101010101" pitchFamily="49" charset="-122"/>
                </a:defRPr>
              </a:lvl4pPr>
              <a:lvl5pPr marL="2057400" indent="-228600" defTabSz="801688" eaLnBrk="0" hangingPunct="0">
                <a:defRPr sz="3200">
                  <a:solidFill>
                    <a:srgbClr val="990000"/>
                  </a:solidFill>
                  <a:latin typeface="FrutigerNext LT Medium" pitchFamily="34" charset="0"/>
                  <a:ea typeface="黑体" panose="02010609060101010101" pitchFamily="49" charset="-122"/>
                </a:defRPr>
              </a:lvl5pPr>
              <a:lvl6pPr marL="2514600" indent="-228600" algn="ctr" defTabSz="801688"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defTabSz="801688"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defTabSz="801688"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defTabSz="801688"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algn="l" eaLnBrk="1" hangingPunct="1">
                <a:spcBef>
                  <a:spcPct val="50000"/>
                </a:spcBef>
              </a:pPr>
              <a:r>
                <a:rPr lang="en-US" altLang="zh-CN" sz="1000" b="0" dirty="0">
                  <a:solidFill>
                    <a:schemeClr val="tx1"/>
                  </a:solidFill>
                  <a:latin typeface="+mn-lt"/>
                  <a:ea typeface="华文细黑" panose="02010600040101010101" pitchFamily="2" charset="-122"/>
                </a:rPr>
                <a:t>Story</a:t>
              </a:r>
              <a:r>
                <a:rPr lang="zh-CN" altLang="en-US" sz="1000" b="0" dirty="0">
                  <a:solidFill>
                    <a:schemeClr val="tx1"/>
                  </a:solidFill>
                  <a:latin typeface="+mn-lt"/>
                  <a:ea typeface="华文细黑" panose="02010600040101010101" pitchFamily="2" charset="-122"/>
                </a:rPr>
                <a:t>完成标准样例</a:t>
              </a:r>
              <a:endParaRPr lang="zh-CN" altLang="en-US" sz="1000" b="0" dirty="0">
                <a:solidFill>
                  <a:schemeClr val="tx1"/>
                </a:solidFill>
                <a:latin typeface="+mn-lt"/>
                <a:ea typeface="MS PGothic" panose="020B0600070205080204" pitchFamily="34" charset="-128"/>
              </a:endParaRPr>
            </a:p>
          </p:txBody>
        </p:sp>
        <p:sp>
          <p:nvSpPr>
            <p:cNvPr id="47" name="Text Box 11"/>
            <p:cNvSpPr txBox="1">
              <a:spLocks noChangeArrowheads="1"/>
            </p:cNvSpPr>
            <p:nvPr/>
          </p:nvSpPr>
          <p:spPr bwMode="auto">
            <a:xfrm>
              <a:off x="4842202" y="3871434"/>
              <a:ext cx="513025" cy="3076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59385" tIns="29692" rIns="59385" bIns="29692">
              <a:spAutoFit/>
            </a:bodyPr>
            <a:lstStyle>
              <a:lvl1pPr defTabSz="801688" eaLnBrk="0" hangingPunct="0">
                <a:defRPr sz="3200">
                  <a:solidFill>
                    <a:srgbClr val="990000"/>
                  </a:solidFill>
                  <a:latin typeface="FrutigerNext LT Medium" pitchFamily="34" charset="0"/>
                  <a:ea typeface="黑体" panose="02010609060101010101" pitchFamily="49" charset="-122"/>
                </a:defRPr>
              </a:lvl1pPr>
              <a:lvl2pPr marL="742950" indent="-285750" defTabSz="801688" eaLnBrk="0" hangingPunct="0">
                <a:defRPr sz="3200">
                  <a:solidFill>
                    <a:srgbClr val="990000"/>
                  </a:solidFill>
                  <a:latin typeface="FrutigerNext LT Medium" pitchFamily="34" charset="0"/>
                  <a:ea typeface="黑体" panose="02010609060101010101" pitchFamily="49" charset="-122"/>
                </a:defRPr>
              </a:lvl2pPr>
              <a:lvl3pPr marL="1143000" indent="-228600" defTabSz="801688" eaLnBrk="0" hangingPunct="0">
                <a:defRPr sz="3200">
                  <a:solidFill>
                    <a:srgbClr val="990000"/>
                  </a:solidFill>
                  <a:latin typeface="FrutigerNext LT Medium" pitchFamily="34" charset="0"/>
                  <a:ea typeface="黑体" panose="02010609060101010101" pitchFamily="49" charset="-122"/>
                </a:defRPr>
              </a:lvl3pPr>
              <a:lvl4pPr marL="1600200" indent="-228600" defTabSz="801688" eaLnBrk="0" hangingPunct="0">
                <a:defRPr sz="3200">
                  <a:solidFill>
                    <a:srgbClr val="990000"/>
                  </a:solidFill>
                  <a:latin typeface="FrutigerNext LT Medium" pitchFamily="34" charset="0"/>
                  <a:ea typeface="黑体" panose="02010609060101010101" pitchFamily="49" charset="-122"/>
                </a:defRPr>
              </a:lvl4pPr>
              <a:lvl5pPr marL="2057400" indent="-228600" defTabSz="801688" eaLnBrk="0" hangingPunct="0">
                <a:defRPr sz="3200">
                  <a:solidFill>
                    <a:srgbClr val="990000"/>
                  </a:solidFill>
                  <a:latin typeface="FrutigerNext LT Medium" pitchFamily="34" charset="0"/>
                  <a:ea typeface="黑体" panose="02010609060101010101" pitchFamily="49" charset="-122"/>
                </a:defRPr>
              </a:lvl5pPr>
              <a:lvl6pPr marL="2514600" indent="-228600" algn="ctr" defTabSz="801688"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defTabSz="801688"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defTabSz="801688"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defTabSz="801688"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algn="l" eaLnBrk="1" hangingPunct="1">
                <a:spcBef>
                  <a:spcPct val="50000"/>
                </a:spcBef>
              </a:pPr>
              <a:r>
                <a:rPr lang="zh-CN" altLang="en-US" sz="1000" b="0">
                  <a:solidFill>
                    <a:schemeClr val="tx1"/>
                  </a:solidFill>
                  <a:latin typeface="+mn-lt"/>
                  <a:ea typeface="华文细黑" panose="02010600040101010101" pitchFamily="2" charset="-122"/>
                </a:rPr>
                <a:t>迭代完成标准样例</a:t>
              </a:r>
            </a:p>
          </p:txBody>
        </p:sp>
        <p:sp>
          <p:nvSpPr>
            <p:cNvPr id="48" name="Text Box 12"/>
            <p:cNvSpPr txBox="1">
              <a:spLocks noChangeArrowheads="1"/>
            </p:cNvSpPr>
            <p:nvPr/>
          </p:nvSpPr>
          <p:spPr bwMode="auto">
            <a:xfrm>
              <a:off x="4842203" y="4501111"/>
              <a:ext cx="568971" cy="3076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59385" tIns="29692" rIns="59385" bIns="29692">
              <a:spAutoFit/>
            </a:bodyPr>
            <a:lstStyle>
              <a:lvl1pPr defTabSz="801688" eaLnBrk="0" hangingPunct="0">
                <a:defRPr sz="3200">
                  <a:solidFill>
                    <a:srgbClr val="990000"/>
                  </a:solidFill>
                  <a:latin typeface="FrutigerNext LT Medium" pitchFamily="34" charset="0"/>
                  <a:ea typeface="黑体" panose="02010609060101010101" pitchFamily="49" charset="-122"/>
                </a:defRPr>
              </a:lvl1pPr>
              <a:lvl2pPr marL="742950" indent="-285750" defTabSz="801688" eaLnBrk="0" hangingPunct="0">
                <a:defRPr sz="3200">
                  <a:solidFill>
                    <a:srgbClr val="990000"/>
                  </a:solidFill>
                  <a:latin typeface="FrutigerNext LT Medium" pitchFamily="34" charset="0"/>
                  <a:ea typeface="黑体" panose="02010609060101010101" pitchFamily="49" charset="-122"/>
                </a:defRPr>
              </a:lvl2pPr>
              <a:lvl3pPr marL="1143000" indent="-228600" defTabSz="801688" eaLnBrk="0" hangingPunct="0">
                <a:defRPr sz="3200">
                  <a:solidFill>
                    <a:srgbClr val="990000"/>
                  </a:solidFill>
                  <a:latin typeface="FrutigerNext LT Medium" pitchFamily="34" charset="0"/>
                  <a:ea typeface="黑体" panose="02010609060101010101" pitchFamily="49" charset="-122"/>
                </a:defRPr>
              </a:lvl3pPr>
              <a:lvl4pPr marL="1600200" indent="-228600" defTabSz="801688" eaLnBrk="0" hangingPunct="0">
                <a:defRPr sz="3200">
                  <a:solidFill>
                    <a:srgbClr val="990000"/>
                  </a:solidFill>
                  <a:latin typeface="FrutigerNext LT Medium" pitchFamily="34" charset="0"/>
                  <a:ea typeface="黑体" panose="02010609060101010101" pitchFamily="49" charset="-122"/>
                </a:defRPr>
              </a:lvl4pPr>
              <a:lvl5pPr marL="2057400" indent="-228600" defTabSz="801688" eaLnBrk="0" hangingPunct="0">
                <a:defRPr sz="3200">
                  <a:solidFill>
                    <a:srgbClr val="990000"/>
                  </a:solidFill>
                  <a:latin typeface="FrutigerNext LT Medium" pitchFamily="34" charset="0"/>
                  <a:ea typeface="黑体" panose="02010609060101010101" pitchFamily="49" charset="-122"/>
                </a:defRPr>
              </a:lvl5pPr>
              <a:lvl6pPr marL="2514600" indent="-228600" algn="ctr" defTabSz="801688"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defTabSz="801688"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defTabSz="801688"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defTabSz="801688"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algn="l" eaLnBrk="1" hangingPunct="1">
                <a:spcBef>
                  <a:spcPct val="50000"/>
                </a:spcBef>
              </a:pPr>
              <a:r>
                <a:rPr lang="zh-CN" altLang="en-US" sz="1000" b="0">
                  <a:solidFill>
                    <a:schemeClr val="tx1"/>
                  </a:solidFill>
                  <a:latin typeface="+mn-lt"/>
                  <a:ea typeface="华文细黑" panose="02010600040101010101" pitchFamily="2" charset="-122"/>
                </a:rPr>
                <a:t>发布完成标准样例</a:t>
              </a:r>
            </a:p>
          </p:txBody>
        </p:sp>
        <p:sp>
          <p:nvSpPr>
            <p:cNvPr id="49" name="Text Box 13"/>
            <p:cNvSpPr txBox="1">
              <a:spLocks noChangeArrowheads="1"/>
            </p:cNvSpPr>
            <p:nvPr/>
          </p:nvSpPr>
          <p:spPr bwMode="auto">
            <a:xfrm>
              <a:off x="5543135" y="3167131"/>
              <a:ext cx="835601" cy="178909"/>
            </a:xfrm>
            <a:prstGeom prst="rect">
              <a:avLst/>
            </a:prstGeom>
            <a:solidFill>
              <a:srgbClr val="FFE0C1"/>
            </a:solidFill>
            <a:ln w="9525" algn="ctr">
              <a:solidFill>
                <a:schemeClr val="bg2"/>
              </a:solidFill>
              <a:miter lim="800000"/>
              <a:headEnd/>
              <a:tailEnd/>
            </a:ln>
          </p:spPr>
          <p:txBody>
            <a:bodyPr lIns="59385" tIns="29692" rIns="59385" bIns="29692">
              <a:spAutoFit/>
            </a:bodyPr>
            <a:lstStyle>
              <a:lvl1pPr defTabSz="801688" eaLnBrk="0" hangingPunct="0">
                <a:defRPr sz="3200">
                  <a:solidFill>
                    <a:srgbClr val="990000"/>
                  </a:solidFill>
                  <a:latin typeface="FrutigerNext LT Medium" pitchFamily="34" charset="0"/>
                  <a:ea typeface="黑体" panose="02010609060101010101" pitchFamily="49" charset="-122"/>
                </a:defRPr>
              </a:lvl1pPr>
              <a:lvl2pPr marL="742950" indent="-285750" defTabSz="801688" eaLnBrk="0" hangingPunct="0">
                <a:defRPr sz="3200">
                  <a:solidFill>
                    <a:srgbClr val="990000"/>
                  </a:solidFill>
                  <a:latin typeface="FrutigerNext LT Medium" pitchFamily="34" charset="0"/>
                  <a:ea typeface="黑体" panose="02010609060101010101" pitchFamily="49" charset="-122"/>
                </a:defRPr>
              </a:lvl2pPr>
              <a:lvl3pPr marL="1143000" indent="-228600" defTabSz="801688" eaLnBrk="0" hangingPunct="0">
                <a:defRPr sz="3200">
                  <a:solidFill>
                    <a:srgbClr val="990000"/>
                  </a:solidFill>
                  <a:latin typeface="FrutigerNext LT Medium" pitchFamily="34" charset="0"/>
                  <a:ea typeface="黑体" panose="02010609060101010101" pitchFamily="49" charset="-122"/>
                </a:defRPr>
              </a:lvl3pPr>
              <a:lvl4pPr marL="1600200" indent="-228600" defTabSz="801688" eaLnBrk="0" hangingPunct="0">
                <a:defRPr sz="3200">
                  <a:solidFill>
                    <a:srgbClr val="990000"/>
                  </a:solidFill>
                  <a:latin typeface="FrutigerNext LT Medium" pitchFamily="34" charset="0"/>
                  <a:ea typeface="黑体" panose="02010609060101010101" pitchFamily="49" charset="-122"/>
                </a:defRPr>
              </a:lvl4pPr>
              <a:lvl5pPr marL="2057400" indent="-228600" defTabSz="801688" eaLnBrk="0" hangingPunct="0">
                <a:defRPr sz="3200">
                  <a:solidFill>
                    <a:srgbClr val="990000"/>
                  </a:solidFill>
                  <a:latin typeface="FrutigerNext LT Medium" pitchFamily="34" charset="0"/>
                  <a:ea typeface="黑体" panose="02010609060101010101" pitchFamily="49" charset="-122"/>
                </a:defRPr>
              </a:lvl5pPr>
              <a:lvl6pPr marL="2514600" indent="-228600" algn="ctr" defTabSz="801688"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defTabSz="801688"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defTabSz="801688"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defTabSz="801688"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algn="l" eaLnBrk="1" hangingPunct="1">
                <a:spcBef>
                  <a:spcPct val="50000"/>
                </a:spcBef>
              </a:pPr>
              <a:r>
                <a:rPr lang="zh-CN" altLang="en-US" sz="1000" b="0" dirty="0">
                  <a:solidFill>
                    <a:schemeClr val="tx1"/>
                  </a:solidFill>
                  <a:latin typeface="+mn-lt"/>
                  <a:ea typeface="+mn-ea"/>
                </a:rPr>
                <a:t>代码合入主干</a:t>
              </a:r>
            </a:p>
          </p:txBody>
        </p:sp>
        <p:sp>
          <p:nvSpPr>
            <p:cNvPr id="50" name="Text Box 15"/>
            <p:cNvSpPr txBox="1">
              <a:spLocks noChangeArrowheads="1"/>
            </p:cNvSpPr>
            <p:nvPr/>
          </p:nvSpPr>
          <p:spPr bwMode="auto">
            <a:xfrm>
              <a:off x="5543135" y="3644448"/>
              <a:ext cx="864169" cy="178909"/>
            </a:xfrm>
            <a:prstGeom prst="rect">
              <a:avLst/>
            </a:prstGeom>
            <a:solidFill>
              <a:srgbClr val="FFE0C1"/>
            </a:solidFill>
            <a:ln w="9525" algn="ctr">
              <a:solidFill>
                <a:schemeClr val="bg2"/>
              </a:solidFill>
              <a:miter lim="800000"/>
              <a:headEnd/>
              <a:tailEnd/>
            </a:ln>
          </p:spPr>
          <p:txBody>
            <a:bodyPr lIns="59385" tIns="29692" rIns="59385" bIns="29692">
              <a:spAutoFit/>
            </a:bodyPr>
            <a:lstStyle>
              <a:lvl1pPr defTabSz="801688" eaLnBrk="0" hangingPunct="0">
                <a:defRPr sz="3200">
                  <a:solidFill>
                    <a:srgbClr val="990000"/>
                  </a:solidFill>
                  <a:latin typeface="FrutigerNext LT Medium" pitchFamily="34" charset="0"/>
                  <a:ea typeface="黑体" panose="02010609060101010101" pitchFamily="49" charset="-122"/>
                </a:defRPr>
              </a:lvl1pPr>
              <a:lvl2pPr marL="742950" indent="-285750" defTabSz="801688" eaLnBrk="0" hangingPunct="0">
                <a:defRPr sz="3200">
                  <a:solidFill>
                    <a:srgbClr val="990000"/>
                  </a:solidFill>
                  <a:latin typeface="FrutigerNext LT Medium" pitchFamily="34" charset="0"/>
                  <a:ea typeface="黑体" panose="02010609060101010101" pitchFamily="49" charset="-122"/>
                </a:defRPr>
              </a:lvl2pPr>
              <a:lvl3pPr marL="1143000" indent="-228600" defTabSz="801688" eaLnBrk="0" hangingPunct="0">
                <a:defRPr sz="3200">
                  <a:solidFill>
                    <a:srgbClr val="990000"/>
                  </a:solidFill>
                  <a:latin typeface="FrutigerNext LT Medium" pitchFamily="34" charset="0"/>
                  <a:ea typeface="黑体" panose="02010609060101010101" pitchFamily="49" charset="-122"/>
                </a:defRPr>
              </a:lvl3pPr>
              <a:lvl4pPr marL="1600200" indent="-228600" defTabSz="801688" eaLnBrk="0" hangingPunct="0">
                <a:defRPr sz="3200">
                  <a:solidFill>
                    <a:srgbClr val="990000"/>
                  </a:solidFill>
                  <a:latin typeface="FrutigerNext LT Medium" pitchFamily="34" charset="0"/>
                  <a:ea typeface="黑体" panose="02010609060101010101" pitchFamily="49" charset="-122"/>
                </a:defRPr>
              </a:lvl4pPr>
              <a:lvl5pPr marL="2057400" indent="-228600" defTabSz="801688" eaLnBrk="0" hangingPunct="0">
                <a:defRPr sz="3200">
                  <a:solidFill>
                    <a:srgbClr val="990000"/>
                  </a:solidFill>
                  <a:latin typeface="FrutigerNext LT Medium" pitchFamily="34" charset="0"/>
                  <a:ea typeface="黑体" panose="02010609060101010101" pitchFamily="49" charset="-122"/>
                </a:defRPr>
              </a:lvl5pPr>
              <a:lvl6pPr marL="2514600" indent="-228600" algn="ctr" defTabSz="801688"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defTabSz="801688"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defTabSz="801688"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defTabSz="801688"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algn="l" eaLnBrk="1" hangingPunct="1">
                <a:spcBef>
                  <a:spcPct val="50000"/>
                </a:spcBef>
              </a:pPr>
              <a:r>
                <a:rPr lang="zh-CN" altLang="en-US" sz="1000" b="0" dirty="0">
                  <a:solidFill>
                    <a:schemeClr val="tx1"/>
                  </a:solidFill>
                  <a:latin typeface="+mn-lt"/>
                  <a:ea typeface="+mn-ea"/>
                </a:rPr>
                <a:t>代码符合规范</a:t>
              </a:r>
            </a:p>
          </p:txBody>
        </p:sp>
        <p:sp>
          <p:nvSpPr>
            <p:cNvPr id="51" name="Text Box 16"/>
            <p:cNvSpPr txBox="1">
              <a:spLocks noChangeArrowheads="1"/>
            </p:cNvSpPr>
            <p:nvPr/>
          </p:nvSpPr>
          <p:spPr bwMode="auto">
            <a:xfrm>
              <a:off x="5543133" y="3409955"/>
              <a:ext cx="834411" cy="178909"/>
            </a:xfrm>
            <a:prstGeom prst="rect">
              <a:avLst/>
            </a:prstGeom>
            <a:solidFill>
              <a:srgbClr val="FFE0C1"/>
            </a:solidFill>
            <a:ln w="9525" algn="ctr">
              <a:solidFill>
                <a:schemeClr val="bg2"/>
              </a:solidFill>
              <a:miter lim="800000"/>
              <a:headEnd/>
              <a:tailEnd/>
            </a:ln>
          </p:spPr>
          <p:txBody>
            <a:bodyPr lIns="59385" tIns="29692" rIns="59385" bIns="29692">
              <a:spAutoFit/>
            </a:bodyPr>
            <a:lstStyle>
              <a:lvl1pPr defTabSz="801688" eaLnBrk="0" hangingPunct="0">
                <a:defRPr sz="3200">
                  <a:solidFill>
                    <a:srgbClr val="990000"/>
                  </a:solidFill>
                  <a:latin typeface="FrutigerNext LT Medium" pitchFamily="34" charset="0"/>
                  <a:ea typeface="黑体" panose="02010609060101010101" pitchFamily="49" charset="-122"/>
                </a:defRPr>
              </a:lvl1pPr>
              <a:lvl2pPr marL="742950" indent="-285750" defTabSz="801688" eaLnBrk="0" hangingPunct="0">
                <a:defRPr sz="3200">
                  <a:solidFill>
                    <a:srgbClr val="990000"/>
                  </a:solidFill>
                  <a:latin typeface="FrutigerNext LT Medium" pitchFamily="34" charset="0"/>
                  <a:ea typeface="黑体" panose="02010609060101010101" pitchFamily="49" charset="-122"/>
                </a:defRPr>
              </a:lvl2pPr>
              <a:lvl3pPr marL="1143000" indent="-228600" defTabSz="801688" eaLnBrk="0" hangingPunct="0">
                <a:defRPr sz="3200">
                  <a:solidFill>
                    <a:srgbClr val="990000"/>
                  </a:solidFill>
                  <a:latin typeface="FrutigerNext LT Medium" pitchFamily="34" charset="0"/>
                  <a:ea typeface="黑体" panose="02010609060101010101" pitchFamily="49" charset="-122"/>
                </a:defRPr>
              </a:lvl3pPr>
              <a:lvl4pPr marL="1600200" indent="-228600" defTabSz="801688" eaLnBrk="0" hangingPunct="0">
                <a:defRPr sz="3200">
                  <a:solidFill>
                    <a:srgbClr val="990000"/>
                  </a:solidFill>
                  <a:latin typeface="FrutigerNext LT Medium" pitchFamily="34" charset="0"/>
                  <a:ea typeface="黑体" panose="02010609060101010101" pitchFamily="49" charset="-122"/>
                </a:defRPr>
              </a:lvl4pPr>
              <a:lvl5pPr marL="2057400" indent="-228600" defTabSz="801688" eaLnBrk="0" hangingPunct="0">
                <a:defRPr sz="3200">
                  <a:solidFill>
                    <a:srgbClr val="990000"/>
                  </a:solidFill>
                  <a:latin typeface="FrutigerNext LT Medium" pitchFamily="34" charset="0"/>
                  <a:ea typeface="黑体" panose="02010609060101010101" pitchFamily="49" charset="-122"/>
                </a:defRPr>
              </a:lvl5pPr>
              <a:lvl6pPr marL="2514600" indent="-228600" algn="ctr" defTabSz="801688"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defTabSz="801688"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defTabSz="801688"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defTabSz="801688"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algn="l" eaLnBrk="1" hangingPunct="1">
                <a:spcBef>
                  <a:spcPct val="50000"/>
                </a:spcBef>
              </a:pPr>
              <a:r>
                <a:rPr lang="zh-CN" altLang="en-US" sz="1000" b="0" dirty="0">
                  <a:solidFill>
                    <a:schemeClr val="tx1"/>
                  </a:solidFill>
                  <a:latin typeface="+mn-lt"/>
                  <a:ea typeface="+mn-ea"/>
                </a:rPr>
                <a:t>代码</a:t>
              </a:r>
              <a:r>
                <a:rPr lang="en-US" altLang="zh-CN" sz="1000" b="0" dirty="0">
                  <a:solidFill>
                    <a:schemeClr val="tx1"/>
                  </a:solidFill>
                  <a:latin typeface="+mn-lt"/>
                  <a:ea typeface="+mn-ea"/>
                </a:rPr>
                <a:t>100%</a:t>
              </a:r>
              <a:r>
                <a:rPr lang="zh-CN" altLang="en-US" sz="1000" b="0" dirty="0">
                  <a:solidFill>
                    <a:schemeClr val="tx1"/>
                  </a:solidFill>
                  <a:latin typeface="+mn-lt"/>
                  <a:ea typeface="+mn-ea"/>
                </a:rPr>
                <a:t>检视</a:t>
              </a:r>
            </a:p>
          </p:txBody>
        </p:sp>
        <p:sp>
          <p:nvSpPr>
            <p:cNvPr id="52" name="Text Box 17"/>
            <p:cNvSpPr txBox="1">
              <a:spLocks noChangeArrowheads="1"/>
            </p:cNvSpPr>
            <p:nvPr/>
          </p:nvSpPr>
          <p:spPr bwMode="auto">
            <a:xfrm>
              <a:off x="6460867" y="3646828"/>
              <a:ext cx="755850" cy="178909"/>
            </a:xfrm>
            <a:prstGeom prst="rect">
              <a:avLst/>
            </a:prstGeom>
            <a:solidFill>
              <a:srgbClr val="FFE0C1"/>
            </a:solidFill>
            <a:ln w="9525" algn="ctr">
              <a:solidFill>
                <a:schemeClr val="bg2"/>
              </a:solidFill>
              <a:miter lim="800000"/>
              <a:headEnd/>
              <a:tailEnd/>
            </a:ln>
          </p:spPr>
          <p:txBody>
            <a:bodyPr lIns="59385" tIns="29692" rIns="59385" bIns="29692">
              <a:spAutoFit/>
            </a:bodyPr>
            <a:lstStyle>
              <a:lvl1pPr defTabSz="801688" eaLnBrk="0" hangingPunct="0">
                <a:defRPr sz="3200">
                  <a:solidFill>
                    <a:srgbClr val="990000"/>
                  </a:solidFill>
                  <a:latin typeface="FrutigerNext LT Medium" pitchFamily="34" charset="0"/>
                  <a:ea typeface="黑体" panose="02010609060101010101" pitchFamily="49" charset="-122"/>
                </a:defRPr>
              </a:lvl1pPr>
              <a:lvl2pPr marL="742950" indent="-285750" defTabSz="801688" eaLnBrk="0" hangingPunct="0">
                <a:defRPr sz="3200">
                  <a:solidFill>
                    <a:srgbClr val="990000"/>
                  </a:solidFill>
                  <a:latin typeface="FrutigerNext LT Medium" pitchFamily="34" charset="0"/>
                  <a:ea typeface="黑体" panose="02010609060101010101" pitchFamily="49" charset="-122"/>
                </a:defRPr>
              </a:lvl2pPr>
              <a:lvl3pPr marL="1143000" indent="-228600" defTabSz="801688" eaLnBrk="0" hangingPunct="0">
                <a:defRPr sz="3200">
                  <a:solidFill>
                    <a:srgbClr val="990000"/>
                  </a:solidFill>
                  <a:latin typeface="FrutigerNext LT Medium" pitchFamily="34" charset="0"/>
                  <a:ea typeface="黑体" panose="02010609060101010101" pitchFamily="49" charset="-122"/>
                </a:defRPr>
              </a:lvl3pPr>
              <a:lvl4pPr marL="1600200" indent="-228600" defTabSz="801688" eaLnBrk="0" hangingPunct="0">
                <a:defRPr sz="3200">
                  <a:solidFill>
                    <a:srgbClr val="990000"/>
                  </a:solidFill>
                  <a:latin typeface="FrutigerNext LT Medium" pitchFamily="34" charset="0"/>
                  <a:ea typeface="黑体" panose="02010609060101010101" pitchFamily="49" charset="-122"/>
                </a:defRPr>
              </a:lvl4pPr>
              <a:lvl5pPr marL="2057400" indent="-228600" defTabSz="801688" eaLnBrk="0" hangingPunct="0">
                <a:defRPr sz="3200">
                  <a:solidFill>
                    <a:srgbClr val="990000"/>
                  </a:solidFill>
                  <a:latin typeface="FrutigerNext LT Medium" pitchFamily="34" charset="0"/>
                  <a:ea typeface="黑体" panose="02010609060101010101" pitchFamily="49" charset="-122"/>
                </a:defRPr>
              </a:lvl5pPr>
              <a:lvl6pPr marL="2514600" indent="-228600" algn="ctr" defTabSz="801688"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defTabSz="801688"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defTabSz="801688"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defTabSz="801688"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algn="l" eaLnBrk="1" hangingPunct="1">
                <a:spcBef>
                  <a:spcPct val="50000"/>
                </a:spcBef>
              </a:pPr>
              <a:r>
                <a:rPr lang="zh-CN" altLang="en-US" sz="1000" b="0">
                  <a:solidFill>
                    <a:schemeClr val="tx1"/>
                  </a:solidFill>
                  <a:latin typeface="+mn-lt"/>
                  <a:ea typeface="+mn-ea"/>
                </a:rPr>
                <a:t>通过验收测试</a:t>
              </a:r>
            </a:p>
          </p:txBody>
        </p:sp>
        <p:sp>
          <p:nvSpPr>
            <p:cNvPr id="53" name="Text Box 21"/>
            <p:cNvSpPr txBox="1">
              <a:spLocks noChangeArrowheads="1"/>
            </p:cNvSpPr>
            <p:nvPr/>
          </p:nvSpPr>
          <p:spPr bwMode="auto">
            <a:xfrm>
              <a:off x="6460867" y="4238414"/>
              <a:ext cx="1134370" cy="178909"/>
            </a:xfrm>
            <a:prstGeom prst="rect">
              <a:avLst/>
            </a:prstGeom>
            <a:solidFill>
              <a:srgbClr val="FFE0C1"/>
            </a:solidFill>
            <a:ln w="9525" algn="ctr">
              <a:solidFill>
                <a:schemeClr val="bg2"/>
              </a:solidFill>
              <a:miter lim="800000"/>
              <a:headEnd/>
              <a:tailEnd/>
            </a:ln>
          </p:spPr>
          <p:txBody>
            <a:bodyPr lIns="59385" tIns="29692" rIns="59385" bIns="29692">
              <a:spAutoFit/>
            </a:bodyPr>
            <a:lstStyle>
              <a:lvl1pPr defTabSz="801688" eaLnBrk="0" hangingPunct="0">
                <a:defRPr sz="3200">
                  <a:solidFill>
                    <a:srgbClr val="990000"/>
                  </a:solidFill>
                  <a:latin typeface="FrutigerNext LT Medium" pitchFamily="34" charset="0"/>
                  <a:ea typeface="黑体" panose="02010609060101010101" pitchFamily="49" charset="-122"/>
                </a:defRPr>
              </a:lvl1pPr>
              <a:lvl2pPr marL="742950" indent="-285750" defTabSz="801688" eaLnBrk="0" hangingPunct="0">
                <a:defRPr sz="3200">
                  <a:solidFill>
                    <a:srgbClr val="990000"/>
                  </a:solidFill>
                  <a:latin typeface="FrutigerNext LT Medium" pitchFamily="34" charset="0"/>
                  <a:ea typeface="黑体" panose="02010609060101010101" pitchFamily="49" charset="-122"/>
                </a:defRPr>
              </a:lvl2pPr>
              <a:lvl3pPr marL="1143000" indent="-228600" defTabSz="801688" eaLnBrk="0" hangingPunct="0">
                <a:defRPr sz="3200">
                  <a:solidFill>
                    <a:srgbClr val="990000"/>
                  </a:solidFill>
                  <a:latin typeface="FrutigerNext LT Medium" pitchFamily="34" charset="0"/>
                  <a:ea typeface="黑体" panose="02010609060101010101" pitchFamily="49" charset="-122"/>
                </a:defRPr>
              </a:lvl3pPr>
              <a:lvl4pPr marL="1600200" indent="-228600" defTabSz="801688" eaLnBrk="0" hangingPunct="0">
                <a:defRPr sz="3200">
                  <a:solidFill>
                    <a:srgbClr val="990000"/>
                  </a:solidFill>
                  <a:latin typeface="FrutigerNext LT Medium" pitchFamily="34" charset="0"/>
                  <a:ea typeface="黑体" panose="02010609060101010101" pitchFamily="49" charset="-122"/>
                </a:defRPr>
              </a:lvl4pPr>
              <a:lvl5pPr marL="2057400" indent="-228600" defTabSz="801688" eaLnBrk="0" hangingPunct="0">
                <a:defRPr sz="3200">
                  <a:solidFill>
                    <a:srgbClr val="990000"/>
                  </a:solidFill>
                  <a:latin typeface="FrutigerNext LT Medium" pitchFamily="34" charset="0"/>
                  <a:ea typeface="黑体" panose="02010609060101010101" pitchFamily="49" charset="-122"/>
                </a:defRPr>
              </a:lvl5pPr>
              <a:lvl6pPr marL="2514600" indent="-228600" algn="ctr" defTabSz="801688"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defTabSz="801688"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defTabSz="801688"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defTabSz="801688"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algn="l" eaLnBrk="1" hangingPunct="1">
                <a:spcBef>
                  <a:spcPct val="50000"/>
                </a:spcBef>
              </a:pPr>
              <a:r>
                <a:rPr lang="zh-CN" altLang="en-US" sz="1000" b="0">
                  <a:solidFill>
                    <a:schemeClr val="tx1"/>
                  </a:solidFill>
                  <a:latin typeface="+mn-lt"/>
                  <a:ea typeface="+mn-ea"/>
                </a:rPr>
                <a:t>通过迭代验收</a:t>
              </a:r>
            </a:p>
          </p:txBody>
        </p:sp>
        <p:sp>
          <p:nvSpPr>
            <p:cNvPr id="54" name="Text Box 25"/>
            <p:cNvSpPr txBox="1">
              <a:spLocks noChangeArrowheads="1"/>
            </p:cNvSpPr>
            <p:nvPr/>
          </p:nvSpPr>
          <p:spPr bwMode="auto">
            <a:xfrm>
              <a:off x="6460867" y="3982497"/>
              <a:ext cx="1133180" cy="178909"/>
            </a:xfrm>
            <a:prstGeom prst="rect">
              <a:avLst/>
            </a:prstGeom>
            <a:solidFill>
              <a:srgbClr val="FFE0C1"/>
            </a:solidFill>
            <a:ln w="9525" algn="ctr">
              <a:solidFill>
                <a:schemeClr val="bg2"/>
              </a:solidFill>
              <a:miter lim="800000"/>
              <a:headEnd/>
              <a:tailEnd/>
            </a:ln>
          </p:spPr>
          <p:txBody>
            <a:bodyPr lIns="59385" tIns="29692" rIns="59385" bIns="29692">
              <a:spAutoFit/>
            </a:bodyPr>
            <a:lstStyle>
              <a:lvl1pPr defTabSz="801688" eaLnBrk="0" hangingPunct="0">
                <a:defRPr sz="3200">
                  <a:solidFill>
                    <a:srgbClr val="990000"/>
                  </a:solidFill>
                  <a:latin typeface="FrutigerNext LT Medium" pitchFamily="34" charset="0"/>
                  <a:ea typeface="黑体" panose="02010609060101010101" pitchFamily="49" charset="-122"/>
                </a:defRPr>
              </a:lvl1pPr>
              <a:lvl2pPr marL="742950" indent="-285750" defTabSz="801688" eaLnBrk="0" hangingPunct="0">
                <a:defRPr sz="3200">
                  <a:solidFill>
                    <a:srgbClr val="990000"/>
                  </a:solidFill>
                  <a:latin typeface="FrutigerNext LT Medium" pitchFamily="34" charset="0"/>
                  <a:ea typeface="黑体" panose="02010609060101010101" pitchFamily="49" charset="-122"/>
                </a:defRPr>
              </a:lvl2pPr>
              <a:lvl3pPr marL="1143000" indent="-228600" defTabSz="801688" eaLnBrk="0" hangingPunct="0">
                <a:defRPr sz="3200">
                  <a:solidFill>
                    <a:srgbClr val="990000"/>
                  </a:solidFill>
                  <a:latin typeface="FrutigerNext LT Medium" pitchFamily="34" charset="0"/>
                  <a:ea typeface="黑体" panose="02010609060101010101" pitchFamily="49" charset="-122"/>
                </a:defRPr>
              </a:lvl3pPr>
              <a:lvl4pPr marL="1600200" indent="-228600" defTabSz="801688" eaLnBrk="0" hangingPunct="0">
                <a:defRPr sz="3200">
                  <a:solidFill>
                    <a:srgbClr val="990000"/>
                  </a:solidFill>
                  <a:latin typeface="FrutigerNext LT Medium" pitchFamily="34" charset="0"/>
                  <a:ea typeface="黑体" panose="02010609060101010101" pitchFamily="49" charset="-122"/>
                </a:defRPr>
              </a:lvl4pPr>
              <a:lvl5pPr marL="2057400" indent="-228600" defTabSz="801688" eaLnBrk="0" hangingPunct="0">
                <a:defRPr sz="3200">
                  <a:solidFill>
                    <a:srgbClr val="990000"/>
                  </a:solidFill>
                  <a:latin typeface="FrutigerNext LT Medium" pitchFamily="34" charset="0"/>
                  <a:ea typeface="黑体" panose="02010609060101010101" pitchFamily="49" charset="-122"/>
                </a:defRPr>
              </a:lvl5pPr>
              <a:lvl6pPr marL="2514600" indent="-228600" algn="ctr" defTabSz="801688"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defTabSz="801688"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defTabSz="801688"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defTabSz="801688"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algn="l" eaLnBrk="1" hangingPunct="1">
                <a:spcBef>
                  <a:spcPct val="50000"/>
                </a:spcBef>
              </a:pPr>
              <a:r>
                <a:rPr lang="zh-CN" altLang="en-US" sz="1000" b="0">
                  <a:solidFill>
                    <a:schemeClr val="tx1"/>
                  </a:solidFill>
                  <a:latin typeface="+mn-lt"/>
                  <a:ea typeface="+mn-ea"/>
                </a:rPr>
                <a:t>系统测试用例</a:t>
              </a:r>
              <a:r>
                <a:rPr lang="en-US" altLang="zh-CN" sz="1000" b="0">
                  <a:solidFill>
                    <a:schemeClr val="tx1"/>
                  </a:solidFill>
                  <a:latin typeface="+mn-lt"/>
                  <a:ea typeface="+mn-ea"/>
                </a:rPr>
                <a:t>100%</a:t>
              </a:r>
              <a:r>
                <a:rPr lang="zh-CN" altLang="en-US" sz="1000" b="0">
                  <a:solidFill>
                    <a:schemeClr val="tx1"/>
                  </a:solidFill>
                  <a:latin typeface="+mn-lt"/>
                  <a:ea typeface="+mn-ea"/>
                </a:rPr>
                <a:t>通过</a:t>
              </a:r>
            </a:p>
          </p:txBody>
        </p:sp>
        <p:sp>
          <p:nvSpPr>
            <p:cNvPr id="55" name="Text Box 26"/>
            <p:cNvSpPr txBox="1">
              <a:spLocks noChangeArrowheads="1"/>
            </p:cNvSpPr>
            <p:nvPr/>
          </p:nvSpPr>
          <p:spPr bwMode="auto">
            <a:xfrm>
              <a:off x="6460866" y="4596700"/>
              <a:ext cx="740376" cy="178909"/>
            </a:xfrm>
            <a:prstGeom prst="rect">
              <a:avLst/>
            </a:prstGeom>
            <a:solidFill>
              <a:srgbClr val="FFE0C1"/>
            </a:solidFill>
            <a:ln w="9525" algn="ctr">
              <a:solidFill>
                <a:schemeClr val="bg2"/>
              </a:solidFill>
              <a:miter lim="800000"/>
              <a:headEnd/>
              <a:tailEnd/>
            </a:ln>
          </p:spPr>
          <p:txBody>
            <a:bodyPr lIns="59385" tIns="29692" rIns="59385" bIns="29692">
              <a:spAutoFit/>
            </a:bodyPr>
            <a:lstStyle>
              <a:lvl1pPr defTabSz="801688" eaLnBrk="0" hangingPunct="0">
                <a:defRPr sz="3200">
                  <a:solidFill>
                    <a:srgbClr val="990000"/>
                  </a:solidFill>
                  <a:latin typeface="FrutigerNext LT Medium" pitchFamily="34" charset="0"/>
                  <a:ea typeface="黑体" panose="02010609060101010101" pitchFamily="49" charset="-122"/>
                </a:defRPr>
              </a:lvl1pPr>
              <a:lvl2pPr marL="742950" indent="-285750" defTabSz="801688" eaLnBrk="0" hangingPunct="0">
                <a:defRPr sz="3200">
                  <a:solidFill>
                    <a:srgbClr val="990000"/>
                  </a:solidFill>
                  <a:latin typeface="FrutigerNext LT Medium" pitchFamily="34" charset="0"/>
                  <a:ea typeface="黑体" panose="02010609060101010101" pitchFamily="49" charset="-122"/>
                </a:defRPr>
              </a:lvl2pPr>
              <a:lvl3pPr marL="1143000" indent="-228600" defTabSz="801688" eaLnBrk="0" hangingPunct="0">
                <a:defRPr sz="3200">
                  <a:solidFill>
                    <a:srgbClr val="990000"/>
                  </a:solidFill>
                  <a:latin typeface="FrutigerNext LT Medium" pitchFamily="34" charset="0"/>
                  <a:ea typeface="黑体" panose="02010609060101010101" pitchFamily="49" charset="-122"/>
                </a:defRPr>
              </a:lvl3pPr>
              <a:lvl4pPr marL="1600200" indent="-228600" defTabSz="801688" eaLnBrk="0" hangingPunct="0">
                <a:defRPr sz="3200">
                  <a:solidFill>
                    <a:srgbClr val="990000"/>
                  </a:solidFill>
                  <a:latin typeface="FrutigerNext LT Medium" pitchFamily="34" charset="0"/>
                  <a:ea typeface="黑体" panose="02010609060101010101" pitchFamily="49" charset="-122"/>
                </a:defRPr>
              </a:lvl4pPr>
              <a:lvl5pPr marL="2057400" indent="-228600" defTabSz="801688" eaLnBrk="0" hangingPunct="0">
                <a:defRPr sz="3200">
                  <a:solidFill>
                    <a:srgbClr val="990000"/>
                  </a:solidFill>
                  <a:latin typeface="FrutigerNext LT Medium" pitchFamily="34" charset="0"/>
                  <a:ea typeface="黑体" panose="02010609060101010101" pitchFamily="49" charset="-122"/>
                </a:defRPr>
              </a:lvl5pPr>
              <a:lvl6pPr marL="2514600" indent="-228600" algn="ctr" defTabSz="801688"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defTabSz="801688"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defTabSz="801688"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defTabSz="801688"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algn="l" eaLnBrk="1" hangingPunct="1">
                <a:spcBef>
                  <a:spcPct val="50000"/>
                </a:spcBef>
              </a:pPr>
              <a:r>
                <a:rPr lang="zh-CN" altLang="en-US" sz="1000" b="0">
                  <a:solidFill>
                    <a:schemeClr val="tx1"/>
                  </a:solidFill>
                  <a:latin typeface="+mn-lt"/>
                  <a:ea typeface="+mn-ea"/>
                </a:rPr>
                <a:t>通过性能测试</a:t>
              </a:r>
            </a:p>
          </p:txBody>
        </p:sp>
        <p:sp>
          <p:nvSpPr>
            <p:cNvPr id="56" name="Text Box 27"/>
            <p:cNvSpPr txBox="1">
              <a:spLocks noChangeArrowheads="1"/>
            </p:cNvSpPr>
            <p:nvPr/>
          </p:nvSpPr>
          <p:spPr bwMode="auto">
            <a:xfrm>
              <a:off x="5543133" y="3987258"/>
              <a:ext cx="780847" cy="178909"/>
            </a:xfrm>
            <a:prstGeom prst="rect">
              <a:avLst/>
            </a:prstGeom>
            <a:solidFill>
              <a:srgbClr val="FFE0C1"/>
            </a:solidFill>
            <a:ln w="9525" algn="ctr">
              <a:solidFill>
                <a:schemeClr val="bg2"/>
              </a:solidFill>
              <a:miter lim="800000"/>
              <a:headEnd/>
              <a:tailEnd/>
            </a:ln>
          </p:spPr>
          <p:txBody>
            <a:bodyPr lIns="59385" tIns="29692" rIns="59385" bIns="29692">
              <a:spAutoFit/>
            </a:bodyPr>
            <a:lstStyle>
              <a:lvl1pPr defTabSz="801688" eaLnBrk="0" hangingPunct="0">
                <a:defRPr sz="3200">
                  <a:solidFill>
                    <a:srgbClr val="990000"/>
                  </a:solidFill>
                  <a:latin typeface="FrutigerNext LT Medium" pitchFamily="34" charset="0"/>
                  <a:ea typeface="黑体" panose="02010609060101010101" pitchFamily="49" charset="-122"/>
                </a:defRPr>
              </a:lvl1pPr>
              <a:lvl2pPr marL="742950" indent="-285750" defTabSz="801688" eaLnBrk="0" hangingPunct="0">
                <a:defRPr sz="3200">
                  <a:solidFill>
                    <a:srgbClr val="990000"/>
                  </a:solidFill>
                  <a:latin typeface="FrutigerNext LT Medium" pitchFamily="34" charset="0"/>
                  <a:ea typeface="黑体" panose="02010609060101010101" pitchFamily="49" charset="-122"/>
                </a:defRPr>
              </a:lvl2pPr>
              <a:lvl3pPr marL="1143000" indent="-228600" defTabSz="801688" eaLnBrk="0" hangingPunct="0">
                <a:defRPr sz="3200">
                  <a:solidFill>
                    <a:srgbClr val="990000"/>
                  </a:solidFill>
                  <a:latin typeface="FrutigerNext LT Medium" pitchFamily="34" charset="0"/>
                  <a:ea typeface="黑体" panose="02010609060101010101" pitchFamily="49" charset="-122"/>
                </a:defRPr>
              </a:lvl3pPr>
              <a:lvl4pPr marL="1600200" indent="-228600" defTabSz="801688" eaLnBrk="0" hangingPunct="0">
                <a:defRPr sz="3200">
                  <a:solidFill>
                    <a:srgbClr val="990000"/>
                  </a:solidFill>
                  <a:latin typeface="FrutigerNext LT Medium" pitchFamily="34" charset="0"/>
                  <a:ea typeface="黑体" panose="02010609060101010101" pitchFamily="49" charset="-122"/>
                </a:defRPr>
              </a:lvl4pPr>
              <a:lvl5pPr marL="2057400" indent="-228600" defTabSz="801688" eaLnBrk="0" hangingPunct="0">
                <a:defRPr sz="3200">
                  <a:solidFill>
                    <a:srgbClr val="990000"/>
                  </a:solidFill>
                  <a:latin typeface="FrutigerNext LT Medium" pitchFamily="34" charset="0"/>
                  <a:ea typeface="黑体" panose="02010609060101010101" pitchFamily="49" charset="-122"/>
                </a:defRPr>
              </a:lvl5pPr>
              <a:lvl6pPr marL="2514600" indent="-228600" algn="ctr" defTabSz="801688"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defTabSz="801688"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defTabSz="801688"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defTabSz="801688"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algn="l" eaLnBrk="1" hangingPunct="1">
                <a:spcBef>
                  <a:spcPct val="50000"/>
                </a:spcBef>
              </a:pPr>
              <a:r>
                <a:rPr lang="zh-CN" altLang="en-US" sz="1000" b="0" dirty="0">
                  <a:solidFill>
                    <a:schemeClr val="tx1"/>
                  </a:solidFill>
                  <a:latin typeface="+mn-lt"/>
                  <a:ea typeface="+mn-ea"/>
                </a:rPr>
                <a:t>所有</a:t>
              </a:r>
              <a:r>
                <a:rPr lang="en-US" altLang="zh-CN" sz="1000" b="0" dirty="0">
                  <a:solidFill>
                    <a:schemeClr val="tx1"/>
                  </a:solidFill>
                  <a:latin typeface="+mn-lt"/>
                  <a:ea typeface="+mn-ea"/>
                </a:rPr>
                <a:t>Story</a:t>
              </a:r>
              <a:r>
                <a:rPr lang="zh-CN" altLang="en-US" sz="1000" b="0" dirty="0">
                  <a:solidFill>
                    <a:schemeClr val="tx1"/>
                  </a:solidFill>
                  <a:latin typeface="+mn-lt"/>
                  <a:ea typeface="+mn-ea"/>
                </a:rPr>
                <a:t>完成</a:t>
              </a:r>
            </a:p>
          </p:txBody>
        </p:sp>
        <p:sp>
          <p:nvSpPr>
            <p:cNvPr id="57" name="Text Box 28"/>
            <p:cNvSpPr txBox="1">
              <a:spLocks noChangeArrowheads="1"/>
            </p:cNvSpPr>
            <p:nvPr/>
          </p:nvSpPr>
          <p:spPr bwMode="auto">
            <a:xfrm>
              <a:off x="5543135" y="4600270"/>
              <a:ext cx="797511" cy="178909"/>
            </a:xfrm>
            <a:prstGeom prst="rect">
              <a:avLst/>
            </a:prstGeom>
            <a:solidFill>
              <a:srgbClr val="FFE0C1"/>
            </a:solidFill>
            <a:ln w="9525" algn="ctr">
              <a:solidFill>
                <a:schemeClr val="bg2"/>
              </a:solidFill>
              <a:miter lim="800000"/>
              <a:headEnd/>
              <a:tailEnd/>
            </a:ln>
          </p:spPr>
          <p:txBody>
            <a:bodyPr lIns="59385" tIns="29692" rIns="59385" bIns="29692">
              <a:spAutoFit/>
            </a:bodyPr>
            <a:lstStyle>
              <a:lvl1pPr defTabSz="801688" eaLnBrk="0" hangingPunct="0">
                <a:defRPr sz="3200">
                  <a:solidFill>
                    <a:srgbClr val="990000"/>
                  </a:solidFill>
                  <a:latin typeface="FrutigerNext LT Medium" pitchFamily="34" charset="0"/>
                  <a:ea typeface="黑体" panose="02010609060101010101" pitchFamily="49" charset="-122"/>
                </a:defRPr>
              </a:lvl1pPr>
              <a:lvl2pPr marL="742950" indent="-285750" defTabSz="801688" eaLnBrk="0" hangingPunct="0">
                <a:defRPr sz="3200">
                  <a:solidFill>
                    <a:srgbClr val="990000"/>
                  </a:solidFill>
                  <a:latin typeface="FrutigerNext LT Medium" pitchFamily="34" charset="0"/>
                  <a:ea typeface="黑体" panose="02010609060101010101" pitchFamily="49" charset="-122"/>
                </a:defRPr>
              </a:lvl2pPr>
              <a:lvl3pPr marL="1143000" indent="-228600" defTabSz="801688" eaLnBrk="0" hangingPunct="0">
                <a:defRPr sz="3200">
                  <a:solidFill>
                    <a:srgbClr val="990000"/>
                  </a:solidFill>
                  <a:latin typeface="FrutigerNext LT Medium" pitchFamily="34" charset="0"/>
                  <a:ea typeface="黑体" panose="02010609060101010101" pitchFamily="49" charset="-122"/>
                </a:defRPr>
              </a:lvl3pPr>
              <a:lvl4pPr marL="1600200" indent="-228600" defTabSz="801688" eaLnBrk="0" hangingPunct="0">
                <a:defRPr sz="3200">
                  <a:solidFill>
                    <a:srgbClr val="990000"/>
                  </a:solidFill>
                  <a:latin typeface="FrutigerNext LT Medium" pitchFamily="34" charset="0"/>
                  <a:ea typeface="黑体" panose="02010609060101010101" pitchFamily="49" charset="-122"/>
                </a:defRPr>
              </a:lvl4pPr>
              <a:lvl5pPr marL="2057400" indent="-228600" defTabSz="801688" eaLnBrk="0" hangingPunct="0">
                <a:defRPr sz="3200">
                  <a:solidFill>
                    <a:srgbClr val="990000"/>
                  </a:solidFill>
                  <a:latin typeface="FrutigerNext LT Medium" pitchFamily="34" charset="0"/>
                  <a:ea typeface="黑体" panose="02010609060101010101" pitchFamily="49" charset="-122"/>
                </a:defRPr>
              </a:lvl5pPr>
              <a:lvl6pPr marL="2514600" indent="-228600" algn="ctr" defTabSz="801688"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defTabSz="801688"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defTabSz="801688"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defTabSz="801688"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algn="l" eaLnBrk="1" hangingPunct="1">
                <a:spcBef>
                  <a:spcPct val="50000"/>
                </a:spcBef>
              </a:pPr>
              <a:r>
                <a:rPr lang="zh-CN" altLang="en-US" sz="1000" b="0">
                  <a:solidFill>
                    <a:schemeClr val="tx1"/>
                  </a:solidFill>
                  <a:latin typeface="+mn-lt"/>
                  <a:ea typeface="+mn-ea"/>
                </a:rPr>
                <a:t>通过回归测试</a:t>
              </a:r>
            </a:p>
          </p:txBody>
        </p:sp>
        <p:sp>
          <p:nvSpPr>
            <p:cNvPr id="58" name="Text Box 29"/>
            <p:cNvSpPr txBox="1">
              <a:spLocks noChangeArrowheads="1"/>
            </p:cNvSpPr>
            <p:nvPr/>
          </p:nvSpPr>
          <p:spPr bwMode="auto">
            <a:xfrm>
              <a:off x="5543135" y="4238414"/>
              <a:ext cx="755850" cy="178909"/>
            </a:xfrm>
            <a:prstGeom prst="rect">
              <a:avLst/>
            </a:prstGeom>
            <a:solidFill>
              <a:srgbClr val="FFE0C1"/>
            </a:solidFill>
            <a:ln w="9525" algn="ctr">
              <a:solidFill>
                <a:schemeClr val="bg2"/>
              </a:solidFill>
              <a:miter lim="800000"/>
              <a:headEnd/>
              <a:tailEnd/>
            </a:ln>
          </p:spPr>
          <p:txBody>
            <a:bodyPr lIns="59385" tIns="29692" rIns="59385" bIns="29692">
              <a:spAutoFit/>
            </a:bodyPr>
            <a:lstStyle>
              <a:lvl1pPr defTabSz="801688" eaLnBrk="0" hangingPunct="0">
                <a:defRPr sz="3200">
                  <a:solidFill>
                    <a:srgbClr val="990000"/>
                  </a:solidFill>
                  <a:latin typeface="FrutigerNext LT Medium" pitchFamily="34" charset="0"/>
                  <a:ea typeface="黑体" panose="02010609060101010101" pitchFamily="49" charset="-122"/>
                </a:defRPr>
              </a:lvl1pPr>
              <a:lvl2pPr marL="742950" indent="-285750" defTabSz="801688" eaLnBrk="0" hangingPunct="0">
                <a:defRPr sz="3200">
                  <a:solidFill>
                    <a:srgbClr val="990000"/>
                  </a:solidFill>
                  <a:latin typeface="FrutigerNext LT Medium" pitchFamily="34" charset="0"/>
                  <a:ea typeface="黑体" panose="02010609060101010101" pitchFamily="49" charset="-122"/>
                </a:defRPr>
              </a:lvl2pPr>
              <a:lvl3pPr marL="1143000" indent="-228600" defTabSz="801688" eaLnBrk="0" hangingPunct="0">
                <a:defRPr sz="3200">
                  <a:solidFill>
                    <a:srgbClr val="990000"/>
                  </a:solidFill>
                  <a:latin typeface="FrutigerNext LT Medium" pitchFamily="34" charset="0"/>
                  <a:ea typeface="黑体" panose="02010609060101010101" pitchFamily="49" charset="-122"/>
                </a:defRPr>
              </a:lvl3pPr>
              <a:lvl4pPr marL="1600200" indent="-228600" defTabSz="801688" eaLnBrk="0" hangingPunct="0">
                <a:defRPr sz="3200">
                  <a:solidFill>
                    <a:srgbClr val="990000"/>
                  </a:solidFill>
                  <a:latin typeface="FrutigerNext LT Medium" pitchFamily="34" charset="0"/>
                  <a:ea typeface="黑体" panose="02010609060101010101" pitchFamily="49" charset="-122"/>
                </a:defRPr>
              </a:lvl4pPr>
              <a:lvl5pPr marL="2057400" indent="-228600" defTabSz="801688" eaLnBrk="0" hangingPunct="0">
                <a:defRPr sz="3200">
                  <a:solidFill>
                    <a:srgbClr val="990000"/>
                  </a:solidFill>
                  <a:latin typeface="FrutigerNext LT Medium" pitchFamily="34" charset="0"/>
                  <a:ea typeface="黑体" panose="02010609060101010101" pitchFamily="49" charset="-122"/>
                </a:defRPr>
              </a:lvl5pPr>
              <a:lvl6pPr marL="2514600" indent="-228600" algn="ctr" defTabSz="801688"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defTabSz="801688"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defTabSz="801688"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defTabSz="801688"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algn="l" eaLnBrk="1" hangingPunct="1">
                <a:spcBef>
                  <a:spcPct val="50000"/>
                </a:spcBef>
              </a:pPr>
              <a:r>
                <a:rPr lang="zh-CN" altLang="en-US" sz="1000" b="0">
                  <a:solidFill>
                    <a:schemeClr val="tx1"/>
                  </a:solidFill>
                  <a:latin typeface="+mn-lt"/>
                  <a:ea typeface="+mn-ea"/>
                </a:rPr>
                <a:t>所有缺陷解决</a:t>
              </a:r>
            </a:p>
          </p:txBody>
        </p:sp>
        <p:sp>
          <p:nvSpPr>
            <p:cNvPr id="59" name="Text Box 30"/>
            <p:cNvSpPr txBox="1">
              <a:spLocks noChangeArrowheads="1"/>
            </p:cNvSpPr>
            <p:nvPr/>
          </p:nvSpPr>
          <p:spPr bwMode="auto">
            <a:xfrm>
              <a:off x="5543133" y="4866901"/>
              <a:ext cx="739186" cy="178909"/>
            </a:xfrm>
            <a:prstGeom prst="rect">
              <a:avLst/>
            </a:prstGeom>
            <a:solidFill>
              <a:srgbClr val="FFE0C1"/>
            </a:solidFill>
            <a:ln w="9525" algn="ctr">
              <a:solidFill>
                <a:schemeClr val="bg2"/>
              </a:solidFill>
              <a:miter lim="800000"/>
              <a:headEnd/>
              <a:tailEnd/>
            </a:ln>
          </p:spPr>
          <p:txBody>
            <a:bodyPr lIns="59385" tIns="29692" rIns="59385" bIns="29692">
              <a:spAutoFit/>
            </a:bodyPr>
            <a:lstStyle>
              <a:lvl1pPr defTabSz="801688" eaLnBrk="0" hangingPunct="0">
                <a:defRPr sz="3200">
                  <a:solidFill>
                    <a:srgbClr val="990000"/>
                  </a:solidFill>
                  <a:latin typeface="FrutigerNext LT Medium" pitchFamily="34" charset="0"/>
                  <a:ea typeface="黑体" panose="02010609060101010101" pitchFamily="49" charset="-122"/>
                </a:defRPr>
              </a:lvl1pPr>
              <a:lvl2pPr marL="742950" indent="-285750" defTabSz="801688" eaLnBrk="0" hangingPunct="0">
                <a:defRPr sz="3200">
                  <a:solidFill>
                    <a:srgbClr val="990000"/>
                  </a:solidFill>
                  <a:latin typeface="FrutigerNext LT Medium" pitchFamily="34" charset="0"/>
                  <a:ea typeface="黑体" panose="02010609060101010101" pitchFamily="49" charset="-122"/>
                </a:defRPr>
              </a:lvl2pPr>
              <a:lvl3pPr marL="1143000" indent="-228600" defTabSz="801688" eaLnBrk="0" hangingPunct="0">
                <a:defRPr sz="3200">
                  <a:solidFill>
                    <a:srgbClr val="990000"/>
                  </a:solidFill>
                  <a:latin typeface="FrutigerNext LT Medium" pitchFamily="34" charset="0"/>
                  <a:ea typeface="黑体" panose="02010609060101010101" pitchFamily="49" charset="-122"/>
                </a:defRPr>
              </a:lvl3pPr>
              <a:lvl4pPr marL="1600200" indent="-228600" defTabSz="801688" eaLnBrk="0" hangingPunct="0">
                <a:defRPr sz="3200">
                  <a:solidFill>
                    <a:srgbClr val="990000"/>
                  </a:solidFill>
                  <a:latin typeface="FrutigerNext LT Medium" pitchFamily="34" charset="0"/>
                  <a:ea typeface="黑体" panose="02010609060101010101" pitchFamily="49" charset="-122"/>
                </a:defRPr>
              </a:lvl4pPr>
              <a:lvl5pPr marL="2057400" indent="-228600" defTabSz="801688" eaLnBrk="0" hangingPunct="0">
                <a:defRPr sz="3200">
                  <a:solidFill>
                    <a:srgbClr val="990000"/>
                  </a:solidFill>
                  <a:latin typeface="FrutigerNext LT Medium" pitchFamily="34" charset="0"/>
                  <a:ea typeface="黑体" panose="02010609060101010101" pitchFamily="49" charset="-122"/>
                </a:defRPr>
              </a:lvl5pPr>
              <a:lvl6pPr marL="2514600" indent="-228600" algn="ctr" defTabSz="801688"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defTabSz="801688"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defTabSz="801688"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defTabSz="801688"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algn="l" eaLnBrk="1" hangingPunct="1">
                <a:spcBef>
                  <a:spcPct val="50000"/>
                </a:spcBef>
              </a:pPr>
              <a:r>
                <a:rPr lang="zh-CN" altLang="en-US" sz="1000" b="0">
                  <a:solidFill>
                    <a:schemeClr val="tx1"/>
                  </a:solidFill>
                  <a:latin typeface="+mn-lt"/>
                  <a:ea typeface="+mn-ea"/>
                </a:rPr>
                <a:t>更新配套资料</a:t>
              </a:r>
            </a:p>
          </p:txBody>
        </p:sp>
        <p:sp>
          <p:nvSpPr>
            <p:cNvPr id="60" name="Text Box 32"/>
            <p:cNvSpPr txBox="1">
              <a:spLocks noChangeArrowheads="1"/>
            </p:cNvSpPr>
            <p:nvPr/>
          </p:nvSpPr>
          <p:spPr bwMode="auto">
            <a:xfrm>
              <a:off x="5868254" y="2888598"/>
              <a:ext cx="1026052" cy="198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59385" tIns="29692" rIns="59385" bIns="29692">
              <a:spAutoFit/>
            </a:bodyPr>
            <a:lstStyle>
              <a:lvl1pPr defTabSz="801688" eaLnBrk="0" hangingPunct="0">
                <a:defRPr sz="3200">
                  <a:solidFill>
                    <a:srgbClr val="990000"/>
                  </a:solidFill>
                  <a:latin typeface="FrutigerNext LT Medium" pitchFamily="34" charset="0"/>
                  <a:ea typeface="黑体" panose="02010609060101010101" pitchFamily="49" charset="-122"/>
                </a:defRPr>
              </a:lvl1pPr>
              <a:lvl2pPr marL="742950" indent="-285750" defTabSz="801688" eaLnBrk="0" hangingPunct="0">
                <a:defRPr sz="3200">
                  <a:solidFill>
                    <a:srgbClr val="990000"/>
                  </a:solidFill>
                  <a:latin typeface="FrutigerNext LT Medium" pitchFamily="34" charset="0"/>
                  <a:ea typeface="黑体" panose="02010609060101010101" pitchFamily="49" charset="-122"/>
                </a:defRPr>
              </a:lvl2pPr>
              <a:lvl3pPr marL="1143000" indent="-228600" defTabSz="801688" eaLnBrk="0" hangingPunct="0">
                <a:defRPr sz="3200">
                  <a:solidFill>
                    <a:srgbClr val="990000"/>
                  </a:solidFill>
                  <a:latin typeface="FrutigerNext LT Medium" pitchFamily="34" charset="0"/>
                  <a:ea typeface="黑体" panose="02010609060101010101" pitchFamily="49" charset="-122"/>
                </a:defRPr>
              </a:lvl3pPr>
              <a:lvl4pPr marL="1600200" indent="-228600" defTabSz="801688" eaLnBrk="0" hangingPunct="0">
                <a:defRPr sz="3200">
                  <a:solidFill>
                    <a:srgbClr val="990000"/>
                  </a:solidFill>
                  <a:latin typeface="FrutigerNext LT Medium" pitchFamily="34" charset="0"/>
                  <a:ea typeface="黑体" panose="02010609060101010101" pitchFamily="49" charset="-122"/>
                </a:defRPr>
              </a:lvl4pPr>
              <a:lvl5pPr marL="2057400" indent="-228600" defTabSz="801688" eaLnBrk="0" hangingPunct="0">
                <a:defRPr sz="3200">
                  <a:solidFill>
                    <a:srgbClr val="990000"/>
                  </a:solidFill>
                  <a:latin typeface="FrutigerNext LT Medium" pitchFamily="34" charset="0"/>
                  <a:ea typeface="黑体" panose="02010609060101010101" pitchFamily="49" charset="-122"/>
                </a:defRPr>
              </a:lvl5pPr>
              <a:lvl6pPr marL="2514600" indent="-228600" algn="ctr" defTabSz="801688"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defTabSz="801688"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defTabSz="801688"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defTabSz="801688"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algn="l" eaLnBrk="1" hangingPunct="1">
                <a:spcBef>
                  <a:spcPct val="50000"/>
                </a:spcBef>
              </a:pPr>
              <a:r>
                <a:rPr lang="zh-CN" altLang="en-US" sz="1100" b="0" dirty="0">
                  <a:solidFill>
                    <a:schemeClr val="tx1"/>
                  </a:solidFill>
                  <a:latin typeface="+mn-lt"/>
                  <a:ea typeface="华文细黑" panose="02010600040101010101" pitchFamily="2" charset="-122"/>
                </a:rPr>
                <a:t>完成标准的样例</a:t>
              </a:r>
            </a:p>
          </p:txBody>
        </p:sp>
        <p:sp>
          <p:nvSpPr>
            <p:cNvPr id="61" name="Text Box 35"/>
            <p:cNvSpPr txBox="1">
              <a:spLocks noChangeArrowheads="1"/>
            </p:cNvSpPr>
            <p:nvPr/>
          </p:nvSpPr>
          <p:spPr bwMode="auto">
            <a:xfrm>
              <a:off x="6460867" y="3406385"/>
              <a:ext cx="1187934" cy="178909"/>
            </a:xfrm>
            <a:prstGeom prst="rect">
              <a:avLst/>
            </a:prstGeom>
            <a:solidFill>
              <a:srgbClr val="FFE0C1"/>
            </a:solidFill>
            <a:ln w="9525" algn="ctr">
              <a:solidFill>
                <a:schemeClr val="bg2"/>
              </a:solidFill>
              <a:miter lim="800000"/>
              <a:headEnd/>
              <a:tailEnd/>
            </a:ln>
          </p:spPr>
          <p:txBody>
            <a:bodyPr lIns="59385" tIns="29692" rIns="59385" bIns="29692">
              <a:spAutoFit/>
            </a:bodyPr>
            <a:lstStyle>
              <a:lvl1pPr defTabSz="801688" eaLnBrk="0" hangingPunct="0">
                <a:defRPr sz="3200">
                  <a:solidFill>
                    <a:srgbClr val="990000"/>
                  </a:solidFill>
                  <a:latin typeface="FrutigerNext LT Medium" pitchFamily="34" charset="0"/>
                  <a:ea typeface="黑体" panose="02010609060101010101" pitchFamily="49" charset="-122"/>
                </a:defRPr>
              </a:lvl1pPr>
              <a:lvl2pPr marL="742950" indent="-285750" defTabSz="801688" eaLnBrk="0" hangingPunct="0">
                <a:defRPr sz="3200">
                  <a:solidFill>
                    <a:srgbClr val="990000"/>
                  </a:solidFill>
                  <a:latin typeface="FrutigerNext LT Medium" pitchFamily="34" charset="0"/>
                  <a:ea typeface="黑体" panose="02010609060101010101" pitchFamily="49" charset="-122"/>
                </a:defRPr>
              </a:lvl2pPr>
              <a:lvl3pPr marL="1143000" indent="-228600" defTabSz="801688" eaLnBrk="0" hangingPunct="0">
                <a:defRPr sz="3200">
                  <a:solidFill>
                    <a:srgbClr val="990000"/>
                  </a:solidFill>
                  <a:latin typeface="FrutigerNext LT Medium" pitchFamily="34" charset="0"/>
                  <a:ea typeface="黑体" panose="02010609060101010101" pitchFamily="49" charset="-122"/>
                </a:defRPr>
              </a:lvl3pPr>
              <a:lvl4pPr marL="1600200" indent="-228600" defTabSz="801688" eaLnBrk="0" hangingPunct="0">
                <a:defRPr sz="3200">
                  <a:solidFill>
                    <a:srgbClr val="990000"/>
                  </a:solidFill>
                  <a:latin typeface="FrutigerNext LT Medium" pitchFamily="34" charset="0"/>
                  <a:ea typeface="黑体" panose="02010609060101010101" pitchFamily="49" charset="-122"/>
                </a:defRPr>
              </a:lvl4pPr>
              <a:lvl5pPr marL="2057400" indent="-228600" defTabSz="801688" eaLnBrk="0" hangingPunct="0">
                <a:defRPr sz="3200">
                  <a:solidFill>
                    <a:srgbClr val="990000"/>
                  </a:solidFill>
                  <a:latin typeface="FrutigerNext LT Medium" pitchFamily="34" charset="0"/>
                  <a:ea typeface="黑体" panose="02010609060101010101" pitchFamily="49" charset="-122"/>
                </a:defRPr>
              </a:lvl5pPr>
              <a:lvl6pPr marL="2514600" indent="-228600" algn="ctr" defTabSz="801688"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defTabSz="801688"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defTabSz="801688"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defTabSz="801688"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algn="l" eaLnBrk="1" hangingPunct="1">
                <a:spcBef>
                  <a:spcPct val="50000"/>
                </a:spcBef>
              </a:pPr>
              <a:r>
                <a:rPr lang="zh-CN" altLang="en-US" sz="1000" b="0" dirty="0">
                  <a:solidFill>
                    <a:schemeClr val="tx1"/>
                  </a:solidFill>
                  <a:latin typeface="+mn-lt"/>
                  <a:ea typeface="+mn-ea"/>
                </a:rPr>
                <a:t>代码</a:t>
              </a:r>
              <a:r>
                <a:rPr lang="en-US" altLang="zh-CN" sz="1000" b="0" dirty="0">
                  <a:solidFill>
                    <a:schemeClr val="tx1"/>
                  </a:solidFill>
                  <a:latin typeface="+mn-lt"/>
                  <a:ea typeface="+mn-ea"/>
                </a:rPr>
                <a:t>100%</a:t>
              </a:r>
              <a:r>
                <a:rPr lang="zh-CN" altLang="en-US" sz="1000" b="0" dirty="0">
                  <a:solidFill>
                    <a:schemeClr val="tx1"/>
                  </a:solidFill>
                  <a:latin typeface="+mn-lt"/>
                  <a:ea typeface="+mn-ea"/>
                </a:rPr>
                <a:t>通过单元测试</a:t>
              </a:r>
            </a:p>
          </p:txBody>
        </p:sp>
        <p:sp>
          <p:nvSpPr>
            <p:cNvPr id="62" name="Text Box 36"/>
            <p:cNvSpPr txBox="1">
              <a:spLocks noChangeArrowheads="1"/>
            </p:cNvSpPr>
            <p:nvPr/>
          </p:nvSpPr>
          <p:spPr bwMode="auto">
            <a:xfrm>
              <a:off x="6460867" y="3167131"/>
              <a:ext cx="809414" cy="178909"/>
            </a:xfrm>
            <a:prstGeom prst="rect">
              <a:avLst/>
            </a:prstGeom>
            <a:solidFill>
              <a:srgbClr val="FFE0C1"/>
            </a:solidFill>
            <a:ln w="9525" algn="ctr">
              <a:solidFill>
                <a:schemeClr val="bg2"/>
              </a:solidFill>
              <a:miter lim="800000"/>
              <a:headEnd/>
              <a:tailEnd/>
            </a:ln>
          </p:spPr>
          <p:txBody>
            <a:bodyPr lIns="59385" tIns="29692" rIns="59385" bIns="29692">
              <a:spAutoFit/>
            </a:bodyPr>
            <a:lstStyle>
              <a:lvl1pPr defTabSz="801688" eaLnBrk="0" hangingPunct="0">
                <a:defRPr sz="3200">
                  <a:solidFill>
                    <a:srgbClr val="990000"/>
                  </a:solidFill>
                  <a:latin typeface="FrutigerNext LT Medium" pitchFamily="34" charset="0"/>
                  <a:ea typeface="黑体" panose="02010609060101010101" pitchFamily="49" charset="-122"/>
                </a:defRPr>
              </a:lvl1pPr>
              <a:lvl2pPr marL="742950" indent="-285750" defTabSz="801688" eaLnBrk="0" hangingPunct="0">
                <a:defRPr sz="3200">
                  <a:solidFill>
                    <a:srgbClr val="990000"/>
                  </a:solidFill>
                  <a:latin typeface="FrutigerNext LT Medium" pitchFamily="34" charset="0"/>
                  <a:ea typeface="黑体" panose="02010609060101010101" pitchFamily="49" charset="-122"/>
                </a:defRPr>
              </a:lvl2pPr>
              <a:lvl3pPr marL="1143000" indent="-228600" defTabSz="801688" eaLnBrk="0" hangingPunct="0">
                <a:defRPr sz="3200">
                  <a:solidFill>
                    <a:srgbClr val="990000"/>
                  </a:solidFill>
                  <a:latin typeface="FrutigerNext LT Medium" pitchFamily="34" charset="0"/>
                  <a:ea typeface="黑体" panose="02010609060101010101" pitchFamily="49" charset="-122"/>
                </a:defRPr>
              </a:lvl3pPr>
              <a:lvl4pPr marL="1600200" indent="-228600" defTabSz="801688" eaLnBrk="0" hangingPunct="0">
                <a:defRPr sz="3200">
                  <a:solidFill>
                    <a:srgbClr val="990000"/>
                  </a:solidFill>
                  <a:latin typeface="FrutigerNext LT Medium" pitchFamily="34" charset="0"/>
                  <a:ea typeface="黑体" panose="02010609060101010101" pitchFamily="49" charset="-122"/>
                </a:defRPr>
              </a:lvl4pPr>
              <a:lvl5pPr marL="2057400" indent="-228600" defTabSz="801688" eaLnBrk="0" hangingPunct="0">
                <a:defRPr sz="3200">
                  <a:solidFill>
                    <a:srgbClr val="990000"/>
                  </a:solidFill>
                  <a:latin typeface="FrutigerNext LT Medium" pitchFamily="34" charset="0"/>
                  <a:ea typeface="黑体" panose="02010609060101010101" pitchFamily="49" charset="-122"/>
                </a:defRPr>
              </a:lvl5pPr>
              <a:lvl6pPr marL="2514600" indent="-228600" algn="ctr" defTabSz="801688"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defTabSz="801688"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defTabSz="801688"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defTabSz="801688"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algn="l" eaLnBrk="1" hangingPunct="1">
                <a:spcBef>
                  <a:spcPct val="50000"/>
                </a:spcBef>
              </a:pPr>
              <a:r>
                <a:rPr lang="zh-CN" altLang="en-US" sz="1000" b="0">
                  <a:solidFill>
                    <a:schemeClr val="tx1"/>
                  </a:solidFill>
                  <a:latin typeface="+mn-lt"/>
                  <a:ea typeface="+mn-ea"/>
                </a:rPr>
                <a:t>持续集成无错误</a:t>
              </a:r>
            </a:p>
          </p:txBody>
        </p:sp>
        <p:pic>
          <p:nvPicPr>
            <p:cNvPr id="63" name="Picture 2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50521" y="3537320"/>
              <a:ext cx="270202" cy="245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64" name="Picture 27"/>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950520" y="4173229"/>
              <a:ext cx="319004" cy="2892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65" name="Picture 28"/>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950520" y="4792716"/>
              <a:ext cx="319004" cy="2892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grpSp>
    </p:spTree>
    <p:extLst>
      <p:ext uri="{BB962C8B-B14F-4D97-AF65-F5344CB8AC3E}">
        <p14:creationId xmlns:p14="http://schemas.microsoft.com/office/powerpoint/2010/main" val="222259725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4213" y="387352"/>
            <a:ext cx="7920037" cy="868363"/>
          </a:xfrm>
        </p:spPr>
        <p:txBody>
          <a:bodyPr/>
          <a:lstStyle/>
          <a:p>
            <a:r>
              <a:rPr lang="zh-CN" altLang="en-US" sz="3500" dirty="0">
                <a:latin typeface="黑体" panose="02010609060101010101" pitchFamily="49" charset="-122"/>
              </a:rPr>
              <a:t>敏捷管理实践：迭代计划会议</a:t>
            </a:r>
            <a:endParaRPr lang="zh-CN" altLang="en-US" sz="3500" dirty="0"/>
          </a:p>
        </p:txBody>
      </p:sp>
      <p:sp>
        <p:nvSpPr>
          <p:cNvPr id="60419" name="Rectangle 3"/>
          <p:cNvSpPr>
            <a:spLocks noChangeArrowheads="1"/>
          </p:cNvSpPr>
          <p:nvPr/>
        </p:nvSpPr>
        <p:spPr bwMode="auto">
          <a:xfrm>
            <a:off x="684213" y="1255475"/>
            <a:ext cx="4103811" cy="3006906"/>
          </a:xfrm>
          <a:prstGeom prst="rect">
            <a:avLst/>
          </a:prstGeom>
          <a:solidFill>
            <a:srgbClr val="EFF7F7"/>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44000" tIns="108000" rIns="144000" bIns="108000"/>
          <a:lstStyle>
            <a:lvl1pPr marL="361950" indent="-361950" defTabSz="800100" eaLnBrk="0" hangingPunct="0">
              <a:defRPr sz="3200">
                <a:solidFill>
                  <a:srgbClr val="990000"/>
                </a:solidFill>
                <a:latin typeface="FrutigerNext LT Medium" pitchFamily="34" charset="0"/>
                <a:ea typeface="黑体" panose="02010609060101010101" pitchFamily="49" charset="-122"/>
              </a:defRPr>
            </a:lvl1pPr>
            <a:lvl2pPr marL="742950" indent="-285750" defTabSz="800100" eaLnBrk="0" hangingPunct="0">
              <a:defRPr sz="3200">
                <a:solidFill>
                  <a:srgbClr val="990000"/>
                </a:solidFill>
                <a:latin typeface="FrutigerNext LT Medium" pitchFamily="34" charset="0"/>
                <a:ea typeface="黑体" panose="02010609060101010101" pitchFamily="49" charset="-122"/>
              </a:defRPr>
            </a:lvl2pPr>
            <a:lvl3pPr marL="1143000" indent="-228600" defTabSz="800100" eaLnBrk="0" hangingPunct="0">
              <a:defRPr sz="3200">
                <a:solidFill>
                  <a:srgbClr val="990000"/>
                </a:solidFill>
                <a:latin typeface="FrutigerNext LT Medium" pitchFamily="34" charset="0"/>
                <a:ea typeface="黑体" panose="02010609060101010101" pitchFamily="49" charset="-122"/>
              </a:defRPr>
            </a:lvl3pPr>
            <a:lvl4pPr marL="1600200" indent="-228600" defTabSz="800100" eaLnBrk="0" hangingPunct="0">
              <a:defRPr sz="3200">
                <a:solidFill>
                  <a:srgbClr val="990000"/>
                </a:solidFill>
                <a:latin typeface="FrutigerNext LT Medium" pitchFamily="34" charset="0"/>
                <a:ea typeface="黑体" panose="02010609060101010101" pitchFamily="49" charset="-122"/>
              </a:defRPr>
            </a:lvl4pPr>
            <a:lvl5pPr marL="2057400" indent="-228600" defTabSz="800100" eaLnBrk="0" hangingPunct="0">
              <a:defRPr sz="3200">
                <a:solidFill>
                  <a:srgbClr val="990000"/>
                </a:solidFill>
                <a:latin typeface="FrutigerNext LT Medium" pitchFamily="34" charset="0"/>
                <a:ea typeface="黑体" panose="02010609060101010101" pitchFamily="49" charset="-122"/>
              </a:defRPr>
            </a:lvl5pPr>
            <a:lvl6pPr marL="25146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a:spcAft>
                <a:spcPct val="30000"/>
              </a:spcAft>
              <a:buClr>
                <a:schemeClr val="bg2"/>
              </a:buClr>
              <a:buSzPct val="60000"/>
              <a:buFont typeface="Wingdings" panose="05000000000000000000" pitchFamily="2" charset="2"/>
              <a:buNone/>
            </a:pPr>
            <a:r>
              <a:rPr lang="zh-CN" altLang="en-US" sz="1200" dirty="0">
                <a:solidFill>
                  <a:schemeClr val="tx1"/>
                </a:solidFill>
                <a:latin typeface="+mn-lt"/>
                <a:ea typeface="+mn-ea"/>
              </a:rPr>
              <a:t>什么是迭代计划会议</a:t>
            </a:r>
          </a:p>
          <a:p>
            <a:pPr marL="171450" indent="-171450">
              <a:lnSpc>
                <a:spcPct val="120000"/>
              </a:lnSpc>
              <a:buClr>
                <a:schemeClr val="bg1">
                  <a:lumMod val="50000"/>
                </a:schemeClr>
              </a:buClr>
              <a:buSzPct val="60000"/>
              <a:buFont typeface="Wingdings" panose="05000000000000000000" pitchFamily="2" charset="2"/>
              <a:buChar char="l"/>
            </a:pPr>
            <a:r>
              <a:rPr lang="zh-CN" altLang="en-US" sz="1200" b="0" dirty="0">
                <a:solidFill>
                  <a:schemeClr val="tx1"/>
                </a:solidFill>
                <a:latin typeface="+mn-lt"/>
                <a:ea typeface="+mn-ea"/>
              </a:rPr>
              <a:t>每轮迭代启动前，团队共同讨论本轮迭代详细开发计划的过程，输入是产品</a:t>
            </a:r>
            <a:r>
              <a:rPr lang="en-US" altLang="zh-CN" sz="1200" b="0" dirty="0">
                <a:solidFill>
                  <a:schemeClr val="tx1"/>
                </a:solidFill>
                <a:latin typeface="+mn-lt"/>
                <a:ea typeface="+mn-ea"/>
              </a:rPr>
              <a:t>Backlog</a:t>
            </a:r>
            <a:r>
              <a:rPr lang="zh-CN" altLang="en-US" sz="1200" b="0" dirty="0">
                <a:solidFill>
                  <a:schemeClr val="tx1"/>
                </a:solidFill>
                <a:latin typeface="+mn-lt"/>
                <a:ea typeface="+mn-ea"/>
              </a:rPr>
              <a:t>，输出是团队迭代</a:t>
            </a:r>
            <a:r>
              <a:rPr lang="en-US" altLang="zh-CN" sz="1200" b="0" dirty="0">
                <a:solidFill>
                  <a:schemeClr val="tx1"/>
                </a:solidFill>
                <a:latin typeface="+mn-lt"/>
                <a:ea typeface="+mn-ea"/>
              </a:rPr>
              <a:t>Backlog</a:t>
            </a:r>
            <a:r>
              <a:rPr lang="zh-CN" altLang="en-US" sz="1200" b="0" dirty="0">
                <a:solidFill>
                  <a:schemeClr val="tx1"/>
                </a:solidFill>
                <a:latin typeface="+mn-lt"/>
                <a:ea typeface="+mn-ea"/>
              </a:rPr>
              <a:t>；</a:t>
            </a:r>
          </a:p>
          <a:p>
            <a:pPr marL="171450" indent="-171450">
              <a:lnSpc>
                <a:spcPct val="120000"/>
              </a:lnSpc>
              <a:buClr>
                <a:schemeClr val="bg1">
                  <a:lumMod val="50000"/>
                </a:schemeClr>
              </a:buClr>
              <a:buSzPct val="60000"/>
              <a:buFont typeface="Wingdings" panose="05000000000000000000" pitchFamily="2" charset="2"/>
              <a:buChar char="l"/>
            </a:pPr>
            <a:r>
              <a:rPr lang="zh-CN" altLang="en-US" sz="1200" b="0" dirty="0">
                <a:solidFill>
                  <a:schemeClr val="tx1"/>
                </a:solidFill>
                <a:latin typeface="+mn-lt"/>
                <a:ea typeface="+mn-ea"/>
              </a:rPr>
              <a:t>多团队迭代计划会议要分层召开</a:t>
            </a:r>
            <a:endParaRPr lang="en-US" altLang="zh-CN" sz="1200" b="0" dirty="0">
              <a:solidFill>
                <a:schemeClr val="tx1"/>
              </a:solidFill>
              <a:latin typeface="+mn-lt"/>
              <a:ea typeface="+mn-ea"/>
            </a:endParaRPr>
          </a:p>
          <a:p>
            <a:pPr marL="552450" lvl="1" indent="-171450">
              <a:lnSpc>
                <a:spcPct val="120000"/>
              </a:lnSpc>
              <a:buClr>
                <a:schemeClr val="tx1"/>
              </a:buClr>
              <a:buSzPct val="50000"/>
              <a:buFont typeface="Wingdings" panose="05000000000000000000" pitchFamily="2" charset="2"/>
              <a:buChar char="p"/>
            </a:pPr>
            <a:r>
              <a:rPr lang="zh-CN" altLang="en-US" sz="1100" b="0" dirty="0">
                <a:solidFill>
                  <a:schemeClr val="tx1"/>
                </a:solidFill>
                <a:latin typeface="+mn-lt"/>
                <a:ea typeface="+mn-ea"/>
              </a:rPr>
              <a:t>版本迭代计划会议：将产品</a:t>
            </a:r>
            <a:r>
              <a:rPr lang="en-US" altLang="zh-CN" sz="1100" b="0" dirty="0">
                <a:solidFill>
                  <a:schemeClr val="tx1"/>
                </a:solidFill>
                <a:latin typeface="+mn-lt"/>
                <a:ea typeface="+mn-ea"/>
              </a:rPr>
              <a:t>Backlog</a:t>
            </a:r>
            <a:r>
              <a:rPr lang="zh-CN" altLang="en-US" sz="1100" b="0" dirty="0">
                <a:solidFill>
                  <a:schemeClr val="tx1"/>
                </a:solidFill>
                <a:latin typeface="+mn-lt"/>
                <a:ea typeface="+mn-ea"/>
              </a:rPr>
              <a:t>（需求）分配给团队；</a:t>
            </a:r>
            <a:endParaRPr lang="en-US" altLang="zh-CN" sz="1100" b="0" dirty="0">
              <a:solidFill>
                <a:schemeClr val="tx1"/>
              </a:solidFill>
              <a:latin typeface="+mn-lt"/>
              <a:ea typeface="+mn-ea"/>
            </a:endParaRPr>
          </a:p>
          <a:p>
            <a:pPr marL="552450" lvl="1" indent="-171450">
              <a:lnSpc>
                <a:spcPct val="120000"/>
              </a:lnSpc>
              <a:buClr>
                <a:schemeClr val="tx1"/>
              </a:buClr>
              <a:buSzPct val="50000"/>
              <a:buFont typeface="Wingdings" panose="05000000000000000000" pitchFamily="2" charset="2"/>
              <a:buChar char="p"/>
            </a:pPr>
            <a:r>
              <a:rPr lang="zh-CN" altLang="en-US" sz="1100" b="0" dirty="0">
                <a:solidFill>
                  <a:schemeClr val="tx1"/>
                </a:solidFill>
                <a:latin typeface="+mn-lt"/>
                <a:ea typeface="+mn-ea"/>
              </a:rPr>
              <a:t>团队迭代计划会议：将选取的产品</a:t>
            </a:r>
            <a:r>
              <a:rPr lang="en-US" altLang="zh-CN" sz="1100" b="0" dirty="0">
                <a:solidFill>
                  <a:schemeClr val="tx1"/>
                </a:solidFill>
                <a:latin typeface="+mn-lt"/>
                <a:ea typeface="+mn-ea"/>
              </a:rPr>
              <a:t>Backlog</a:t>
            </a:r>
            <a:r>
              <a:rPr lang="zh-CN" altLang="en-US" sz="1100" b="0" dirty="0">
                <a:solidFill>
                  <a:schemeClr val="tx1"/>
                </a:solidFill>
                <a:latin typeface="+mn-lt"/>
                <a:ea typeface="+mn-ea"/>
              </a:rPr>
              <a:t>需求转换成迭代</a:t>
            </a:r>
            <a:r>
              <a:rPr lang="en-US" altLang="zh-CN" sz="1100" b="0" dirty="0">
                <a:solidFill>
                  <a:schemeClr val="tx1"/>
                </a:solidFill>
                <a:latin typeface="+mn-lt"/>
                <a:ea typeface="+mn-ea"/>
              </a:rPr>
              <a:t>Backlog</a:t>
            </a:r>
            <a:r>
              <a:rPr lang="zh-CN" altLang="en-US" sz="1100" b="0" dirty="0">
                <a:solidFill>
                  <a:schemeClr val="tx1"/>
                </a:solidFill>
                <a:latin typeface="+mn-lt"/>
                <a:ea typeface="+mn-ea"/>
              </a:rPr>
              <a:t>（任务） ，分配给团队成员；</a:t>
            </a:r>
            <a:endParaRPr lang="en-US" altLang="zh-CN" sz="1100" b="0" dirty="0">
              <a:solidFill>
                <a:schemeClr val="tx1"/>
              </a:solidFill>
              <a:latin typeface="+mn-lt"/>
              <a:ea typeface="+mn-ea"/>
            </a:endParaRPr>
          </a:p>
          <a:p>
            <a:pPr marL="171450" indent="-171450">
              <a:lnSpc>
                <a:spcPct val="120000"/>
              </a:lnSpc>
              <a:buClr>
                <a:schemeClr val="bg1">
                  <a:lumMod val="50000"/>
                </a:schemeClr>
              </a:buClr>
              <a:buSzPct val="60000"/>
              <a:buFont typeface="Wingdings" panose="05000000000000000000" pitchFamily="2" charset="2"/>
              <a:buChar char="l"/>
            </a:pPr>
            <a:r>
              <a:rPr lang="zh-CN" altLang="en-US" sz="1200" b="0" dirty="0">
                <a:solidFill>
                  <a:schemeClr val="tx1"/>
                </a:solidFill>
                <a:latin typeface="+mn-lt"/>
                <a:ea typeface="+mn-ea"/>
              </a:rPr>
              <a:t>迭代计划会议内容：</a:t>
            </a:r>
            <a:endParaRPr lang="en-US" altLang="zh-CN" sz="1200" b="0" dirty="0">
              <a:solidFill>
                <a:schemeClr val="tx1"/>
              </a:solidFill>
              <a:latin typeface="+mn-lt"/>
              <a:ea typeface="+mn-ea"/>
            </a:endParaRPr>
          </a:p>
          <a:p>
            <a:pPr marL="552450" lvl="1" indent="-171450">
              <a:lnSpc>
                <a:spcPct val="120000"/>
              </a:lnSpc>
              <a:buClr>
                <a:schemeClr val="tx1"/>
              </a:buClr>
              <a:buSzPct val="50000"/>
              <a:buFont typeface="Wingdings" panose="05000000000000000000" pitchFamily="2" charset="2"/>
              <a:buChar char="p"/>
            </a:pPr>
            <a:r>
              <a:rPr lang="zh-CN" altLang="en-US" sz="1100" b="0" dirty="0">
                <a:solidFill>
                  <a:schemeClr val="tx1"/>
                </a:solidFill>
                <a:latin typeface="+mn-lt"/>
                <a:ea typeface="+mn-ea"/>
              </a:rPr>
              <a:t>澄清需求、对“完成标准”达成一致</a:t>
            </a:r>
            <a:endParaRPr lang="en-US" altLang="zh-CN" sz="1100" b="0" dirty="0">
              <a:solidFill>
                <a:schemeClr val="tx1"/>
              </a:solidFill>
              <a:latin typeface="+mn-lt"/>
              <a:ea typeface="+mn-ea"/>
            </a:endParaRPr>
          </a:p>
          <a:p>
            <a:pPr marL="552450" lvl="1" indent="-171450">
              <a:lnSpc>
                <a:spcPct val="120000"/>
              </a:lnSpc>
              <a:buClr>
                <a:schemeClr val="tx1"/>
              </a:buClr>
              <a:buSzPct val="50000"/>
              <a:buFont typeface="Wingdings" panose="05000000000000000000" pitchFamily="2" charset="2"/>
              <a:buChar char="p"/>
            </a:pPr>
            <a:r>
              <a:rPr lang="zh-CN" altLang="en-US" sz="1100" b="0" dirty="0">
                <a:solidFill>
                  <a:schemeClr val="tx1"/>
                </a:solidFill>
                <a:latin typeface="+mn-lt"/>
                <a:ea typeface="+mn-ea"/>
              </a:rPr>
              <a:t>工作量估计、根据团队能力确定本轮迭代交付内容；</a:t>
            </a:r>
            <a:endParaRPr lang="en-US" altLang="zh-CN" sz="1100" b="0" dirty="0">
              <a:solidFill>
                <a:schemeClr val="tx1"/>
              </a:solidFill>
              <a:latin typeface="+mn-lt"/>
              <a:ea typeface="+mn-ea"/>
            </a:endParaRPr>
          </a:p>
          <a:p>
            <a:pPr marL="552450" lvl="1" indent="-171450">
              <a:lnSpc>
                <a:spcPct val="120000"/>
              </a:lnSpc>
              <a:buClr>
                <a:schemeClr val="tx1"/>
              </a:buClr>
              <a:buSzPct val="50000"/>
              <a:buFont typeface="Wingdings" panose="05000000000000000000" pitchFamily="2" charset="2"/>
              <a:buChar char="p"/>
            </a:pPr>
            <a:r>
              <a:rPr lang="zh-CN" altLang="en-US" sz="1100" b="0" dirty="0">
                <a:solidFill>
                  <a:schemeClr val="tx1"/>
                </a:solidFill>
                <a:latin typeface="+mn-lt"/>
                <a:ea typeface="+mn-ea"/>
              </a:rPr>
              <a:t>细化、分配迭代任务和初始工作计划。</a:t>
            </a:r>
          </a:p>
        </p:txBody>
      </p:sp>
      <p:sp>
        <p:nvSpPr>
          <p:cNvPr id="60420" name="Rectangle 3"/>
          <p:cNvSpPr>
            <a:spLocks noChangeArrowheads="1"/>
          </p:cNvSpPr>
          <p:nvPr/>
        </p:nvSpPr>
        <p:spPr bwMode="auto">
          <a:xfrm>
            <a:off x="4860032" y="2817841"/>
            <a:ext cx="3744218" cy="2646404"/>
          </a:xfrm>
          <a:prstGeom prst="rect">
            <a:avLst/>
          </a:prstGeom>
          <a:solidFill>
            <a:srgbClr val="F3F2D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44000" tIns="144000" rIns="144000" bIns="144000"/>
          <a:lstStyle>
            <a:lvl1pPr marL="361950" indent="-361950" defTabSz="800100" eaLnBrk="0" hangingPunct="0">
              <a:defRPr sz="3200">
                <a:solidFill>
                  <a:srgbClr val="990000"/>
                </a:solidFill>
                <a:latin typeface="FrutigerNext LT Medium" pitchFamily="34" charset="0"/>
                <a:ea typeface="黑体" panose="02010609060101010101" pitchFamily="49" charset="-122"/>
              </a:defRPr>
            </a:lvl1pPr>
            <a:lvl2pPr marL="742950" indent="-285750" defTabSz="800100" eaLnBrk="0" hangingPunct="0">
              <a:defRPr sz="3200">
                <a:solidFill>
                  <a:srgbClr val="990000"/>
                </a:solidFill>
                <a:latin typeface="FrutigerNext LT Medium" pitchFamily="34" charset="0"/>
                <a:ea typeface="黑体" panose="02010609060101010101" pitchFamily="49" charset="-122"/>
              </a:defRPr>
            </a:lvl2pPr>
            <a:lvl3pPr marL="1143000" indent="-228600" defTabSz="800100" eaLnBrk="0" hangingPunct="0">
              <a:defRPr sz="3200">
                <a:solidFill>
                  <a:srgbClr val="990000"/>
                </a:solidFill>
                <a:latin typeface="FrutigerNext LT Medium" pitchFamily="34" charset="0"/>
                <a:ea typeface="黑体" panose="02010609060101010101" pitchFamily="49" charset="-122"/>
              </a:defRPr>
            </a:lvl3pPr>
            <a:lvl4pPr marL="1600200" indent="-228600" defTabSz="800100" eaLnBrk="0" hangingPunct="0">
              <a:defRPr sz="3200">
                <a:solidFill>
                  <a:srgbClr val="990000"/>
                </a:solidFill>
                <a:latin typeface="FrutigerNext LT Medium" pitchFamily="34" charset="0"/>
                <a:ea typeface="黑体" panose="02010609060101010101" pitchFamily="49" charset="-122"/>
              </a:defRPr>
            </a:lvl4pPr>
            <a:lvl5pPr marL="2057400" indent="-228600" defTabSz="800100" eaLnBrk="0" hangingPunct="0">
              <a:defRPr sz="3200">
                <a:solidFill>
                  <a:srgbClr val="990000"/>
                </a:solidFill>
                <a:latin typeface="FrutigerNext LT Medium" pitchFamily="34" charset="0"/>
                <a:ea typeface="黑体" panose="02010609060101010101" pitchFamily="49" charset="-122"/>
              </a:defRPr>
            </a:lvl5pPr>
            <a:lvl6pPr marL="25146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eaLnBrk="1" hangingPunct="1">
              <a:lnSpc>
                <a:spcPct val="140000"/>
              </a:lnSpc>
              <a:spcAft>
                <a:spcPct val="30000"/>
              </a:spcAft>
              <a:buClr>
                <a:schemeClr val="bg2"/>
              </a:buClr>
              <a:buSzPct val="60000"/>
              <a:buFont typeface="Wingdings" panose="05000000000000000000" pitchFamily="2" charset="2"/>
              <a:buNone/>
            </a:pPr>
            <a:r>
              <a:rPr lang="zh-CN" altLang="en-US" sz="1200" dirty="0">
                <a:solidFill>
                  <a:schemeClr val="tx1"/>
                </a:solidFill>
                <a:latin typeface="+mn-lt"/>
                <a:ea typeface="+mn-ea"/>
              </a:rPr>
              <a:t>迭代计划会议的关键要点</a:t>
            </a:r>
          </a:p>
          <a:p>
            <a:pPr marL="171450" indent="-171450" eaLnBrk="1" hangingPunct="1">
              <a:lnSpc>
                <a:spcPct val="140000"/>
              </a:lnSpc>
              <a:buClr>
                <a:schemeClr val="bg1">
                  <a:lumMod val="50000"/>
                </a:schemeClr>
              </a:buClr>
              <a:buSzPct val="60000"/>
              <a:buFont typeface="Wingdings" panose="05000000000000000000" pitchFamily="2" charset="2"/>
              <a:buChar char="l"/>
            </a:pPr>
            <a:r>
              <a:rPr lang="zh-CN" altLang="en-US" sz="1200" dirty="0">
                <a:latin typeface="+mn-lt"/>
                <a:ea typeface="+mn-ea"/>
              </a:rPr>
              <a:t>充分参与：</a:t>
            </a:r>
            <a:r>
              <a:rPr lang="en-US" altLang="zh-CN" sz="1200" b="0" dirty="0">
                <a:solidFill>
                  <a:schemeClr val="tx1"/>
                </a:solidFill>
                <a:latin typeface="+mn-lt"/>
                <a:ea typeface="+mn-ea"/>
              </a:rPr>
              <a:t>Scrum Master</a:t>
            </a:r>
            <a:r>
              <a:rPr lang="zh-CN" altLang="en-US" sz="1200" b="0" dirty="0">
                <a:solidFill>
                  <a:schemeClr val="tx1"/>
                </a:solidFill>
                <a:latin typeface="+mn-lt"/>
                <a:ea typeface="+mn-ea"/>
              </a:rPr>
              <a:t>确保</a:t>
            </a:r>
            <a:r>
              <a:rPr lang="en-US" altLang="zh-CN" sz="1200" b="0" dirty="0">
                <a:solidFill>
                  <a:schemeClr val="tx1"/>
                </a:solidFill>
                <a:latin typeface="+mn-lt"/>
                <a:ea typeface="+mn-ea"/>
              </a:rPr>
              <a:t>PO</a:t>
            </a:r>
            <a:r>
              <a:rPr lang="zh-CN" altLang="en-US" sz="1200" b="0" dirty="0">
                <a:solidFill>
                  <a:schemeClr val="tx1"/>
                </a:solidFill>
                <a:latin typeface="+mn-lt"/>
                <a:ea typeface="+mn-ea"/>
              </a:rPr>
              <a:t>和</a:t>
            </a:r>
            <a:r>
              <a:rPr lang="en-US" altLang="zh-CN" sz="1200" b="0" dirty="0">
                <a:solidFill>
                  <a:schemeClr val="tx1"/>
                </a:solidFill>
                <a:latin typeface="+mn-lt"/>
                <a:ea typeface="+mn-ea"/>
              </a:rPr>
              <a:t>Team</a:t>
            </a:r>
            <a:r>
              <a:rPr lang="zh-CN" altLang="en-US" sz="1200" b="0" dirty="0">
                <a:solidFill>
                  <a:schemeClr val="tx1"/>
                </a:solidFill>
                <a:latin typeface="+mn-lt"/>
                <a:ea typeface="+mn-ea"/>
              </a:rPr>
              <a:t>充分参与讨论，达成理解一致；</a:t>
            </a:r>
          </a:p>
          <a:p>
            <a:pPr marL="171450" indent="-171450" eaLnBrk="1" hangingPunct="1">
              <a:lnSpc>
                <a:spcPct val="140000"/>
              </a:lnSpc>
              <a:buClr>
                <a:schemeClr val="bg1">
                  <a:lumMod val="50000"/>
                </a:schemeClr>
              </a:buClr>
              <a:buSzPct val="60000"/>
              <a:buFont typeface="Wingdings" panose="05000000000000000000" pitchFamily="2" charset="2"/>
              <a:buChar char="l"/>
            </a:pPr>
            <a:r>
              <a:rPr lang="zh-CN" altLang="en-US" sz="1200" dirty="0">
                <a:latin typeface="+mn-lt"/>
                <a:ea typeface="+mn-ea"/>
              </a:rPr>
              <a:t>相互承诺：</a:t>
            </a:r>
            <a:r>
              <a:rPr lang="en-US" altLang="zh-CN" sz="1200" b="0" dirty="0">
                <a:solidFill>
                  <a:schemeClr val="tx1"/>
                </a:solidFill>
                <a:latin typeface="+mn-lt"/>
                <a:ea typeface="+mn-ea"/>
              </a:rPr>
              <a:t>Team</a:t>
            </a:r>
            <a:r>
              <a:rPr lang="zh-CN" altLang="en-US" sz="1200" b="0" dirty="0">
                <a:solidFill>
                  <a:schemeClr val="tx1"/>
                </a:solidFill>
                <a:latin typeface="+mn-lt"/>
                <a:ea typeface="+mn-ea"/>
              </a:rPr>
              <a:t>承诺完成迭代</a:t>
            </a:r>
            <a:r>
              <a:rPr lang="en-US" altLang="zh-CN" sz="1200" b="0" dirty="0">
                <a:solidFill>
                  <a:schemeClr val="tx1"/>
                </a:solidFill>
                <a:latin typeface="+mn-lt"/>
                <a:ea typeface="+mn-ea"/>
              </a:rPr>
              <a:t>Backlog</a:t>
            </a:r>
            <a:r>
              <a:rPr lang="zh-CN" altLang="en-US" sz="1200" b="0" dirty="0">
                <a:solidFill>
                  <a:schemeClr val="tx1"/>
                </a:solidFill>
                <a:latin typeface="+mn-lt"/>
                <a:ea typeface="+mn-ea"/>
              </a:rPr>
              <a:t>中的需求并达到”完成标准“，</a:t>
            </a:r>
            <a:r>
              <a:rPr lang="en-US" altLang="zh-CN" sz="1200" b="0" dirty="0">
                <a:solidFill>
                  <a:schemeClr val="tx1"/>
                </a:solidFill>
                <a:latin typeface="+mn-lt"/>
                <a:ea typeface="+mn-ea"/>
              </a:rPr>
              <a:t>PO</a:t>
            </a:r>
            <a:r>
              <a:rPr lang="zh-CN" altLang="en-US" sz="1200" b="0" dirty="0">
                <a:solidFill>
                  <a:schemeClr val="tx1"/>
                </a:solidFill>
                <a:latin typeface="+mn-lt"/>
                <a:ea typeface="+mn-ea"/>
              </a:rPr>
              <a:t>承诺在短迭代周期不增加需求（</a:t>
            </a:r>
            <a:r>
              <a:rPr lang="en-US" altLang="zh-CN" sz="1200" b="0" dirty="0">
                <a:solidFill>
                  <a:schemeClr val="tx1"/>
                </a:solidFill>
                <a:latin typeface="+mn-lt"/>
                <a:ea typeface="+mn-ea"/>
              </a:rPr>
              <a:t>2-4</a:t>
            </a:r>
            <a:r>
              <a:rPr lang="zh-CN" altLang="en-US" sz="1200" b="0" dirty="0">
                <a:solidFill>
                  <a:schemeClr val="tx1"/>
                </a:solidFill>
                <a:latin typeface="+mn-lt"/>
                <a:ea typeface="+mn-ea"/>
              </a:rPr>
              <a:t>周）；</a:t>
            </a:r>
          </a:p>
          <a:p>
            <a:pPr marL="171450" indent="-171450" eaLnBrk="1" hangingPunct="1">
              <a:lnSpc>
                <a:spcPct val="140000"/>
              </a:lnSpc>
              <a:buClr>
                <a:schemeClr val="bg1">
                  <a:lumMod val="50000"/>
                </a:schemeClr>
              </a:buClr>
              <a:buSzPct val="60000"/>
              <a:buFont typeface="Wingdings" panose="05000000000000000000" pitchFamily="2" charset="2"/>
              <a:buChar char="l"/>
            </a:pPr>
            <a:r>
              <a:rPr lang="zh-CN" altLang="en-US" sz="1200" dirty="0">
                <a:latin typeface="+mn-lt"/>
                <a:ea typeface="+mn-ea"/>
              </a:rPr>
              <a:t>确定内部任务：</a:t>
            </a:r>
            <a:r>
              <a:rPr lang="en-US" altLang="zh-CN" sz="1200" b="0" dirty="0">
                <a:solidFill>
                  <a:schemeClr val="tx1"/>
                </a:solidFill>
                <a:latin typeface="+mn-lt"/>
                <a:ea typeface="+mn-ea"/>
              </a:rPr>
              <a:t>Team</a:t>
            </a:r>
            <a:r>
              <a:rPr lang="zh-CN" altLang="en-US" sz="1200" b="0" dirty="0">
                <a:solidFill>
                  <a:schemeClr val="tx1"/>
                </a:solidFill>
                <a:latin typeface="+mn-lt"/>
                <a:ea typeface="+mn-ea"/>
              </a:rPr>
              <a:t>和</a:t>
            </a:r>
            <a:r>
              <a:rPr lang="en-US" altLang="zh-CN" sz="1200" b="0" dirty="0">
                <a:solidFill>
                  <a:schemeClr val="tx1"/>
                </a:solidFill>
                <a:latin typeface="+mn-lt"/>
                <a:ea typeface="+mn-ea"/>
              </a:rPr>
              <a:t>PO</a:t>
            </a:r>
            <a:r>
              <a:rPr lang="zh-CN" altLang="en-US" sz="1200" b="0" dirty="0">
                <a:solidFill>
                  <a:schemeClr val="tx1"/>
                </a:solidFill>
                <a:latin typeface="+mn-lt"/>
                <a:ea typeface="+mn-ea"/>
              </a:rPr>
              <a:t>协商把一些内部任务放入迭代中（例如重构、持续集成环境搭建等），由</a:t>
            </a:r>
            <a:r>
              <a:rPr lang="en-US" altLang="zh-CN" sz="1200" b="0" dirty="0">
                <a:solidFill>
                  <a:schemeClr val="tx1"/>
                </a:solidFill>
                <a:latin typeface="+mn-lt"/>
                <a:ea typeface="+mn-ea"/>
              </a:rPr>
              <a:t>PO</a:t>
            </a:r>
            <a:r>
              <a:rPr lang="zh-CN" altLang="en-US" sz="1200" b="0" dirty="0">
                <a:solidFill>
                  <a:schemeClr val="tx1"/>
                </a:solidFill>
                <a:latin typeface="+mn-lt"/>
                <a:ea typeface="+mn-ea"/>
              </a:rPr>
              <a:t>考虑并与其他外部需求一起排序 。</a:t>
            </a:r>
          </a:p>
        </p:txBody>
      </p:sp>
      <p:sp>
        <p:nvSpPr>
          <p:cNvPr id="60421" name="Rectangle 3"/>
          <p:cNvSpPr>
            <a:spLocks noChangeArrowheads="1"/>
          </p:cNvSpPr>
          <p:nvPr/>
        </p:nvSpPr>
        <p:spPr bwMode="auto">
          <a:xfrm>
            <a:off x="4860032" y="1255498"/>
            <a:ext cx="3744219" cy="1471093"/>
          </a:xfrm>
          <a:prstGeom prst="rect">
            <a:avLst/>
          </a:prstGeom>
          <a:solidFill>
            <a:srgbClr val="F8EFE4"/>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44000" tIns="144000" rIns="144000" bIns="144000"/>
          <a:lstStyle>
            <a:lvl1pPr marL="361950" indent="-361950" defTabSz="800100" eaLnBrk="0" hangingPunct="0">
              <a:defRPr sz="3200">
                <a:solidFill>
                  <a:srgbClr val="990000"/>
                </a:solidFill>
                <a:latin typeface="FrutigerNext LT Medium" pitchFamily="34" charset="0"/>
                <a:ea typeface="黑体" panose="02010609060101010101" pitchFamily="49" charset="-122"/>
              </a:defRPr>
            </a:lvl1pPr>
            <a:lvl2pPr marL="742950" indent="-285750" defTabSz="800100" eaLnBrk="0" hangingPunct="0">
              <a:defRPr sz="3200">
                <a:solidFill>
                  <a:srgbClr val="990000"/>
                </a:solidFill>
                <a:latin typeface="FrutigerNext LT Medium" pitchFamily="34" charset="0"/>
                <a:ea typeface="黑体" panose="02010609060101010101" pitchFamily="49" charset="-122"/>
              </a:defRPr>
            </a:lvl2pPr>
            <a:lvl3pPr marL="1143000" indent="-228600" defTabSz="800100" eaLnBrk="0" hangingPunct="0">
              <a:defRPr sz="3200">
                <a:solidFill>
                  <a:srgbClr val="990000"/>
                </a:solidFill>
                <a:latin typeface="FrutigerNext LT Medium" pitchFamily="34" charset="0"/>
                <a:ea typeface="黑体" panose="02010609060101010101" pitchFamily="49" charset="-122"/>
              </a:defRPr>
            </a:lvl3pPr>
            <a:lvl4pPr marL="1600200" indent="-228600" defTabSz="800100" eaLnBrk="0" hangingPunct="0">
              <a:defRPr sz="3200">
                <a:solidFill>
                  <a:srgbClr val="990000"/>
                </a:solidFill>
                <a:latin typeface="FrutigerNext LT Medium" pitchFamily="34" charset="0"/>
                <a:ea typeface="黑体" panose="02010609060101010101" pitchFamily="49" charset="-122"/>
              </a:defRPr>
            </a:lvl4pPr>
            <a:lvl5pPr marL="2057400" indent="-228600" defTabSz="800100" eaLnBrk="0" hangingPunct="0">
              <a:defRPr sz="3200">
                <a:solidFill>
                  <a:srgbClr val="990000"/>
                </a:solidFill>
                <a:latin typeface="FrutigerNext LT Medium" pitchFamily="34" charset="0"/>
                <a:ea typeface="黑体" panose="02010609060101010101" pitchFamily="49" charset="-122"/>
              </a:defRPr>
            </a:lvl5pPr>
            <a:lvl6pPr marL="25146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a:spcAft>
                <a:spcPct val="30000"/>
              </a:spcAft>
              <a:buClr>
                <a:schemeClr val="bg2"/>
              </a:buClr>
              <a:buSzPct val="60000"/>
              <a:buFont typeface="Wingdings" panose="05000000000000000000" pitchFamily="2" charset="2"/>
              <a:buNone/>
            </a:pPr>
            <a:r>
              <a:rPr lang="zh-CN" altLang="en-US" sz="1200" dirty="0">
                <a:solidFill>
                  <a:schemeClr val="tx1"/>
                </a:solidFill>
                <a:latin typeface="+mn-lt"/>
                <a:ea typeface="+mn-ea"/>
              </a:rPr>
              <a:t>迭代计划会议的好处</a:t>
            </a:r>
          </a:p>
          <a:p>
            <a:pPr marL="171450" indent="-171450">
              <a:lnSpc>
                <a:spcPct val="120000"/>
              </a:lnSpc>
              <a:buClr>
                <a:schemeClr val="bg1">
                  <a:lumMod val="50000"/>
                </a:schemeClr>
              </a:buClr>
              <a:buSzPct val="60000"/>
              <a:buFont typeface="Wingdings" panose="05000000000000000000" pitchFamily="2" charset="2"/>
              <a:buChar char="l"/>
            </a:pPr>
            <a:r>
              <a:rPr lang="zh-CN" altLang="en-US" sz="1200" b="0" dirty="0">
                <a:solidFill>
                  <a:schemeClr val="tx1"/>
                </a:solidFill>
                <a:latin typeface="+mn-lt"/>
                <a:ea typeface="+mn-ea"/>
              </a:rPr>
              <a:t>通过充分讨论，使团队成员对任务和完成标准理解一致；</a:t>
            </a:r>
          </a:p>
          <a:p>
            <a:pPr marL="171450" indent="-171450">
              <a:lnSpc>
                <a:spcPct val="120000"/>
              </a:lnSpc>
              <a:buClr>
                <a:schemeClr val="bg1">
                  <a:lumMod val="50000"/>
                </a:schemeClr>
              </a:buClr>
              <a:buSzPct val="60000"/>
              <a:buFont typeface="Wingdings" panose="05000000000000000000" pitchFamily="2" charset="2"/>
              <a:buChar char="l"/>
            </a:pPr>
            <a:r>
              <a:rPr lang="zh-CN" altLang="en-US" sz="1200" b="0" dirty="0">
                <a:solidFill>
                  <a:schemeClr val="tx1"/>
                </a:solidFill>
                <a:latin typeface="+mn-lt"/>
                <a:ea typeface="+mn-ea"/>
              </a:rPr>
              <a:t>团队共同参与，促进团队成员更认真对待自己的承偌。</a:t>
            </a:r>
          </a:p>
        </p:txBody>
      </p:sp>
      <p:sp>
        <p:nvSpPr>
          <p:cNvPr id="60422" name="DtsShapeName" descr="98G8C38D3@C@5928CG99BC60676G69EG085&lt;&gt;G85&lt;&gt;G{37253g!!!!!BIHO@]{11041092!@57844411308600723@11308600723@!!!!!!!!!!!!!!!!!!!!!!!!!!!!!!!!!!!!!!!!!!!!!!!!!!!!85&lt;&gt;F85&lt;AG[11025026!!!BIHO@]{11025026!@5D5@C41100180BB7G1衙缉!Lhbsnrngu!QnvdsQnhou!熊丝吓逛!)3(/qqu!!!!!!!!!!!!!!!!!!!!!!!!!!!!!!!!!!!!!!!!!!!!!!!!!!!!!!!!!!!!!!!!!!!!!!!!!!!!!!!!!!!!!!!!!!!!!!!!!!!!!!!!!!!!!!!!!!!!!!!!!!!!!!!!!!!!!!!!!!!!!!!!!!!!!!!!!!!!!!!!!!!!!!!!!!!!!!!!!!!!!!!!!!!!!!!!!!!!!!!!!!!!!!!!!!!!!!!!!!!!!!!!!!!!!!!!!!!!!!!!!!!!!!!!!!!!!!!!!!!!!!!!!!!!!!!!!!!!!!!!!!!!!!!!!!!!!!!!!!!!!!!!!!!!!!!!!!!!!!!!!!!!!!!!!!!!!!!!!!!!!!!!!!!!!!!!!!!!!!!!!!!!!!!!!!!!!!!!!!!!!!!!!!!!!!!!!!!!!!!!!!!!!!!!!!!!!!!!!!!!!!!!!!!!!!!!!!!!!!!!!!!!!!!!!!!!!!!!!!!!!!!!!!!!!!!!!!!!!!!!!!!!!!!!!!!!!!!!!!!!!!!!!!!!!!!!!!!!!!!!!!!!!!!!!!!!!!!!!!!!!!!!!!!!!!!!!!!!!!!!!!!!!!!!!!!!!!!!!!!!!!!!!!!!!!!!!!!!!!!!!!!!!!!!!!!!!!!!!!!!!!!!!!!!!!!!!!!!!!!!!!!!!!!!!!!!!!!!!!!!!!!!!!!!!!!!!!!!!!!!!!!!!!!!!!!!!!!!!!!!!!!!!!!!!!!!!!!!!!!!!!!!!!!!!!!!!!!!!!!!!!!!!!!!!!!!!!!!!!!!!!!!!!!!!!!!!!!!!!!!!!!!!!!!!!!!!!!!!!!!!!!!!!!!!!!!!!!!!!!!!!!!!!!!!!!!!!!!!!!!!!!!!!!!!!!!!!!!!!!!!!!!!!!!!!!!!!!!!!!!!!!!!!!!!!!!!!!!!!!!!!!!!!!!!!!!!!!!!!!!!!!!!!!!!!!!!!!!!!!!!!!!!!!!!!!!!!!!!!!!!!!!!!!!!!!!!!!!!!!!!!!!!!!!!!!!!!!!!!!!!!!!!!!!!!!!!!!!!!!!!!!!!!!!!!!!!!!!!!!!!!!!!!!!!!!!!!!!!!!!!!!!!!!!!!!!!!!!!!!!!!!!!!!!!!!!!!!!!!!!!!!!!!!!!!!!!!!!!!!!!!!!!!!!!!!!!!!!!!!!!!!!!!!!!!!!!!!!!!!!!!!!!!!!!!!!!!!!!!!!!!!!!!!!!!!!!!!!!!!!!!!!!!!!!!!!!!!!!!!!!!!!!!!!!!!!!!!!!!!!!!!!!!!!!!!!!!!!!!!!!!!!!!!!!!!!!!!!!!!!!!!!!!!!!!!!!!!!!!!!!!!!!!!!!!!!!!!!!!!!!!!!!!!!!!!!!!!!!!!!!!!!!!!!!!!!!!!!!!!!!!!!!!!!!!!!!!!!!!!!!!!!!!!!!!!!!!!!!!!!!!!!!!!!!!!!!!!!!!!!!!!!!!!!!!!!!!!!!!!!!!!!!!!!!!!!!!!!!!!!!!!!!!!!!!!!!!!!!!!!!!!!!!!!!!!!!!!!!!!!!!!!!!!!!!!!!!!!!!!!!!!!!!!!!!!!!!!!!!!!!!!!!!!!!!!!!!!!!!!!!!!!!!!!!!!!!!!!!!!!!!!!!!!!!!!!!!!!!!!!!!!!!!!!!!!!!!!!!!!!!!!!!!!!!!!!!!!!!!!!!!!!!!!!!!!!!!!!!!!!!!!!!!!!!!!!!!!!!!!!!!!!!!!!!!!!!!!!!!!!!!!!!!!!!!!!!!!!!!!!!!!!!!!!!!!!!!!!!!!!!!!!!!!!!!!!!!!!!!!!!!!!!!!!!!!!!!!!!!!!!!!!!!!!!!!!!!!!!!!!!!!!!!!!!!!!!!!!!!!!!!!!!!!!!!!!!!!!!!!!!!!!!!!!!!!!!!!!!!!!!!!!!!!!!!!!!!!!!!!!!!!!!!!!!!!!!!!!!!!!!!!!!!!!!!!!!!!!!!!!!!!!!!!!!!!!!!!!!!!!!!!!!!!!!!!!!!!!!!!!!!!!!!!!!!!!!!!!!!!!!!!!!!!!!!!!!!!!!!!!!!!!!!!!!!!!!!!!!!!!!!!!!!!!!!!!!!!!!!!!!!!!!!!!!!!!!!!!!!!!!!!!!!!!!!!!!!!!!!!!!!!!!!!!!!!!!!!!!!!!!!!!!!!!!!!!!!!!!!!!!!!!!!!!!!!!!!!!!!!!!!!!!!!!!!!!!!!!!!!!!!!!!!!!!!!!!!!!!!!!!!!!!!!!!!!!!!!!!!!!1!&quot;" hidden="1"/>
          <p:cNvSpPr>
            <a:spLocks noChangeArrowheads="1"/>
          </p:cNvSpPr>
          <p:nvPr/>
        </p:nvSpPr>
        <p:spPr bwMode="auto">
          <a:xfrm>
            <a:off x="1143894" y="671951"/>
            <a:ext cx="223278" cy="373127"/>
          </a:xfrm>
          <a:custGeom>
            <a:avLst/>
            <a:gdLst>
              <a:gd name="T0" fmla="*/ 0 w 21600"/>
              <a:gd name="T1" fmla="*/ 0 h 21600"/>
              <a:gd name="T2" fmla="*/ 0 w 21600"/>
              <a:gd name="T3" fmla="*/ 0 h 21600"/>
              <a:gd name="T4" fmla="*/ 0 w 21600"/>
              <a:gd name="T5" fmla="*/ 0 h 21600"/>
              <a:gd name="T6" fmla="*/ 0 w 21600"/>
              <a:gd name="T7" fmla="*/ 0 h 21600"/>
              <a:gd name="T8" fmla="*/ 17694720 60000 65536"/>
              <a:gd name="T9" fmla="*/ 11796480 60000 65536"/>
              <a:gd name="T10" fmla="*/ 5898240 60000 65536"/>
              <a:gd name="T11" fmla="*/ 0 60000 65536"/>
              <a:gd name="T12" fmla="*/ 5033 w 21600"/>
              <a:gd name="T13" fmla="*/ 2272 h 21600"/>
              <a:gd name="T14" fmla="*/ 16554 w 21600"/>
              <a:gd name="T15" fmla="*/ 13684 h 21600"/>
            </a:gdLst>
            <a:ahLst/>
            <a:cxnLst>
              <a:cxn ang="T8">
                <a:pos x="T0" y="T1"/>
              </a:cxn>
              <a:cxn ang="T9">
                <a:pos x="T2" y="T3"/>
              </a:cxn>
              <a:cxn ang="T10">
                <a:pos x="T4" y="T5"/>
              </a:cxn>
              <a:cxn ang="T11">
                <a:pos x="T6" y="T7"/>
              </a:cxn>
            </a:cxnLst>
            <a:rect l="T12" t="T13" r="T14" b="T15"/>
            <a:pathLst>
              <a:path w="21600" h="21600">
                <a:moveTo>
                  <a:pt x="10860" y="2187"/>
                </a:moveTo>
                <a:cubicBezTo>
                  <a:pt x="10451" y="1746"/>
                  <a:pt x="9529" y="1018"/>
                  <a:pt x="9015" y="730"/>
                </a:cubicBezTo>
                <a:cubicBezTo>
                  <a:pt x="7865" y="152"/>
                  <a:pt x="6685" y="0"/>
                  <a:pt x="5415" y="0"/>
                </a:cubicBezTo>
                <a:cubicBezTo>
                  <a:pt x="4175" y="152"/>
                  <a:pt x="2995" y="575"/>
                  <a:pt x="1967" y="1305"/>
                </a:cubicBezTo>
                <a:cubicBezTo>
                  <a:pt x="1150" y="2187"/>
                  <a:pt x="575" y="3222"/>
                  <a:pt x="242" y="4220"/>
                </a:cubicBezTo>
                <a:cubicBezTo>
                  <a:pt x="0" y="5410"/>
                  <a:pt x="242" y="6560"/>
                  <a:pt x="575" y="7597"/>
                </a:cubicBezTo>
                <a:lnTo>
                  <a:pt x="10860" y="21600"/>
                </a:lnTo>
                <a:lnTo>
                  <a:pt x="20995" y="7597"/>
                </a:lnTo>
                <a:cubicBezTo>
                  <a:pt x="21480" y="6560"/>
                  <a:pt x="21600" y="5410"/>
                  <a:pt x="21480" y="4220"/>
                </a:cubicBezTo>
                <a:cubicBezTo>
                  <a:pt x="21115" y="3222"/>
                  <a:pt x="20420" y="2187"/>
                  <a:pt x="19632" y="1305"/>
                </a:cubicBezTo>
                <a:cubicBezTo>
                  <a:pt x="18575" y="575"/>
                  <a:pt x="17425" y="152"/>
                  <a:pt x="16275" y="0"/>
                </a:cubicBezTo>
                <a:cubicBezTo>
                  <a:pt x="15005" y="0"/>
                  <a:pt x="13735" y="152"/>
                  <a:pt x="12705" y="730"/>
                </a:cubicBezTo>
                <a:cubicBezTo>
                  <a:pt x="12176" y="1018"/>
                  <a:pt x="11254" y="1746"/>
                  <a:pt x="10860" y="2187"/>
                </a:cubicBezTo>
                <a:close/>
              </a:path>
            </a:pathLst>
          </a:cu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59385" tIns="29692" rIns="59385" bIns="29692" anchor="ctr">
            <a:spAutoFit/>
          </a:bodyPr>
          <a:lstStyle/>
          <a:p>
            <a:endParaRPr lang="zh-CN" altLang="en-US" sz="900"/>
          </a:p>
        </p:txBody>
      </p:sp>
      <p:sp>
        <p:nvSpPr>
          <p:cNvPr id="60423" name="Rectangle 7"/>
          <p:cNvSpPr>
            <a:spLocks noChangeArrowheads="1"/>
          </p:cNvSpPr>
          <p:nvPr/>
        </p:nvSpPr>
        <p:spPr bwMode="auto">
          <a:xfrm>
            <a:off x="650330" y="5733256"/>
            <a:ext cx="6155119" cy="2690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60065" tIns="30032" rIns="60065" bIns="30032"/>
          <a:lstStyle>
            <a:lvl1pPr defTabSz="800100" eaLnBrk="0" hangingPunct="0">
              <a:defRPr sz="3200">
                <a:solidFill>
                  <a:srgbClr val="990000"/>
                </a:solidFill>
                <a:latin typeface="FrutigerNext LT Medium" pitchFamily="34" charset="0"/>
                <a:ea typeface="黑体" panose="02010609060101010101" pitchFamily="49" charset="-122"/>
              </a:defRPr>
            </a:lvl1pPr>
            <a:lvl2pPr marL="742950" indent="-285750" defTabSz="800100" eaLnBrk="0" hangingPunct="0">
              <a:defRPr sz="3200">
                <a:solidFill>
                  <a:srgbClr val="990000"/>
                </a:solidFill>
                <a:latin typeface="FrutigerNext LT Medium" pitchFamily="34" charset="0"/>
                <a:ea typeface="黑体" panose="02010609060101010101" pitchFamily="49" charset="-122"/>
              </a:defRPr>
            </a:lvl2pPr>
            <a:lvl3pPr marL="1143000" indent="-228600" defTabSz="800100" eaLnBrk="0" hangingPunct="0">
              <a:defRPr sz="3200">
                <a:solidFill>
                  <a:srgbClr val="990000"/>
                </a:solidFill>
                <a:latin typeface="FrutigerNext LT Medium" pitchFamily="34" charset="0"/>
                <a:ea typeface="黑体" panose="02010609060101010101" pitchFamily="49" charset="-122"/>
              </a:defRPr>
            </a:lvl3pPr>
            <a:lvl4pPr marL="1600200" indent="-228600" defTabSz="800100" eaLnBrk="0" hangingPunct="0">
              <a:defRPr sz="3200">
                <a:solidFill>
                  <a:srgbClr val="990000"/>
                </a:solidFill>
                <a:latin typeface="FrutigerNext LT Medium" pitchFamily="34" charset="0"/>
                <a:ea typeface="黑体" panose="02010609060101010101" pitchFamily="49" charset="-122"/>
              </a:defRPr>
            </a:lvl4pPr>
            <a:lvl5pPr marL="2057400" indent="-228600" defTabSz="800100" eaLnBrk="0" hangingPunct="0">
              <a:defRPr sz="3200">
                <a:solidFill>
                  <a:srgbClr val="990000"/>
                </a:solidFill>
                <a:latin typeface="FrutigerNext LT Medium" pitchFamily="34" charset="0"/>
                <a:ea typeface="黑体" panose="02010609060101010101" pitchFamily="49" charset="-122"/>
              </a:defRPr>
            </a:lvl5pPr>
            <a:lvl6pPr marL="25146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eaLnBrk="1" hangingPunct="1">
              <a:lnSpc>
                <a:spcPct val="120000"/>
              </a:lnSpc>
              <a:buClr>
                <a:schemeClr val="bg2"/>
              </a:buClr>
              <a:buFont typeface="Wingdings" panose="05000000000000000000" pitchFamily="2" charset="2"/>
              <a:buNone/>
            </a:pPr>
            <a:r>
              <a:rPr lang="zh-CN" altLang="en-US" sz="1400" dirty="0">
                <a:solidFill>
                  <a:schemeClr val="tx2"/>
                </a:solidFill>
                <a:latin typeface="+mn-lt"/>
                <a:ea typeface="华文细黑" panose="02010600040101010101" pitchFamily="2" charset="-122"/>
              </a:rPr>
              <a:t>迭代计划会议由团队共同确定迭代交付内容和完成标准</a:t>
            </a:r>
          </a:p>
        </p:txBody>
      </p:sp>
      <p:pic>
        <p:nvPicPr>
          <p:cNvPr id="32" name="Picture 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7584" y="4293096"/>
            <a:ext cx="3312368" cy="14515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Tree>
    <p:extLst>
      <p:ext uri="{BB962C8B-B14F-4D97-AF65-F5344CB8AC3E}">
        <p14:creationId xmlns:p14="http://schemas.microsoft.com/office/powerpoint/2010/main" val="421864646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500" dirty="0">
                <a:latin typeface="黑体" panose="02010609060101010101" pitchFamily="49" charset="-122"/>
              </a:rPr>
              <a:t>敏捷管理实践：每日站立会议</a:t>
            </a:r>
            <a:endParaRPr lang="zh-CN" altLang="en-US" sz="3500" dirty="0"/>
          </a:p>
        </p:txBody>
      </p:sp>
      <p:sp>
        <p:nvSpPr>
          <p:cNvPr id="60419" name="Rectangle 3"/>
          <p:cNvSpPr>
            <a:spLocks noChangeArrowheads="1"/>
          </p:cNvSpPr>
          <p:nvPr/>
        </p:nvSpPr>
        <p:spPr bwMode="auto">
          <a:xfrm>
            <a:off x="684213" y="1380469"/>
            <a:ext cx="4029495" cy="2196546"/>
          </a:xfrm>
          <a:prstGeom prst="rect">
            <a:avLst/>
          </a:prstGeom>
          <a:solidFill>
            <a:srgbClr val="EFF7F7"/>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44000" tIns="108000" rIns="144000" bIns="108000"/>
          <a:lstStyle>
            <a:lvl1pPr marL="361950" indent="-361950" defTabSz="800100" eaLnBrk="0" hangingPunct="0">
              <a:defRPr sz="3200">
                <a:solidFill>
                  <a:srgbClr val="990000"/>
                </a:solidFill>
                <a:latin typeface="FrutigerNext LT Medium" pitchFamily="34" charset="0"/>
                <a:ea typeface="黑体" panose="02010609060101010101" pitchFamily="49" charset="-122"/>
              </a:defRPr>
            </a:lvl1pPr>
            <a:lvl2pPr marL="742950" indent="-285750" defTabSz="800100" eaLnBrk="0" hangingPunct="0">
              <a:defRPr sz="3200">
                <a:solidFill>
                  <a:srgbClr val="990000"/>
                </a:solidFill>
                <a:latin typeface="FrutigerNext LT Medium" pitchFamily="34" charset="0"/>
                <a:ea typeface="黑体" panose="02010609060101010101" pitchFamily="49" charset="-122"/>
              </a:defRPr>
            </a:lvl2pPr>
            <a:lvl3pPr marL="1143000" indent="-228600" defTabSz="800100" eaLnBrk="0" hangingPunct="0">
              <a:defRPr sz="3200">
                <a:solidFill>
                  <a:srgbClr val="990000"/>
                </a:solidFill>
                <a:latin typeface="FrutigerNext LT Medium" pitchFamily="34" charset="0"/>
                <a:ea typeface="黑体" panose="02010609060101010101" pitchFamily="49" charset="-122"/>
              </a:defRPr>
            </a:lvl3pPr>
            <a:lvl4pPr marL="1600200" indent="-228600" defTabSz="800100" eaLnBrk="0" hangingPunct="0">
              <a:defRPr sz="3200">
                <a:solidFill>
                  <a:srgbClr val="990000"/>
                </a:solidFill>
                <a:latin typeface="FrutigerNext LT Medium" pitchFamily="34" charset="0"/>
                <a:ea typeface="黑体" panose="02010609060101010101" pitchFamily="49" charset="-122"/>
              </a:defRPr>
            </a:lvl4pPr>
            <a:lvl5pPr marL="2057400" indent="-228600" defTabSz="800100" eaLnBrk="0" hangingPunct="0">
              <a:defRPr sz="3200">
                <a:solidFill>
                  <a:srgbClr val="990000"/>
                </a:solidFill>
                <a:latin typeface="FrutigerNext LT Medium" pitchFamily="34" charset="0"/>
                <a:ea typeface="黑体" panose="02010609060101010101" pitchFamily="49" charset="-122"/>
              </a:defRPr>
            </a:lvl5pPr>
            <a:lvl6pPr marL="25146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a:lnSpc>
                <a:spcPct val="125000"/>
              </a:lnSpc>
              <a:spcAft>
                <a:spcPct val="30000"/>
              </a:spcAft>
              <a:buClr>
                <a:schemeClr val="bg2"/>
              </a:buClr>
              <a:buSzPct val="60000"/>
              <a:buFont typeface="Wingdings" panose="05000000000000000000" pitchFamily="2" charset="2"/>
              <a:buNone/>
            </a:pPr>
            <a:r>
              <a:rPr lang="zh-CN" altLang="en-US" sz="1200" dirty="0">
                <a:solidFill>
                  <a:schemeClr val="tx1"/>
                </a:solidFill>
                <a:latin typeface="+mn-lt"/>
                <a:ea typeface="+mn-ea"/>
              </a:rPr>
              <a:t>什么是每日站立会议</a:t>
            </a:r>
          </a:p>
          <a:p>
            <a:pPr marL="171450" indent="-171450">
              <a:lnSpc>
                <a:spcPct val="125000"/>
              </a:lnSpc>
              <a:buClr>
                <a:schemeClr val="bg1">
                  <a:lumMod val="50000"/>
                </a:schemeClr>
              </a:buClr>
              <a:buSzPct val="60000"/>
              <a:buFont typeface="Wingdings" panose="05000000000000000000" pitchFamily="2" charset="2"/>
              <a:buChar char="l"/>
            </a:pPr>
            <a:r>
              <a:rPr lang="zh-CN" altLang="en-US" sz="1200" b="0" dirty="0">
                <a:solidFill>
                  <a:schemeClr val="tx1"/>
                </a:solidFill>
                <a:latin typeface="+mn-lt"/>
                <a:ea typeface="+mn-ea"/>
              </a:rPr>
              <a:t>每日工作前，团队成员的例行沟通机制，由</a:t>
            </a:r>
            <a:r>
              <a:rPr lang="en-US" altLang="zh-CN" sz="1200" b="0" dirty="0">
                <a:solidFill>
                  <a:schemeClr val="tx1"/>
                </a:solidFill>
                <a:latin typeface="+mn-lt"/>
                <a:ea typeface="+mn-ea"/>
              </a:rPr>
              <a:t>Scrum Master</a:t>
            </a:r>
            <a:r>
              <a:rPr lang="zh-CN" altLang="en-US" sz="1200" b="0" dirty="0">
                <a:solidFill>
                  <a:schemeClr val="tx1"/>
                </a:solidFill>
                <a:latin typeface="+mn-lt"/>
                <a:ea typeface="+mn-ea"/>
              </a:rPr>
              <a:t>组织，</a:t>
            </a:r>
            <a:r>
              <a:rPr lang="en-US" altLang="zh-CN" sz="1200" b="0" dirty="0">
                <a:solidFill>
                  <a:schemeClr val="tx1"/>
                </a:solidFill>
                <a:latin typeface="+mn-lt"/>
                <a:ea typeface="+mn-ea"/>
              </a:rPr>
              <a:t>Team</a:t>
            </a:r>
            <a:r>
              <a:rPr lang="zh-CN" altLang="en-US" sz="1200" b="0" dirty="0">
                <a:solidFill>
                  <a:schemeClr val="tx1"/>
                </a:solidFill>
                <a:latin typeface="+mn-lt"/>
                <a:ea typeface="+mn-ea"/>
              </a:rPr>
              <a:t>成员全体站立参加</a:t>
            </a:r>
          </a:p>
          <a:p>
            <a:pPr marL="171450" indent="-171450">
              <a:lnSpc>
                <a:spcPct val="125000"/>
              </a:lnSpc>
              <a:buClr>
                <a:schemeClr val="bg1">
                  <a:lumMod val="50000"/>
                </a:schemeClr>
              </a:buClr>
              <a:buSzPct val="60000"/>
              <a:buFont typeface="Wingdings" panose="05000000000000000000" pitchFamily="2" charset="2"/>
              <a:buChar char="l"/>
            </a:pPr>
            <a:r>
              <a:rPr lang="zh-CN" altLang="en-US" sz="1200" b="0" dirty="0">
                <a:solidFill>
                  <a:schemeClr val="tx1"/>
                </a:solidFill>
                <a:latin typeface="+mn-lt"/>
                <a:ea typeface="+mn-ea"/>
              </a:rPr>
              <a:t>聚焦在下面的三个主题：</a:t>
            </a:r>
            <a:endParaRPr lang="en-US" altLang="zh-CN" sz="1200" b="0" dirty="0">
              <a:solidFill>
                <a:schemeClr val="tx1"/>
              </a:solidFill>
              <a:latin typeface="+mn-lt"/>
              <a:ea typeface="+mn-ea"/>
            </a:endParaRPr>
          </a:p>
          <a:p>
            <a:pPr marL="552450" lvl="1" indent="-171450">
              <a:lnSpc>
                <a:spcPct val="125000"/>
              </a:lnSpc>
              <a:buSzPct val="50000"/>
              <a:buFont typeface="Wingdings" panose="05000000000000000000" pitchFamily="2" charset="2"/>
              <a:buChar char="p"/>
            </a:pPr>
            <a:r>
              <a:rPr lang="zh-CN" altLang="en-US" sz="1200" b="0" dirty="0">
                <a:solidFill>
                  <a:schemeClr val="tx1"/>
                </a:solidFill>
                <a:latin typeface="+mn-lt"/>
                <a:ea typeface="+mn-ea"/>
              </a:rPr>
              <a:t>我昨天为本项目做了什么？</a:t>
            </a:r>
            <a:endParaRPr lang="en-US" altLang="zh-CN" sz="1200" b="0" dirty="0">
              <a:solidFill>
                <a:schemeClr val="tx1"/>
              </a:solidFill>
              <a:latin typeface="+mn-lt"/>
              <a:ea typeface="+mn-ea"/>
            </a:endParaRPr>
          </a:p>
          <a:p>
            <a:pPr marL="552450" lvl="1" indent="-171450">
              <a:lnSpc>
                <a:spcPct val="125000"/>
              </a:lnSpc>
              <a:buSzPct val="50000"/>
              <a:buFont typeface="Wingdings" panose="05000000000000000000" pitchFamily="2" charset="2"/>
              <a:buChar char="p"/>
            </a:pPr>
            <a:r>
              <a:rPr lang="zh-CN" altLang="en-US" sz="1200" b="0" dirty="0">
                <a:solidFill>
                  <a:schemeClr val="tx1"/>
                </a:solidFill>
                <a:latin typeface="+mn-lt"/>
                <a:ea typeface="+mn-ea"/>
              </a:rPr>
              <a:t>我计划今天为本项目做什么？</a:t>
            </a:r>
            <a:endParaRPr lang="en-US" altLang="zh-CN" sz="1200" b="0" dirty="0">
              <a:solidFill>
                <a:schemeClr val="tx1"/>
              </a:solidFill>
              <a:latin typeface="+mn-lt"/>
              <a:ea typeface="+mn-ea"/>
            </a:endParaRPr>
          </a:p>
          <a:p>
            <a:pPr marL="552450" lvl="1" indent="-171450">
              <a:lnSpc>
                <a:spcPct val="125000"/>
              </a:lnSpc>
              <a:buSzPct val="50000"/>
              <a:buFont typeface="Wingdings" panose="05000000000000000000" pitchFamily="2" charset="2"/>
              <a:buChar char="p"/>
            </a:pPr>
            <a:r>
              <a:rPr lang="zh-CN" altLang="en-US" sz="1200" b="0" dirty="0">
                <a:solidFill>
                  <a:schemeClr val="tx1"/>
                </a:solidFill>
                <a:latin typeface="+mn-lt"/>
                <a:ea typeface="+mn-ea"/>
              </a:rPr>
              <a:t>我需要什么帮助以更高效的工作？</a:t>
            </a:r>
          </a:p>
        </p:txBody>
      </p:sp>
      <p:sp>
        <p:nvSpPr>
          <p:cNvPr id="60420" name="Rectangle 3"/>
          <p:cNvSpPr>
            <a:spLocks noChangeArrowheads="1"/>
          </p:cNvSpPr>
          <p:nvPr/>
        </p:nvSpPr>
        <p:spPr bwMode="auto">
          <a:xfrm>
            <a:off x="684214" y="3668044"/>
            <a:ext cx="4029494" cy="1633164"/>
          </a:xfrm>
          <a:prstGeom prst="rect">
            <a:avLst/>
          </a:prstGeom>
          <a:solidFill>
            <a:srgbClr val="F3F2D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44000" tIns="144000" rIns="144000" bIns="144000"/>
          <a:lstStyle>
            <a:lvl1pPr marL="361950" indent="-361950" defTabSz="800100" eaLnBrk="0" hangingPunct="0">
              <a:defRPr sz="3200">
                <a:solidFill>
                  <a:srgbClr val="990000"/>
                </a:solidFill>
                <a:latin typeface="FrutigerNext LT Medium" pitchFamily="34" charset="0"/>
                <a:ea typeface="黑体" panose="02010609060101010101" pitchFamily="49" charset="-122"/>
              </a:defRPr>
            </a:lvl1pPr>
            <a:lvl2pPr marL="742950" indent="-285750" defTabSz="800100" eaLnBrk="0" hangingPunct="0">
              <a:defRPr sz="3200">
                <a:solidFill>
                  <a:srgbClr val="990000"/>
                </a:solidFill>
                <a:latin typeface="FrutigerNext LT Medium" pitchFamily="34" charset="0"/>
                <a:ea typeface="黑体" panose="02010609060101010101" pitchFamily="49" charset="-122"/>
              </a:defRPr>
            </a:lvl2pPr>
            <a:lvl3pPr marL="1143000" indent="-228600" defTabSz="800100" eaLnBrk="0" hangingPunct="0">
              <a:defRPr sz="3200">
                <a:solidFill>
                  <a:srgbClr val="990000"/>
                </a:solidFill>
                <a:latin typeface="FrutigerNext LT Medium" pitchFamily="34" charset="0"/>
                <a:ea typeface="黑体" panose="02010609060101010101" pitchFamily="49" charset="-122"/>
              </a:defRPr>
            </a:lvl3pPr>
            <a:lvl4pPr marL="1600200" indent="-228600" defTabSz="800100" eaLnBrk="0" hangingPunct="0">
              <a:defRPr sz="3200">
                <a:solidFill>
                  <a:srgbClr val="990000"/>
                </a:solidFill>
                <a:latin typeface="FrutigerNext LT Medium" pitchFamily="34" charset="0"/>
                <a:ea typeface="黑体" panose="02010609060101010101" pitchFamily="49" charset="-122"/>
              </a:defRPr>
            </a:lvl4pPr>
            <a:lvl5pPr marL="2057400" indent="-228600" defTabSz="800100" eaLnBrk="0" hangingPunct="0">
              <a:defRPr sz="3200">
                <a:solidFill>
                  <a:srgbClr val="990000"/>
                </a:solidFill>
                <a:latin typeface="FrutigerNext LT Medium" pitchFamily="34" charset="0"/>
                <a:ea typeface="黑体" panose="02010609060101010101" pitchFamily="49" charset="-122"/>
              </a:defRPr>
            </a:lvl5pPr>
            <a:lvl6pPr marL="25146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marL="199972" indent="-199972">
              <a:lnSpc>
                <a:spcPct val="125000"/>
              </a:lnSpc>
              <a:spcAft>
                <a:spcPct val="30000"/>
              </a:spcAft>
              <a:buClr>
                <a:schemeClr val="bg2"/>
              </a:buClr>
              <a:buSzPct val="60000"/>
              <a:defRPr/>
            </a:pPr>
            <a:r>
              <a:rPr lang="zh-CN" altLang="en-US" sz="1200" dirty="0">
                <a:solidFill>
                  <a:schemeClr val="tx1"/>
                </a:solidFill>
                <a:latin typeface="+mn-lt"/>
                <a:ea typeface="华文细黑" pitchFamily="2" charset="-122"/>
              </a:rPr>
              <a:t>每日站立会议的好处</a:t>
            </a:r>
          </a:p>
          <a:p>
            <a:pPr marL="171450" indent="-171450">
              <a:lnSpc>
                <a:spcPct val="125000"/>
              </a:lnSpc>
              <a:buClr>
                <a:schemeClr val="bg1">
                  <a:lumMod val="50000"/>
                </a:schemeClr>
              </a:buClr>
              <a:buSzPct val="60000"/>
              <a:buFont typeface="Wingdings" panose="05000000000000000000" pitchFamily="2" charset="2"/>
              <a:buChar char="l"/>
              <a:defRPr/>
            </a:pPr>
            <a:r>
              <a:rPr lang="zh-CN" altLang="en-US" sz="1200" b="0" dirty="0">
                <a:solidFill>
                  <a:schemeClr val="tx1"/>
                </a:solidFill>
                <a:latin typeface="+mn-lt"/>
                <a:ea typeface="华文细黑" pitchFamily="2" charset="-122"/>
              </a:rPr>
              <a:t>增加团队凝聚力，产生积极的工作氛围</a:t>
            </a:r>
          </a:p>
          <a:p>
            <a:pPr marL="171450" indent="-171450">
              <a:lnSpc>
                <a:spcPct val="125000"/>
              </a:lnSpc>
              <a:buClr>
                <a:schemeClr val="bg1">
                  <a:lumMod val="50000"/>
                </a:schemeClr>
              </a:buClr>
              <a:buSzPct val="60000"/>
              <a:buFont typeface="Wingdings" panose="05000000000000000000" pitchFamily="2" charset="2"/>
              <a:buChar char="l"/>
              <a:defRPr/>
            </a:pPr>
            <a:r>
              <a:rPr lang="zh-CN" altLang="en-US" sz="1200" b="0" dirty="0">
                <a:solidFill>
                  <a:schemeClr val="tx1"/>
                </a:solidFill>
                <a:latin typeface="+mn-lt"/>
                <a:ea typeface="华文细黑" pitchFamily="2" charset="-122"/>
              </a:rPr>
              <a:t>及时暴露风险和问题；</a:t>
            </a:r>
          </a:p>
          <a:p>
            <a:pPr marL="171450" indent="-171450">
              <a:lnSpc>
                <a:spcPct val="125000"/>
              </a:lnSpc>
              <a:buClr>
                <a:schemeClr val="bg1">
                  <a:lumMod val="50000"/>
                </a:schemeClr>
              </a:buClr>
              <a:buSzPct val="60000"/>
              <a:buFont typeface="Wingdings" panose="05000000000000000000" pitchFamily="2" charset="2"/>
              <a:buChar char="l"/>
              <a:defRPr/>
            </a:pPr>
            <a:r>
              <a:rPr lang="zh-CN" altLang="en-US" sz="1200" b="0" dirty="0">
                <a:solidFill>
                  <a:schemeClr val="tx1"/>
                </a:solidFill>
                <a:latin typeface="+mn-lt"/>
                <a:ea typeface="华文细黑" pitchFamily="2" charset="-122"/>
              </a:rPr>
              <a:t>促进团队内成员的沟通和协调。</a:t>
            </a:r>
          </a:p>
        </p:txBody>
      </p:sp>
      <p:sp>
        <p:nvSpPr>
          <p:cNvPr id="60421" name="Rectangle 3"/>
          <p:cNvSpPr>
            <a:spLocks noChangeArrowheads="1"/>
          </p:cNvSpPr>
          <p:nvPr/>
        </p:nvSpPr>
        <p:spPr bwMode="auto">
          <a:xfrm>
            <a:off x="4788024" y="1380493"/>
            <a:ext cx="3816227" cy="2196522"/>
          </a:xfrm>
          <a:prstGeom prst="rect">
            <a:avLst/>
          </a:prstGeom>
          <a:solidFill>
            <a:srgbClr val="F8EFE4"/>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44000" tIns="144000" rIns="144000" bIns="144000"/>
          <a:lstStyle>
            <a:lvl1pPr marL="361950" indent="-361950" defTabSz="800100" eaLnBrk="0" hangingPunct="0">
              <a:defRPr sz="3200">
                <a:solidFill>
                  <a:srgbClr val="990000"/>
                </a:solidFill>
                <a:latin typeface="FrutigerNext LT Medium" pitchFamily="34" charset="0"/>
                <a:ea typeface="黑体" panose="02010609060101010101" pitchFamily="49" charset="-122"/>
              </a:defRPr>
            </a:lvl1pPr>
            <a:lvl2pPr marL="742950" indent="-285750" defTabSz="800100" eaLnBrk="0" hangingPunct="0">
              <a:defRPr sz="3200">
                <a:solidFill>
                  <a:srgbClr val="990000"/>
                </a:solidFill>
                <a:latin typeface="FrutigerNext LT Medium" pitchFamily="34" charset="0"/>
                <a:ea typeface="黑体" panose="02010609060101010101" pitchFamily="49" charset="-122"/>
              </a:defRPr>
            </a:lvl2pPr>
            <a:lvl3pPr marL="1143000" indent="-228600" defTabSz="800100" eaLnBrk="0" hangingPunct="0">
              <a:defRPr sz="3200">
                <a:solidFill>
                  <a:srgbClr val="990000"/>
                </a:solidFill>
                <a:latin typeface="FrutigerNext LT Medium" pitchFamily="34" charset="0"/>
                <a:ea typeface="黑体" panose="02010609060101010101" pitchFamily="49" charset="-122"/>
              </a:defRPr>
            </a:lvl3pPr>
            <a:lvl4pPr marL="1600200" indent="-228600" defTabSz="800100" eaLnBrk="0" hangingPunct="0">
              <a:defRPr sz="3200">
                <a:solidFill>
                  <a:srgbClr val="990000"/>
                </a:solidFill>
                <a:latin typeface="FrutigerNext LT Medium" pitchFamily="34" charset="0"/>
                <a:ea typeface="黑体" panose="02010609060101010101" pitchFamily="49" charset="-122"/>
              </a:defRPr>
            </a:lvl4pPr>
            <a:lvl5pPr marL="2057400" indent="-228600" defTabSz="800100" eaLnBrk="0" hangingPunct="0">
              <a:defRPr sz="3200">
                <a:solidFill>
                  <a:srgbClr val="990000"/>
                </a:solidFill>
                <a:latin typeface="FrutigerNext LT Medium" pitchFamily="34" charset="0"/>
                <a:ea typeface="黑体" panose="02010609060101010101" pitchFamily="49" charset="-122"/>
              </a:defRPr>
            </a:lvl5pPr>
            <a:lvl6pPr marL="25146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eaLnBrk="1" hangingPunct="1">
              <a:lnSpc>
                <a:spcPct val="125000"/>
              </a:lnSpc>
              <a:spcAft>
                <a:spcPct val="30000"/>
              </a:spcAft>
              <a:buClr>
                <a:schemeClr val="bg2"/>
              </a:buClr>
              <a:buSzPct val="60000"/>
              <a:buFont typeface="Wingdings" panose="05000000000000000000" pitchFamily="2" charset="2"/>
              <a:buNone/>
            </a:pPr>
            <a:r>
              <a:rPr lang="zh-CN" altLang="en-US" sz="1200" dirty="0">
                <a:solidFill>
                  <a:schemeClr val="tx1"/>
                </a:solidFill>
                <a:latin typeface="+mn-lt"/>
                <a:ea typeface="+mn-ea"/>
              </a:rPr>
              <a:t>每日站立会议的关键要点</a:t>
            </a:r>
          </a:p>
          <a:p>
            <a:pPr marL="171450" indent="-171450" eaLnBrk="1" hangingPunct="1">
              <a:lnSpc>
                <a:spcPct val="125000"/>
              </a:lnSpc>
              <a:buClr>
                <a:schemeClr val="bg1">
                  <a:lumMod val="50000"/>
                </a:schemeClr>
              </a:buClr>
              <a:buSzPct val="60000"/>
              <a:buFont typeface="Wingdings" panose="05000000000000000000" pitchFamily="2" charset="2"/>
              <a:buChar char="l"/>
            </a:pPr>
            <a:r>
              <a:rPr lang="zh-CN" altLang="en-US" sz="1200" dirty="0">
                <a:latin typeface="+mn-lt"/>
                <a:ea typeface="+mn-ea"/>
              </a:rPr>
              <a:t>准时开始：</a:t>
            </a:r>
            <a:r>
              <a:rPr lang="zh-CN" altLang="en-US" sz="1200" b="0" dirty="0">
                <a:solidFill>
                  <a:schemeClr val="tx1"/>
                </a:solidFill>
                <a:latin typeface="+mn-lt"/>
                <a:ea typeface="+mn-ea"/>
              </a:rPr>
              <a:t>按计划会议制定的时间地点开会，形成团队成员的自然习惯；</a:t>
            </a:r>
          </a:p>
          <a:p>
            <a:pPr marL="171450" indent="-171450" eaLnBrk="1" hangingPunct="1">
              <a:lnSpc>
                <a:spcPct val="125000"/>
              </a:lnSpc>
              <a:buClr>
                <a:schemeClr val="bg1">
                  <a:lumMod val="50000"/>
                </a:schemeClr>
              </a:buClr>
              <a:buSzPct val="60000"/>
              <a:buFont typeface="Wingdings" panose="05000000000000000000" pitchFamily="2" charset="2"/>
              <a:buChar char="l"/>
            </a:pPr>
            <a:r>
              <a:rPr lang="zh-CN" altLang="en-US" sz="1200" dirty="0">
                <a:latin typeface="+mn-lt"/>
                <a:ea typeface="+mn-ea"/>
              </a:rPr>
              <a:t>高效会议：</a:t>
            </a:r>
            <a:r>
              <a:rPr lang="zh-CN" altLang="en-US" sz="1200" b="0" dirty="0">
                <a:solidFill>
                  <a:schemeClr val="tx1"/>
                </a:solidFill>
                <a:latin typeface="+mn-lt"/>
                <a:ea typeface="+mn-ea"/>
              </a:rPr>
              <a:t>会议限时</a:t>
            </a:r>
            <a:r>
              <a:rPr lang="en-US" altLang="zh-CN" sz="1200" b="0" dirty="0">
                <a:solidFill>
                  <a:schemeClr val="tx1"/>
                </a:solidFill>
                <a:latin typeface="+mn-lt"/>
                <a:ea typeface="+mn-ea"/>
              </a:rPr>
              <a:t>15</a:t>
            </a:r>
            <a:r>
              <a:rPr lang="zh-CN" altLang="en-US" sz="1200" b="0" dirty="0">
                <a:solidFill>
                  <a:schemeClr val="tx1"/>
                </a:solidFill>
                <a:latin typeface="+mn-lt"/>
                <a:ea typeface="+mn-ea"/>
              </a:rPr>
              <a:t>分钟，每个人都保持站立，依次发言，不讨论与会议三个主题无关的事情（如技术解决方案等）；</a:t>
            </a:r>
          </a:p>
          <a:p>
            <a:pPr marL="171450" indent="-171450" eaLnBrk="1" hangingPunct="1">
              <a:lnSpc>
                <a:spcPct val="125000"/>
              </a:lnSpc>
              <a:buClr>
                <a:schemeClr val="bg1">
                  <a:lumMod val="50000"/>
                </a:schemeClr>
              </a:buClr>
              <a:buSzPct val="60000"/>
              <a:buFont typeface="Wingdings" panose="05000000000000000000" pitchFamily="2" charset="2"/>
              <a:buChar char="l"/>
            </a:pPr>
            <a:r>
              <a:rPr lang="zh-CN" altLang="en-US" sz="1200" dirty="0">
                <a:latin typeface="+mn-lt"/>
                <a:ea typeface="+mn-ea"/>
              </a:rPr>
              <a:t>问题跟踪</a:t>
            </a:r>
            <a:r>
              <a:rPr lang="zh-CN" altLang="en-US" sz="1200" b="0" dirty="0">
                <a:latin typeface="+mn-lt"/>
                <a:ea typeface="+mn-ea"/>
              </a:rPr>
              <a:t>：</a:t>
            </a:r>
            <a:r>
              <a:rPr lang="en-US" altLang="zh-CN" sz="1200" b="0" dirty="0">
                <a:solidFill>
                  <a:schemeClr val="tx1"/>
                </a:solidFill>
                <a:latin typeface="+mn-lt"/>
                <a:ea typeface="+mn-ea"/>
              </a:rPr>
              <a:t>Scrum Master</a:t>
            </a:r>
            <a:r>
              <a:rPr lang="zh-CN" altLang="en-US" sz="1200" b="0" dirty="0">
                <a:solidFill>
                  <a:schemeClr val="tx1"/>
                </a:solidFill>
                <a:latin typeface="+mn-lt"/>
                <a:ea typeface="+mn-ea"/>
              </a:rPr>
              <a:t>应该记录下所有的问题并跟踪解决；</a:t>
            </a:r>
          </a:p>
        </p:txBody>
      </p:sp>
      <p:sp>
        <p:nvSpPr>
          <p:cNvPr id="60422" name="DtsShapeName" descr="98G8C38D3@C@5928CG99BC60676G69EG085&lt;&gt;G85&lt;&gt;G{37253g!!!!!BIHO@]{11041092!@57844411308600723@11308600723@!!!!!!!!!!!!!!!!!!!!!!!!!!!!!!!!!!!!!!!!!!!!!!!!!!!!85&lt;&gt;F85&lt;AG[11025026!!!BIHO@]{11025026!@5D5@C41100180BB7G1衙缉!Lhbsnrngu!QnvdsQnhou!熊丝吓逛!)3(/qqu!!!!!!!!!!!!!!!!!!!!!!!!!!!!!!!!!!!!!!!!!!!!!!!!!!!!!!!!!!!!!!!!!!!!!!!!!!!!!!!!!!!!!!!!!!!!!!!!!!!!!!!!!!!!!!!!!!!!!!!!!!!!!!!!!!!!!!!!!!!!!!!!!!!!!!!!!!!!!!!!!!!!!!!!!!!!!!!!!!!!!!!!!!!!!!!!!!!!!!!!!!!!!!!!!!!!!!!!!!!!!!!!!!!!!!!!!!!!!!!!!!!!!!!!!!!!!!!!!!!!!!!!!!!!!!!!!!!!!!!!!!!!!!!!!!!!!!!!!!!!!!!!!!!!!!!!!!!!!!!!!!!!!!!!!!!!!!!!!!!!!!!!!!!!!!!!!!!!!!!!!!!!!!!!!!!!!!!!!!!!!!!!!!!!!!!!!!!!!!!!!!!!!!!!!!!!!!!!!!!!!!!!!!!!!!!!!!!!!!!!!!!!!!!!!!!!!!!!!!!!!!!!!!!!!!!!!!!!!!!!!!!!!!!!!!!!!!!!!!!!!!!!!!!!!!!!!!!!!!!!!!!!!!!!!!!!!!!!!!!!!!!!!!!!!!!!!!!!!!!!!!!!!!!!!!!!!!!!!!!!!!!!!!!!!!!!!!!!!!!!!!!!!!!!!!!!!!!!!!!!!!!!!!!!!!!!!!!!!!!!!!!!!!!!!!!!!!!!!!!!!!!!!!!!!!!!!!!!!!!!!!!!!!!!!!!!!!!!!!!!!!!!!!!!!!!!!!!!!!!!!!!!!!!!!!!!!!!!!!!!!!!!!!!!!!!!!!!!!!!!!!!!!!!!!!!!!!!!!!!!!!!!!!!!!!!!!!!!!!!!!!!!!!!!!!!!!!!!!!!!!!!!!!!!!!!!!!!!!!!!!!!!!!!!!!!!!!!!!!!!!!!!!!!!!!!!!!!!!!!!!!!!!!!!!!!!!!!!!!!!!!!!!!!!!!!!!!!!!!!!!!!!!!!!!!!!!!!!!!!!!!!!!!!!!!!!!!!!!!!!!!!!!!!!!!!!!!!!!!!!!!!!!!!!!!!!!!!!!!!!!!!!!!!!!!!!!!!!!!!!!!!!!!!!!!!!!!!!!!!!!!!!!!!!!!!!!!!!!!!!!!!!!!!!!!!!!!!!!!!!!!!!!!!!!!!!!!!!!!!!!!!!!!!!!!!!!!!!!!!!!!!!!!!!!!!!!!!!!!!!!!!!!!!!!!!!!!!!!!!!!!!!!!!!!!!!!!!!!!!!!!!!!!!!!!!!!!!!!!!!!!!!!!!!!!!!!!!!!!!!!!!!!!!!!!!!!!!!!!!!!!!!!!!!!!!!!!!!!!!!!!!!!!!!!!!!!!!!!!!!!!!!!!!!!!!!!!!!!!!!!!!!!!!!!!!!!!!!!!!!!!!!!!!!!!!!!!!!!!!!!!!!!!!!!!!!!!!!!!!!!!!!!!!!!!!!!!!!!!!!!!!!!!!!!!!!!!!!!!!!!!!!!!!!!!!!!!!!!!!!!!!!!!!!!!!!!!!!!!!!!!!!!!!!!!!!!!!!!!!!!!!!!!!!!!!!!!!!!!!!!!!!!!!!!!!!!!!!!!!!!!!!!!!!!!!!!!!!!!!!!!!!!!!!!!!!!!!!!!!!!!!!!!!!!!!!!!!!!!!!!!!!!!!!!!!!!!!!!!!!!!!!!!!!!!!!!!!!!!!!!!!!!!!!!!!!!!!!!!!!!!!!!!!!!!!!!!!!!!!!!!!!!!!!!!!!!!!!!!!!!!!!!!!!!!!!!!!!!!!!!!!!!!!!!!!!!!!!!!!!!!!!!!!!!!!!!!!!!!!!!!!!!!!!!!!!!!!!!!!!!!!!!!!!!!!!!!!!!!!!!!!!!!!!!!!!!!!!!!!!!!!!!!!!!!!!!!!!!!!!!!!!!!!!!!!!!!!!!!!!!!!!!!!!!!!!!!!!!!!!!!!!!!!!!!!!!!!!!!!!!!!!!!!!!!!!!!!!!!!!!!!!!!!!!!!!!!!!!!!!!!!!!!!!!!!!!!!!!!!!!!!!!!!!!!!!!!!!!!!!!!!!!!!!!!!!!!!!!!!!!!!!!!!!!!!!!!!!!!!!!!!!!!!!!!!!!!!!!!!!!!!!!!!!!!!!!!!!!!!!!!!!!!!!!!!!!!!!!!!!!!!!!!!!!!!!!!!!!!!!!!!!!!!!!!!!!!!!!!!!!!!!!!!!!!!!!!!!!!!!!!!!!!!!!!!!!!!!!!!!!!!!!!!!!!!!!!!!!!!!!!!!!!!!!!!!!!!!!!!!!!!!!!!!!!!!!!!!!!!!!!!!!!!!!!!!!!!!!!!!1!&quot;" hidden="1"/>
          <p:cNvSpPr>
            <a:spLocks noChangeArrowheads="1"/>
          </p:cNvSpPr>
          <p:nvPr/>
        </p:nvSpPr>
        <p:spPr bwMode="auto">
          <a:xfrm>
            <a:off x="1143894" y="671951"/>
            <a:ext cx="223278" cy="373127"/>
          </a:xfrm>
          <a:custGeom>
            <a:avLst/>
            <a:gdLst>
              <a:gd name="T0" fmla="*/ 0 w 21600"/>
              <a:gd name="T1" fmla="*/ 0 h 21600"/>
              <a:gd name="T2" fmla="*/ 0 w 21600"/>
              <a:gd name="T3" fmla="*/ 0 h 21600"/>
              <a:gd name="T4" fmla="*/ 0 w 21600"/>
              <a:gd name="T5" fmla="*/ 0 h 21600"/>
              <a:gd name="T6" fmla="*/ 0 w 21600"/>
              <a:gd name="T7" fmla="*/ 0 h 21600"/>
              <a:gd name="T8" fmla="*/ 17694720 60000 65536"/>
              <a:gd name="T9" fmla="*/ 11796480 60000 65536"/>
              <a:gd name="T10" fmla="*/ 5898240 60000 65536"/>
              <a:gd name="T11" fmla="*/ 0 60000 65536"/>
              <a:gd name="T12" fmla="*/ 5033 w 21600"/>
              <a:gd name="T13" fmla="*/ 2272 h 21600"/>
              <a:gd name="T14" fmla="*/ 16554 w 21600"/>
              <a:gd name="T15" fmla="*/ 13684 h 21600"/>
            </a:gdLst>
            <a:ahLst/>
            <a:cxnLst>
              <a:cxn ang="T8">
                <a:pos x="T0" y="T1"/>
              </a:cxn>
              <a:cxn ang="T9">
                <a:pos x="T2" y="T3"/>
              </a:cxn>
              <a:cxn ang="T10">
                <a:pos x="T4" y="T5"/>
              </a:cxn>
              <a:cxn ang="T11">
                <a:pos x="T6" y="T7"/>
              </a:cxn>
            </a:cxnLst>
            <a:rect l="T12" t="T13" r="T14" b="T15"/>
            <a:pathLst>
              <a:path w="21600" h="21600">
                <a:moveTo>
                  <a:pt x="10860" y="2187"/>
                </a:moveTo>
                <a:cubicBezTo>
                  <a:pt x="10451" y="1746"/>
                  <a:pt x="9529" y="1018"/>
                  <a:pt x="9015" y="730"/>
                </a:cubicBezTo>
                <a:cubicBezTo>
                  <a:pt x="7865" y="152"/>
                  <a:pt x="6685" y="0"/>
                  <a:pt x="5415" y="0"/>
                </a:cubicBezTo>
                <a:cubicBezTo>
                  <a:pt x="4175" y="152"/>
                  <a:pt x="2995" y="575"/>
                  <a:pt x="1967" y="1305"/>
                </a:cubicBezTo>
                <a:cubicBezTo>
                  <a:pt x="1150" y="2187"/>
                  <a:pt x="575" y="3222"/>
                  <a:pt x="242" y="4220"/>
                </a:cubicBezTo>
                <a:cubicBezTo>
                  <a:pt x="0" y="5410"/>
                  <a:pt x="242" y="6560"/>
                  <a:pt x="575" y="7597"/>
                </a:cubicBezTo>
                <a:lnTo>
                  <a:pt x="10860" y="21600"/>
                </a:lnTo>
                <a:lnTo>
                  <a:pt x="20995" y="7597"/>
                </a:lnTo>
                <a:cubicBezTo>
                  <a:pt x="21480" y="6560"/>
                  <a:pt x="21600" y="5410"/>
                  <a:pt x="21480" y="4220"/>
                </a:cubicBezTo>
                <a:cubicBezTo>
                  <a:pt x="21115" y="3222"/>
                  <a:pt x="20420" y="2187"/>
                  <a:pt x="19632" y="1305"/>
                </a:cubicBezTo>
                <a:cubicBezTo>
                  <a:pt x="18575" y="575"/>
                  <a:pt x="17425" y="152"/>
                  <a:pt x="16275" y="0"/>
                </a:cubicBezTo>
                <a:cubicBezTo>
                  <a:pt x="15005" y="0"/>
                  <a:pt x="13735" y="152"/>
                  <a:pt x="12705" y="730"/>
                </a:cubicBezTo>
                <a:cubicBezTo>
                  <a:pt x="12176" y="1018"/>
                  <a:pt x="11254" y="1746"/>
                  <a:pt x="10860" y="2187"/>
                </a:cubicBezTo>
                <a:close/>
              </a:path>
            </a:pathLst>
          </a:cu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59385" tIns="29692" rIns="59385" bIns="29692" anchor="ctr">
            <a:spAutoFit/>
          </a:bodyPr>
          <a:lstStyle/>
          <a:p>
            <a:endParaRPr lang="zh-CN" altLang="en-US" sz="900"/>
          </a:p>
        </p:txBody>
      </p:sp>
      <p:sp>
        <p:nvSpPr>
          <p:cNvPr id="60423" name="Rectangle 7"/>
          <p:cNvSpPr>
            <a:spLocks noChangeArrowheads="1"/>
          </p:cNvSpPr>
          <p:nvPr/>
        </p:nvSpPr>
        <p:spPr bwMode="auto">
          <a:xfrm>
            <a:off x="650330" y="5392237"/>
            <a:ext cx="6155119" cy="2690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60065" tIns="30032" rIns="60065" bIns="30032"/>
          <a:lstStyle>
            <a:lvl1pPr defTabSz="800100" eaLnBrk="0" hangingPunct="0">
              <a:defRPr sz="3200">
                <a:solidFill>
                  <a:srgbClr val="990000"/>
                </a:solidFill>
                <a:latin typeface="FrutigerNext LT Medium" pitchFamily="34" charset="0"/>
                <a:ea typeface="黑体" panose="02010609060101010101" pitchFamily="49" charset="-122"/>
              </a:defRPr>
            </a:lvl1pPr>
            <a:lvl2pPr marL="742950" indent="-285750" defTabSz="800100" eaLnBrk="0" hangingPunct="0">
              <a:defRPr sz="3200">
                <a:solidFill>
                  <a:srgbClr val="990000"/>
                </a:solidFill>
                <a:latin typeface="FrutigerNext LT Medium" pitchFamily="34" charset="0"/>
                <a:ea typeface="黑体" panose="02010609060101010101" pitchFamily="49" charset="-122"/>
              </a:defRPr>
            </a:lvl2pPr>
            <a:lvl3pPr marL="1143000" indent="-228600" defTabSz="800100" eaLnBrk="0" hangingPunct="0">
              <a:defRPr sz="3200">
                <a:solidFill>
                  <a:srgbClr val="990000"/>
                </a:solidFill>
                <a:latin typeface="FrutigerNext LT Medium" pitchFamily="34" charset="0"/>
                <a:ea typeface="黑体" panose="02010609060101010101" pitchFamily="49" charset="-122"/>
              </a:defRPr>
            </a:lvl3pPr>
            <a:lvl4pPr marL="1600200" indent="-228600" defTabSz="800100" eaLnBrk="0" hangingPunct="0">
              <a:defRPr sz="3200">
                <a:solidFill>
                  <a:srgbClr val="990000"/>
                </a:solidFill>
                <a:latin typeface="FrutigerNext LT Medium" pitchFamily="34" charset="0"/>
                <a:ea typeface="黑体" panose="02010609060101010101" pitchFamily="49" charset="-122"/>
              </a:defRPr>
            </a:lvl4pPr>
            <a:lvl5pPr marL="2057400" indent="-228600" defTabSz="800100" eaLnBrk="0" hangingPunct="0">
              <a:defRPr sz="3200">
                <a:solidFill>
                  <a:srgbClr val="990000"/>
                </a:solidFill>
                <a:latin typeface="FrutigerNext LT Medium" pitchFamily="34" charset="0"/>
                <a:ea typeface="黑体" panose="02010609060101010101" pitchFamily="49" charset="-122"/>
              </a:defRPr>
            </a:lvl5pPr>
            <a:lvl6pPr marL="25146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eaLnBrk="1" hangingPunct="1">
              <a:lnSpc>
                <a:spcPct val="130000"/>
              </a:lnSpc>
              <a:buClr>
                <a:schemeClr val="bg2"/>
              </a:buClr>
              <a:buFont typeface="Wingdings" panose="05000000000000000000" pitchFamily="2" charset="2"/>
              <a:buNone/>
            </a:pPr>
            <a:r>
              <a:rPr lang="zh-CN" altLang="en-US" sz="1400" dirty="0">
                <a:solidFill>
                  <a:schemeClr val="tx2"/>
                </a:solidFill>
                <a:latin typeface="华文细黑" panose="02010600040101010101" pitchFamily="2" charset="-122"/>
                <a:ea typeface="华文细黑" panose="02010600040101010101" pitchFamily="2" charset="-122"/>
              </a:rPr>
              <a:t>每日站立会议</a:t>
            </a:r>
            <a:r>
              <a:rPr lang="zh-CN" altLang="en-US" sz="1400" dirty="0">
                <a:solidFill>
                  <a:schemeClr val="tx2"/>
                </a:solidFill>
                <a:latin typeface="FrutigerNext LT Regular" panose="020B0803040504020204" pitchFamily="34" charset="0"/>
                <a:ea typeface="华文细黑" panose="02010600040101010101" pitchFamily="2" charset="-122"/>
              </a:rPr>
              <a:t>促进团队沟通协调，及时暴露问题</a:t>
            </a:r>
          </a:p>
        </p:txBody>
      </p:sp>
      <p:pic>
        <p:nvPicPr>
          <p:cNvPr id="43" name="Picture 6"/>
          <p:cNvPicPr>
            <a:picLocks noChangeAspect="1" noChangeArrowheads="1"/>
          </p:cNvPicPr>
          <p:nvPr/>
        </p:nvPicPr>
        <p:blipFill rotWithShape="1">
          <a:blip r:embed="rId3">
            <a:extLst>
              <a:ext uri="{28A0092B-C50C-407E-A947-70E740481C1C}">
                <a14:useLocalDpi xmlns:a14="http://schemas.microsoft.com/office/drawing/2010/main" val="0"/>
              </a:ext>
            </a:extLst>
          </a:blip>
          <a:srcRect l="1887" t="4270"/>
          <a:stretch/>
        </p:blipFill>
        <p:spPr bwMode="auto">
          <a:xfrm>
            <a:off x="4788024" y="3668044"/>
            <a:ext cx="3816226" cy="1633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pic>
    </p:spTree>
    <p:extLst>
      <p:ext uri="{BB962C8B-B14F-4D97-AF65-F5344CB8AC3E}">
        <p14:creationId xmlns:p14="http://schemas.microsoft.com/office/powerpoint/2010/main" val="232262439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500" dirty="0">
                <a:latin typeface="+mj-ea"/>
              </a:rPr>
              <a:t>敏捷管理实践：可视化管理</a:t>
            </a:r>
            <a:endParaRPr lang="zh-CN" altLang="en-US" sz="3500" dirty="0"/>
          </a:p>
        </p:txBody>
      </p:sp>
      <p:sp>
        <p:nvSpPr>
          <p:cNvPr id="60422" name="DtsShapeName" descr="98G8C38D3@C@5928CG99BC60676G69EG085&lt;&gt;G85&lt;&gt;G{37253g!!!!!BIHO@]{11041092!@57844411308600723@11308600723@!!!!!!!!!!!!!!!!!!!!!!!!!!!!!!!!!!!!!!!!!!!!!!!!!!!!85&lt;&gt;F85&lt;AG[11025026!!!BIHO@]{11025026!@5D5@C41100180BB7G1衙缉!Lhbsnrngu!QnvdsQnhou!熊丝吓逛!)3(/qqu!!!!!!!!!!!!!!!!!!!!!!!!!!!!!!!!!!!!!!!!!!!!!!!!!!!!!!!!!!!!!!!!!!!!!!!!!!!!!!!!!!!!!!!!!!!!!!!!!!!!!!!!!!!!!!!!!!!!!!!!!!!!!!!!!!!!!!!!!!!!!!!!!!!!!!!!!!!!!!!!!!!!!!!!!!!!!!!!!!!!!!!!!!!!!!!!!!!!!!!!!!!!!!!!!!!!!!!!!!!!!!!!!!!!!!!!!!!!!!!!!!!!!!!!!!!!!!!!!!!!!!!!!!!!!!!!!!!!!!!!!!!!!!!!!!!!!!!!!!!!!!!!!!!!!!!!!!!!!!!!!!!!!!!!!!!!!!!!!!!!!!!!!!!!!!!!!!!!!!!!!!!!!!!!!!!!!!!!!!!!!!!!!!!!!!!!!!!!!!!!!!!!!!!!!!!!!!!!!!!!!!!!!!!!!!!!!!!!!!!!!!!!!!!!!!!!!!!!!!!!!!!!!!!!!!!!!!!!!!!!!!!!!!!!!!!!!!!!!!!!!!!!!!!!!!!!!!!!!!!!!!!!!!!!!!!!!!!!!!!!!!!!!!!!!!!!!!!!!!!!!!!!!!!!!!!!!!!!!!!!!!!!!!!!!!!!!!!!!!!!!!!!!!!!!!!!!!!!!!!!!!!!!!!!!!!!!!!!!!!!!!!!!!!!!!!!!!!!!!!!!!!!!!!!!!!!!!!!!!!!!!!!!!!!!!!!!!!!!!!!!!!!!!!!!!!!!!!!!!!!!!!!!!!!!!!!!!!!!!!!!!!!!!!!!!!!!!!!!!!!!!!!!!!!!!!!!!!!!!!!!!!!!!!!!!!!!!!!!!!!!!!!!!!!!!!!!!!!!!!!!!!!!!!!!!!!!!!!!!!!!!!!!!!!!!!!!!!!!!!!!!!!!!!!!!!!!!!!!!!!!!!!!!!!!!!!!!!!!!!!!!!!!!!!!!!!!!!!!!!!!!!!!!!!!!!!!!!!!!!!!!!!!!!!!!!!!!!!!!!!!!!!!!!!!!!!!!!!!!!!!!!!!!!!!!!!!!!!!!!!!!!!!!!!!!!!!!!!!!!!!!!!!!!!!!!!!!!!!!!!!!!!!!!!!!!!!!!!!!!!!!!!!!!!!!!!!!!!!!!!!!!!!!!!!!!!!!!!!!!!!!!!!!!!!!!!!!!!!!!!!!!!!!!!!!!!!!!!!!!!!!!!!!!!!!!!!!!!!!!!!!!!!!!!!!!!!!!!!!!!!!!!!!!!!!!!!!!!!!!!!!!!!!!!!!!!!!!!!!!!!!!!!!!!!!!!!!!!!!!!!!!!!!!!!!!!!!!!!!!!!!!!!!!!!!!!!!!!!!!!!!!!!!!!!!!!!!!!!!!!!!!!!!!!!!!!!!!!!!!!!!!!!!!!!!!!!!!!!!!!!!!!!!!!!!!!!!!!!!!!!!!!!!!!!!!!!!!!!!!!!!!!!!!!!!!!!!!!!!!!!!!!!!!!!!!!!!!!!!!!!!!!!!!!!!!!!!!!!!!!!!!!!!!!!!!!!!!!!!!!!!!!!!!!!!!!!!!!!!!!!!!!!!!!!!!!!!!!!!!!!!!!!!!!!!!!!!!!!!!!!!!!!!!!!!!!!!!!!!!!!!!!!!!!!!!!!!!!!!!!!!!!!!!!!!!!!!!!!!!!!!!!!!!!!!!!!!!!!!!!!!!!!!!!!!!!!!!!!!!!!!!!!!!!!!!!!!!!!!!!!!!!!!!!!!!!!!!!!!!!!!!!!!!!!!!!!!!!!!!!!!!!!!!!!!!!!!!!!!!!!!!!!!!!!!!!!!!!!!!!!!!!!!!!!!!!!!!!!!!!!!!!!!!!!!!!!!!!!!!!!!!!!!!!!!!!!!!!!!!!!!!!!!!!!!!!!!!!!!!!!!!!!!!!!!!!!!!!!!!!!!!!!!!!!!!!!!!!!!!!!!!!!!!!!!!!!!!!!!!!!!!!!!!!!!!!!!!!!!!!!!!!!!!!!!!!!!!!!!!!!!!!!!!!!!!!!!!!!!!!!!!!!!!!!!!!!!!!!!!!!!!!!!!!!!!!!!!!!!!!!!!!!!!!!!!!!!!!!!!!!!!!!!!!!!!!!!!!!!!!!!!!!!!!!!!!!!!!!!!!!!!!!!!!!!!!!!!!!!!!!!!!!!!!!!!!!!!!!!!!!!!!!!!!!!!!!!!!!!!!!!!!!!!!!!!!!!!!!!!!!!!!!!!!!!!!!!!!!!!!!!!!!!!!!!!!!!!!!!!!!!!!!!!!!!!!!!!!!!!!!!!!!!!!!!!!!!!!!!!!!!!!!!!!!!!!!!!!!!!!1!&quot;" hidden="1"/>
          <p:cNvSpPr>
            <a:spLocks noChangeArrowheads="1"/>
          </p:cNvSpPr>
          <p:nvPr/>
        </p:nvSpPr>
        <p:spPr bwMode="auto">
          <a:xfrm>
            <a:off x="1143894" y="671951"/>
            <a:ext cx="223278" cy="373127"/>
          </a:xfrm>
          <a:custGeom>
            <a:avLst/>
            <a:gdLst>
              <a:gd name="T0" fmla="*/ 0 w 21600"/>
              <a:gd name="T1" fmla="*/ 0 h 21600"/>
              <a:gd name="T2" fmla="*/ 0 w 21600"/>
              <a:gd name="T3" fmla="*/ 0 h 21600"/>
              <a:gd name="T4" fmla="*/ 0 w 21600"/>
              <a:gd name="T5" fmla="*/ 0 h 21600"/>
              <a:gd name="T6" fmla="*/ 0 w 21600"/>
              <a:gd name="T7" fmla="*/ 0 h 21600"/>
              <a:gd name="T8" fmla="*/ 17694720 60000 65536"/>
              <a:gd name="T9" fmla="*/ 11796480 60000 65536"/>
              <a:gd name="T10" fmla="*/ 5898240 60000 65536"/>
              <a:gd name="T11" fmla="*/ 0 60000 65536"/>
              <a:gd name="T12" fmla="*/ 5033 w 21600"/>
              <a:gd name="T13" fmla="*/ 2272 h 21600"/>
              <a:gd name="T14" fmla="*/ 16554 w 21600"/>
              <a:gd name="T15" fmla="*/ 13684 h 21600"/>
            </a:gdLst>
            <a:ahLst/>
            <a:cxnLst>
              <a:cxn ang="T8">
                <a:pos x="T0" y="T1"/>
              </a:cxn>
              <a:cxn ang="T9">
                <a:pos x="T2" y="T3"/>
              </a:cxn>
              <a:cxn ang="T10">
                <a:pos x="T4" y="T5"/>
              </a:cxn>
              <a:cxn ang="T11">
                <a:pos x="T6" y="T7"/>
              </a:cxn>
            </a:cxnLst>
            <a:rect l="T12" t="T13" r="T14" b="T15"/>
            <a:pathLst>
              <a:path w="21600" h="21600">
                <a:moveTo>
                  <a:pt x="10860" y="2187"/>
                </a:moveTo>
                <a:cubicBezTo>
                  <a:pt x="10451" y="1746"/>
                  <a:pt x="9529" y="1018"/>
                  <a:pt x="9015" y="730"/>
                </a:cubicBezTo>
                <a:cubicBezTo>
                  <a:pt x="7865" y="152"/>
                  <a:pt x="6685" y="0"/>
                  <a:pt x="5415" y="0"/>
                </a:cubicBezTo>
                <a:cubicBezTo>
                  <a:pt x="4175" y="152"/>
                  <a:pt x="2995" y="575"/>
                  <a:pt x="1967" y="1305"/>
                </a:cubicBezTo>
                <a:cubicBezTo>
                  <a:pt x="1150" y="2187"/>
                  <a:pt x="575" y="3222"/>
                  <a:pt x="242" y="4220"/>
                </a:cubicBezTo>
                <a:cubicBezTo>
                  <a:pt x="0" y="5410"/>
                  <a:pt x="242" y="6560"/>
                  <a:pt x="575" y="7597"/>
                </a:cubicBezTo>
                <a:lnTo>
                  <a:pt x="10860" y="21600"/>
                </a:lnTo>
                <a:lnTo>
                  <a:pt x="20995" y="7597"/>
                </a:lnTo>
                <a:cubicBezTo>
                  <a:pt x="21480" y="6560"/>
                  <a:pt x="21600" y="5410"/>
                  <a:pt x="21480" y="4220"/>
                </a:cubicBezTo>
                <a:cubicBezTo>
                  <a:pt x="21115" y="3222"/>
                  <a:pt x="20420" y="2187"/>
                  <a:pt x="19632" y="1305"/>
                </a:cubicBezTo>
                <a:cubicBezTo>
                  <a:pt x="18575" y="575"/>
                  <a:pt x="17425" y="152"/>
                  <a:pt x="16275" y="0"/>
                </a:cubicBezTo>
                <a:cubicBezTo>
                  <a:pt x="15005" y="0"/>
                  <a:pt x="13735" y="152"/>
                  <a:pt x="12705" y="730"/>
                </a:cubicBezTo>
                <a:cubicBezTo>
                  <a:pt x="12176" y="1018"/>
                  <a:pt x="11254" y="1746"/>
                  <a:pt x="10860" y="2187"/>
                </a:cubicBezTo>
                <a:close/>
              </a:path>
            </a:pathLst>
          </a:cu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59385" tIns="29692" rIns="59385" bIns="29692" anchor="ctr">
            <a:spAutoFit/>
          </a:bodyPr>
          <a:lstStyle/>
          <a:p>
            <a:endParaRPr lang="zh-CN" altLang="en-US" sz="900"/>
          </a:p>
        </p:txBody>
      </p:sp>
      <p:sp>
        <p:nvSpPr>
          <p:cNvPr id="9" name="Rectangle 3"/>
          <p:cNvSpPr>
            <a:spLocks noChangeArrowheads="1"/>
          </p:cNvSpPr>
          <p:nvPr/>
        </p:nvSpPr>
        <p:spPr bwMode="auto">
          <a:xfrm>
            <a:off x="684213" y="1340780"/>
            <a:ext cx="4895899" cy="1077324"/>
          </a:xfrm>
          <a:prstGeom prst="rect">
            <a:avLst/>
          </a:prstGeom>
          <a:solidFill>
            <a:srgbClr val="EFF7F7"/>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44000" tIns="108000" rIns="144000" bIns="108000"/>
          <a:lstStyle>
            <a:lvl1pPr marL="361950" indent="-361950" defTabSz="800100" eaLnBrk="0" hangingPunct="0">
              <a:defRPr sz="3200">
                <a:solidFill>
                  <a:srgbClr val="990000"/>
                </a:solidFill>
                <a:latin typeface="FrutigerNext LT Medium" pitchFamily="34" charset="0"/>
                <a:ea typeface="黑体" panose="02010609060101010101" pitchFamily="49" charset="-122"/>
              </a:defRPr>
            </a:lvl1pPr>
            <a:lvl2pPr marL="742950" indent="-285750" defTabSz="800100" eaLnBrk="0" hangingPunct="0">
              <a:defRPr sz="3200">
                <a:solidFill>
                  <a:srgbClr val="990000"/>
                </a:solidFill>
                <a:latin typeface="FrutigerNext LT Medium" pitchFamily="34" charset="0"/>
                <a:ea typeface="黑体" panose="02010609060101010101" pitchFamily="49" charset="-122"/>
              </a:defRPr>
            </a:lvl2pPr>
            <a:lvl3pPr marL="1143000" indent="-228600" defTabSz="800100" eaLnBrk="0" hangingPunct="0">
              <a:defRPr sz="3200">
                <a:solidFill>
                  <a:srgbClr val="990000"/>
                </a:solidFill>
                <a:latin typeface="FrutigerNext LT Medium" pitchFamily="34" charset="0"/>
                <a:ea typeface="黑体" panose="02010609060101010101" pitchFamily="49" charset="-122"/>
              </a:defRPr>
            </a:lvl3pPr>
            <a:lvl4pPr marL="1600200" indent="-228600" defTabSz="800100" eaLnBrk="0" hangingPunct="0">
              <a:defRPr sz="3200">
                <a:solidFill>
                  <a:srgbClr val="990000"/>
                </a:solidFill>
                <a:latin typeface="FrutigerNext LT Medium" pitchFamily="34" charset="0"/>
                <a:ea typeface="黑体" panose="02010609060101010101" pitchFamily="49" charset="-122"/>
              </a:defRPr>
            </a:lvl4pPr>
            <a:lvl5pPr marL="2057400" indent="-228600" defTabSz="800100" eaLnBrk="0" hangingPunct="0">
              <a:defRPr sz="3200">
                <a:solidFill>
                  <a:srgbClr val="990000"/>
                </a:solidFill>
                <a:latin typeface="FrutigerNext LT Medium" pitchFamily="34" charset="0"/>
                <a:ea typeface="黑体" panose="02010609060101010101" pitchFamily="49" charset="-122"/>
              </a:defRPr>
            </a:lvl5pPr>
            <a:lvl6pPr marL="25146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a:spcAft>
                <a:spcPct val="30000"/>
              </a:spcAft>
              <a:buClr>
                <a:schemeClr val="bg2"/>
              </a:buClr>
              <a:buSzPct val="60000"/>
              <a:buFont typeface="Wingdings" panose="05000000000000000000" pitchFamily="2" charset="2"/>
              <a:buNone/>
            </a:pPr>
            <a:r>
              <a:rPr lang="zh-CN" altLang="en-US" sz="1200" dirty="0">
                <a:solidFill>
                  <a:schemeClr val="tx1"/>
                </a:solidFill>
                <a:latin typeface="+mn-lt"/>
                <a:ea typeface="+mn-ea"/>
              </a:rPr>
              <a:t>什么是可视化管理</a:t>
            </a:r>
          </a:p>
          <a:p>
            <a:pPr marL="171450" indent="-171450">
              <a:lnSpc>
                <a:spcPct val="120000"/>
              </a:lnSpc>
              <a:buClr>
                <a:schemeClr val="bg1">
                  <a:lumMod val="50000"/>
                </a:schemeClr>
              </a:buClr>
              <a:buSzPct val="60000"/>
              <a:buFont typeface="Wingdings" panose="05000000000000000000" pitchFamily="2" charset="2"/>
              <a:buChar char="l"/>
            </a:pPr>
            <a:r>
              <a:rPr lang="zh-CN" altLang="en-US" sz="1200" b="0" dirty="0">
                <a:solidFill>
                  <a:schemeClr val="tx1"/>
                </a:solidFill>
                <a:latin typeface="+mn-lt"/>
                <a:ea typeface="+mn-ea"/>
              </a:rPr>
              <a:t>将项目状态 </a:t>
            </a:r>
            <a:r>
              <a:rPr lang="en-US" altLang="zh-CN" sz="1200" b="0" dirty="0">
                <a:solidFill>
                  <a:schemeClr val="tx1"/>
                </a:solidFill>
                <a:latin typeface="+mn-lt"/>
                <a:ea typeface="+mn-ea"/>
              </a:rPr>
              <a:t>(</a:t>
            </a:r>
            <a:r>
              <a:rPr lang="zh-CN" altLang="en-US" sz="1200" b="0" dirty="0">
                <a:solidFill>
                  <a:schemeClr val="tx1"/>
                </a:solidFill>
                <a:latin typeface="+mn-lt"/>
                <a:ea typeface="+mn-ea"/>
              </a:rPr>
              <a:t>进度、质量等</a:t>
            </a:r>
            <a:r>
              <a:rPr lang="en-US" altLang="zh-CN" sz="1200" b="0" dirty="0">
                <a:solidFill>
                  <a:schemeClr val="tx1"/>
                </a:solidFill>
                <a:latin typeface="+mn-lt"/>
                <a:ea typeface="+mn-ea"/>
              </a:rPr>
              <a:t>)</a:t>
            </a:r>
            <a:r>
              <a:rPr lang="zh-CN" altLang="en-US" sz="1200" b="0" dirty="0">
                <a:solidFill>
                  <a:schemeClr val="tx1"/>
                </a:solidFill>
                <a:latin typeface="+mn-lt"/>
                <a:ea typeface="+mn-ea"/>
              </a:rPr>
              <a:t>通过物理实体（如白板，大屏幕）实时展示，让团队所有成员直观地获取当前项目进展信息。</a:t>
            </a:r>
          </a:p>
        </p:txBody>
      </p:sp>
      <p:sp>
        <p:nvSpPr>
          <p:cNvPr id="10" name="Rectangle 3"/>
          <p:cNvSpPr>
            <a:spLocks noChangeArrowheads="1"/>
          </p:cNvSpPr>
          <p:nvPr/>
        </p:nvSpPr>
        <p:spPr bwMode="auto">
          <a:xfrm>
            <a:off x="684212" y="2502081"/>
            <a:ext cx="4895900" cy="1430986"/>
          </a:xfrm>
          <a:prstGeom prst="rect">
            <a:avLst/>
          </a:prstGeom>
          <a:solidFill>
            <a:srgbClr val="F3F2D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44000" tIns="144000" rIns="144000" bIns="144000"/>
          <a:lstStyle>
            <a:lvl1pPr marL="361950" indent="-361950" defTabSz="800100" eaLnBrk="0" hangingPunct="0">
              <a:defRPr sz="3200">
                <a:solidFill>
                  <a:srgbClr val="990000"/>
                </a:solidFill>
                <a:latin typeface="FrutigerNext LT Medium" pitchFamily="34" charset="0"/>
                <a:ea typeface="黑体" panose="02010609060101010101" pitchFamily="49" charset="-122"/>
              </a:defRPr>
            </a:lvl1pPr>
            <a:lvl2pPr marL="742950" indent="-285750" defTabSz="800100" eaLnBrk="0" hangingPunct="0">
              <a:defRPr sz="3200">
                <a:solidFill>
                  <a:srgbClr val="990000"/>
                </a:solidFill>
                <a:latin typeface="FrutigerNext LT Medium" pitchFamily="34" charset="0"/>
                <a:ea typeface="黑体" panose="02010609060101010101" pitchFamily="49" charset="-122"/>
              </a:defRPr>
            </a:lvl2pPr>
            <a:lvl3pPr marL="1143000" indent="-228600" defTabSz="800100" eaLnBrk="0" hangingPunct="0">
              <a:defRPr sz="3200">
                <a:solidFill>
                  <a:srgbClr val="990000"/>
                </a:solidFill>
                <a:latin typeface="FrutigerNext LT Medium" pitchFamily="34" charset="0"/>
                <a:ea typeface="黑体" panose="02010609060101010101" pitchFamily="49" charset="-122"/>
              </a:defRPr>
            </a:lvl3pPr>
            <a:lvl4pPr marL="1600200" indent="-228600" defTabSz="800100" eaLnBrk="0" hangingPunct="0">
              <a:defRPr sz="3200">
                <a:solidFill>
                  <a:srgbClr val="990000"/>
                </a:solidFill>
                <a:latin typeface="FrutigerNext LT Medium" pitchFamily="34" charset="0"/>
                <a:ea typeface="黑体" panose="02010609060101010101" pitchFamily="49" charset="-122"/>
              </a:defRPr>
            </a:lvl4pPr>
            <a:lvl5pPr marL="2057400" indent="-228600" defTabSz="800100" eaLnBrk="0" hangingPunct="0">
              <a:defRPr sz="3200">
                <a:solidFill>
                  <a:srgbClr val="990000"/>
                </a:solidFill>
                <a:latin typeface="FrutigerNext LT Medium" pitchFamily="34" charset="0"/>
                <a:ea typeface="黑体" panose="02010609060101010101" pitchFamily="49" charset="-122"/>
              </a:defRPr>
            </a:lvl5pPr>
            <a:lvl6pPr marL="25146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a:spcAft>
                <a:spcPct val="30000"/>
              </a:spcAft>
              <a:buClr>
                <a:schemeClr val="bg2"/>
              </a:buClr>
              <a:buSzPct val="60000"/>
              <a:buFont typeface="Wingdings" panose="05000000000000000000" pitchFamily="2" charset="2"/>
              <a:buNone/>
            </a:pPr>
            <a:r>
              <a:rPr lang="zh-CN" altLang="en-US" sz="1200" dirty="0">
                <a:solidFill>
                  <a:schemeClr val="tx1"/>
                </a:solidFill>
                <a:latin typeface="+mn-lt"/>
                <a:ea typeface="+mn-ea"/>
              </a:rPr>
              <a:t>可视化管理的好处</a:t>
            </a:r>
          </a:p>
          <a:p>
            <a:pPr marL="171450" indent="-171450">
              <a:lnSpc>
                <a:spcPct val="120000"/>
              </a:lnSpc>
              <a:buClr>
                <a:schemeClr val="bg1">
                  <a:lumMod val="50000"/>
                </a:schemeClr>
              </a:buClr>
              <a:buSzPct val="60000"/>
              <a:buFont typeface="Wingdings" panose="05000000000000000000" pitchFamily="2" charset="2"/>
              <a:buChar char="l"/>
            </a:pPr>
            <a:r>
              <a:rPr lang="zh-CN" altLang="en-US" sz="1200" b="0" dirty="0">
                <a:solidFill>
                  <a:schemeClr val="tx1"/>
                </a:solidFill>
                <a:latin typeface="+mn-lt"/>
                <a:ea typeface="+mn-ea"/>
              </a:rPr>
              <a:t>简单，一目了然 ，降低管理成本；</a:t>
            </a:r>
          </a:p>
          <a:p>
            <a:pPr marL="171450" indent="-171450">
              <a:lnSpc>
                <a:spcPct val="120000"/>
              </a:lnSpc>
              <a:buClr>
                <a:schemeClr val="bg1">
                  <a:lumMod val="50000"/>
                </a:schemeClr>
              </a:buClr>
              <a:buSzPct val="60000"/>
              <a:buFont typeface="Wingdings" panose="05000000000000000000" pitchFamily="2" charset="2"/>
              <a:buChar char="l"/>
            </a:pPr>
            <a:r>
              <a:rPr lang="zh-CN" altLang="en-US" sz="1200" b="0" dirty="0">
                <a:solidFill>
                  <a:schemeClr val="tx1"/>
                </a:solidFill>
                <a:latin typeface="+mn-lt"/>
                <a:ea typeface="+mn-ea"/>
              </a:rPr>
              <a:t>实时状态显示，及时暴露问题；</a:t>
            </a:r>
          </a:p>
          <a:p>
            <a:pPr marL="171450" indent="-171450">
              <a:lnSpc>
                <a:spcPct val="120000"/>
              </a:lnSpc>
              <a:buClr>
                <a:schemeClr val="bg1">
                  <a:lumMod val="50000"/>
                </a:schemeClr>
              </a:buClr>
              <a:buSzPct val="60000"/>
              <a:buFont typeface="Wingdings" panose="05000000000000000000" pitchFamily="2" charset="2"/>
              <a:buChar char="l"/>
            </a:pPr>
            <a:r>
              <a:rPr lang="zh-CN" altLang="en-US" sz="1200" b="0" dirty="0">
                <a:solidFill>
                  <a:schemeClr val="tx1"/>
                </a:solidFill>
                <a:latin typeface="+mn-lt"/>
                <a:ea typeface="+mn-ea"/>
              </a:rPr>
              <a:t>信息同源使团队理解一致，提升团队凝聚力；</a:t>
            </a:r>
          </a:p>
          <a:p>
            <a:pPr marL="171450" indent="-171450">
              <a:lnSpc>
                <a:spcPct val="120000"/>
              </a:lnSpc>
              <a:buClr>
                <a:schemeClr val="bg1">
                  <a:lumMod val="50000"/>
                </a:schemeClr>
              </a:buClr>
              <a:buSzPct val="60000"/>
              <a:buFont typeface="Wingdings" panose="05000000000000000000" pitchFamily="2" charset="2"/>
              <a:buChar char="l"/>
            </a:pPr>
            <a:r>
              <a:rPr lang="zh-CN" altLang="en-US" sz="1200" b="0" dirty="0">
                <a:solidFill>
                  <a:schemeClr val="tx1"/>
                </a:solidFill>
                <a:latin typeface="+mn-lt"/>
                <a:ea typeface="+mn-ea"/>
              </a:rPr>
              <a:t>激励先进，鞭策后进，增强团队进取心。</a:t>
            </a:r>
          </a:p>
        </p:txBody>
      </p:sp>
      <p:sp>
        <p:nvSpPr>
          <p:cNvPr id="11" name="Rectangle 3"/>
          <p:cNvSpPr>
            <a:spLocks noChangeArrowheads="1"/>
          </p:cNvSpPr>
          <p:nvPr/>
        </p:nvSpPr>
        <p:spPr bwMode="auto">
          <a:xfrm>
            <a:off x="5652120" y="1322870"/>
            <a:ext cx="2952131" cy="2610197"/>
          </a:xfrm>
          <a:prstGeom prst="rect">
            <a:avLst/>
          </a:prstGeom>
          <a:solidFill>
            <a:srgbClr val="F8EFE4"/>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44000" tIns="144000" rIns="144000" bIns="144000"/>
          <a:lstStyle>
            <a:lvl1pPr marL="361950" indent="-361950" defTabSz="800100" eaLnBrk="0" hangingPunct="0">
              <a:defRPr sz="3200">
                <a:solidFill>
                  <a:srgbClr val="990000"/>
                </a:solidFill>
                <a:latin typeface="FrutigerNext LT Medium" pitchFamily="34" charset="0"/>
                <a:ea typeface="黑体" panose="02010609060101010101" pitchFamily="49" charset="-122"/>
              </a:defRPr>
            </a:lvl1pPr>
            <a:lvl2pPr marL="742950" indent="-285750" defTabSz="800100" eaLnBrk="0" hangingPunct="0">
              <a:defRPr sz="3200">
                <a:solidFill>
                  <a:srgbClr val="990000"/>
                </a:solidFill>
                <a:latin typeface="FrutigerNext LT Medium" pitchFamily="34" charset="0"/>
                <a:ea typeface="黑体" panose="02010609060101010101" pitchFamily="49" charset="-122"/>
              </a:defRPr>
            </a:lvl2pPr>
            <a:lvl3pPr marL="1143000" indent="-228600" defTabSz="800100" eaLnBrk="0" hangingPunct="0">
              <a:defRPr sz="3200">
                <a:solidFill>
                  <a:srgbClr val="990000"/>
                </a:solidFill>
                <a:latin typeface="FrutigerNext LT Medium" pitchFamily="34" charset="0"/>
                <a:ea typeface="黑体" panose="02010609060101010101" pitchFamily="49" charset="-122"/>
              </a:defRPr>
            </a:lvl3pPr>
            <a:lvl4pPr marL="1600200" indent="-228600" defTabSz="800100" eaLnBrk="0" hangingPunct="0">
              <a:defRPr sz="3200">
                <a:solidFill>
                  <a:srgbClr val="990000"/>
                </a:solidFill>
                <a:latin typeface="FrutigerNext LT Medium" pitchFamily="34" charset="0"/>
                <a:ea typeface="黑体" panose="02010609060101010101" pitchFamily="49" charset="-122"/>
              </a:defRPr>
            </a:lvl4pPr>
            <a:lvl5pPr marL="2057400" indent="-228600" defTabSz="800100" eaLnBrk="0" hangingPunct="0">
              <a:defRPr sz="3200">
                <a:solidFill>
                  <a:srgbClr val="990000"/>
                </a:solidFill>
                <a:latin typeface="FrutigerNext LT Medium" pitchFamily="34" charset="0"/>
                <a:ea typeface="黑体" panose="02010609060101010101" pitchFamily="49" charset="-122"/>
              </a:defRPr>
            </a:lvl5pPr>
            <a:lvl6pPr marL="25146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eaLnBrk="1" hangingPunct="1">
              <a:spcAft>
                <a:spcPct val="30000"/>
              </a:spcAft>
              <a:buClr>
                <a:schemeClr val="bg2"/>
              </a:buClr>
              <a:buSzPct val="60000"/>
              <a:buFont typeface="Wingdings" panose="05000000000000000000" pitchFamily="2" charset="2"/>
              <a:buNone/>
            </a:pPr>
            <a:r>
              <a:rPr lang="zh-CN" altLang="en-US" sz="1200" dirty="0">
                <a:solidFill>
                  <a:schemeClr val="tx1"/>
                </a:solidFill>
                <a:latin typeface="+mn-lt"/>
                <a:ea typeface="+mn-ea"/>
              </a:rPr>
              <a:t>可视化管理的关键要点</a:t>
            </a:r>
          </a:p>
          <a:p>
            <a:pPr marL="171450" indent="-171450" eaLnBrk="1" hangingPunct="1">
              <a:lnSpc>
                <a:spcPct val="120000"/>
              </a:lnSpc>
              <a:buClr>
                <a:schemeClr val="bg1">
                  <a:lumMod val="50000"/>
                </a:schemeClr>
              </a:buClr>
              <a:buSzPct val="60000"/>
              <a:buFont typeface="Wingdings" panose="05000000000000000000" pitchFamily="2" charset="2"/>
              <a:buChar char="l"/>
            </a:pPr>
            <a:r>
              <a:rPr lang="zh-CN" altLang="en-US" sz="1200" dirty="0">
                <a:latin typeface="+mn-lt"/>
                <a:ea typeface="+mn-ea"/>
              </a:rPr>
              <a:t>物理实体：</a:t>
            </a:r>
            <a:r>
              <a:rPr lang="zh-CN" altLang="en-US" sz="1200" b="0" dirty="0">
                <a:solidFill>
                  <a:schemeClr val="tx1"/>
                </a:solidFill>
                <a:latin typeface="+mn-lt"/>
                <a:ea typeface="+mn-ea"/>
              </a:rPr>
              <a:t>可视化一定要做到物理上的实体化，大家在公开场所都容易看到，触摸到，（存在电脑中的文件不是可视化的）；</a:t>
            </a:r>
          </a:p>
          <a:p>
            <a:pPr marL="171450" indent="-171450" eaLnBrk="1" hangingPunct="1">
              <a:lnSpc>
                <a:spcPct val="120000"/>
              </a:lnSpc>
              <a:buClr>
                <a:schemeClr val="bg1">
                  <a:lumMod val="50000"/>
                </a:schemeClr>
              </a:buClr>
              <a:buSzPct val="60000"/>
              <a:buFont typeface="Wingdings" panose="05000000000000000000" pitchFamily="2" charset="2"/>
              <a:buChar char="l"/>
            </a:pPr>
            <a:r>
              <a:rPr lang="zh-CN" altLang="en-US" sz="1200" dirty="0">
                <a:solidFill>
                  <a:schemeClr val="tx2"/>
                </a:solidFill>
                <a:latin typeface="+mn-lt"/>
                <a:ea typeface="+mn-ea"/>
              </a:rPr>
              <a:t>内容精简，易懂：</a:t>
            </a:r>
            <a:r>
              <a:rPr lang="zh-CN" altLang="en-US" sz="1200" b="0" dirty="0">
                <a:solidFill>
                  <a:schemeClr val="tx1"/>
                </a:solidFill>
                <a:latin typeface="+mn-lt"/>
                <a:ea typeface="+mn-ea"/>
              </a:rPr>
              <a:t>信息展示一目了然，切实对团队有帮助，切忌贪多求全，难以分辨；</a:t>
            </a:r>
          </a:p>
          <a:p>
            <a:pPr marL="171450" indent="-171450" eaLnBrk="1" hangingPunct="1">
              <a:lnSpc>
                <a:spcPct val="120000"/>
              </a:lnSpc>
              <a:buClr>
                <a:schemeClr val="bg1">
                  <a:lumMod val="50000"/>
                </a:schemeClr>
              </a:buClr>
              <a:buSzPct val="60000"/>
              <a:buFont typeface="Wingdings" panose="05000000000000000000" pitchFamily="2" charset="2"/>
              <a:buChar char="l"/>
            </a:pPr>
            <a:r>
              <a:rPr lang="zh-CN" altLang="en-US" sz="1200" dirty="0">
                <a:solidFill>
                  <a:schemeClr val="tx2"/>
                </a:solidFill>
                <a:latin typeface="+mn-lt"/>
                <a:ea typeface="+mn-ea"/>
              </a:rPr>
              <a:t>实时刷新：</a:t>
            </a:r>
            <a:r>
              <a:rPr lang="zh-CN" altLang="en-US" sz="1200" b="0" dirty="0">
                <a:solidFill>
                  <a:schemeClr val="tx1"/>
                </a:solidFill>
                <a:latin typeface="+mn-lt"/>
                <a:ea typeface="+mn-ea"/>
              </a:rPr>
              <a:t>延迟的信息拖延问题暴露，降低运作效率。</a:t>
            </a:r>
          </a:p>
        </p:txBody>
      </p:sp>
      <p:sp>
        <p:nvSpPr>
          <p:cNvPr id="12" name="Rectangle 7"/>
          <p:cNvSpPr>
            <a:spLocks noChangeArrowheads="1"/>
          </p:cNvSpPr>
          <p:nvPr/>
        </p:nvSpPr>
        <p:spPr bwMode="auto">
          <a:xfrm>
            <a:off x="650330" y="5680269"/>
            <a:ext cx="6155119" cy="2690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60065" tIns="30032" rIns="60065" bIns="30032"/>
          <a:lstStyle>
            <a:lvl1pPr defTabSz="800100" eaLnBrk="0" hangingPunct="0">
              <a:defRPr sz="3200">
                <a:solidFill>
                  <a:srgbClr val="990000"/>
                </a:solidFill>
                <a:latin typeface="FrutigerNext LT Medium" pitchFamily="34" charset="0"/>
                <a:ea typeface="黑体" panose="02010609060101010101" pitchFamily="49" charset="-122"/>
              </a:defRPr>
            </a:lvl1pPr>
            <a:lvl2pPr marL="742950" indent="-285750" defTabSz="800100" eaLnBrk="0" hangingPunct="0">
              <a:defRPr sz="3200">
                <a:solidFill>
                  <a:srgbClr val="990000"/>
                </a:solidFill>
                <a:latin typeface="FrutigerNext LT Medium" pitchFamily="34" charset="0"/>
                <a:ea typeface="黑体" panose="02010609060101010101" pitchFamily="49" charset="-122"/>
              </a:defRPr>
            </a:lvl2pPr>
            <a:lvl3pPr marL="1143000" indent="-228600" defTabSz="800100" eaLnBrk="0" hangingPunct="0">
              <a:defRPr sz="3200">
                <a:solidFill>
                  <a:srgbClr val="990000"/>
                </a:solidFill>
                <a:latin typeface="FrutigerNext LT Medium" pitchFamily="34" charset="0"/>
                <a:ea typeface="黑体" panose="02010609060101010101" pitchFamily="49" charset="-122"/>
              </a:defRPr>
            </a:lvl3pPr>
            <a:lvl4pPr marL="1600200" indent="-228600" defTabSz="800100" eaLnBrk="0" hangingPunct="0">
              <a:defRPr sz="3200">
                <a:solidFill>
                  <a:srgbClr val="990000"/>
                </a:solidFill>
                <a:latin typeface="FrutigerNext LT Medium" pitchFamily="34" charset="0"/>
                <a:ea typeface="黑体" panose="02010609060101010101" pitchFamily="49" charset="-122"/>
              </a:defRPr>
            </a:lvl4pPr>
            <a:lvl5pPr marL="2057400" indent="-228600" defTabSz="800100" eaLnBrk="0" hangingPunct="0">
              <a:defRPr sz="3200">
                <a:solidFill>
                  <a:srgbClr val="990000"/>
                </a:solidFill>
                <a:latin typeface="FrutigerNext LT Medium" pitchFamily="34" charset="0"/>
                <a:ea typeface="黑体" panose="02010609060101010101" pitchFamily="49" charset="-122"/>
              </a:defRPr>
            </a:lvl5pPr>
            <a:lvl6pPr marL="25146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eaLnBrk="1" hangingPunct="1">
              <a:lnSpc>
                <a:spcPct val="130000"/>
              </a:lnSpc>
              <a:buClr>
                <a:schemeClr val="bg2"/>
              </a:buClr>
              <a:buFont typeface="Wingdings" panose="05000000000000000000" pitchFamily="2" charset="2"/>
              <a:buNone/>
            </a:pPr>
            <a:r>
              <a:rPr lang="zh-CN" altLang="en-US" sz="1400" dirty="0">
                <a:solidFill>
                  <a:schemeClr val="tx2"/>
                </a:solidFill>
                <a:latin typeface="+mn-lt"/>
                <a:ea typeface="+mn-ea"/>
              </a:rPr>
              <a:t>可视化管理及时暴露问题，激励团队</a:t>
            </a:r>
          </a:p>
        </p:txBody>
      </p:sp>
      <p:grpSp>
        <p:nvGrpSpPr>
          <p:cNvPr id="13" name="组合 12"/>
          <p:cNvGrpSpPr/>
          <p:nvPr/>
        </p:nvGrpSpPr>
        <p:grpSpPr>
          <a:xfrm>
            <a:off x="691454" y="4020770"/>
            <a:ext cx="8670710" cy="1568470"/>
            <a:chOff x="1656920" y="4397608"/>
            <a:chExt cx="6587488" cy="1191632"/>
          </a:xfrm>
        </p:grpSpPr>
        <p:sp>
          <p:nvSpPr>
            <p:cNvPr id="14" name="Text Box 7"/>
            <p:cNvSpPr txBox="1">
              <a:spLocks noChangeArrowheads="1"/>
            </p:cNvSpPr>
            <p:nvPr/>
          </p:nvSpPr>
          <p:spPr bwMode="auto">
            <a:xfrm>
              <a:off x="1818803" y="4397609"/>
              <a:ext cx="1880695" cy="198756"/>
            </a:xfrm>
            <a:prstGeom prst="rect">
              <a:avLst/>
            </a:prstGeom>
            <a:noFill/>
            <a:ln w="3175">
              <a:noFill/>
              <a:miter lim="800000"/>
              <a:headEnd/>
              <a:tailEnd/>
            </a:ln>
            <a:effectLst>
              <a:prstShdw prst="shdw17" dist="17961" dir="2700000">
                <a:schemeClr val="accent1">
                  <a:gamma/>
                  <a:shade val="60000"/>
                  <a:invGamma/>
                </a:schemeClr>
              </a:prstShdw>
            </a:effectLst>
          </p:spPr>
          <p:txBody>
            <a:bodyPr wrap="square">
              <a:spAutoFit/>
            </a:bodyPr>
            <a:lstStyle/>
            <a:p>
              <a:pPr algn="l">
                <a:spcBef>
                  <a:spcPct val="50000"/>
                </a:spcBef>
                <a:defRPr/>
              </a:pPr>
              <a:r>
                <a:rPr lang="en-US" altLang="zh-CN" sz="1100" b="0" dirty="0">
                  <a:solidFill>
                    <a:schemeClr val="tx1"/>
                  </a:solidFill>
                  <a:latin typeface="+mn-lt"/>
                  <a:ea typeface="+mn-ea"/>
                </a:rPr>
                <a:t>Story</a:t>
              </a:r>
              <a:r>
                <a:rPr lang="zh-CN" altLang="en-US" sz="1100" b="0" dirty="0">
                  <a:solidFill>
                    <a:schemeClr val="tx1"/>
                  </a:solidFill>
                  <a:latin typeface="+mn-lt"/>
                  <a:ea typeface="+mn-ea"/>
                </a:rPr>
                <a:t>墙（展示</a:t>
              </a:r>
              <a:r>
                <a:rPr lang="en-US" altLang="zh-CN" sz="1100" b="0" dirty="0">
                  <a:solidFill>
                    <a:schemeClr val="tx1"/>
                  </a:solidFill>
                  <a:latin typeface="+mn-lt"/>
                  <a:ea typeface="+mn-ea"/>
                </a:rPr>
                <a:t>Story</a:t>
              </a:r>
              <a:r>
                <a:rPr lang="zh-CN" altLang="en-US" sz="1100" b="0" dirty="0">
                  <a:solidFill>
                    <a:schemeClr val="tx1"/>
                  </a:solidFill>
                  <a:latin typeface="+mn-lt"/>
                  <a:ea typeface="+mn-ea"/>
                </a:rPr>
                <a:t>进度）</a:t>
              </a:r>
            </a:p>
          </p:txBody>
        </p:sp>
        <p:sp>
          <p:nvSpPr>
            <p:cNvPr id="15" name="Text Box 9"/>
            <p:cNvSpPr txBox="1">
              <a:spLocks noChangeArrowheads="1"/>
            </p:cNvSpPr>
            <p:nvPr/>
          </p:nvSpPr>
          <p:spPr bwMode="auto">
            <a:xfrm>
              <a:off x="3816150" y="4397608"/>
              <a:ext cx="2196009" cy="198756"/>
            </a:xfrm>
            <a:prstGeom prst="rect">
              <a:avLst/>
            </a:prstGeom>
            <a:noFill/>
            <a:ln w="3175">
              <a:noFill/>
              <a:miter lim="800000"/>
              <a:headEnd/>
              <a:tailEnd/>
            </a:ln>
            <a:effectLst>
              <a:prstShdw prst="shdw17" dist="17961" dir="2700000">
                <a:schemeClr val="accent1">
                  <a:gamma/>
                  <a:shade val="60000"/>
                  <a:invGamma/>
                </a:schemeClr>
              </a:prstShdw>
            </a:effectLst>
          </p:spPr>
          <p:txBody>
            <a:bodyPr wrap="square">
              <a:spAutoFit/>
            </a:bodyPr>
            <a:lstStyle/>
            <a:p>
              <a:pPr algn="l">
                <a:spcBef>
                  <a:spcPct val="50000"/>
                </a:spcBef>
                <a:defRPr/>
              </a:pPr>
              <a:r>
                <a:rPr lang="zh-CN" altLang="en-US" sz="1100" b="0" dirty="0">
                  <a:solidFill>
                    <a:schemeClr val="tx1"/>
                  </a:solidFill>
                  <a:latin typeface="+mn-lt"/>
                  <a:ea typeface="+mn-ea"/>
                </a:rPr>
                <a:t>缺陷走势图（展示缺陷解决进展）</a:t>
              </a:r>
            </a:p>
          </p:txBody>
        </p:sp>
        <p:pic>
          <p:nvPicPr>
            <p:cNvPr id="16" name="Picture 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6150" y="4617943"/>
              <a:ext cx="1880698" cy="9712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13500" y="4617943"/>
              <a:ext cx="1781901" cy="9712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Text Box 14"/>
            <p:cNvSpPr txBox="1">
              <a:spLocks noChangeArrowheads="1"/>
            </p:cNvSpPr>
            <p:nvPr/>
          </p:nvSpPr>
          <p:spPr bwMode="auto">
            <a:xfrm>
              <a:off x="5759936" y="4397610"/>
              <a:ext cx="2484472" cy="198756"/>
            </a:xfrm>
            <a:prstGeom prst="rect">
              <a:avLst/>
            </a:prstGeom>
            <a:noFill/>
            <a:ln w="3175">
              <a:noFill/>
              <a:miter lim="800000"/>
              <a:headEnd/>
              <a:tailEnd/>
            </a:ln>
            <a:effectLst>
              <a:prstShdw prst="shdw17" dist="17961" dir="2700000">
                <a:schemeClr val="accent1">
                  <a:gamma/>
                  <a:shade val="60000"/>
                  <a:invGamma/>
                </a:schemeClr>
              </a:prstShdw>
            </a:effectLst>
          </p:spPr>
          <p:txBody>
            <a:bodyPr wrap="square">
              <a:spAutoFit/>
            </a:bodyPr>
            <a:lstStyle/>
            <a:p>
              <a:pPr algn="l">
                <a:spcBef>
                  <a:spcPct val="50000"/>
                </a:spcBef>
                <a:defRPr/>
              </a:pPr>
              <a:r>
                <a:rPr lang="en-US" altLang="zh-CN" sz="1100" b="0" dirty="0">
                  <a:solidFill>
                    <a:schemeClr val="tx1"/>
                  </a:solidFill>
                  <a:latin typeface="+mn-lt"/>
                  <a:ea typeface="+mn-ea"/>
                </a:rPr>
                <a:t>Anatomy</a:t>
              </a:r>
              <a:r>
                <a:rPr lang="zh-CN" altLang="en-US" sz="1100" b="0" dirty="0">
                  <a:solidFill>
                    <a:schemeClr val="tx1"/>
                  </a:solidFill>
                  <a:latin typeface="+mn-lt"/>
                  <a:ea typeface="+mn-ea"/>
                </a:rPr>
                <a:t>视图（展示系统集成进展）</a:t>
              </a:r>
            </a:p>
          </p:txBody>
        </p:sp>
        <p:pic>
          <p:nvPicPr>
            <p:cNvPr id="19" name="Picture 9"/>
            <p:cNvPicPr>
              <a:picLocks noChangeAspect="1" noChangeArrowheads="1"/>
            </p:cNvPicPr>
            <p:nvPr/>
          </p:nvPicPr>
          <p:blipFill rotWithShape="1">
            <a:blip r:embed="rId5">
              <a:extLst>
                <a:ext uri="{28A0092B-C50C-407E-A947-70E740481C1C}">
                  <a14:useLocalDpi xmlns:a14="http://schemas.microsoft.com/office/drawing/2010/main" val="0"/>
                </a:ext>
              </a:extLst>
            </a:blip>
            <a:srcRect b="5632"/>
            <a:stretch/>
          </p:blipFill>
          <p:spPr bwMode="auto">
            <a:xfrm>
              <a:off x="1656920" y="4617944"/>
              <a:ext cx="2105667" cy="971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323070931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500" dirty="0">
                <a:latin typeface="黑体" panose="02010609060101010101" pitchFamily="49" charset="-122"/>
              </a:rPr>
              <a:t>敏捷管理实践：迭代验收</a:t>
            </a:r>
            <a:endParaRPr lang="zh-CN" altLang="en-US" sz="3500" dirty="0"/>
          </a:p>
        </p:txBody>
      </p:sp>
      <p:sp>
        <p:nvSpPr>
          <p:cNvPr id="60419" name="Rectangle 3"/>
          <p:cNvSpPr>
            <a:spLocks noChangeArrowheads="1"/>
          </p:cNvSpPr>
          <p:nvPr/>
        </p:nvSpPr>
        <p:spPr bwMode="auto">
          <a:xfrm>
            <a:off x="684213" y="1380469"/>
            <a:ext cx="4029495" cy="1821170"/>
          </a:xfrm>
          <a:prstGeom prst="rect">
            <a:avLst/>
          </a:prstGeom>
          <a:solidFill>
            <a:srgbClr val="EFF7F7"/>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44000" tIns="108000" rIns="144000" bIns="108000"/>
          <a:lstStyle>
            <a:lvl1pPr marL="361950" indent="-361950" defTabSz="800100" eaLnBrk="0" hangingPunct="0">
              <a:defRPr sz="3200">
                <a:solidFill>
                  <a:srgbClr val="990000"/>
                </a:solidFill>
                <a:latin typeface="FrutigerNext LT Medium" pitchFamily="34" charset="0"/>
                <a:ea typeface="黑体" panose="02010609060101010101" pitchFamily="49" charset="-122"/>
              </a:defRPr>
            </a:lvl1pPr>
            <a:lvl2pPr marL="742950" indent="-285750" defTabSz="800100" eaLnBrk="0" hangingPunct="0">
              <a:defRPr sz="3200">
                <a:solidFill>
                  <a:srgbClr val="990000"/>
                </a:solidFill>
                <a:latin typeface="FrutigerNext LT Medium" pitchFamily="34" charset="0"/>
                <a:ea typeface="黑体" panose="02010609060101010101" pitchFamily="49" charset="-122"/>
              </a:defRPr>
            </a:lvl2pPr>
            <a:lvl3pPr marL="1143000" indent="-228600" defTabSz="800100" eaLnBrk="0" hangingPunct="0">
              <a:defRPr sz="3200">
                <a:solidFill>
                  <a:srgbClr val="990000"/>
                </a:solidFill>
                <a:latin typeface="FrutigerNext LT Medium" pitchFamily="34" charset="0"/>
                <a:ea typeface="黑体" panose="02010609060101010101" pitchFamily="49" charset="-122"/>
              </a:defRPr>
            </a:lvl3pPr>
            <a:lvl4pPr marL="1600200" indent="-228600" defTabSz="800100" eaLnBrk="0" hangingPunct="0">
              <a:defRPr sz="3200">
                <a:solidFill>
                  <a:srgbClr val="990000"/>
                </a:solidFill>
                <a:latin typeface="FrutigerNext LT Medium" pitchFamily="34" charset="0"/>
                <a:ea typeface="黑体" panose="02010609060101010101" pitchFamily="49" charset="-122"/>
              </a:defRPr>
            </a:lvl4pPr>
            <a:lvl5pPr marL="2057400" indent="-228600" defTabSz="800100" eaLnBrk="0" hangingPunct="0">
              <a:defRPr sz="3200">
                <a:solidFill>
                  <a:srgbClr val="990000"/>
                </a:solidFill>
                <a:latin typeface="FrutigerNext LT Medium" pitchFamily="34" charset="0"/>
                <a:ea typeface="黑体" panose="02010609060101010101" pitchFamily="49" charset="-122"/>
              </a:defRPr>
            </a:lvl5pPr>
            <a:lvl6pPr marL="25146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a:spcAft>
                <a:spcPct val="30000"/>
              </a:spcAft>
              <a:buClr>
                <a:schemeClr val="bg2"/>
              </a:buClr>
              <a:buSzPct val="60000"/>
              <a:buFont typeface="Wingdings" panose="05000000000000000000" pitchFamily="2" charset="2"/>
              <a:buNone/>
            </a:pPr>
            <a:r>
              <a:rPr lang="zh-CN" altLang="en-US" sz="1200" dirty="0">
                <a:solidFill>
                  <a:schemeClr val="tx1"/>
                </a:solidFill>
                <a:latin typeface="+mn-lt"/>
                <a:ea typeface="+mn-ea"/>
              </a:rPr>
              <a:t>什么是迭代验收</a:t>
            </a:r>
          </a:p>
          <a:p>
            <a:pPr marL="171450" indent="-171450" eaLnBrk="1" hangingPunct="1">
              <a:lnSpc>
                <a:spcPct val="120000"/>
              </a:lnSpc>
              <a:buClr>
                <a:schemeClr val="bg1">
                  <a:lumMod val="50000"/>
                </a:schemeClr>
              </a:buClr>
              <a:buSzPct val="60000"/>
              <a:buFont typeface="Wingdings" panose="05000000000000000000" pitchFamily="2" charset="2"/>
              <a:buChar char="l"/>
            </a:pPr>
            <a:r>
              <a:rPr lang="zh-CN" altLang="en-US" sz="1200" b="0" dirty="0">
                <a:solidFill>
                  <a:schemeClr val="tx1"/>
                </a:solidFill>
                <a:latin typeface="+mn-lt"/>
                <a:ea typeface="+mn-ea"/>
              </a:rPr>
              <a:t>每次迭代开发结束时举行，通过演示可工作的软件检查需求是否满足客户要求；</a:t>
            </a:r>
          </a:p>
          <a:p>
            <a:pPr marL="171450" indent="-171450" eaLnBrk="1" hangingPunct="1">
              <a:lnSpc>
                <a:spcPct val="120000"/>
              </a:lnSpc>
              <a:buClr>
                <a:schemeClr val="bg1">
                  <a:lumMod val="50000"/>
                </a:schemeClr>
              </a:buClr>
              <a:buSzPct val="60000"/>
              <a:buFont typeface="Wingdings" panose="05000000000000000000" pitchFamily="2" charset="2"/>
              <a:buChar char="l"/>
            </a:pPr>
            <a:r>
              <a:rPr lang="zh-CN" altLang="en-US" sz="1200" b="0" dirty="0">
                <a:solidFill>
                  <a:schemeClr val="tx1"/>
                </a:solidFill>
                <a:latin typeface="+mn-lt"/>
                <a:ea typeface="+mn-ea"/>
              </a:rPr>
              <a:t>由</a:t>
            </a:r>
            <a:r>
              <a:rPr lang="en-US" altLang="zh-CN" sz="1200" b="0" dirty="0">
                <a:solidFill>
                  <a:schemeClr val="tx1"/>
                </a:solidFill>
                <a:latin typeface="+mn-lt"/>
                <a:ea typeface="+mn-ea"/>
              </a:rPr>
              <a:t>Scrum Master</a:t>
            </a:r>
            <a:r>
              <a:rPr lang="zh-CN" altLang="en-US" sz="1200" b="0" dirty="0">
                <a:solidFill>
                  <a:schemeClr val="tx1"/>
                </a:solidFill>
                <a:latin typeface="+mn-lt"/>
                <a:ea typeface="+mn-ea"/>
              </a:rPr>
              <a:t>组织， </a:t>
            </a:r>
            <a:r>
              <a:rPr lang="en-US" altLang="zh-CN" sz="1200" b="0" dirty="0">
                <a:solidFill>
                  <a:schemeClr val="tx1"/>
                </a:solidFill>
                <a:latin typeface="+mn-lt"/>
                <a:ea typeface="+mn-ea"/>
              </a:rPr>
              <a:t>PO</a:t>
            </a:r>
            <a:r>
              <a:rPr lang="zh-CN" altLang="en-US" sz="1200" b="0" dirty="0">
                <a:solidFill>
                  <a:schemeClr val="tx1"/>
                </a:solidFill>
                <a:latin typeface="+mn-lt"/>
                <a:ea typeface="+mn-ea"/>
              </a:rPr>
              <a:t>和用户代表（外部或内部利益相关人）负责验收、</a:t>
            </a:r>
            <a:r>
              <a:rPr lang="en-US" altLang="zh-CN" sz="1200" b="0" dirty="0">
                <a:solidFill>
                  <a:schemeClr val="tx1"/>
                </a:solidFill>
                <a:latin typeface="+mn-lt"/>
                <a:ea typeface="+mn-ea"/>
              </a:rPr>
              <a:t>Team</a:t>
            </a:r>
            <a:r>
              <a:rPr lang="zh-CN" altLang="en-US" sz="1200" b="0" dirty="0">
                <a:solidFill>
                  <a:schemeClr val="tx1"/>
                </a:solidFill>
                <a:latin typeface="+mn-lt"/>
                <a:ea typeface="+mn-ea"/>
              </a:rPr>
              <a:t>负责演示可工作软件。</a:t>
            </a:r>
          </a:p>
          <a:p>
            <a:pPr>
              <a:lnSpc>
                <a:spcPct val="120000"/>
              </a:lnSpc>
              <a:buClr>
                <a:schemeClr val="bg2"/>
              </a:buClr>
              <a:buSzPct val="60000"/>
              <a:buFont typeface="Wingdings" panose="05000000000000000000" pitchFamily="2" charset="2"/>
              <a:buChar char="l"/>
            </a:pPr>
            <a:endParaRPr lang="zh-CN" altLang="en-US" sz="1200" dirty="0">
              <a:solidFill>
                <a:schemeClr val="tx1"/>
              </a:solidFill>
              <a:latin typeface="+mn-lt"/>
              <a:ea typeface="+mn-ea"/>
            </a:endParaRPr>
          </a:p>
        </p:txBody>
      </p:sp>
      <p:sp>
        <p:nvSpPr>
          <p:cNvPr id="60420" name="Rectangle 3"/>
          <p:cNvSpPr>
            <a:spLocks noChangeArrowheads="1"/>
          </p:cNvSpPr>
          <p:nvPr/>
        </p:nvSpPr>
        <p:spPr bwMode="auto">
          <a:xfrm>
            <a:off x="684214" y="3284983"/>
            <a:ext cx="4029494" cy="2111119"/>
          </a:xfrm>
          <a:prstGeom prst="rect">
            <a:avLst/>
          </a:prstGeom>
          <a:solidFill>
            <a:srgbClr val="F3F2D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44000" tIns="144000" rIns="144000" bIns="144000"/>
          <a:lstStyle>
            <a:lvl1pPr marL="361950" indent="-361950" defTabSz="800100" eaLnBrk="0" hangingPunct="0">
              <a:defRPr sz="3200">
                <a:solidFill>
                  <a:srgbClr val="990000"/>
                </a:solidFill>
                <a:latin typeface="FrutigerNext LT Medium" pitchFamily="34" charset="0"/>
                <a:ea typeface="黑体" panose="02010609060101010101" pitchFamily="49" charset="-122"/>
              </a:defRPr>
            </a:lvl1pPr>
            <a:lvl2pPr marL="742950" indent="-285750" defTabSz="800100" eaLnBrk="0" hangingPunct="0">
              <a:defRPr sz="3200">
                <a:solidFill>
                  <a:srgbClr val="990000"/>
                </a:solidFill>
                <a:latin typeface="FrutigerNext LT Medium" pitchFamily="34" charset="0"/>
                <a:ea typeface="黑体" panose="02010609060101010101" pitchFamily="49" charset="-122"/>
              </a:defRPr>
            </a:lvl2pPr>
            <a:lvl3pPr marL="1143000" indent="-228600" defTabSz="800100" eaLnBrk="0" hangingPunct="0">
              <a:defRPr sz="3200">
                <a:solidFill>
                  <a:srgbClr val="990000"/>
                </a:solidFill>
                <a:latin typeface="FrutigerNext LT Medium" pitchFamily="34" charset="0"/>
                <a:ea typeface="黑体" panose="02010609060101010101" pitchFamily="49" charset="-122"/>
              </a:defRPr>
            </a:lvl3pPr>
            <a:lvl4pPr marL="1600200" indent="-228600" defTabSz="800100" eaLnBrk="0" hangingPunct="0">
              <a:defRPr sz="3200">
                <a:solidFill>
                  <a:srgbClr val="990000"/>
                </a:solidFill>
                <a:latin typeface="FrutigerNext LT Medium" pitchFamily="34" charset="0"/>
                <a:ea typeface="黑体" panose="02010609060101010101" pitchFamily="49" charset="-122"/>
              </a:defRPr>
            </a:lvl4pPr>
            <a:lvl5pPr marL="2057400" indent="-228600" defTabSz="800100" eaLnBrk="0" hangingPunct="0">
              <a:defRPr sz="3200">
                <a:solidFill>
                  <a:srgbClr val="990000"/>
                </a:solidFill>
                <a:latin typeface="FrutigerNext LT Medium" pitchFamily="34" charset="0"/>
                <a:ea typeface="黑体" panose="02010609060101010101" pitchFamily="49" charset="-122"/>
              </a:defRPr>
            </a:lvl5pPr>
            <a:lvl6pPr marL="25146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a:spcAft>
                <a:spcPct val="30000"/>
              </a:spcAft>
              <a:buClr>
                <a:schemeClr val="bg2"/>
              </a:buClr>
              <a:buSzPct val="60000"/>
              <a:buFont typeface="Wingdings" panose="05000000000000000000" pitchFamily="2" charset="2"/>
              <a:buNone/>
            </a:pPr>
            <a:r>
              <a:rPr lang="zh-CN" altLang="en-US" sz="1200" dirty="0">
                <a:solidFill>
                  <a:schemeClr val="tx1"/>
                </a:solidFill>
                <a:latin typeface="+mn-lt"/>
                <a:ea typeface="华文细黑" panose="02010600040101010101" pitchFamily="2" charset="-122"/>
              </a:rPr>
              <a:t>迭代验收的好处</a:t>
            </a:r>
          </a:p>
          <a:p>
            <a:pPr marL="171450" indent="-171450">
              <a:lnSpc>
                <a:spcPct val="120000"/>
              </a:lnSpc>
              <a:buClr>
                <a:schemeClr val="bg1">
                  <a:lumMod val="50000"/>
                </a:schemeClr>
              </a:buClr>
              <a:buSzPct val="60000"/>
              <a:buFont typeface="Wingdings" panose="05000000000000000000" pitchFamily="2" charset="2"/>
              <a:buChar char="l"/>
            </a:pPr>
            <a:r>
              <a:rPr lang="zh-CN" altLang="en-US" sz="1200" b="0" dirty="0">
                <a:solidFill>
                  <a:schemeClr val="tx1"/>
                </a:solidFill>
                <a:latin typeface="+mn-lt"/>
                <a:ea typeface="华文细黑" panose="02010600040101010101" pitchFamily="2" charset="-122"/>
              </a:rPr>
              <a:t>通过演示可工作的软件来确认项目的进度，具有真实性；</a:t>
            </a:r>
          </a:p>
          <a:p>
            <a:pPr marL="171450" indent="-171450">
              <a:lnSpc>
                <a:spcPct val="120000"/>
              </a:lnSpc>
              <a:buClr>
                <a:schemeClr val="bg1">
                  <a:lumMod val="50000"/>
                </a:schemeClr>
              </a:buClr>
              <a:buSzPct val="60000"/>
              <a:buFont typeface="Wingdings" panose="05000000000000000000" pitchFamily="2" charset="2"/>
              <a:buChar char="l"/>
            </a:pPr>
            <a:r>
              <a:rPr lang="zh-CN" altLang="en-US" sz="1200" b="0" dirty="0">
                <a:solidFill>
                  <a:schemeClr val="tx1"/>
                </a:solidFill>
                <a:latin typeface="+mn-lt"/>
                <a:ea typeface="华文细黑" panose="02010600040101010101" pitchFamily="2" charset="-122"/>
              </a:rPr>
              <a:t>能尽早的获得用户对产品的反馈，使产品更加贴近客户需求。</a:t>
            </a:r>
            <a:endParaRPr lang="en-US" altLang="zh-CN" sz="1200" b="0" dirty="0">
              <a:solidFill>
                <a:schemeClr val="tx1"/>
              </a:solidFill>
              <a:latin typeface="+mn-lt"/>
              <a:ea typeface="华文细黑" panose="02010600040101010101" pitchFamily="2" charset="-122"/>
            </a:endParaRPr>
          </a:p>
        </p:txBody>
      </p:sp>
      <p:sp>
        <p:nvSpPr>
          <p:cNvPr id="60421" name="Rectangle 3"/>
          <p:cNvSpPr>
            <a:spLocks noChangeArrowheads="1"/>
          </p:cNvSpPr>
          <p:nvPr/>
        </p:nvSpPr>
        <p:spPr bwMode="auto">
          <a:xfrm>
            <a:off x="4788024" y="1380493"/>
            <a:ext cx="3816227" cy="1821146"/>
          </a:xfrm>
          <a:prstGeom prst="rect">
            <a:avLst/>
          </a:prstGeom>
          <a:solidFill>
            <a:srgbClr val="F8EFE4"/>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44000" tIns="144000" rIns="144000" bIns="144000"/>
          <a:lstStyle>
            <a:lvl1pPr marL="361950" indent="-361950" defTabSz="800100" eaLnBrk="0" hangingPunct="0">
              <a:defRPr sz="3200">
                <a:solidFill>
                  <a:srgbClr val="990000"/>
                </a:solidFill>
                <a:latin typeface="FrutigerNext LT Medium" pitchFamily="34" charset="0"/>
                <a:ea typeface="黑体" panose="02010609060101010101" pitchFamily="49" charset="-122"/>
              </a:defRPr>
            </a:lvl1pPr>
            <a:lvl2pPr marL="742950" indent="-285750" defTabSz="800100" eaLnBrk="0" hangingPunct="0">
              <a:defRPr sz="3200">
                <a:solidFill>
                  <a:srgbClr val="990000"/>
                </a:solidFill>
                <a:latin typeface="FrutigerNext LT Medium" pitchFamily="34" charset="0"/>
                <a:ea typeface="黑体" panose="02010609060101010101" pitchFamily="49" charset="-122"/>
              </a:defRPr>
            </a:lvl2pPr>
            <a:lvl3pPr marL="1143000" indent="-228600" defTabSz="800100" eaLnBrk="0" hangingPunct="0">
              <a:defRPr sz="3200">
                <a:solidFill>
                  <a:srgbClr val="990000"/>
                </a:solidFill>
                <a:latin typeface="FrutigerNext LT Medium" pitchFamily="34" charset="0"/>
                <a:ea typeface="黑体" panose="02010609060101010101" pitchFamily="49" charset="-122"/>
              </a:defRPr>
            </a:lvl3pPr>
            <a:lvl4pPr marL="1600200" indent="-228600" defTabSz="800100" eaLnBrk="0" hangingPunct="0">
              <a:defRPr sz="3200">
                <a:solidFill>
                  <a:srgbClr val="990000"/>
                </a:solidFill>
                <a:latin typeface="FrutigerNext LT Medium" pitchFamily="34" charset="0"/>
                <a:ea typeface="黑体" panose="02010609060101010101" pitchFamily="49" charset="-122"/>
              </a:defRPr>
            </a:lvl4pPr>
            <a:lvl5pPr marL="2057400" indent="-228600" defTabSz="800100" eaLnBrk="0" hangingPunct="0">
              <a:defRPr sz="3200">
                <a:solidFill>
                  <a:srgbClr val="990000"/>
                </a:solidFill>
                <a:latin typeface="FrutigerNext LT Medium" pitchFamily="34" charset="0"/>
                <a:ea typeface="黑体" panose="02010609060101010101" pitchFamily="49" charset="-122"/>
              </a:defRPr>
            </a:lvl5pPr>
            <a:lvl6pPr marL="25146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a:spcAft>
                <a:spcPct val="30000"/>
              </a:spcAft>
              <a:buClr>
                <a:schemeClr val="bg2"/>
              </a:buClr>
              <a:buSzPct val="60000"/>
              <a:buFont typeface="Wingdings" panose="05000000000000000000" pitchFamily="2" charset="2"/>
              <a:buNone/>
            </a:pPr>
            <a:r>
              <a:rPr lang="zh-CN" altLang="en-US" sz="1200" dirty="0">
                <a:solidFill>
                  <a:schemeClr val="tx1"/>
                </a:solidFill>
                <a:latin typeface="+mn-lt"/>
                <a:ea typeface="+mn-ea"/>
              </a:rPr>
              <a:t>迭代验收的关键要点</a:t>
            </a:r>
          </a:p>
          <a:p>
            <a:pPr marL="171450" indent="-171450">
              <a:lnSpc>
                <a:spcPct val="120000"/>
              </a:lnSpc>
              <a:buClr>
                <a:schemeClr val="bg1">
                  <a:lumMod val="50000"/>
                </a:schemeClr>
              </a:buClr>
              <a:buSzPct val="60000"/>
              <a:buFont typeface="Wingdings" panose="05000000000000000000" pitchFamily="2" charset="2"/>
              <a:buChar char="l"/>
            </a:pPr>
            <a:r>
              <a:rPr lang="zh-CN" altLang="en-US" sz="1200" dirty="0">
                <a:latin typeface="+mn-lt"/>
                <a:ea typeface="+mn-ea"/>
              </a:rPr>
              <a:t>展示</a:t>
            </a:r>
            <a:r>
              <a:rPr lang="en-US" altLang="zh-CN" sz="1200" dirty="0">
                <a:latin typeface="+mn-lt"/>
                <a:ea typeface="+mn-ea"/>
              </a:rPr>
              <a:t>“</a:t>
            </a:r>
            <a:r>
              <a:rPr lang="zh-CN" altLang="en-US" sz="1200" dirty="0">
                <a:latin typeface="+mn-lt"/>
                <a:ea typeface="+mn-ea"/>
              </a:rPr>
              <a:t>真实”的产品：</a:t>
            </a:r>
            <a:r>
              <a:rPr lang="en-US" altLang="zh-CN" sz="1200" b="0" dirty="0">
                <a:solidFill>
                  <a:schemeClr val="tx1"/>
                </a:solidFill>
                <a:latin typeface="+mn-lt"/>
                <a:ea typeface="+mn-ea"/>
              </a:rPr>
              <a:t>Team </a:t>
            </a:r>
            <a:r>
              <a:rPr lang="zh-CN" altLang="en-US" sz="1200" b="0" dirty="0">
                <a:solidFill>
                  <a:schemeClr val="tx1"/>
                </a:solidFill>
                <a:latin typeface="+mn-lt"/>
                <a:ea typeface="+mn-ea"/>
              </a:rPr>
              <a:t>应在真实环境中展示可运行的软件，判断是否达到“完成”标准；</a:t>
            </a:r>
          </a:p>
          <a:p>
            <a:pPr marL="171450" indent="-171450">
              <a:lnSpc>
                <a:spcPct val="120000"/>
              </a:lnSpc>
              <a:buClr>
                <a:schemeClr val="bg1">
                  <a:lumMod val="50000"/>
                </a:schemeClr>
              </a:buClr>
              <a:buSzPct val="60000"/>
              <a:buFont typeface="Wingdings" panose="05000000000000000000" pitchFamily="2" charset="2"/>
              <a:buChar char="l"/>
            </a:pPr>
            <a:r>
              <a:rPr lang="zh-CN" altLang="en-US" sz="1200" dirty="0">
                <a:latin typeface="+mn-lt"/>
                <a:ea typeface="+mn-ea"/>
              </a:rPr>
              <a:t>收集反馈：</a:t>
            </a:r>
            <a:r>
              <a:rPr lang="en-US" altLang="zh-CN" sz="1200" b="0" dirty="0">
                <a:solidFill>
                  <a:schemeClr val="tx1"/>
                </a:solidFill>
                <a:latin typeface="+mn-lt"/>
                <a:ea typeface="+mn-ea"/>
              </a:rPr>
              <a:t>PO </a:t>
            </a:r>
            <a:r>
              <a:rPr lang="zh-CN" altLang="en-US" sz="1200" b="0" dirty="0">
                <a:solidFill>
                  <a:schemeClr val="tx1"/>
                </a:solidFill>
                <a:latin typeface="+mn-lt"/>
                <a:ea typeface="+mn-ea"/>
              </a:rPr>
              <a:t>根据验收情况及客户反馈意见，及时调整产品</a:t>
            </a:r>
            <a:r>
              <a:rPr lang="en-US" altLang="zh-CN" sz="1200" b="0" dirty="0">
                <a:solidFill>
                  <a:schemeClr val="tx1"/>
                </a:solidFill>
                <a:latin typeface="+mn-lt"/>
                <a:ea typeface="+mn-ea"/>
              </a:rPr>
              <a:t>Backlog</a:t>
            </a:r>
            <a:r>
              <a:rPr lang="zh-CN" altLang="en-US" sz="1200" b="0" dirty="0">
                <a:solidFill>
                  <a:schemeClr val="tx1"/>
                </a:solidFill>
                <a:latin typeface="+mn-lt"/>
                <a:ea typeface="+mn-ea"/>
              </a:rPr>
              <a:t>。</a:t>
            </a:r>
          </a:p>
        </p:txBody>
      </p:sp>
      <p:sp>
        <p:nvSpPr>
          <p:cNvPr id="60422" name="DtsShapeName" descr="98G8C38D3@C@5928CG99BC60676G69EG085&lt;&gt;G85&lt;&gt;G{37253g!!!!!BIHO@]{11041092!@57844411308600723@11308600723@!!!!!!!!!!!!!!!!!!!!!!!!!!!!!!!!!!!!!!!!!!!!!!!!!!!!85&lt;&gt;F85&lt;AG[11025026!!!BIHO@]{11025026!@5D5@C41100180BB7G1衙缉!Lhbsnrngu!QnvdsQnhou!熊丝吓逛!)3(/qqu!!!!!!!!!!!!!!!!!!!!!!!!!!!!!!!!!!!!!!!!!!!!!!!!!!!!!!!!!!!!!!!!!!!!!!!!!!!!!!!!!!!!!!!!!!!!!!!!!!!!!!!!!!!!!!!!!!!!!!!!!!!!!!!!!!!!!!!!!!!!!!!!!!!!!!!!!!!!!!!!!!!!!!!!!!!!!!!!!!!!!!!!!!!!!!!!!!!!!!!!!!!!!!!!!!!!!!!!!!!!!!!!!!!!!!!!!!!!!!!!!!!!!!!!!!!!!!!!!!!!!!!!!!!!!!!!!!!!!!!!!!!!!!!!!!!!!!!!!!!!!!!!!!!!!!!!!!!!!!!!!!!!!!!!!!!!!!!!!!!!!!!!!!!!!!!!!!!!!!!!!!!!!!!!!!!!!!!!!!!!!!!!!!!!!!!!!!!!!!!!!!!!!!!!!!!!!!!!!!!!!!!!!!!!!!!!!!!!!!!!!!!!!!!!!!!!!!!!!!!!!!!!!!!!!!!!!!!!!!!!!!!!!!!!!!!!!!!!!!!!!!!!!!!!!!!!!!!!!!!!!!!!!!!!!!!!!!!!!!!!!!!!!!!!!!!!!!!!!!!!!!!!!!!!!!!!!!!!!!!!!!!!!!!!!!!!!!!!!!!!!!!!!!!!!!!!!!!!!!!!!!!!!!!!!!!!!!!!!!!!!!!!!!!!!!!!!!!!!!!!!!!!!!!!!!!!!!!!!!!!!!!!!!!!!!!!!!!!!!!!!!!!!!!!!!!!!!!!!!!!!!!!!!!!!!!!!!!!!!!!!!!!!!!!!!!!!!!!!!!!!!!!!!!!!!!!!!!!!!!!!!!!!!!!!!!!!!!!!!!!!!!!!!!!!!!!!!!!!!!!!!!!!!!!!!!!!!!!!!!!!!!!!!!!!!!!!!!!!!!!!!!!!!!!!!!!!!!!!!!!!!!!!!!!!!!!!!!!!!!!!!!!!!!!!!!!!!!!!!!!!!!!!!!!!!!!!!!!!!!!!!!!!!!!!!!!!!!!!!!!!!!!!!!!!!!!!!!!!!!!!!!!!!!!!!!!!!!!!!!!!!!!!!!!!!!!!!!!!!!!!!!!!!!!!!!!!!!!!!!!!!!!!!!!!!!!!!!!!!!!!!!!!!!!!!!!!!!!!!!!!!!!!!!!!!!!!!!!!!!!!!!!!!!!!!!!!!!!!!!!!!!!!!!!!!!!!!!!!!!!!!!!!!!!!!!!!!!!!!!!!!!!!!!!!!!!!!!!!!!!!!!!!!!!!!!!!!!!!!!!!!!!!!!!!!!!!!!!!!!!!!!!!!!!!!!!!!!!!!!!!!!!!!!!!!!!!!!!!!!!!!!!!!!!!!!!!!!!!!!!!!!!!!!!!!!!!!!!!!!!!!!!!!!!!!!!!!!!!!!!!!!!!!!!!!!!!!!!!!!!!!!!!!!!!!!!!!!!!!!!!!!!!!!!!!!!!!!!!!!!!!!!!!!!!!!!!!!!!!!!!!!!!!!!!!!!!!!!!!!!!!!!!!!!!!!!!!!!!!!!!!!!!!!!!!!!!!!!!!!!!!!!!!!!!!!!!!!!!!!!!!!!!!!!!!!!!!!!!!!!!!!!!!!!!!!!!!!!!!!!!!!!!!!!!!!!!!!!!!!!!!!!!!!!!!!!!!!!!!!!!!!!!!!!!!!!!!!!!!!!!!!!!!!!!!!!!!!!!!!!!!!!!!!!!!!!!!!!!!!!!!!!!!!!!!!!!!!!!!!!!!!!!!!!!!!!!!!!!!!!!!!!!!!!!!!!!!!!!!!!!!!!!!!!!!!!!!!!!!!!!!!!!!!!!!!!!!!!!!!!!!!!!!!!!!!!!!!!!!!!!!!!!!!!!!!!!!!!!!!!!!!!!!!!!!!!!!!!!!!!!!!!!!!!!!!!!!!!!!!!!!!!!!!!!!!!!!!!!!!!!!!!!!!!!!!!!!!!!!!!!!!!!!!!!!!!!!!!!!!!!!!!!!!!!!!!!!!!!!!!!!!!!!!!!!!!!!!!!!!!!!!!!!!!!!!!!!!!!!!!!!!!!!!!!!!!!!!!!!!!!!!!!!!!!!!!!!!!!!!!!!!!!!!!!!!!!!!!!!!!!!!!!!!!!!!!!!!!!!!!!!!!!!!!!!!!!!!!!!!!!!!!!!!!!!!!!!!!!!!!!!!!!!!!!!!!!!!!!!!!!!!!!!!!!!!!!!!!!!!!!!!!!!!!!!!!!!!!!!!!!!!!!!!!!!!!!!!!!!!!!!!!!!!!!!!!!!!!!!!!!!!!!!!!!!!!!!!!!!!!!!!!!!!!!!!!!!!!!!!!!!!!!!!!!!!!!!!!!!!!1!&quot;" hidden="1"/>
          <p:cNvSpPr>
            <a:spLocks noChangeArrowheads="1"/>
          </p:cNvSpPr>
          <p:nvPr/>
        </p:nvSpPr>
        <p:spPr bwMode="auto">
          <a:xfrm>
            <a:off x="1143894" y="671951"/>
            <a:ext cx="223278" cy="373127"/>
          </a:xfrm>
          <a:custGeom>
            <a:avLst/>
            <a:gdLst>
              <a:gd name="T0" fmla="*/ 0 w 21600"/>
              <a:gd name="T1" fmla="*/ 0 h 21600"/>
              <a:gd name="T2" fmla="*/ 0 w 21600"/>
              <a:gd name="T3" fmla="*/ 0 h 21600"/>
              <a:gd name="T4" fmla="*/ 0 w 21600"/>
              <a:gd name="T5" fmla="*/ 0 h 21600"/>
              <a:gd name="T6" fmla="*/ 0 w 21600"/>
              <a:gd name="T7" fmla="*/ 0 h 21600"/>
              <a:gd name="T8" fmla="*/ 17694720 60000 65536"/>
              <a:gd name="T9" fmla="*/ 11796480 60000 65536"/>
              <a:gd name="T10" fmla="*/ 5898240 60000 65536"/>
              <a:gd name="T11" fmla="*/ 0 60000 65536"/>
              <a:gd name="T12" fmla="*/ 5033 w 21600"/>
              <a:gd name="T13" fmla="*/ 2272 h 21600"/>
              <a:gd name="T14" fmla="*/ 16554 w 21600"/>
              <a:gd name="T15" fmla="*/ 13684 h 21600"/>
            </a:gdLst>
            <a:ahLst/>
            <a:cxnLst>
              <a:cxn ang="T8">
                <a:pos x="T0" y="T1"/>
              </a:cxn>
              <a:cxn ang="T9">
                <a:pos x="T2" y="T3"/>
              </a:cxn>
              <a:cxn ang="T10">
                <a:pos x="T4" y="T5"/>
              </a:cxn>
              <a:cxn ang="T11">
                <a:pos x="T6" y="T7"/>
              </a:cxn>
            </a:cxnLst>
            <a:rect l="T12" t="T13" r="T14" b="T15"/>
            <a:pathLst>
              <a:path w="21600" h="21600">
                <a:moveTo>
                  <a:pt x="10860" y="2187"/>
                </a:moveTo>
                <a:cubicBezTo>
                  <a:pt x="10451" y="1746"/>
                  <a:pt x="9529" y="1018"/>
                  <a:pt x="9015" y="730"/>
                </a:cubicBezTo>
                <a:cubicBezTo>
                  <a:pt x="7865" y="152"/>
                  <a:pt x="6685" y="0"/>
                  <a:pt x="5415" y="0"/>
                </a:cubicBezTo>
                <a:cubicBezTo>
                  <a:pt x="4175" y="152"/>
                  <a:pt x="2995" y="575"/>
                  <a:pt x="1967" y="1305"/>
                </a:cubicBezTo>
                <a:cubicBezTo>
                  <a:pt x="1150" y="2187"/>
                  <a:pt x="575" y="3222"/>
                  <a:pt x="242" y="4220"/>
                </a:cubicBezTo>
                <a:cubicBezTo>
                  <a:pt x="0" y="5410"/>
                  <a:pt x="242" y="6560"/>
                  <a:pt x="575" y="7597"/>
                </a:cubicBezTo>
                <a:lnTo>
                  <a:pt x="10860" y="21600"/>
                </a:lnTo>
                <a:lnTo>
                  <a:pt x="20995" y="7597"/>
                </a:lnTo>
                <a:cubicBezTo>
                  <a:pt x="21480" y="6560"/>
                  <a:pt x="21600" y="5410"/>
                  <a:pt x="21480" y="4220"/>
                </a:cubicBezTo>
                <a:cubicBezTo>
                  <a:pt x="21115" y="3222"/>
                  <a:pt x="20420" y="2187"/>
                  <a:pt x="19632" y="1305"/>
                </a:cubicBezTo>
                <a:cubicBezTo>
                  <a:pt x="18575" y="575"/>
                  <a:pt x="17425" y="152"/>
                  <a:pt x="16275" y="0"/>
                </a:cubicBezTo>
                <a:cubicBezTo>
                  <a:pt x="15005" y="0"/>
                  <a:pt x="13735" y="152"/>
                  <a:pt x="12705" y="730"/>
                </a:cubicBezTo>
                <a:cubicBezTo>
                  <a:pt x="12176" y="1018"/>
                  <a:pt x="11254" y="1746"/>
                  <a:pt x="10860" y="2187"/>
                </a:cubicBezTo>
                <a:close/>
              </a:path>
            </a:pathLst>
          </a:cu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59385" tIns="29692" rIns="59385" bIns="29692" anchor="ctr">
            <a:spAutoFit/>
          </a:bodyPr>
          <a:lstStyle/>
          <a:p>
            <a:endParaRPr lang="zh-CN" altLang="en-US" sz="900"/>
          </a:p>
        </p:txBody>
      </p:sp>
      <p:sp>
        <p:nvSpPr>
          <p:cNvPr id="60423" name="Rectangle 7"/>
          <p:cNvSpPr>
            <a:spLocks noChangeArrowheads="1"/>
          </p:cNvSpPr>
          <p:nvPr/>
        </p:nvSpPr>
        <p:spPr bwMode="auto">
          <a:xfrm>
            <a:off x="650330" y="5464245"/>
            <a:ext cx="6155119" cy="2690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60065" tIns="30032" rIns="60065" bIns="30032"/>
          <a:lstStyle>
            <a:lvl1pPr defTabSz="800100" eaLnBrk="0" hangingPunct="0">
              <a:defRPr sz="3200">
                <a:solidFill>
                  <a:srgbClr val="990000"/>
                </a:solidFill>
                <a:latin typeface="FrutigerNext LT Medium" pitchFamily="34" charset="0"/>
                <a:ea typeface="黑体" panose="02010609060101010101" pitchFamily="49" charset="-122"/>
              </a:defRPr>
            </a:lvl1pPr>
            <a:lvl2pPr marL="742950" indent="-285750" defTabSz="800100" eaLnBrk="0" hangingPunct="0">
              <a:defRPr sz="3200">
                <a:solidFill>
                  <a:srgbClr val="990000"/>
                </a:solidFill>
                <a:latin typeface="FrutigerNext LT Medium" pitchFamily="34" charset="0"/>
                <a:ea typeface="黑体" panose="02010609060101010101" pitchFamily="49" charset="-122"/>
              </a:defRPr>
            </a:lvl2pPr>
            <a:lvl3pPr marL="1143000" indent="-228600" defTabSz="800100" eaLnBrk="0" hangingPunct="0">
              <a:defRPr sz="3200">
                <a:solidFill>
                  <a:srgbClr val="990000"/>
                </a:solidFill>
                <a:latin typeface="FrutigerNext LT Medium" pitchFamily="34" charset="0"/>
                <a:ea typeface="黑体" panose="02010609060101010101" pitchFamily="49" charset="-122"/>
              </a:defRPr>
            </a:lvl3pPr>
            <a:lvl4pPr marL="1600200" indent="-228600" defTabSz="800100" eaLnBrk="0" hangingPunct="0">
              <a:defRPr sz="3200">
                <a:solidFill>
                  <a:srgbClr val="990000"/>
                </a:solidFill>
                <a:latin typeface="FrutigerNext LT Medium" pitchFamily="34" charset="0"/>
                <a:ea typeface="黑体" panose="02010609060101010101" pitchFamily="49" charset="-122"/>
              </a:defRPr>
            </a:lvl4pPr>
            <a:lvl5pPr marL="2057400" indent="-228600" defTabSz="800100" eaLnBrk="0" hangingPunct="0">
              <a:defRPr sz="3200">
                <a:solidFill>
                  <a:srgbClr val="990000"/>
                </a:solidFill>
                <a:latin typeface="FrutigerNext LT Medium" pitchFamily="34" charset="0"/>
                <a:ea typeface="黑体" panose="02010609060101010101" pitchFamily="49" charset="-122"/>
              </a:defRPr>
            </a:lvl5pPr>
            <a:lvl6pPr marL="25146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eaLnBrk="1" hangingPunct="1">
              <a:lnSpc>
                <a:spcPct val="130000"/>
              </a:lnSpc>
              <a:buClr>
                <a:schemeClr val="bg2"/>
              </a:buClr>
              <a:buFont typeface="Wingdings" panose="05000000000000000000" pitchFamily="2" charset="2"/>
              <a:buNone/>
            </a:pPr>
            <a:r>
              <a:rPr lang="zh-CN" altLang="en-US" sz="1400" dirty="0">
                <a:solidFill>
                  <a:schemeClr val="tx2"/>
                </a:solidFill>
                <a:latin typeface="华文细黑" panose="02010600040101010101" pitchFamily="2" charset="-122"/>
                <a:ea typeface="华文细黑" panose="02010600040101010101" pitchFamily="2" charset="-122"/>
              </a:rPr>
              <a:t>迭代验收尽早演示可工作的软件，收集反馈意见</a:t>
            </a:r>
          </a:p>
        </p:txBody>
      </p:sp>
      <p:sp>
        <p:nvSpPr>
          <p:cNvPr id="43" name="Rectangle 6" descr="22-3"/>
          <p:cNvSpPr>
            <a:spLocks noChangeArrowheads="1"/>
          </p:cNvSpPr>
          <p:nvPr/>
        </p:nvSpPr>
        <p:spPr bwMode="auto">
          <a:xfrm>
            <a:off x="4788024" y="3284983"/>
            <a:ext cx="3816227" cy="2124000"/>
          </a:xfrm>
          <a:prstGeom prst="rect">
            <a:avLst/>
          </a:prstGeom>
          <a:blipFill dpi="0" rotWithShape="1">
            <a:blip r:embed="rId3">
              <a:lum bright="18000"/>
            </a:blip>
            <a:srcRect/>
            <a:stretch>
              <a:fillRect t="2" b="-19814"/>
            </a:stretch>
          </a:blipFill>
          <a:ln>
            <a:noFill/>
          </a:ln>
          <a:extLst>
            <a:ext uri="{91240B29-F687-4F45-9708-019B960494DF}">
              <a14:hiddenLine xmlns:a14="http://schemas.microsoft.com/office/drawing/2010/main" w="3175">
                <a:solidFill>
                  <a:srgbClr val="000000"/>
                </a:solidFill>
                <a:miter lim="800000"/>
                <a:headEnd/>
                <a:tailEnd/>
              </a14:hiddenLine>
            </a:ext>
          </a:extLst>
        </p:spPr>
        <p:txBody>
          <a:bodyPr wrap="none" bIns="144000" anchor="ctr"/>
          <a:lstStyle>
            <a:lvl1pPr eaLnBrk="0" hangingPunct="0">
              <a:defRPr sz="3200">
                <a:solidFill>
                  <a:srgbClr val="990000"/>
                </a:solidFill>
                <a:latin typeface="FrutigerNext LT Medium" pitchFamily="34" charset="0"/>
                <a:ea typeface="黑体" panose="02010609060101010101" pitchFamily="49" charset="-122"/>
              </a:defRPr>
            </a:lvl1pPr>
            <a:lvl2pPr marL="742950" indent="-285750" eaLnBrk="0" hangingPunct="0">
              <a:defRPr sz="3200">
                <a:solidFill>
                  <a:srgbClr val="990000"/>
                </a:solidFill>
                <a:latin typeface="FrutigerNext LT Medium" pitchFamily="34" charset="0"/>
                <a:ea typeface="黑体" panose="02010609060101010101" pitchFamily="49" charset="-122"/>
              </a:defRPr>
            </a:lvl2pPr>
            <a:lvl3pPr marL="1143000" indent="-228600" eaLnBrk="0" hangingPunct="0">
              <a:defRPr sz="3200">
                <a:solidFill>
                  <a:srgbClr val="990000"/>
                </a:solidFill>
                <a:latin typeface="FrutigerNext LT Medium" pitchFamily="34" charset="0"/>
                <a:ea typeface="黑体" panose="02010609060101010101" pitchFamily="49" charset="-122"/>
              </a:defRPr>
            </a:lvl3pPr>
            <a:lvl4pPr marL="1600200" indent="-228600" eaLnBrk="0" hangingPunct="0">
              <a:defRPr sz="3200">
                <a:solidFill>
                  <a:srgbClr val="990000"/>
                </a:solidFill>
                <a:latin typeface="FrutigerNext LT Medium" pitchFamily="34" charset="0"/>
                <a:ea typeface="黑体" panose="02010609060101010101" pitchFamily="49" charset="-122"/>
              </a:defRPr>
            </a:lvl4pPr>
            <a:lvl5pPr marL="2057400" indent="-228600" eaLnBrk="0" hangingPunct="0">
              <a:defRPr sz="3200">
                <a:solidFill>
                  <a:srgbClr val="990000"/>
                </a:solidFill>
                <a:latin typeface="FrutigerNext LT Medium" pitchFamily="34" charset="0"/>
                <a:ea typeface="黑体" panose="02010609060101010101" pitchFamily="49" charset="-122"/>
              </a:defRPr>
            </a:lvl5pPr>
            <a:lvl6pPr marL="25146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algn="l" eaLnBrk="1" hangingPunct="1">
              <a:buClr>
                <a:schemeClr val="bg2"/>
              </a:buClr>
              <a:buSzPct val="60000"/>
              <a:buFont typeface="Wingdings" panose="05000000000000000000" pitchFamily="2" charset="2"/>
              <a:buChar char="p"/>
            </a:pPr>
            <a:endParaRPr lang="zh-CN" altLang="en-US" sz="1050">
              <a:solidFill>
                <a:schemeClr val="tx1"/>
              </a:solidFill>
              <a:latin typeface="华文细黑" panose="02010600040101010101" pitchFamily="2" charset="-122"/>
              <a:ea typeface="华文细黑" panose="02010600040101010101" pitchFamily="2" charset="-122"/>
            </a:endParaRPr>
          </a:p>
        </p:txBody>
      </p:sp>
    </p:spTree>
    <p:extLst>
      <p:ext uri="{BB962C8B-B14F-4D97-AF65-F5344CB8AC3E}">
        <p14:creationId xmlns:p14="http://schemas.microsoft.com/office/powerpoint/2010/main" val="129694832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500" dirty="0"/>
              <a:t>敏捷管理实践：迭代回顾会议</a:t>
            </a:r>
          </a:p>
        </p:txBody>
      </p:sp>
      <p:sp>
        <p:nvSpPr>
          <p:cNvPr id="60419" name="Rectangle 3"/>
          <p:cNvSpPr>
            <a:spLocks noChangeArrowheads="1"/>
          </p:cNvSpPr>
          <p:nvPr/>
        </p:nvSpPr>
        <p:spPr bwMode="auto">
          <a:xfrm>
            <a:off x="684213" y="1380468"/>
            <a:ext cx="4319835" cy="2069709"/>
          </a:xfrm>
          <a:prstGeom prst="rect">
            <a:avLst/>
          </a:prstGeom>
          <a:solidFill>
            <a:srgbClr val="EFF7F7"/>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44000" tIns="108000" rIns="144000" bIns="108000"/>
          <a:lstStyle>
            <a:lvl1pPr marL="361950" indent="-361950" defTabSz="800100" eaLnBrk="0" hangingPunct="0">
              <a:defRPr sz="3200">
                <a:solidFill>
                  <a:srgbClr val="990000"/>
                </a:solidFill>
                <a:latin typeface="FrutigerNext LT Medium" pitchFamily="34" charset="0"/>
                <a:ea typeface="黑体" panose="02010609060101010101" pitchFamily="49" charset="-122"/>
              </a:defRPr>
            </a:lvl1pPr>
            <a:lvl2pPr marL="742950" indent="-285750" defTabSz="800100" eaLnBrk="0" hangingPunct="0">
              <a:defRPr sz="3200">
                <a:solidFill>
                  <a:srgbClr val="990000"/>
                </a:solidFill>
                <a:latin typeface="FrutigerNext LT Medium" pitchFamily="34" charset="0"/>
                <a:ea typeface="黑体" panose="02010609060101010101" pitchFamily="49" charset="-122"/>
              </a:defRPr>
            </a:lvl2pPr>
            <a:lvl3pPr marL="1143000" indent="-228600" defTabSz="800100" eaLnBrk="0" hangingPunct="0">
              <a:defRPr sz="3200">
                <a:solidFill>
                  <a:srgbClr val="990000"/>
                </a:solidFill>
                <a:latin typeface="FrutigerNext LT Medium" pitchFamily="34" charset="0"/>
                <a:ea typeface="黑体" panose="02010609060101010101" pitchFamily="49" charset="-122"/>
              </a:defRPr>
            </a:lvl3pPr>
            <a:lvl4pPr marL="1600200" indent="-228600" defTabSz="800100" eaLnBrk="0" hangingPunct="0">
              <a:defRPr sz="3200">
                <a:solidFill>
                  <a:srgbClr val="990000"/>
                </a:solidFill>
                <a:latin typeface="FrutigerNext LT Medium" pitchFamily="34" charset="0"/>
                <a:ea typeface="黑体" panose="02010609060101010101" pitchFamily="49" charset="-122"/>
              </a:defRPr>
            </a:lvl4pPr>
            <a:lvl5pPr marL="2057400" indent="-228600" defTabSz="800100" eaLnBrk="0" hangingPunct="0">
              <a:defRPr sz="3200">
                <a:solidFill>
                  <a:srgbClr val="990000"/>
                </a:solidFill>
                <a:latin typeface="FrutigerNext LT Medium" pitchFamily="34" charset="0"/>
                <a:ea typeface="黑体" panose="02010609060101010101" pitchFamily="49" charset="-122"/>
              </a:defRPr>
            </a:lvl5pPr>
            <a:lvl6pPr marL="25146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a:spcAft>
                <a:spcPct val="30000"/>
              </a:spcAft>
              <a:buClr>
                <a:schemeClr val="bg2"/>
              </a:buClr>
              <a:buSzPct val="60000"/>
              <a:buFont typeface="Wingdings" panose="05000000000000000000" pitchFamily="2" charset="2"/>
              <a:buNone/>
            </a:pPr>
            <a:r>
              <a:rPr lang="zh-CN" altLang="en-US" sz="1200" dirty="0">
                <a:solidFill>
                  <a:schemeClr val="tx1"/>
                </a:solidFill>
                <a:latin typeface="+mn-lt"/>
                <a:ea typeface="华文细黑" panose="02010600040101010101" pitchFamily="2" charset="-122"/>
              </a:rPr>
              <a:t>什么是迭代回顾会议</a:t>
            </a:r>
          </a:p>
          <a:p>
            <a:pPr marL="171450" indent="-171450">
              <a:lnSpc>
                <a:spcPct val="120000"/>
              </a:lnSpc>
              <a:buClr>
                <a:schemeClr val="bg1">
                  <a:lumMod val="50000"/>
                </a:schemeClr>
              </a:buClr>
              <a:buSzPct val="60000"/>
              <a:buFont typeface="Wingdings" panose="05000000000000000000" pitchFamily="2" charset="2"/>
              <a:buChar char="l"/>
            </a:pPr>
            <a:r>
              <a:rPr lang="zh-CN" altLang="en-US" sz="1200" b="0" dirty="0">
                <a:solidFill>
                  <a:schemeClr val="tx1"/>
                </a:solidFill>
                <a:latin typeface="+mn-lt"/>
                <a:ea typeface="华文细黑" panose="02010600040101010101" pitchFamily="2" charset="-122"/>
              </a:rPr>
              <a:t>在每轮迭代结束后举行的会议，目的是分享好的经验和发现改进点，促进团队不断进步；</a:t>
            </a:r>
          </a:p>
          <a:p>
            <a:pPr marL="171450" indent="-171450">
              <a:lnSpc>
                <a:spcPct val="120000"/>
              </a:lnSpc>
              <a:buClr>
                <a:schemeClr val="bg1">
                  <a:lumMod val="50000"/>
                </a:schemeClr>
              </a:buClr>
              <a:buSzPct val="60000"/>
              <a:buFont typeface="Wingdings" panose="05000000000000000000" pitchFamily="2" charset="2"/>
              <a:buChar char="l"/>
            </a:pPr>
            <a:r>
              <a:rPr lang="zh-CN" altLang="en-US" sz="1200" b="0" dirty="0">
                <a:solidFill>
                  <a:schemeClr val="tx1"/>
                </a:solidFill>
                <a:latin typeface="+mn-lt"/>
                <a:ea typeface="华文细黑" panose="02010600040101010101" pitchFamily="2" charset="-122"/>
              </a:rPr>
              <a:t>围绕如下三个问题：</a:t>
            </a:r>
            <a:endParaRPr lang="en-US" altLang="zh-CN" sz="1200" b="0" dirty="0">
              <a:solidFill>
                <a:schemeClr val="tx1"/>
              </a:solidFill>
              <a:latin typeface="+mn-lt"/>
              <a:ea typeface="华文细黑" panose="02010600040101010101" pitchFamily="2" charset="-122"/>
            </a:endParaRPr>
          </a:p>
          <a:p>
            <a:pPr marL="552450" lvl="1" indent="-171450">
              <a:lnSpc>
                <a:spcPct val="120000"/>
              </a:lnSpc>
              <a:buClr>
                <a:schemeClr val="tx1"/>
              </a:buClr>
              <a:buSzPct val="50000"/>
              <a:buFont typeface="Wingdings" panose="05000000000000000000" pitchFamily="2" charset="2"/>
              <a:buChar char="p"/>
            </a:pPr>
            <a:r>
              <a:rPr lang="zh-CN" altLang="en-US" sz="1200" b="0" dirty="0">
                <a:solidFill>
                  <a:schemeClr val="tx1"/>
                </a:solidFill>
                <a:latin typeface="+mn-lt"/>
                <a:ea typeface="华文细黑" panose="02010600040101010101" pitchFamily="2" charset="-122"/>
              </a:rPr>
              <a:t>本次迭代有哪些做得好</a:t>
            </a:r>
            <a:endParaRPr lang="en-US" altLang="zh-CN" sz="1200" b="0" dirty="0">
              <a:solidFill>
                <a:schemeClr val="tx1"/>
              </a:solidFill>
              <a:latin typeface="+mn-lt"/>
              <a:ea typeface="华文细黑" panose="02010600040101010101" pitchFamily="2" charset="-122"/>
            </a:endParaRPr>
          </a:p>
          <a:p>
            <a:pPr marL="552450" lvl="1" indent="-171450">
              <a:lnSpc>
                <a:spcPct val="120000"/>
              </a:lnSpc>
              <a:buClr>
                <a:schemeClr val="tx1"/>
              </a:buClr>
              <a:buSzPct val="50000"/>
              <a:buFont typeface="Wingdings" panose="05000000000000000000" pitchFamily="2" charset="2"/>
              <a:buChar char="p"/>
            </a:pPr>
            <a:r>
              <a:rPr lang="zh-CN" altLang="en-US" sz="1200" b="0" dirty="0">
                <a:solidFill>
                  <a:schemeClr val="tx1"/>
                </a:solidFill>
                <a:latin typeface="+mn-lt"/>
                <a:ea typeface="华文细黑" panose="02010600040101010101" pitchFamily="2" charset="-122"/>
              </a:rPr>
              <a:t>本次迭代我们在哪些方面还能做得更好</a:t>
            </a:r>
            <a:endParaRPr lang="en-US" altLang="zh-CN" sz="1200" b="0" dirty="0">
              <a:solidFill>
                <a:schemeClr val="tx1"/>
              </a:solidFill>
              <a:latin typeface="+mn-lt"/>
              <a:ea typeface="华文细黑" panose="02010600040101010101" pitchFamily="2" charset="-122"/>
            </a:endParaRPr>
          </a:p>
          <a:p>
            <a:pPr marL="552450" lvl="1" indent="-171450">
              <a:lnSpc>
                <a:spcPct val="120000"/>
              </a:lnSpc>
              <a:buClr>
                <a:schemeClr val="tx1"/>
              </a:buClr>
              <a:buSzPct val="50000"/>
              <a:buFont typeface="Wingdings" panose="05000000000000000000" pitchFamily="2" charset="2"/>
              <a:buChar char="p"/>
            </a:pPr>
            <a:r>
              <a:rPr lang="zh-CN" altLang="en-US" sz="1200" b="0" dirty="0">
                <a:solidFill>
                  <a:schemeClr val="tx1"/>
                </a:solidFill>
                <a:latin typeface="+mn-lt"/>
                <a:ea typeface="华文细黑" panose="02010600040101010101" pitchFamily="2" charset="-122"/>
              </a:rPr>
              <a:t>我们在下次迭代准备在哪些方面改进？</a:t>
            </a:r>
          </a:p>
          <a:p>
            <a:pPr lvl="1">
              <a:lnSpc>
                <a:spcPct val="120000"/>
              </a:lnSpc>
              <a:buClr>
                <a:schemeClr val="bg2"/>
              </a:buClr>
              <a:buSzPct val="60000"/>
              <a:buFont typeface="Wingdings" panose="05000000000000000000" pitchFamily="2" charset="2"/>
              <a:buChar char="l"/>
            </a:pPr>
            <a:endParaRPr lang="zh-CN" altLang="en-US" sz="1200" dirty="0">
              <a:solidFill>
                <a:schemeClr val="tx1"/>
              </a:solidFill>
              <a:latin typeface="+mn-lt"/>
              <a:ea typeface="华文细黑" panose="02010600040101010101" pitchFamily="2" charset="-122"/>
            </a:endParaRPr>
          </a:p>
          <a:p>
            <a:pPr lvl="1">
              <a:lnSpc>
                <a:spcPct val="120000"/>
              </a:lnSpc>
              <a:buClr>
                <a:schemeClr val="bg2"/>
              </a:buClr>
              <a:buSzPct val="60000"/>
              <a:buFont typeface="Wingdings" panose="05000000000000000000" pitchFamily="2" charset="2"/>
              <a:buChar char="l"/>
            </a:pPr>
            <a:endParaRPr lang="zh-CN" altLang="en-US" sz="1200" dirty="0">
              <a:solidFill>
                <a:schemeClr val="tx1"/>
              </a:solidFill>
              <a:latin typeface="+mn-lt"/>
              <a:ea typeface="华文细黑" panose="02010600040101010101" pitchFamily="2" charset="-122"/>
            </a:endParaRPr>
          </a:p>
        </p:txBody>
      </p:sp>
      <p:sp>
        <p:nvSpPr>
          <p:cNvPr id="60420" name="Rectangle 3"/>
          <p:cNvSpPr>
            <a:spLocks noChangeArrowheads="1"/>
          </p:cNvSpPr>
          <p:nvPr/>
        </p:nvSpPr>
        <p:spPr bwMode="auto">
          <a:xfrm>
            <a:off x="684214" y="3518321"/>
            <a:ext cx="4319834" cy="1877781"/>
          </a:xfrm>
          <a:prstGeom prst="rect">
            <a:avLst/>
          </a:prstGeom>
          <a:solidFill>
            <a:srgbClr val="F3F2D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44000" tIns="144000" rIns="144000" bIns="144000"/>
          <a:lstStyle>
            <a:lvl1pPr marL="361950" indent="-361950" defTabSz="800100" eaLnBrk="0" hangingPunct="0">
              <a:defRPr sz="3200">
                <a:solidFill>
                  <a:srgbClr val="990000"/>
                </a:solidFill>
                <a:latin typeface="FrutigerNext LT Medium" pitchFamily="34" charset="0"/>
                <a:ea typeface="黑体" panose="02010609060101010101" pitchFamily="49" charset="-122"/>
              </a:defRPr>
            </a:lvl1pPr>
            <a:lvl2pPr marL="742950" indent="-285750" defTabSz="800100" eaLnBrk="0" hangingPunct="0">
              <a:defRPr sz="3200">
                <a:solidFill>
                  <a:srgbClr val="990000"/>
                </a:solidFill>
                <a:latin typeface="FrutigerNext LT Medium" pitchFamily="34" charset="0"/>
                <a:ea typeface="黑体" panose="02010609060101010101" pitchFamily="49" charset="-122"/>
              </a:defRPr>
            </a:lvl2pPr>
            <a:lvl3pPr marL="1143000" indent="-228600" defTabSz="800100" eaLnBrk="0" hangingPunct="0">
              <a:defRPr sz="3200">
                <a:solidFill>
                  <a:srgbClr val="990000"/>
                </a:solidFill>
                <a:latin typeface="FrutigerNext LT Medium" pitchFamily="34" charset="0"/>
                <a:ea typeface="黑体" panose="02010609060101010101" pitchFamily="49" charset="-122"/>
              </a:defRPr>
            </a:lvl3pPr>
            <a:lvl4pPr marL="1600200" indent="-228600" defTabSz="800100" eaLnBrk="0" hangingPunct="0">
              <a:defRPr sz="3200">
                <a:solidFill>
                  <a:srgbClr val="990000"/>
                </a:solidFill>
                <a:latin typeface="FrutigerNext LT Medium" pitchFamily="34" charset="0"/>
                <a:ea typeface="黑体" panose="02010609060101010101" pitchFamily="49" charset="-122"/>
              </a:defRPr>
            </a:lvl4pPr>
            <a:lvl5pPr marL="2057400" indent="-228600" defTabSz="800100" eaLnBrk="0" hangingPunct="0">
              <a:defRPr sz="3200">
                <a:solidFill>
                  <a:srgbClr val="990000"/>
                </a:solidFill>
                <a:latin typeface="FrutigerNext LT Medium" pitchFamily="34" charset="0"/>
                <a:ea typeface="黑体" panose="02010609060101010101" pitchFamily="49" charset="-122"/>
              </a:defRPr>
            </a:lvl5pPr>
            <a:lvl6pPr marL="25146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a:spcAft>
                <a:spcPct val="30000"/>
              </a:spcAft>
              <a:buClr>
                <a:schemeClr val="bg2"/>
              </a:buClr>
              <a:buSzPct val="60000"/>
              <a:buFont typeface="Wingdings" panose="05000000000000000000" pitchFamily="2" charset="2"/>
              <a:buNone/>
            </a:pPr>
            <a:r>
              <a:rPr lang="zh-CN" altLang="en-US" sz="1200" dirty="0">
                <a:solidFill>
                  <a:schemeClr val="tx1"/>
                </a:solidFill>
                <a:latin typeface="+mn-lt"/>
                <a:ea typeface="华文细黑" panose="02010600040101010101" pitchFamily="2" charset="-122"/>
              </a:rPr>
              <a:t>迭代回顾会议的好处</a:t>
            </a:r>
          </a:p>
          <a:p>
            <a:pPr marL="171450" indent="-171450">
              <a:lnSpc>
                <a:spcPct val="120000"/>
              </a:lnSpc>
              <a:buClr>
                <a:schemeClr val="bg1">
                  <a:lumMod val="50000"/>
                </a:schemeClr>
              </a:buClr>
              <a:buSzPct val="60000"/>
              <a:buFont typeface="Wingdings" panose="05000000000000000000" pitchFamily="2" charset="2"/>
              <a:buChar char="l"/>
            </a:pPr>
            <a:r>
              <a:rPr lang="zh-CN" altLang="en-US" sz="1200" b="0" dirty="0">
                <a:solidFill>
                  <a:schemeClr val="tx1"/>
                </a:solidFill>
                <a:latin typeface="+mn-lt"/>
                <a:ea typeface="华文细黑" panose="02010600040101010101" pitchFamily="2" charset="-122"/>
              </a:rPr>
              <a:t>激励团队成员；</a:t>
            </a:r>
            <a:endParaRPr kumimoji="1" lang="zh-CN" altLang="en-US" sz="1200" b="0" dirty="0">
              <a:solidFill>
                <a:schemeClr val="tx1"/>
              </a:solidFill>
              <a:latin typeface="+mn-lt"/>
              <a:ea typeface="华文细黑" panose="02010600040101010101" pitchFamily="2" charset="-122"/>
            </a:endParaRPr>
          </a:p>
          <a:p>
            <a:pPr marL="171450" indent="-171450">
              <a:lnSpc>
                <a:spcPct val="120000"/>
              </a:lnSpc>
              <a:buClr>
                <a:schemeClr val="bg1">
                  <a:lumMod val="50000"/>
                </a:schemeClr>
              </a:buClr>
              <a:buSzPct val="60000"/>
              <a:buFont typeface="Wingdings" panose="05000000000000000000" pitchFamily="2" charset="2"/>
              <a:buChar char="l"/>
            </a:pPr>
            <a:r>
              <a:rPr kumimoji="1" lang="zh-CN" altLang="en-US" sz="1200" b="0" dirty="0">
                <a:solidFill>
                  <a:schemeClr val="tx1"/>
                </a:solidFill>
                <a:latin typeface="+mn-lt"/>
                <a:ea typeface="华文细黑" panose="02010600040101010101" pitchFamily="2" charset="-122"/>
              </a:rPr>
              <a:t>帮助团队挖掘优秀经验并</a:t>
            </a:r>
            <a:r>
              <a:rPr lang="zh-CN" altLang="en-US" sz="1200" b="0" dirty="0">
                <a:solidFill>
                  <a:schemeClr val="tx1"/>
                </a:solidFill>
                <a:latin typeface="+mn-lt"/>
                <a:ea typeface="华文细黑" panose="02010600040101010101" pitchFamily="2" charset="-122"/>
              </a:rPr>
              <a:t>继承；</a:t>
            </a:r>
          </a:p>
          <a:p>
            <a:pPr marL="171450" indent="-171450">
              <a:lnSpc>
                <a:spcPct val="120000"/>
              </a:lnSpc>
              <a:buClr>
                <a:schemeClr val="bg1">
                  <a:lumMod val="50000"/>
                </a:schemeClr>
              </a:buClr>
              <a:buSzPct val="60000"/>
              <a:buFont typeface="Wingdings" panose="05000000000000000000" pitchFamily="2" charset="2"/>
              <a:buChar char="l"/>
            </a:pPr>
            <a:r>
              <a:rPr lang="zh-CN" altLang="en-US" sz="1200" b="0" dirty="0">
                <a:solidFill>
                  <a:schemeClr val="tx1"/>
                </a:solidFill>
                <a:latin typeface="+mn-lt"/>
                <a:ea typeface="华文细黑" panose="02010600040101010101" pitchFamily="2" charset="-122"/>
              </a:rPr>
              <a:t>避免团队犯重复的错误；</a:t>
            </a:r>
          </a:p>
          <a:p>
            <a:pPr marL="171450" indent="-171450">
              <a:lnSpc>
                <a:spcPct val="120000"/>
              </a:lnSpc>
              <a:buClr>
                <a:schemeClr val="bg1">
                  <a:lumMod val="50000"/>
                </a:schemeClr>
              </a:buClr>
              <a:buSzPct val="60000"/>
              <a:buFont typeface="Wingdings" panose="05000000000000000000" pitchFamily="2" charset="2"/>
              <a:buChar char="l"/>
            </a:pPr>
            <a:r>
              <a:rPr lang="zh-CN" altLang="en-US" sz="1200" b="0" dirty="0">
                <a:solidFill>
                  <a:schemeClr val="tx1"/>
                </a:solidFill>
                <a:latin typeface="+mn-lt"/>
                <a:ea typeface="华文细黑" panose="02010600040101010101" pitchFamily="2" charset="-122"/>
              </a:rPr>
              <a:t>营造团队自主改进的氛围。</a:t>
            </a:r>
          </a:p>
        </p:txBody>
      </p:sp>
      <p:sp>
        <p:nvSpPr>
          <p:cNvPr id="60421" name="Rectangle 3"/>
          <p:cNvSpPr>
            <a:spLocks noChangeArrowheads="1"/>
          </p:cNvSpPr>
          <p:nvPr/>
        </p:nvSpPr>
        <p:spPr bwMode="auto">
          <a:xfrm>
            <a:off x="5076056" y="1380493"/>
            <a:ext cx="3528195" cy="2069684"/>
          </a:xfrm>
          <a:prstGeom prst="rect">
            <a:avLst/>
          </a:prstGeom>
          <a:solidFill>
            <a:srgbClr val="F8EFE4"/>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44000" tIns="144000" rIns="144000" bIns="144000"/>
          <a:lstStyle>
            <a:lvl1pPr marL="361950" indent="-361950" defTabSz="800100" eaLnBrk="0" hangingPunct="0">
              <a:defRPr sz="3200">
                <a:solidFill>
                  <a:srgbClr val="990000"/>
                </a:solidFill>
                <a:latin typeface="FrutigerNext LT Medium" pitchFamily="34" charset="0"/>
                <a:ea typeface="黑体" panose="02010609060101010101" pitchFamily="49" charset="-122"/>
              </a:defRPr>
            </a:lvl1pPr>
            <a:lvl2pPr marL="742950" indent="-285750" defTabSz="800100" eaLnBrk="0" hangingPunct="0">
              <a:defRPr sz="3200">
                <a:solidFill>
                  <a:srgbClr val="990000"/>
                </a:solidFill>
                <a:latin typeface="FrutigerNext LT Medium" pitchFamily="34" charset="0"/>
                <a:ea typeface="黑体" panose="02010609060101010101" pitchFamily="49" charset="-122"/>
              </a:defRPr>
            </a:lvl2pPr>
            <a:lvl3pPr marL="1143000" indent="-228600" defTabSz="800100" eaLnBrk="0" hangingPunct="0">
              <a:defRPr sz="3200">
                <a:solidFill>
                  <a:srgbClr val="990000"/>
                </a:solidFill>
                <a:latin typeface="FrutigerNext LT Medium" pitchFamily="34" charset="0"/>
                <a:ea typeface="黑体" panose="02010609060101010101" pitchFamily="49" charset="-122"/>
              </a:defRPr>
            </a:lvl3pPr>
            <a:lvl4pPr marL="1600200" indent="-228600" defTabSz="800100" eaLnBrk="0" hangingPunct="0">
              <a:defRPr sz="3200">
                <a:solidFill>
                  <a:srgbClr val="990000"/>
                </a:solidFill>
                <a:latin typeface="FrutigerNext LT Medium" pitchFamily="34" charset="0"/>
                <a:ea typeface="黑体" panose="02010609060101010101" pitchFamily="49" charset="-122"/>
              </a:defRPr>
            </a:lvl4pPr>
            <a:lvl5pPr marL="2057400" indent="-228600" defTabSz="800100" eaLnBrk="0" hangingPunct="0">
              <a:defRPr sz="3200">
                <a:solidFill>
                  <a:srgbClr val="990000"/>
                </a:solidFill>
                <a:latin typeface="FrutigerNext LT Medium" pitchFamily="34" charset="0"/>
                <a:ea typeface="黑体" panose="02010609060101010101" pitchFamily="49" charset="-122"/>
              </a:defRPr>
            </a:lvl5pPr>
            <a:lvl6pPr marL="25146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eaLnBrk="1" hangingPunct="1">
              <a:spcAft>
                <a:spcPct val="30000"/>
              </a:spcAft>
              <a:buClr>
                <a:schemeClr val="bg2"/>
              </a:buClr>
              <a:buSzPct val="60000"/>
              <a:buFont typeface="Wingdings" panose="05000000000000000000" pitchFamily="2" charset="2"/>
              <a:buNone/>
            </a:pPr>
            <a:r>
              <a:rPr lang="zh-CN" altLang="en-US" sz="1200" dirty="0">
                <a:solidFill>
                  <a:schemeClr val="tx1"/>
                </a:solidFill>
                <a:latin typeface="+mn-lt"/>
                <a:ea typeface="+mn-ea"/>
              </a:rPr>
              <a:t>迭代回顾会议的关键要点</a:t>
            </a:r>
          </a:p>
          <a:p>
            <a:pPr marL="171450" indent="-171450" eaLnBrk="1" hangingPunct="1">
              <a:lnSpc>
                <a:spcPct val="125000"/>
              </a:lnSpc>
              <a:buClr>
                <a:schemeClr val="bg1">
                  <a:lumMod val="50000"/>
                </a:schemeClr>
              </a:buClr>
              <a:buSzPct val="60000"/>
              <a:buFont typeface="Wingdings" panose="05000000000000000000" pitchFamily="2" charset="2"/>
              <a:buChar char="l"/>
            </a:pPr>
            <a:r>
              <a:rPr lang="zh-CN" altLang="en-US" sz="1200" dirty="0">
                <a:latin typeface="+mn-lt"/>
                <a:ea typeface="+mn-ea"/>
              </a:rPr>
              <a:t>会议气氛：</a:t>
            </a:r>
            <a:r>
              <a:rPr lang="en-US" altLang="zh-CN" sz="1200" b="0" dirty="0">
                <a:solidFill>
                  <a:schemeClr val="tx1"/>
                </a:solidFill>
                <a:latin typeface="+mn-lt"/>
                <a:ea typeface="+mn-ea"/>
              </a:rPr>
              <a:t>Team</a:t>
            </a:r>
            <a:r>
              <a:rPr lang="zh-CN" altLang="en-US" sz="1200" b="0" dirty="0">
                <a:solidFill>
                  <a:schemeClr val="tx1"/>
                </a:solidFill>
                <a:latin typeface="+mn-lt"/>
                <a:ea typeface="+mn-ea"/>
              </a:rPr>
              <a:t>全员参加，气氛宽松自由，畅所欲言，头脑风暴发现问题，共同分析根因；</a:t>
            </a:r>
          </a:p>
          <a:p>
            <a:pPr marL="171450" indent="-171450" eaLnBrk="1" hangingPunct="1">
              <a:lnSpc>
                <a:spcPct val="125000"/>
              </a:lnSpc>
              <a:buClr>
                <a:schemeClr val="bg1">
                  <a:lumMod val="50000"/>
                </a:schemeClr>
              </a:buClr>
              <a:buSzPct val="60000"/>
              <a:buFont typeface="Wingdings" panose="05000000000000000000" pitchFamily="2" charset="2"/>
              <a:buChar char="l"/>
            </a:pPr>
            <a:r>
              <a:rPr lang="zh-CN" altLang="en-US" sz="1200" dirty="0">
                <a:latin typeface="+mn-lt"/>
                <a:ea typeface="+mn-ea"/>
              </a:rPr>
              <a:t>关注重点：</a:t>
            </a:r>
            <a:r>
              <a:rPr lang="en-US" altLang="zh-CN" sz="1200" b="0" dirty="0">
                <a:solidFill>
                  <a:schemeClr val="tx1"/>
                </a:solidFill>
                <a:latin typeface="+mn-lt"/>
                <a:ea typeface="+mn-ea"/>
              </a:rPr>
              <a:t>Team</a:t>
            </a:r>
            <a:r>
              <a:rPr lang="zh-CN" altLang="en-US" sz="1200" b="0" dirty="0">
                <a:solidFill>
                  <a:schemeClr val="tx1"/>
                </a:solidFill>
                <a:latin typeface="+mn-lt"/>
                <a:ea typeface="+mn-ea"/>
              </a:rPr>
              <a:t>共同讨论优先级，将精力放在最需要的地方（关注几个改进就够了）；</a:t>
            </a:r>
          </a:p>
          <a:p>
            <a:pPr marL="171450" indent="-171450" eaLnBrk="1" hangingPunct="1">
              <a:lnSpc>
                <a:spcPct val="125000"/>
              </a:lnSpc>
              <a:buClr>
                <a:schemeClr val="bg1">
                  <a:lumMod val="50000"/>
                </a:schemeClr>
              </a:buClr>
              <a:buSzPct val="60000"/>
              <a:buFont typeface="Wingdings" panose="05000000000000000000" pitchFamily="2" charset="2"/>
              <a:buChar char="l"/>
            </a:pPr>
            <a:r>
              <a:rPr lang="zh-CN" altLang="en-US" sz="1200" dirty="0">
                <a:latin typeface="+mn-lt"/>
                <a:ea typeface="+mn-ea"/>
              </a:rPr>
              <a:t>会议结论要跟踪闭环：</a:t>
            </a:r>
            <a:r>
              <a:rPr lang="zh-CN" altLang="en-US" sz="1200" b="0" dirty="0">
                <a:solidFill>
                  <a:schemeClr val="tx1"/>
                </a:solidFill>
                <a:latin typeface="+mn-lt"/>
                <a:ea typeface="+mn-ea"/>
              </a:rPr>
              <a:t>可以放入迭代</a:t>
            </a:r>
            <a:r>
              <a:rPr lang="en-US" altLang="zh-CN" sz="1200" b="0" dirty="0">
                <a:solidFill>
                  <a:schemeClr val="tx1"/>
                </a:solidFill>
                <a:latin typeface="+mn-lt"/>
                <a:ea typeface="+mn-ea"/>
              </a:rPr>
              <a:t>backlog</a:t>
            </a:r>
            <a:r>
              <a:rPr lang="zh-CN" altLang="en-US" sz="1200" b="0" dirty="0">
                <a:solidFill>
                  <a:schemeClr val="tx1"/>
                </a:solidFill>
                <a:latin typeface="+mn-lt"/>
                <a:ea typeface="+mn-ea"/>
              </a:rPr>
              <a:t>中。</a:t>
            </a:r>
          </a:p>
          <a:p>
            <a:pPr eaLnBrk="1" hangingPunct="1">
              <a:lnSpc>
                <a:spcPct val="120000"/>
              </a:lnSpc>
              <a:buClr>
                <a:schemeClr val="bg2"/>
              </a:buClr>
              <a:buSzPct val="60000"/>
              <a:buFont typeface="Wingdings" panose="05000000000000000000" pitchFamily="2" charset="2"/>
              <a:buChar char="l"/>
            </a:pPr>
            <a:endParaRPr lang="zh-CN" altLang="zh-CN" sz="1200" dirty="0">
              <a:solidFill>
                <a:schemeClr val="tx1"/>
              </a:solidFill>
              <a:latin typeface="+mn-lt"/>
              <a:ea typeface="+mn-ea"/>
            </a:endParaRPr>
          </a:p>
        </p:txBody>
      </p:sp>
      <p:sp>
        <p:nvSpPr>
          <p:cNvPr id="60422" name="DtsShapeName" descr="98G8C38D3@C@5928CG99BC60676G69EG085&lt;&gt;G85&lt;&gt;G{37253g!!!!!BIHO@]{11041092!@57844411308600723@11308600723@!!!!!!!!!!!!!!!!!!!!!!!!!!!!!!!!!!!!!!!!!!!!!!!!!!!!85&lt;&gt;F85&lt;AG[11025026!!!BIHO@]{11025026!@5D5@C41100180BB7G1衙缉!Lhbsnrngu!QnvdsQnhou!熊丝吓逛!)3(/qqu!!!!!!!!!!!!!!!!!!!!!!!!!!!!!!!!!!!!!!!!!!!!!!!!!!!!!!!!!!!!!!!!!!!!!!!!!!!!!!!!!!!!!!!!!!!!!!!!!!!!!!!!!!!!!!!!!!!!!!!!!!!!!!!!!!!!!!!!!!!!!!!!!!!!!!!!!!!!!!!!!!!!!!!!!!!!!!!!!!!!!!!!!!!!!!!!!!!!!!!!!!!!!!!!!!!!!!!!!!!!!!!!!!!!!!!!!!!!!!!!!!!!!!!!!!!!!!!!!!!!!!!!!!!!!!!!!!!!!!!!!!!!!!!!!!!!!!!!!!!!!!!!!!!!!!!!!!!!!!!!!!!!!!!!!!!!!!!!!!!!!!!!!!!!!!!!!!!!!!!!!!!!!!!!!!!!!!!!!!!!!!!!!!!!!!!!!!!!!!!!!!!!!!!!!!!!!!!!!!!!!!!!!!!!!!!!!!!!!!!!!!!!!!!!!!!!!!!!!!!!!!!!!!!!!!!!!!!!!!!!!!!!!!!!!!!!!!!!!!!!!!!!!!!!!!!!!!!!!!!!!!!!!!!!!!!!!!!!!!!!!!!!!!!!!!!!!!!!!!!!!!!!!!!!!!!!!!!!!!!!!!!!!!!!!!!!!!!!!!!!!!!!!!!!!!!!!!!!!!!!!!!!!!!!!!!!!!!!!!!!!!!!!!!!!!!!!!!!!!!!!!!!!!!!!!!!!!!!!!!!!!!!!!!!!!!!!!!!!!!!!!!!!!!!!!!!!!!!!!!!!!!!!!!!!!!!!!!!!!!!!!!!!!!!!!!!!!!!!!!!!!!!!!!!!!!!!!!!!!!!!!!!!!!!!!!!!!!!!!!!!!!!!!!!!!!!!!!!!!!!!!!!!!!!!!!!!!!!!!!!!!!!!!!!!!!!!!!!!!!!!!!!!!!!!!!!!!!!!!!!!!!!!!!!!!!!!!!!!!!!!!!!!!!!!!!!!!!!!!!!!!!!!!!!!!!!!!!!!!!!!!!!!!!!!!!!!!!!!!!!!!!!!!!!!!!!!!!!!!!!!!!!!!!!!!!!!!!!!!!!!!!!!!!!!!!!!!!!!!!!!!!!!!!!!!!!!!!!!!!!!!!!!!!!!!!!!!!!!!!!!!!!!!!!!!!!!!!!!!!!!!!!!!!!!!!!!!!!!!!!!!!!!!!!!!!!!!!!!!!!!!!!!!!!!!!!!!!!!!!!!!!!!!!!!!!!!!!!!!!!!!!!!!!!!!!!!!!!!!!!!!!!!!!!!!!!!!!!!!!!!!!!!!!!!!!!!!!!!!!!!!!!!!!!!!!!!!!!!!!!!!!!!!!!!!!!!!!!!!!!!!!!!!!!!!!!!!!!!!!!!!!!!!!!!!!!!!!!!!!!!!!!!!!!!!!!!!!!!!!!!!!!!!!!!!!!!!!!!!!!!!!!!!!!!!!!!!!!!!!!!!!!!!!!!!!!!!!!!!!!!!!!!!!!!!!!!!!!!!!!!!!!!!!!!!!!!!!!!!!!!!!!!!!!!!!!!!!!!!!!!!!!!!!!!!!!!!!!!!!!!!!!!!!!!!!!!!!!!!!!!!!!!!!!!!!!!!!!!!!!!!!!!!!!!!!!!!!!!!!!!!!!!!!!!!!!!!!!!!!!!!!!!!!!!!!!!!!!!!!!!!!!!!!!!!!!!!!!!!!!!!!!!!!!!!!!!!!!!!!!!!!!!!!!!!!!!!!!!!!!!!!!!!!!!!!!!!!!!!!!!!!!!!!!!!!!!!!!!!!!!!!!!!!!!!!!!!!!!!!!!!!!!!!!!!!!!!!!!!!!!!!!!!!!!!!!!!!!!!!!!!!!!!!!!!!!!!!!!!!!!!!!!!!!!!!!!!!!!!!!!!!!!!!!!!!!!!!!!!!!!!!!!!!!!!!!!!!!!!!!!!!!!!!!!!!!!!!!!!!!!!!!!!!!!!!!!!!!!!!!!!!!!!!!!!!!!!!!!!!!!!!!!!!!!!!!!!!!!!!!!!!!!!!!!!!!!!!!!!!!!!!!!!!!!!!!!!!!!!!!!!!!!!!!!!!!!!!!!!!!!!!!!!!!!!!!!!!!!!!!!!!!!!!!!!!!!!!!!!!!!!!!!!!!!!!!!!!!!!!!!!!!!!!!!!!!!!!!!!!!!!!!!!!!!!!!!!!!!!!!!!!!!!!!!!!!!!!!!!!!!!!!!!!!!!!!!!!!!!!!!!!!!!!!!!!!!!!!!!!!!!!!!!!!!!!!!!!!!!!!!!!!!!!!!!!!!!!!!!!!!!!!!!!!!!!!!!!!!!!!!!!!!!!!!!!!!!!!!!!!!!!!!!!!!!!!!!!!!!!!1!&quot;" hidden="1"/>
          <p:cNvSpPr>
            <a:spLocks noChangeArrowheads="1"/>
          </p:cNvSpPr>
          <p:nvPr/>
        </p:nvSpPr>
        <p:spPr bwMode="auto">
          <a:xfrm>
            <a:off x="1143894" y="671951"/>
            <a:ext cx="223278" cy="373127"/>
          </a:xfrm>
          <a:custGeom>
            <a:avLst/>
            <a:gdLst>
              <a:gd name="T0" fmla="*/ 0 w 21600"/>
              <a:gd name="T1" fmla="*/ 0 h 21600"/>
              <a:gd name="T2" fmla="*/ 0 w 21600"/>
              <a:gd name="T3" fmla="*/ 0 h 21600"/>
              <a:gd name="T4" fmla="*/ 0 w 21600"/>
              <a:gd name="T5" fmla="*/ 0 h 21600"/>
              <a:gd name="T6" fmla="*/ 0 w 21600"/>
              <a:gd name="T7" fmla="*/ 0 h 21600"/>
              <a:gd name="T8" fmla="*/ 17694720 60000 65536"/>
              <a:gd name="T9" fmla="*/ 11796480 60000 65536"/>
              <a:gd name="T10" fmla="*/ 5898240 60000 65536"/>
              <a:gd name="T11" fmla="*/ 0 60000 65536"/>
              <a:gd name="T12" fmla="*/ 5033 w 21600"/>
              <a:gd name="T13" fmla="*/ 2272 h 21600"/>
              <a:gd name="T14" fmla="*/ 16554 w 21600"/>
              <a:gd name="T15" fmla="*/ 13684 h 21600"/>
            </a:gdLst>
            <a:ahLst/>
            <a:cxnLst>
              <a:cxn ang="T8">
                <a:pos x="T0" y="T1"/>
              </a:cxn>
              <a:cxn ang="T9">
                <a:pos x="T2" y="T3"/>
              </a:cxn>
              <a:cxn ang="T10">
                <a:pos x="T4" y="T5"/>
              </a:cxn>
              <a:cxn ang="T11">
                <a:pos x="T6" y="T7"/>
              </a:cxn>
            </a:cxnLst>
            <a:rect l="T12" t="T13" r="T14" b="T15"/>
            <a:pathLst>
              <a:path w="21600" h="21600">
                <a:moveTo>
                  <a:pt x="10860" y="2187"/>
                </a:moveTo>
                <a:cubicBezTo>
                  <a:pt x="10451" y="1746"/>
                  <a:pt x="9529" y="1018"/>
                  <a:pt x="9015" y="730"/>
                </a:cubicBezTo>
                <a:cubicBezTo>
                  <a:pt x="7865" y="152"/>
                  <a:pt x="6685" y="0"/>
                  <a:pt x="5415" y="0"/>
                </a:cubicBezTo>
                <a:cubicBezTo>
                  <a:pt x="4175" y="152"/>
                  <a:pt x="2995" y="575"/>
                  <a:pt x="1967" y="1305"/>
                </a:cubicBezTo>
                <a:cubicBezTo>
                  <a:pt x="1150" y="2187"/>
                  <a:pt x="575" y="3222"/>
                  <a:pt x="242" y="4220"/>
                </a:cubicBezTo>
                <a:cubicBezTo>
                  <a:pt x="0" y="5410"/>
                  <a:pt x="242" y="6560"/>
                  <a:pt x="575" y="7597"/>
                </a:cubicBezTo>
                <a:lnTo>
                  <a:pt x="10860" y="21600"/>
                </a:lnTo>
                <a:lnTo>
                  <a:pt x="20995" y="7597"/>
                </a:lnTo>
                <a:cubicBezTo>
                  <a:pt x="21480" y="6560"/>
                  <a:pt x="21600" y="5410"/>
                  <a:pt x="21480" y="4220"/>
                </a:cubicBezTo>
                <a:cubicBezTo>
                  <a:pt x="21115" y="3222"/>
                  <a:pt x="20420" y="2187"/>
                  <a:pt x="19632" y="1305"/>
                </a:cubicBezTo>
                <a:cubicBezTo>
                  <a:pt x="18575" y="575"/>
                  <a:pt x="17425" y="152"/>
                  <a:pt x="16275" y="0"/>
                </a:cubicBezTo>
                <a:cubicBezTo>
                  <a:pt x="15005" y="0"/>
                  <a:pt x="13735" y="152"/>
                  <a:pt x="12705" y="730"/>
                </a:cubicBezTo>
                <a:cubicBezTo>
                  <a:pt x="12176" y="1018"/>
                  <a:pt x="11254" y="1746"/>
                  <a:pt x="10860" y="2187"/>
                </a:cubicBezTo>
                <a:close/>
              </a:path>
            </a:pathLst>
          </a:cu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59385" tIns="29692" rIns="59385" bIns="29692" anchor="ctr">
            <a:spAutoFit/>
          </a:bodyPr>
          <a:lstStyle/>
          <a:p>
            <a:endParaRPr lang="zh-CN" altLang="en-US" sz="900"/>
          </a:p>
        </p:txBody>
      </p:sp>
      <p:sp>
        <p:nvSpPr>
          <p:cNvPr id="60423" name="Rectangle 7"/>
          <p:cNvSpPr>
            <a:spLocks noChangeArrowheads="1"/>
          </p:cNvSpPr>
          <p:nvPr/>
        </p:nvSpPr>
        <p:spPr bwMode="auto">
          <a:xfrm>
            <a:off x="650330" y="5464245"/>
            <a:ext cx="6155119" cy="2690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60065" tIns="30032" rIns="60065" bIns="30032"/>
          <a:lstStyle>
            <a:lvl1pPr defTabSz="800100" eaLnBrk="0" hangingPunct="0">
              <a:defRPr sz="3200">
                <a:solidFill>
                  <a:srgbClr val="990000"/>
                </a:solidFill>
                <a:latin typeface="FrutigerNext LT Medium" pitchFamily="34" charset="0"/>
                <a:ea typeface="黑体" panose="02010609060101010101" pitchFamily="49" charset="-122"/>
              </a:defRPr>
            </a:lvl1pPr>
            <a:lvl2pPr marL="742950" indent="-285750" defTabSz="800100" eaLnBrk="0" hangingPunct="0">
              <a:defRPr sz="3200">
                <a:solidFill>
                  <a:srgbClr val="990000"/>
                </a:solidFill>
                <a:latin typeface="FrutigerNext LT Medium" pitchFamily="34" charset="0"/>
                <a:ea typeface="黑体" panose="02010609060101010101" pitchFamily="49" charset="-122"/>
              </a:defRPr>
            </a:lvl2pPr>
            <a:lvl3pPr marL="1143000" indent="-228600" defTabSz="800100" eaLnBrk="0" hangingPunct="0">
              <a:defRPr sz="3200">
                <a:solidFill>
                  <a:srgbClr val="990000"/>
                </a:solidFill>
                <a:latin typeface="FrutigerNext LT Medium" pitchFamily="34" charset="0"/>
                <a:ea typeface="黑体" panose="02010609060101010101" pitchFamily="49" charset="-122"/>
              </a:defRPr>
            </a:lvl3pPr>
            <a:lvl4pPr marL="1600200" indent="-228600" defTabSz="800100" eaLnBrk="0" hangingPunct="0">
              <a:defRPr sz="3200">
                <a:solidFill>
                  <a:srgbClr val="990000"/>
                </a:solidFill>
                <a:latin typeface="FrutigerNext LT Medium" pitchFamily="34" charset="0"/>
                <a:ea typeface="黑体" panose="02010609060101010101" pitchFamily="49" charset="-122"/>
              </a:defRPr>
            </a:lvl4pPr>
            <a:lvl5pPr marL="2057400" indent="-228600" defTabSz="800100" eaLnBrk="0" hangingPunct="0">
              <a:defRPr sz="3200">
                <a:solidFill>
                  <a:srgbClr val="990000"/>
                </a:solidFill>
                <a:latin typeface="FrutigerNext LT Medium" pitchFamily="34" charset="0"/>
                <a:ea typeface="黑体" panose="02010609060101010101" pitchFamily="49" charset="-122"/>
              </a:defRPr>
            </a:lvl5pPr>
            <a:lvl6pPr marL="25146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eaLnBrk="1" hangingPunct="1">
              <a:lnSpc>
                <a:spcPct val="130000"/>
              </a:lnSpc>
              <a:buClr>
                <a:schemeClr val="bg2"/>
              </a:buClr>
              <a:buFont typeface="Wingdings" panose="05000000000000000000" pitchFamily="2" charset="2"/>
              <a:buNone/>
            </a:pPr>
            <a:r>
              <a:rPr lang="zh-CN" altLang="en-US" sz="1400" dirty="0">
                <a:solidFill>
                  <a:schemeClr val="tx2"/>
                </a:solidFill>
                <a:latin typeface="华文细黑" panose="02010600040101010101" pitchFamily="2" charset="-122"/>
                <a:ea typeface="华文细黑" panose="02010600040101010101" pitchFamily="2" charset="-122"/>
              </a:rPr>
              <a:t>迭代回顾会议是促进团队持续改进的最有效手段</a:t>
            </a:r>
          </a:p>
        </p:txBody>
      </p:sp>
      <p:grpSp>
        <p:nvGrpSpPr>
          <p:cNvPr id="3" name="组合 2"/>
          <p:cNvGrpSpPr/>
          <p:nvPr/>
        </p:nvGrpSpPr>
        <p:grpSpPr>
          <a:xfrm>
            <a:off x="5066109" y="3515642"/>
            <a:ext cx="3528000" cy="1872000"/>
            <a:chOff x="5066109" y="3515642"/>
            <a:chExt cx="3528000" cy="1872000"/>
          </a:xfrm>
        </p:grpSpPr>
        <p:pic>
          <p:nvPicPr>
            <p:cNvPr id="9" name="Picture 7"/>
            <p:cNvPicPr>
              <a:picLocks noChangeAspect="1" noChangeArrowheads="1"/>
            </p:cNvPicPr>
            <p:nvPr/>
          </p:nvPicPr>
          <p:blipFill rotWithShape="1">
            <a:blip r:embed="rId3">
              <a:lum bright="12000"/>
              <a:extLst>
                <a:ext uri="{28A0092B-C50C-407E-A947-70E740481C1C}">
                  <a14:useLocalDpi xmlns:a14="http://schemas.microsoft.com/office/drawing/2010/main" val="0"/>
                </a:ext>
              </a:extLst>
            </a:blip>
            <a:srcRect l="997" r="1013" b="15871"/>
            <a:stretch/>
          </p:blipFill>
          <p:spPr bwMode="auto">
            <a:xfrm>
              <a:off x="5066109" y="3515642"/>
              <a:ext cx="3528000" cy="18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 Box 8"/>
            <p:cNvSpPr txBox="1">
              <a:spLocks noChangeArrowheads="1"/>
            </p:cNvSpPr>
            <p:nvPr/>
          </p:nvSpPr>
          <p:spPr bwMode="auto">
            <a:xfrm>
              <a:off x="5220072" y="3542819"/>
              <a:ext cx="542826" cy="246221"/>
            </a:xfrm>
            <a:prstGeom prst="rect">
              <a:avLst/>
            </a:prstGeom>
            <a:solidFill>
              <a:srgbClr val="FFCC99"/>
            </a:solidFill>
            <a:ln>
              <a:noFill/>
            </a:ln>
            <a:extLst/>
          </p:spPr>
          <p:txBody>
            <a:bodyPr wrap="square">
              <a:spAutoFit/>
            </a:bodyPr>
            <a:lstStyle>
              <a:lvl1pPr marL="88900" eaLnBrk="0" hangingPunct="0">
                <a:defRPr sz="3200">
                  <a:solidFill>
                    <a:srgbClr val="990000"/>
                  </a:solidFill>
                  <a:latin typeface="FrutigerNext LT Medium" pitchFamily="34" charset="0"/>
                  <a:ea typeface="黑体" panose="02010609060101010101" pitchFamily="49" charset="-122"/>
                </a:defRPr>
              </a:lvl1pPr>
              <a:lvl2pPr marL="742950" indent="-285750" eaLnBrk="0" hangingPunct="0">
                <a:defRPr sz="3200">
                  <a:solidFill>
                    <a:srgbClr val="990000"/>
                  </a:solidFill>
                  <a:latin typeface="FrutigerNext LT Medium" pitchFamily="34" charset="0"/>
                  <a:ea typeface="黑体" panose="02010609060101010101" pitchFamily="49" charset="-122"/>
                </a:defRPr>
              </a:lvl2pPr>
              <a:lvl3pPr marL="1143000" indent="-228600" eaLnBrk="0" hangingPunct="0">
                <a:defRPr sz="3200">
                  <a:solidFill>
                    <a:srgbClr val="990000"/>
                  </a:solidFill>
                  <a:latin typeface="FrutigerNext LT Medium" pitchFamily="34" charset="0"/>
                  <a:ea typeface="黑体" panose="02010609060101010101" pitchFamily="49" charset="-122"/>
                </a:defRPr>
              </a:lvl3pPr>
              <a:lvl4pPr marL="1600200" indent="-228600" eaLnBrk="0" hangingPunct="0">
                <a:defRPr sz="3200">
                  <a:solidFill>
                    <a:srgbClr val="990000"/>
                  </a:solidFill>
                  <a:latin typeface="FrutigerNext LT Medium" pitchFamily="34" charset="0"/>
                  <a:ea typeface="黑体" panose="02010609060101010101" pitchFamily="49" charset="-122"/>
                </a:defRPr>
              </a:lvl4pPr>
              <a:lvl5pPr marL="2057400" indent="-228600" eaLnBrk="0" hangingPunct="0">
                <a:defRPr sz="3200">
                  <a:solidFill>
                    <a:srgbClr val="990000"/>
                  </a:solidFill>
                  <a:latin typeface="FrutigerNext LT Medium" pitchFamily="34" charset="0"/>
                  <a:ea typeface="黑体" panose="02010609060101010101" pitchFamily="49" charset="-122"/>
                </a:defRPr>
              </a:lvl5pPr>
              <a:lvl6pPr marL="25146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algn="l" eaLnBrk="1" hangingPunct="1">
                <a:buClr>
                  <a:schemeClr val="bg2"/>
                </a:buClr>
                <a:buSzPct val="60000"/>
                <a:buFont typeface="Wingdings" panose="05000000000000000000" pitchFamily="2" charset="2"/>
                <a:buNone/>
              </a:pPr>
              <a:r>
                <a:rPr lang="zh-CN" altLang="en-US" sz="1000" b="0" dirty="0">
                  <a:solidFill>
                    <a:schemeClr val="tx1"/>
                  </a:solidFill>
                  <a:latin typeface="+mn-ea"/>
                  <a:ea typeface="+mn-ea"/>
                </a:rPr>
                <a:t>好的</a:t>
              </a:r>
            </a:p>
          </p:txBody>
        </p:sp>
        <p:sp>
          <p:nvSpPr>
            <p:cNvPr id="11" name="Text Box 9"/>
            <p:cNvSpPr txBox="1">
              <a:spLocks noChangeArrowheads="1"/>
            </p:cNvSpPr>
            <p:nvPr/>
          </p:nvSpPr>
          <p:spPr bwMode="auto">
            <a:xfrm>
              <a:off x="6157904" y="3542819"/>
              <a:ext cx="1156932" cy="246221"/>
            </a:xfrm>
            <a:prstGeom prst="rect">
              <a:avLst/>
            </a:prstGeom>
            <a:solidFill>
              <a:srgbClr val="FFCC99"/>
            </a:solidFill>
            <a:ln>
              <a:noFill/>
            </a:ln>
            <a:extLst/>
          </p:spPr>
          <p:txBody>
            <a:bodyPr wrap="square">
              <a:spAutoFit/>
            </a:bodyPr>
            <a:lstStyle>
              <a:lvl1pPr marL="88900" eaLnBrk="0" hangingPunct="0">
                <a:defRPr sz="3200">
                  <a:solidFill>
                    <a:srgbClr val="990000"/>
                  </a:solidFill>
                  <a:latin typeface="FrutigerNext LT Medium" pitchFamily="34" charset="0"/>
                  <a:ea typeface="黑体" panose="02010609060101010101" pitchFamily="49" charset="-122"/>
                </a:defRPr>
              </a:lvl1pPr>
              <a:lvl2pPr marL="742950" indent="-285750" eaLnBrk="0" hangingPunct="0">
                <a:defRPr sz="3200">
                  <a:solidFill>
                    <a:srgbClr val="990000"/>
                  </a:solidFill>
                  <a:latin typeface="FrutigerNext LT Medium" pitchFamily="34" charset="0"/>
                  <a:ea typeface="黑体" panose="02010609060101010101" pitchFamily="49" charset="-122"/>
                </a:defRPr>
              </a:lvl2pPr>
              <a:lvl3pPr marL="1143000" indent="-228600" eaLnBrk="0" hangingPunct="0">
                <a:defRPr sz="3200">
                  <a:solidFill>
                    <a:srgbClr val="990000"/>
                  </a:solidFill>
                  <a:latin typeface="FrutigerNext LT Medium" pitchFamily="34" charset="0"/>
                  <a:ea typeface="黑体" panose="02010609060101010101" pitchFamily="49" charset="-122"/>
                </a:defRPr>
              </a:lvl3pPr>
              <a:lvl4pPr marL="1600200" indent="-228600" eaLnBrk="0" hangingPunct="0">
                <a:defRPr sz="3200">
                  <a:solidFill>
                    <a:srgbClr val="990000"/>
                  </a:solidFill>
                  <a:latin typeface="FrutigerNext LT Medium" pitchFamily="34" charset="0"/>
                  <a:ea typeface="黑体" panose="02010609060101010101" pitchFamily="49" charset="-122"/>
                </a:defRPr>
              </a:lvl4pPr>
              <a:lvl5pPr marL="2057400" indent="-228600" eaLnBrk="0" hangingPunct="0">
                <a:defRPr sz="3200">
                  <a:solidFill>
                    <a:srgbClr val="990000"/>
                  </a:solidFill>
                  <a:latin typeface="FrutigerNext LT Medium" pitchFamily="34" charset="0"/>
                  <a:ea typeface="黑体" panose="02010609060101010101" pitchFamily="49" charset="-122"/>
                </a:defRPr>
              </a:lvl5pPr>
              <a:lvl6pPr marL="25146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algn="l" eaLnBrk="1" hangingPunct="1">
                <a:buClr>
                  <a:schemeClr val="bg2"/>
                </a:buClr>
                <a:buSzPct val="60000"/>
                <a:buFont typeface="Wingdings" panose="05000000000000000000" pitchFamily="2" charset="2"/>
                <a:buNone/>
              </a:pPr>
              <a:r>
                <a:rPr lang="zh-CN" altLang="en-US" sz="1000" b="0" dirty="0">
                  <a:solidFill>
                    <a:schemeClr val="tx1"/>
                  </a:solidFill>
                  <a:latin typeface="+mn-ea"/>
                  <a:ea typeface="+mn-ea"/>
                </a:rPr>
                <a:t>能做得更好的</a:t>
              </a:r>
            </a:p>
          </p:txBody>
        </p:sp>
        <p:sp>
          <p:nvSpPr>
            <p:cNvPr id="12" name="Text Box 10"/>
            <p:cNvSpPr txBox="1">
              <a:spLocks noChangeArrowheads="1"/>
            </p:cNvSpPr>
            <p:nvPr/>
          </p:nvSpPr>
          <p:spPr bwMode="auto">
            <a:xfrm>
              <a:off x="7452769" y="3542819"/>
              <a:ext cx="1003406" cy="246221"/>
            </a:xfrm>
            <a:prstGeom prst="rect">
              <a:avLst/>
            </a:prstGeom>
            <a:solidFill>
              <a:srgbClr val="FFCC99"/>
            </a:solidFill>
            <a:ln>
              <a:noFill/>
            </a:ln>
            <a:extLst/>
          </p:spPr>
          <p:txBody>
            <a:bodyPr wrap="square">
              <a:spAutoFit/>
            </a:bodyPr>
            <a:lstStyle>
              <a:lvl1pPr marL="88900" eaLnBrk="0" hangingPunct="0">
                <a:defRPr sz="3200">
                  <a:solidFill>
                    <a:srgbClr val="990000"/>
                  </a:solidFill>
                  <a:latin typeface="FrutigerNext LT Medium" pitchFamily="34" charset="0"/>
                  <a:ea typeface="黑体" panose="02010609060101010101" pitchFamily="49" charset="-122"/>
                </a:defRPr>
              </a:lvl1pPr>
              <a:lvl2pPr marL="742950" indent="-285750" eaLnBrk="0" hangingPunct="0">
                <a:defRPr sz="3200">
                  <a:solidFill>
                    <a:srgbClr val="990000"/>
                  </a:solidFill>
                  <a:latin typeface="FrutigerNext LT Medium" pitchFamily="34" charset="0"/>
                  <a:ea typeface="黑体" panose="02010609060101010101" pitchFamily="49" charset="-122"/>
                </a:defRPr>
              </a:lvl2pPr>
              <a:lvl3pPr marL="1143000" indent="-228600" eaLnBrk="0" hangingPunct="0">
                <a:defRPr sz="3200">
                  <a:solidFill>
                    <a:srgbClr val="990000"/>
                  </a:solidFill>
                  <a:latin typeface="FrutigerNext LT Medium" pitchFamily="34" charset="0"/>
                  <a:ea typeface="黑体" panose="02010609060101010101" pitchFamily="49" charset="-122"/>
                </a:defRPr>
              </a:lvl3pPr>
              <a:lvl4pPr marL="1600200" indent="-228600" eaLnBrk="0" hangingPunct="0">
                <a:defRPr sz="3200">
                  <a:solidFill>
                    <a:srgbClr val="990000"/>
                  </a:solidFill>
                  <a:latin typeface="FrutigerNext LT Medium" pitchFamily="34" charset="0"/>
                  <a:ea typeface="黑体" panose="02010609060101010101" pitchFamily="49" charset="-122"/>
                </a:defRPr>
              </a:lvl4pPr>
              <a:lvl5pPr marL="2057400" indent="-228600" eaLnBrk="0" hangingPunct="0">
                <a:defRPr sz="3200">
                  <a:solidFill>
                    <a:srgbClr val="990000"/>
                  </a:solidFill>
                  <a:latin typeface="FrutigerNext LT Medium" pitchFamily="34" charset="0"/>
                  <a:ea typeface="黑体" panose="02010609060101010101" pitchFamily="49" charset="-122"/>
                </a:defRPr>
              </a:lvl5pPr>
              <a:lvl6pPr marL="25146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algn="l" eaLnBrk="1" hangingPunct="1">
                <a:buClr>
                  <a:schemeClr val="bg2"/>
                </a:buClr>
                <a:buSzPct val="60000"/>
                <a:buFont typeface="Wingdings" panose="05000000000000000000" pitchFamily="2" charset="2"/>
                <a:buNone/>
              </a:pPr>
              <a:r>
                <a:rPr lang="zh-CN" altLang="en-US" sz="1000" b="0" dirty="0">
                  <a:solidFill>
                    <a:schemeClr val="tx1"/>
                  </a:solidFill>
                  <a:latin typeface="+mn-ea"/>
                  <a:ea typeface="+mn-ea"/>
                </a:rPr>
                <a:t>将来改进的</a:t>
              </a:r>
            </a:p>
          </p:txBody>
        </p:sp>
      </p:grpSp>
    </p:spTree>
    <p:extLst>
      <p:ext uri="{BB962C8B-B14F-4D97-AF65-F5344CB8AC3E}">
        <p14:creationId xmlns:p14="http://schemas.microsoft.com/office/powerpoint/2010/main" val="159900283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4213" y="387352"/>
            <a:ext cx="8136259" cy="868363"/>
          </a:xfrm>
        </p:spPr>
        <p:txBody>
          <a:bodyPr/>
          <a:lstStyle/>
          <a:p>
            <a:r>
              <a:rPr lang="zh-CN" altLang="en-US" sz="3200" dirty="0">
                <a:latin typeface="黑体" panose="02010609060101010101" pitchFamily="49" charset="-122"/>
              </a:rPr>
              <a:t>敏捷工程实践：用户故事</a:t>
            </a:r>
            <a:r>
              <a:rPr lang="zh-CN" altLang="en-US" sz="3200" dirty="0">
                <a:latin typeface="FrutigerNext LT Regular" panose="020B0803040504020204" pitchFamily="34" charset="0"/>
              </a:rPr>
              <a:t> </a:t>
            </a:r>
            <a:r>
              <a:rPr lang="en-US" altLang="zh-CN" sz="3200" dirty="0"/>
              <a:t>(user story)</a:t>
            </a:r>
            <a:r>
              <a:rPr lang="zh-CN" altLang="en-US" sz="3200" dirty="0"/>
              <a:t>（</a:t>
            </a:r>
            <a:r>
              <a:rPr lang="en-US" altLang="zh-CN" sz="3200" dirty="0"/>
              <a:t>1/2</a:t>
            </a:r>
            <a:r>
              <a:rPr lang="zh-CN" altLang="en-US" sz="3200" dirty="0"/>
              <a:t>）</a:t>
            </a:r>
          </a:p>
        </p:txBody>
      </p:sp>
      <p:sp>
        <p:nvSpPr>
          <p:cNvPr id="60419" name="Rectangle 3"/>
          <p:cNvSpPr>
            <a:spLocks noChangeArrowheads="1"/>
          </p:cNvSpPr>
          <p:nvPr/>
        </p:nvSpPr>
        <p:spPr bwMode="auto">
          <a:xfrm>
            <a:off x="684213" y="1380467"/>
            <a:ext cx="3671763" cy="3848733"/>
          </a:xfrm>
          <a:prstGeom prst="rect">
            <a:avLst/>
          </a:prstGeom>
          <a:solidFill>
            <a:srgbClr val="EFF7F7"/>
          </a:solidFill>
          <a:ln>
            <a:noFill/>
          </a:ln>
          <a:extLst/>
        </p:spPr>
        <p:txBody>
          <a:bodyPr lIns="144000" tIns="108000" rIns="144000" bIns="108000"/>
          <a:lstStyle>
            <a:lvl1pPr marL="361950" indent="-361950" defTabSz="800100" eaLnBrk="0" hangingPunct="0">
              <a:defRPr sz="3200">
                <a:solidFill>
                  <a:srgbClr val="990000"/>
                </a:solidFill>
                <a:latin typeface="FrutigerNext LT Medium" pitchFamily="34" charset="0"/>
                <a:ea typeface="黑体" panose="02010609060101010101" pitchFamily="49" charset="-122"/>
              </a:defRPr>
            </a:lvl1pPr>
            <a:lvl2pPr marL="742950" indent="-285750" defTabSz="800100" eaLnBrk="0" hangingPunct="0">
              <a:defRPr sz="3200">
                <a:solidFill>
                  <a:srgbClr val="990000"/>
                </a:solidFill>
                <a:latin typeface="FrutigerNext LT Medium" pitchFamily="34" charset="0"/>
                <a:ea typeface="黑体" panose="02010609060101010101" pitchFamily="49" charset="-122"/>
              </a:defRPr>
            </a:lvl2pPr>
            <a:lvl3pPr marL="1143000" indent="-228600" defTabSz="800100" eaLnBrk="0" hangingPunct="0">
              <a:defRPr sz="3200">
                <a:solidFill>
                  <a:srgbClr val="990000"/>
                </a:solidFill>
                <a:latin typeface="FrutigerNext LT Medium" pitchFamily="34" charset="0"/>
                <a:ea typeface="黑体" panose="02010609060101010101" pitchFamily="49" charset="-122"/>
              </a:defRPr>
            </a:lvl3pPr>
            <a:lvl4pPr marL="1600200" indent="-228600" defTabSz="800100" eaLnBrk="0" hangingPunct="0">
              <a:defRPr sz="3200">
                <a:solidFill>
                  <a:srgbClr val="990000"/>
                </a:solidFill>
                <a:latin typeface="FrutigerNext LT Medium" pitchFamily="34" charset="0"/>
                <a:ea typeface="黑体" panose="02010609060101010101" pitchFamily="49" charset="-122"/>
              </a:defRPr>
            </a:lvl4pPr>
            <a:lvl5pPr marL="2057400" indent="-228600" defTabSz="800100" eaLnBrk="0" hangingPunct="0">
              <a:defRPr sz="3200">
                <a:solidFill>
                  <a:srgbClr val="990000"/>
                </a:solidFill>
                <a:latin typeface="FrutigerNext LT Medium" pitchFamily="34" charset="0"/>
                <a:ea typeface="黑体" panose="02010609060101010101" pitchFamily="49" charset="-122"/>
              </a:defRPr>
            </a:lvl5pPr>
            <a:lvl6pPr marL="25146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a:lnSpc>
                <a:spcPct val="160000"/>
              </a:lnSpc>
              <a:spcAft>
                <a:spcPct val="30000"/>
              </a:spcAft>
              <a:buClr>
                <a:schemeClr val="bg2"/>
              </a:buClr>
              <a:buSzPct val="60000"/>
              <a:buFont typeface="Wingdings" panose="05000000000000000000" pitchFamily="2" charset="2"/>
              <a:buNone/>
            </a:pPr>
            <a:r>
              <a:rPr lang="zh-CN" altLang="en-US" sz="1400" dirty="0">
                <a:solidFill>
                  <a:schemeClr val="tx1"/>
                </a:solidFill>
                <a:latin typeface="+mn-lt"/>
                <a:ea typeface="+mn-ea"/>
              </a:rPr>
              <a:t>什么是用户故事</a:t>
            </a:r>
          </a:p>
          <a:p>
            <a:pPr marL="171450" indent="-171450">
              <a:lnSpc>
                <a:spcPct val="160000"/>
              </a:lnSpc>
              <a:buClr>
                <a:schemeClr val="bg1">
                  <a:lumMod val="50000"/>
                </a:schemeClr>
              </a:buClr>
              <a:buSzPct val="60000"/>
              <a:buFont typeface="Wingdings" panose="05000000000000000000" pitchFamily="2" charset="2"/>
              <a:buChar char="l"/>
            </a:pPr>
            <a:r>
              <a:rPr lang="zh-CN" altLang="de-DE" sz="1400" b="0" dirty="0">
                <a:solidFill>
                  <a:schemeClr val="tx1"/>
                </a:solidFill>
                <a:latin typeface="+mn-lt"/>
                <a:ea typeface="+mn-ea"/>
              </a:rPr>
              <a:t>用户故事是站在用户角度描述需求的一种方式；</a:t>
            </a:r>
          </a:p>
          <a:p>
            <a:pPr marL="171450" indent="-171450">
              <a:lnSpc>
                <a:spcPct val="160000"/>
              </a:lnSpc>
              <a:buClr>
                <a:schemeClr val="bg1">
                  <a:lumMod val="50000"/>
                </a:schemeClr>
              </a:buClr>
              <a:buSzPct val="60000"/>
              <a:buFont typeface="Wingdings" panose="05000000000000000000" pitchFamily="2" charset="2"/>
              <a:buChar char="l"/>
            </a:pPr>
            <a:r>
              <a:rPr lang="zh-CN" altLang="en-US" sz="1400" b="0" dirty="0">
                <a:solidFill>
                  <a:schemeClr val="tx1"/>
                </a:solidFill>
                <a:latin typeface="+mn-lt"/>
                <a:ea typeface="+mn-ea"/>
              </a:rPr>
              <a:t>每个用户故事须有对应的验收测试用例；</a:t>
            </a:r>
            <a:endParaRPr lang="zh-CN" altLang="de-DE" sz="1400" b="0" dirty="0">
              <a:solidFill>
                <a:schemeClr val="tx1"/>
              </a:solidFill>
              <a:latin typeface="+mn-lt"/>
              <a:ea typeface="+mn-ea"/>
            </a:endParaRPr>
          </a:p>
          <a:p>
            <a:pPr marL="171450" indent="-171450">
              <a:lnSpc>
                <a:spcPct val="160000"/>
              </a:lnSpc>
              <a:buClr>
                <a:schemeClr val="bg1">
                  <a:lumMod val="50000"/>
                </a:schemeClr>
              </a:buClr>
              <a:buSzPct val="60000"/>
              <a:buFont typeface="Wingdings" panose="05000000000000000000" pitchFamily="2" charset="2"/>
              <a:buChar char="l"/>
            </a:pPr>
            <a:r>
              <a:rPr lang="zh-CN" altLang="de-DE" sz="1400" b="0" dirty="0">
                <a:solidFill>
                  <a:schemeClr val="tx1"/>
                </a:solidFill>
                <a:latin typeface="+mn-lt"/>
                <a:ea typeface="+mn-ea"/>
              </a:rPr>
              <a:t>用户故事是分层分级的，在使用过程中逐步分解细化；</a:t>
            </a:r>
            <a:endParaRPr lang="zh-CN" altLang="en-US" sz="1400" b="0" dirty="0">
              <a:solidFill>
                <a:schemeClr val="tx1"/>
              </a:solidFill>
              <a:latin typeface="+mn-lt"/>
              <a:ea typeface="+mn-ea"/>
            </a:endParaRPr>
          </a:p>
          <a:p>
            <a:pPr marL="171450" indent="-171450">
              <a:lnSpc>
                <a:spcPct val="160000"/>
              </a:lnSpc>
              <a:buClr>
                <a:schemeClr val="bg1">
                  <a:lumMod val="50000"/>
                </a:schemeClr>
              </a:buClr>
              <a:buSzPct val="60000"/>
              <a:buFont typeface="Wingdings" panose="05000000000000000000" pitchFamily="2" charset="2"/>
              <a:buChar char="l"/>
            </a:pPr>
            <a:r>
              <a:rPr lang="zh-CN" altLang="en-US" sz="1400" b="0" dirty="0">
                <a:solidFill>
                  <a:schemeClr val="tx1"/>
                </a:solidFill>
                <a:latin typeface="+mn-lt"/>
                <a:ea typeface="+mn-ea"/>
              </a:rPr>
              <a:t>典型的描述句式为：</a:t>
            </a:r>
            <a:r>
              <a:rPr lang="zh-CN" altLang="en-US" sz="1400" dirty="0">
                <a:latin typeface="+mn-lt"/>
                <a:ea typeface="+mn-ea"/>
              </a:rPr>
              <a:t>作为一个</a:t>
            </a:r>
            <a:r>
              <a:rPr lang="en-US" altLang="zh-CN" sz="1400" dirty="0">
                <a:latin typeface="+mn-lt"/>
                <a:ea typeface="+mn-ea"/>
              </a:rPr>
              <a:t>XXX</a:t>
            </a:r>
            <a:r>
              <a:rPr lang="zh-CN" altLang="en-US" sz="1400" dirty="0">
                <a:latin typeface="+mn-lt"/>
                <a:ea typeface="+mn-ea"/>
              </a:rPr>
              <a:t>客户角色，我需要</a:t>
            </a:r>
            <a:r>
              <a:rPr lang="en-US" altLang="zh-CN" sz="1400" dirty="0">
                <a:latin typeface="+mn-lt"/>
                <a:ea typeface="+mn-ea"/>
              </a:rPr>
              <a:t>XXX</a:t>
            </a:r>
            <a:r>
              <a:rPr lang="zh-CN" altLang="en-US" sz="1400" dirty="0">
                <a:latin typeface="+mn-lt"/>
                <a:ea typeface="+mn-ea"/>
              </a:rPr>
              <a:t>功能，带来</a:t>
            </a:r>
            <a:r>
              <a:rPr lang="en-US" altLang="zh-CN" sz="1400" dirty="0">
                <a:latin typeface="+mn-lt"/>
                <a:ea typeface="+mn-ea"/>
              </a:rPr>
              <a:t>XXX</a:t>
            </a:r>
            <a:r>
              <a:rPr lang="zh-CN" altLang="en-US" sz="1400" dirty="0">
                <a:latin typeface="+mn-lt"/>
                <a:ea typeface="+mn-ea"/>
              </a:rPr>
              <a:t>好处。</a:t>
            </a:r>
          </a:p>
        </p:txBody>
      </p:sp>
      <p:sp>
        <p:nvSpPr>
          <p:cNvPr id="60422" name="DtsShapeName" descr="98G8C38D3@C@5928CG99BC60676G69EG085&lt;&gt;G85&lt;&gt;G{37253g!!!!!BIHO@]{11041092!@57844411308600723@11308600723@!!!!!!!!!!!!!!!!!!!!!!!!!!!!!!!!!!!!!!!!!!!!!!!!!!!!85&lt;&gt;F85&lt;AG[11025026!!!BIHO@]{11025026!@5D5@C41100180BB7G1衙缉!Lhbsnrngu!QnvdsQnhou!熊丝吓逛!)3(/qqu!!!!!!!!!!!!!!!!!!!!!!!!!!!!!!!!!!!!!!!!!!!!!!!!!!!!!!!!!!!!!!!!!!!!!!!!!!!!!!!!!!!!!!!!!!!!!!!!!!!!!!!!!!!!!!!!!!!!!!!!!!!!!!!!!!!!!!!!!!!!!!!!!!!!!!!!!!!!!!!!!!!!!!!!!!!!!!!!!!!!!!!!!!!!!!!!!!!!!!!!!!!!!!!!!!!!!!!!!!!!!!!!!!!!!!!!!!!!!!!!!!!!!!!!!!!!!!!!!!!!!!!!!!!!!!!!!!!!!!!!!!!!!!!!!!!!!!!!!!!!!!!!!!!!!!!!!!!!!!!!!!!!!!!!!!!!!!!!!!!!!!!!!!!!!!!!!!!!!!!!!!!!!!!!!!!!!!!!!!!!!!!!!!!!!!!!!!!!!!!!!!!!!!!!!!!!!!!!!!!!!!!!!!!!!!!!!!!!!!!!!!!!!!!!!!!!!!!!!!!!!!!!!!!!!!!!!!!!!!!!!!!!!!!!!!!!!!!!!!!!!!!!!!!!!!!!!!!!!!!!!!!!!!!!!!!!!!!!!!!!!!!!!!!!!!!!!!!!!!!!!!!!!!!!!!!!!!!!!!!!!!!!!!!!!!!!!!!!!!!!!!!!!!!!!!!!!!!!!!!!!!!!!!!!!!!!!!!!!!!!!!!!!!!!!!!!!!!!!!!!!!!!!!!!!!!!!!!!!!!!!!!!!!!!!!!!!!!!!!!!!!!!!!!!!!!!!!!!!!!!!!!!!!!!!!!!!!!!!!!!!!!!!!!!!!!!!!!!!!!!!!!!!!!!!!!!!!!!!!!!!!!!!!!!!!!!!!!!!!!!!!!!!!!!!!!!!!!!!!!!!!!!!!!!!!!!!!!!!!!!!!!!!!!!!!!!!!!!!!!!!!!!!!!!!!!!!!!!!!!!!!!!!!!!!!!!!!!!!!!!!!!!!!!!!!!!!!!!!!!!!!!!!!!!!!!!!!!!!!!!!!!!!!!!!!!!!!!!!!!!!!!!!!!!!!!!!!!!!!!!!!!!!!!!!!!!!!!!!!!!!!!!!!!!!!!!!!!!!!!!!!!!!!!!!!!!!!!!!!!!!!!!!!!!!!!!!!!!!!!!!!!!!!!!!!!!!!!!!!!!!!!!!!!!!!!!!!!!!!!!!!!!!!!!!!!!!!!!!!!!!!!!!!!!!!!!!!!!!!!!!!!!!!!!!!!!!!!!!!!!!!!!!!!!!!!!!!!!!!!!!!!!!!!!!!!!!!!!!!!!!!!!!!!!!!!!!!!!!!!!!!!!!!!!!!!!!!!!!!!!!!!!!!!!!!!!!!!!!!!!!!!!!!!!!!!!!!!!!!!!!!!!!!!!!!!!!!!!!!!!!!!!!!!!!!!!!!!!!!!!!!!!!!!!!!!!!!!!!!!!!!!!!!!!!!!!!!!!!!!!!!!!!!!!!!!!!!!!!!!!!!!!!!!!!!!!!!!!!!!!!!!!!!!!!!!!!!!!!!!!!!!!!!!!!!!!!!!!!!!!!!!!!!!!!!!!!!!!!!!!!!!!!!!!!!!!!!!!!!!!!!!!!!!!!!!!!!!!!!!!!!!!!!!!!!!!!!!!!!!!!!!!!!!!!!!!!!!!!!!!!!!!!!!!!!!!!!!!!!!!!!!!!!!!!!!!!!!!!!!!!!!!!!!!!!!!!!!!!!!!!!!!!!!!!!!!!!!!!!!!!!!!!!!!!!!!!!!!!!!!!!!!!!!!!!!!!!!!!!!!!!!!!!!!!!!!!!!!!!!!!!!!!!!!!!!!!!!!!!!!!!!!!!!!!!!!!!!!!!!!!!!!!!!!!!!!!!!!!!!!!!!!!!!!!!!!!!!!!!!!!!!!!!!!!!!!!!!!!!!!!!!!!!!!!!!!!!!!!!!!!!!!!!!!!!!!!!!!!!!!!!!!!!!!!!!!!!!!!!!!!!!!!!!!!!!!!!!!!!!!!!!!!!!!!!!!!!!!!!!!!!!!!!!!!!!!!!!!!!!!!!!!!!!!!!!!!!!!!!!!!!!!!!!!!!!!!!!!!!!!!!!!!!!!!!!!!!!!!!!!!!!!!!!!!!!!!!!!!!!!!!!!!!!!!!!!!!!!!!!!!!!!!!!!!!!!!!!!!!!!!!!!!!!!!!!!!!!!!!!!!!!!!!!!!!!!!!!!!!!!!!!!!!!!!!!!!!!!!!!!!!!!!!!!!!!!!!!!!!!!!!!!!!!!!!!!!!!!!!!!!!!!!!!!!!!!!!!!!!!!!!!!!!!!!!!!!!!!!!!!!!!!!!!!!!!!!!!!!!!!!!!!!!!!!!!!!!!!!!!!1!&quot;" hidden="1"/>
          <p:cNvSpPr>
            <a:spLocks noChangeArrowheads="1"/>
          </p:cNvSpPr>
          <p:nvPr/>
        </p:nvSpPr>
        <p:spPr bwMode="auto">
          <a:xfrm>
            <a:off x="1143894" y="671951"/>
            <a:ext cx="223278" cy="373127"/>
          </a:xfrm>
          <a:custGeom>
            <a:avLst/>
            <a:gdLst>
              <a:gd name="T0" fmla="*/ 0 w 21600"/>
              <a:gd name="T1" fmla="*/ 0 h 21600"/>
              <a:gd name="T2" fmla="*/ 0 w 21600"/>
              <a:gd name="T3" fmla="*/ 0 h 21600"/>
              <a:gd name="T4" fmla="*/ 0 w 21600"/>
              <a:gd name="T5" fmla="*/ 0 h 21600"/>
              <a:gd name="T6" fmla="*/ 0 w 21600"/>
              <a:gd name="T7" fmla="*/ 0 h 21600"/>
              <a:gd name="T8" fmla="*/ 17694720 60000 65536"/>
              <a:gd name="T9" fmla="*/ 11796480 60000 65536"/>
              <a:gd name="T10" fmla="*/ 5898240 60000 65536"/>
              <a:gd name="T11" fmla="*/ 0 60000 65536"/>
              <a:gd name="T12" fmla="*/ 5033 w 21600"/>
              <a:gd name="T13" fmla="*/ 2272 h 21600"/>
              <a:gd name="T14" fmla="*/ 16554 w 21600"/>
              <a:gd name="T15" fmla="*/ 13684 h 21600"/>
            </a:gdLst>
            <a:ahLst/>
            <a:cxnLst>
              <a:cxn ang="T8">
                <a:pos x="T0" y="T1"/>
              </a:cxn>
              <a:cxn ang="T9">
                <a:pos x="T2" y="T3"/>
              </a:cxn>
              <a:cxn ang="T10">
                <a:pos x="T4" y="T5"/>
              </a:cxn>
              <a:cxn ang="T11">
                <a:pos x="T6" y="T7"/>
              </a:cxn>
            </a:cxnLst>
            <a:rect l="T12" t="T13" r="T14" b="T15"/>
            <a:pathLst>
              <a:path w="21600" h="21600">
                <a:moveTo>
                  <a:pt x="10860" y="2187"/>
                </a:moveTo>
                <a:cubicBezTo>
                  <a:pt x="10451" y="1746"/>
                  <a:pt x="9529" y="1018"/>
                  <a:pt x="9015" y="730"/>
                </a:cubicBezTo>
                <a:cubicBezTo>
                  <a:pt x="7865" y="152"/>
                  <a:pt x="6685" y="0"/>
                  <a:pt x="5415" y="0"/>
                </a:cubicBezTo>
                <a:cubicBezTo>
                  <a:pt x="4175" y="152"/>
                  <a:pt x="2995" y="575"/>
                  <a:pt x="1967" y="1305"/>
                </a:cubicBezTo>
                <a:cubicBezTo>
                  <a:pt x="1150" y="2187"/>
                  <a:pt x="575" y="3222"/>
                  <a:pt x="242" y="4220"/>
                </a:cubicBezTo>
                <a:cubicBezTo>
                  <a:pt x="0" y="5410"/>
                  <a:pt x="242" y="6560"/>
                  <a:pt x="575" y="7597"/>
                </a:cubicBezTo>
                <a:lnTo>
                  <a:pt x="10860" y="21600"/>
                </a:lnTo>
                <a:lnTo>
                  <a:pt x="20995" y="7597"/>
                </a:lnTo>
                <a:cubicBezTo>
                  <a:pt x="21480" y="6560"/>
                  <a:pt x="21600" y="5410"/>
                  <a:pt x="21480" y="4220"/>
                </a:cubicBezTo>
                <a:cubicBezTo>
                  <a:pt x="21115" y="3222"/>
                  <a:pt x="20420" y="2187"/>
                  <a:pt x="19632" y="1305"/>
                </a:cubicBezTo>
                <a:cubicBezTo>
                  <a:pt x="18575" y="575"/>
                  <a:pt x="17425" y="152"/>
                  <a:pt x="16275" y="0"/>
                </a:cubicBezTo>
                <a:cubicBezTo>
                  <a:pt x="15005" y="0"/>
                  <a:pt x="13735" y="152"/>
                  <a:pt x="12705" y="730"/>
                </a:cubicBezTo>
                <a:cubicBezTo>
                  <a:pt x="12176" y="1018"/>
                  <a:pt x="11254" y="1746"/>
                  <a:pt x="10860" y="2187"/>
                </a:cubicBezTo>
                <a:close/>
              </a:path>
            </a:pathLst>
          </a:cu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59385" tIns="29692" rIns="59385" bIns="29692" anchor="ctr">
            <a:spAutoFit/>
          </a:bodyPr>
          <a:lstStyle/>
          <a:p>
            <a:endParaRPr lang="zh-CN" altLang="en-US" sz="900"/>
          </a:p>
        </p:txBody>
      </p:sp>
      <p:sp>
        <p:nvSpPr>
          <p:cNvPr id="13" name="Text Box 6"/>
          <p:cNvSpPr txBox="1">
            <a:spLocks noChangeArrowheads="1"/>
          </p:cNvSpPr>
          <p:nvPr/>
        </p:nvSpPr>
        <p:spPr bwMode="auto">
          <a:xfrm>
            <a:off x="4541045" y="1646681"/>
            <a:ext cx="4063206" cy="3582519"/>
          </a:xfrm>
          <a:prstGeom prst="rect">
            <a:avLst/>
          </a:prstGeom>
          <a:solidFill>
            <a:srgbClr val="F5F5F5"/>
          </a:solidFill>
          <a:ln w="9525" algn="ctr">
            <a:solidFill>
              <a:schemeClr val="bg2"/>
            </a:solidFill>
            <a:miter lim="800000"/>
            <a:headEnd/>
            <a:tailEnd/>
          </a:ln>
        </p:spPr>
        <p:txBody>
          <a:bodyPr wrap="square">
            <a:spAutoFit/>
          </a:bodyPr>
          <a:lstStyle>
            <a:lvl1pPr marL="627063" indent="-627063" eaLnBrk="0" hangingPunct="0">
              <a:defRPr sz="3200">
                <a:solidFill>
                  <a:srgbClr val="990000"/>
                </a:solidFill>
                <a:latin typeface="FrutigerNext LT Medium" pitchFamily="34" charset="0"/>
                <a:ea typeface="黑体" panose="02010609060101010101" pitchFamily="49" charset="-122"/>
              </a:defRPr>
            </a:lvl1pPr>
            <a:lvl2pPr marL="742950" indent="-285750" eaLnBrk="0" hangingPunct="0">
              <a:defRPr sz="3200">
                <a:solidFill>
                  <a:srgbClr val="990000"/>
                </a:solidFill>
                <a:latin typeface="FrutigerNext LT Medium" pitchFamily="34" charset="0"/>
                <a:ea typeface="黑体" panose="02010609060101010101" pitchFamily="49" charset="-122"/>
              </a:defRPr>
            </a:lvl2pPr>
            <a:lvl3pPr marL="1143000" indent="-228600" eaLnBrk="0" hangingPunct="0">
              <a:defRPr sz="3200">
                <a:solidFill>
                  <a:srgbClr val="990000"/>
                </a:solidFill>
                <a:latin typeface="FrutigerNext LT Medium" pitchFamily="34" charset="0"/>
                <a:ea typeface="黑体" panose="02010609060101010101" pitchFamily="49" charset="-122"/>
              </a:defRPr>
            </a:lvl3pPr>
            <a:lvl4pPr marL="1600200" indent="-228600" eaLnBrk="0" hangingPunct="0">
              <a:defRPr sz="3200">
                <a:solidFill>
                  <a:srgbClr val="990000"/>
                </a:solidFill>
                <a:latin typeface="FrutigerNext LT Medium" pitchFamily="34" charset="0"/>
                <a:ea typeface="黑体" panose="02010609060101010101" pitchFamily="49" charset="-122"/>
              </a:defRPr>
            </a:lvl4pPr>
            <a:lvl5pPr marL="2057400" indent="-228600" eaLnBrk="0" hangingPunct="0">
              <a:defRPr sz="3200">
                <a:solidFill>
                  <a:srgbClr val="990000"/>
                </a:solidFill>
                <a:latin typeface="FrutigerNext LT Medium" pitchFamily="34" charset="0"/>
                <a:ea typeface="黑体" panose="02010609060101010101" pitchFamily="49" charset="-122"/>
              </a:defRPr>
            </a:lvl5pPr>
            <a:lvl6pPr marL="25146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algn="l" eaLnBrk="1" hangingPunct="1">
              <a:lnSpc>
                <a:spcPct val="140000"/>
              </a:lnSpc>
              <a:spcBef>
                <a:spcPct val="50000"/>
              </a:spcBef>
              <a:buClr>
                <a:schemeClr val="bg2"/>
              </a:buClr>
              <a:buSzPct val="60000"/>
              <a:buFont typeface="Wingdings" panose="05000000000000000000" pitchFamily="2" charset="2"/>
              <a:buNone/>
            </a:pPr>
            <a:r>
              <a:rPr lang="zh-CN" altLang="en-US" sz="1050" b="0" dirty="0">
                <a:solidFill>
                  <a:srgbClr val="644300"/>
                </a:solidFill>
                <a:latin typeface="+mn-lt"/>
                <a:ea typeface="+mn-ea"/>
                <a:cs typeface="Times New Roman" panose="02020603050405020304" pitchFamily="18" charset="0"/>
              </a:rPr>
              <a:t>初始需求：</a:t>
            </a:r>
            <a:r>
              <a:rPr lang="en-US" altLang="zh-CN" sz="1050" b="0" dirty="0">
                <a:solidFill>
                  <a:srgbClr val="644300"/>
                </a:solidFill>
                <a:latin typeface="+mn-lt"/>
                <a:ea typeface="+mn-ea"/>
                <a:cs typeface="Times New Roman" panose="02020603050405020304" pitchFamily="18" charset="0"/>
              </a:rPr>
              <a:t>1.</a:t>
            </a:r>
            <a:r>
              <a:rPr lang="zh-CN" altLang="en-US" sz="1050" b="0" dirty="0">
                <a:solidFill>
                  <a:schemeClr val="tx2"/>
                </a:solidFill>
                <a:latin typeface="+mn-lt"/>
                <a:ea typeface="+mn-ea"/>
                <a:cs typeface="Times New Roman" panose="02020603050405020304" pitchFamily="18" charset="0"/>
              </a:rPr>
              <a:t>作为</a:t>
            </a:r>
            <a:r>
              <a:rPr lang="zh-CN" altLang="en-US" sz="1050" b="0" dirty="0">
                <a:solidFill>
                  <a:srgbClr val="644300"/>
                </a:solidFill>
                <a:latin typeface="+mn-lt"/>
                <a:ea typeface="+mn-ea"/>
                <a:cs typeface="Times New Roman" panose="02020603050405020304" pitchFamily="18" charset="0"/>
              </a:rPr>
              <a:t>网络规划人员，</a:t>
            </a:r>
            <a:r>
              <a:rPr lang="zh-CN" altLang="en-US" sz="1050" b="0" dirty="0">
                <a:solidFill>
                  <a:schemeClr val="tx2"/>
                </a:solidFill>
                <a:latin typeface="+mn-lt"/>
                <a:ea typeface="+mn-ea"/>
                <a:cs typeface="Times New Roman" panose="02020603050405020304" pitchFamily="18" charset="0"/>
              </a:rPr>
              <a:t>我想要</a:t>
            </a:r>
            <a:r>
              <a:rPr lang="zh-CN" altLang="en-US" sz="1050" b="0" dirty="0">
                <a:solidFill>
                  <a:srgbClr val="644300"/>
                </a:solidFill>
                <a:latin typeface="+mn-lt"/>
                <a:ea typeface="+mn-ea"/>
                <a:cs typeface="Times New Roman" panose="02020603050405020304" pitchFamily="18" charset="0"/>
              </a:rPr>
              <a:t>配置一个媒体网关，</a:t>
            </a:r>
            <a:r>
              <a:rPr lang="zh-CN" altLang="en-US" sz="1050" b="0" dirty="0">
                <a:solidFill>
                  <a:schemeClr val="tx2"/>
                </a:solidFill>
                <a:latin typeface="+mn-lt"/>
                <a:ea typeface="+mn-ea"/>
                <a:cs typeface="Times New Roman" panose="02020603050405020304" pitchFamily="18" charset="0"/>
              </a:rPr>
              <a:t>因为</a:t>
            </a:r>
            <a:r>
              <a:rPr lang="zh-CN" altLang="en-US" sz="1050" b="0" dirty="0">
                <a:solidFill>
                  <a:srgbClr val="644300"/>
                </a:solidFill>
                <a:latin typeface="+mn-lt"/>
                <a:ea typeface="+mn-ea"/>
                <a:cs typeface="Times New Roman" panose="02020603050405020304" pitchFamily="18" charset="0"/>
              </a:rPr>
              <a:t>想要增加网络容量和服务</a:t>
            </a:r>
          </a:p>
          <a:p>
            <a:pPr algn="l" eaLnBrk="1" hangingPunct="1">
              <a:lnSpc>
                <a:spcPct val="140000"/>
              </a:lnSpc>
              <a:spcBef>
                <a:spcPct val="50000"/>
              </a:spcBef>
              <a:buClr>
                <a:schemeClr val="bg2"/>
              </a:buClr>
              <a:buSzPct val="60000"/>
              <a:buFont typeface="Wingdings" panose="05000000000000000000" pitchFamily="2" charset="2"/>
              <a:buNone/>
            </a:pPr>
            <a:r>
              <a:rPr lang="zh-CN" altLang="en-US" sz="1050" b="0" dirty="0">
                <a:solidFill>
                  <a:srgbClr val="644300"/>
                </a:solidFill>
                <a:latin typeface="+mn-lt"/>
                <a:ea typeface="+mn-ea"/>
                <a:cs typeface="Times New Roman" panose="02020603050405020304" pitchFamily="18" charset="0"/>
              </a:rPr>
              <a:t>初次分解：</a:t>
            </a:r>
            <a:r>
              <a:rPr lang="en-US" altLang="zh-CN" sz="1050" b="0" dirty="0">
                <a:solidFill>
                  <a:srgbClr val="644300"/>
                </a:solidFill>
                <a:latin typeface="+mn-lt"/>
                <a:ea typeface="+mn-ea"/>
                <a:cs typeface="Times New Roman" panose="02020603050405020304" pitchFamily="18" charset="0"/>
              </a:rPr>
              <a:t>1.1</a:t>
            </a:r>
            <a:r>
              <a:rPr lang="zh-CN" altLang="en-US" sz="1050" b="0" dirty="0">
                <a:solidFill>
                  <a:srgbClr val="644300"/>
                </a:solidFill>
                <a:latin typeface="+mn-lt"/>
                <a:ea typeface="+mn-ea"/>
                <a:cs typeface="Times New Roman" panose="02020603050405020304" pitchFamily="18" charset="0"/>
              </a:rPr>
              <a:t>作为网络规划人员，我想把媒体网关参数上传到管理系统</a:t>
            </a:r>
          </a:p>
          <a:p>
            <a:pPr algn="l" eaLnBrk="1" hangingPunct="1">
              <a:lnSpc>
                <a:spcPct val="140000"/>
              </a:lnSpc>
              <a:spcBef>
                <a:spcPct val="50000"/>
              </a:spcBef>
              <a:buClr>
                <a:schemeClr val="bg2"/>
              </a:buClr>
              <a:buSzPct val="60000"/>
              <a:buFont typeface="Wingdings" panose="05000000000000000000" pitchFamily="2" charset="2"/>
              <a:buNone/>
            </a:pPr>
            <a:r>
              <a:rPr lang="zh-CN" altLang="en-US" sz="1050" b="0" dirty="0">
                <a:solidFill>
                  <a:srgbClr val="644300"/>
                </a:solidFill>
                <a:latin typeface="+mn-lt"/>
                <a:ea typeface="+mn-ea"/>
                <a:cs typeface="Times New Roman" panose="02020603050405020304" pitchFamily="18" charset="0"/>
              </a:rPr>
              <a:t>                    </a:t>
            </a:r>
            <a:r>
              <a:rPr lang="en-US" altLang="zh-CN" sz="1050" b="0" dirty="0">
                <a:solidFill>
                  <a:srgbClr val="644300"/>
                </a:solidFill>
                <a:latin typeface="+mn-lt"/>
                <a:ea typeface="+mn-ea"/>
                <a:cs typeface="Times New Roman" panose="02020603050405020304" pitchFamily="18" charset="0"/>
              </a:rPr>
              <a:t>1.2</a:t>
            </a:r>
            <a:r>
              <a:rPr lang="zh-CN" altLang="en-US" sz="1050" b="0" dirty="0">
                <a:solidFill>
                  <a:srgbClr val="644300"/>
                </a:solidFill>
                <a:latin typeface="+mn-lt"/>
                <a:ea typeface="+mn-ea"/>
                <a:cs typeface="Times New Roman" panose="02020603050405020304" pitchFamily="18" charset="0"/>
              </a:rPr>
              <a:t>作为网络规划人员，我想从管理系统下载媒体网关参数</a:t>
            </a:r>
          </a:p>
          <a:p>
            <a:pPr algn="l" eaLnBrk="1" hangingPunct="1">
              <a:lnSpc>
                <a:spcPct val="140000"/>
              </a:lnSpc>
              <a:spcBef>
                <a:spcPct val="50000"/>
              </a:spcBef>
              <a:buClr>
                <a:schemeClr val="bg2"/>
              </a:buClr>
              <a:buSzPct val="60000"/>
              <a:buFont typeface="Wingdings" panose="05000000000000000000" pitchFamily="2" charset="2"/>
              <a:buNone/>
            </a:pPr>
            <a:r>
              <a:rPr lang="zh-CN" altLang="en-US" sz="1050" b="0" dirty="0">
                <a:solidFill>
                  <a:srgbClr val="644300"/>
                </a:solidFill>
                <a:latin typeface="+mn-lt"/>
                <a:ea typeface="+mn-ea"/>
                <a:cs typeface="Times New Roman" panose="02020603050405020304" pitchFamily="18" charset="0"/>
              </a:rPr>
              <a:t>再次分解：</a:t>
            </a:r>
            <a:r>
              <a:rPr lang="en-US" altLang="zh-CN" sz="1050" b="0" dirty="0">
                <a:solidFill>
                  <a:srgbClr val="644300"/>
                </a:solidFill>
                <a:latin typeface="+mn-lt"/>
                <a:ea typeface="+mn-ea"/>
                <a:cs typeface="Times New Roman" panose="02020603050405020304" pitchFamily="18" charset="0"/>
              </a:rPr>
              <a:t>1.2.1</a:t>
            </a:r>
            <a:r>
              <a:rPr lang="zh-CN" altLang="en-US" sz="1050" b="0" dirty="0">
                <a:solidFill>
                  <a:srgbClr val="644300"/>
                </a:solidFill>
                <a:latin typeface="+mn-lt"/>
                <a:ea typeface="+mn-ea"/>
                <a:cs typeface="Times New Roman" panose="02020603050405020304" pitchFamily="18" charset="0"/>
              </a:rPr>
              <a:t>作为网络规划人员，我想用文件方式从管理系统下载媒体网关参数</a:t>
            </a:r>
          </a:p>
          <a:p>
            <a:pPr algn="l" eaLnBrk="1" hangingPunct="1">
              <a:lnSpc>
                <a:spcPct val="140000"/>
              </a:lnSpc>
              <a:buClr>
                <a:schemeClr val="bg2"/>
              </a:buClr>
              <a:buSzPct val="60000"/>
              <a:buFont typeface="Wingdings" panose="05000000000000000000" pitchFamily="2" charset="2"/>
              <a:buNone/>
            </a:pPr>
            <a:r>
              <a:rPr lang="zh-CN" altLang="en-US" sz="1050" b="0" dirty="0">
                <a:solidFill>
                  <a:srgbClr val="644300"/>
                </a:solidFill>
                <a:latin typeface="+mn-lt"/>
                <a:ea typeface="+mn-ea"/>
                <a:cs typeface="Times New Roman" panose="02020603050405020304" pitchFamily="18" charset="0"/>
              </a:rPr>
              <a:t>	</a:t>
            </a:r>
            <a:r>
              <a:rPr lang="zh-CN" altLang="en-US" sz="1050" b="0" dirty="0">
                <a:solidFill>
                  <a:srgbClr val="343434"/>
                </a:solidFill>
                <a:latin typeface="+mn-lt"/>
                <a:ea typeface="+mn-ea"/>
                <a:cs typeface="Times New Roman" panose="02020603050405020304" pitchFamily="18" charset="0"/>
              </a:rPr>
              <a:t>用例：用户在管理系统上选择以文件方式下载媒体网关参数，执行成功后，检查文件是否正确下载到本地且内容正确</a:t>
            </a:r>
          </a:p>
          <a:p>
            <a:pPr algn="l" eaLnBrk="1" hangingPunct="1">
              <a:lnSpc>
                <a:spcPct val="140000"/>
              </a:lnSpc>
              <a:spcBef>
                <a:spcPct val="50000"/>
              </a:spcBef>
              <a:buClr>
                <a:schemeClr val="bg2"/>
              </a:buClr>
              <a:buSzPct val="60000"/>
              <a:buFont typeface="Wingdings" panose="05000000000000000000" pitchFamily="2" charset="2"/>
              <a:buNone/>
            </a:pPr>
            <a:r>
              <a:rPr lang="zh-CN" altLang="en-US" sz="1050" b="0" dirty="0">
                <a:solidFill>
                  <a:srgbClr val="343434"/>
                </a:solidFill>
                <a:latin typeface="+mn-lt"/>
                <a:ea typeface="+mn-ea"/>
                <a:cs typeface="Times New Roman" panose="02020603050405020304" pitchFamily="18" charset="0"/>
              </a:rPr>
              <a:t>	</a:t>
            </a:r>
            <a:r>
              <a:rPr lang="en-US" altLang="zh-CN" sz="1050" b="0" dirty="0">
                <a:solidFill>
                  <a:srgbClr val="644300"/>
                </a:solidFill>
                <a:latin typeface="+mn-lt"/>
                <a:ea typeface="+mn-ea"/>
                <a:cs typeface="Times New Roman" panose="02020603050405020304" pitchFamily="18" charset="0"/>
              </a:rPr>
              <a:t>1.2.2</a:t>
            </a:r>
            <a:r>
              <a:rPr lang="zh-CN" altLang="en-US" sz="1050" b="0" dirty="0">
                <a:solidFill>
                  <a:srgbClr val="644300"/>
                </a:solidFill>
                <a:latin typeface="+mn-lt"/>
                <a:ea typeface="+mn-ea"/>
                <a:cs typeface="Times New Roman" panose="02020603050405020304" pitchFamily="18" charset="0"/>
              </a:rPr>
              <a:t>作为网络规划人员，我想用</a:t>
            </a:r>
            <a:r>
              <a:rPr lang="en-US" altLang="zh-CN" sz="1050" b="0" dirty="0">
                <a:solidFill>
                  <a:srgbClr val="644300"/>
                </a:solidFill>
                <a:latin typeface="+mn-lt"/>
                <a:ea typeface="+mn-ea"/>
                <a:cs typeface="Times New Roman" panose="02020603050405020304" pitchFamily="18" charset="0"/>
              </a:rPr>
              <a:t>MML</a:t>
            </a:r>
            <a:r>
              <a:rPr lang="zh-CN" altLang="en-US" sz="1050" b="0" dirty="0">
                <a:solidFill>
                  <a:srgbClr val="644300"/>
                </a:solidFill>
                <a:latin typeface="+mn-lt"/>
                <a:ea typeface="+mn-ea"/>
                <a:cs typeface="Times New Roman" panose="02020603050405020304" pitchFamily="18" charset="0"/>
              </a:rPr>
              <a:t>结构方式从管理系统下载媒体网关的参数</a:t>
            </a:r>
          </a:p>
          <a:p>
            <a:pPr algn="l" eaLnBrk="1" hangingPunct="1">
              <a:lnSpc>
                <a:spcPct val="140000"/>
              </a:lnSpc>
              <a:buClr>
                <a:schemeClr val="bg2"/>
              </a:buClr>
              <a:buSzPct val="60000"/>
              <a:buFont typeface="Wingdings" panose="05000000000000000000" pitchFamily="2" charset="2"/>
              <a:buNone/>
            </a:pPr>
            <a:r>
              <a:rPr lang="zh-CN" altLang="en-US" sz="1050" b="0" dirty="0">
                <a:solidFill>
                  <a:srgbClr val="644300"/>
                </a:solidFill>
                <a:latin typeface="+mn-lt"/>
                <a:ea typeface="+mn-ea"/>
                <a:cs typeface="Times New Roman" panose="02020603050405020304" pitchFamily="18" charset="0"/>
              </a:rPr>
              <a:t>	</a:t>
            </a:r>
            <a:r>
              <a:rPr lang="zh-CN" altLang="en-US" sz="1050" b="0" dirty="0">
                <a:solidFill>
                  <a:srgbClr val="343434"/>
                </a:solidFill>
                <a:latin typeface="+mn-lt"/>
                <a:ea typeface="+mn-ea"/>
                <a:cs typeface="Times New Roman" panose="02020603050405020304" pitchFamily="18" charset="0"/>
              </a:rPr>
              <a:t>用例</a:t>
            </a:r>
            <a:r>
              <a:rPr lang="en-US" altLang="zh-CN" sz="1050" b="0" dirty="0">
                <a:solidFill>
                  <a:srgbClr val="343434"/>
                </a:solidFill>
                <a:latin typeface="+mn-lt"/>
                <a:ea typeface="+mn-ea"/>
                <a:cs typeface="Times New Roman" panose="02020603050405020304" pitchFamily="18" charset="0"/>
              </a:rPr>
              <a:t>:…………</a:t>
            </a:r>
          </a:p>
        </p:txBody>
      </p:sp>
      <p:sp>
        <p:nvSpPr>
          <p:cNvPr id="15" name="Text Box 8"/>
          <p:cNvSpPr txBox="1">
            <a:spLocks noChangeArrowheads="1"/>
          </p:cNvSpPr>
          <p:nvPr/>
        </p:nvSpPr>
        <p:spPr bwMode="auto">
          <a:xfrm>
            <a:off x="4355976" y="1326340"/>
            <a:ext cx="10795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88900" eaLnBrk="0" hangingPunct="0">
              <a:defRPr sz="3200">
                <a:solidFill>
                  <a:srgbClr val="990000"/>
                </a:solidFill>
                <a:latin typeface="FrutigerNext LT Medium" pitchFamily="34" charset="0"/>
                <a:ea typeface="黑体" panose="02010609060101010101" pitchFamily="49" charset="-122"/>
              </a:defRPr>
            </a:lvl1pPr>
            <a:lvl2pPr marL="742950" indent="-285750" eaLnBrk="0" hangingPunct="0">
              <a:defRPr sz="3200">
                <a:solidFill>
                  <a:srgbClr val="990000"/>
                </a:solidFill>
                <a:latin typeface="FrutigerNext LT Medium" pitchFamily="34" charset="0"/>
                <a:ea typeface="黑体" panose="02010609060101010101" pitchFamily="49" charset="-122"/>
              </a:defRPr>
            </a:lvl2pPr>
            <a:lvl3pPr marL="1143000" indent="-228600" eaLnBrk="0" hangingPunct="0">
              <a:defRPr sz="3200">
                <a:solidFill>
                  <a:srgbClr val="990000"/>
                </a:solidFill>
                <a:latin typeface="FrutigerNext LT Medium" pitchFamily="34" charset="0"/>
                <a:ea typeface="黑体" panose="02010609060101010101" pitchFamily="49" charset="-122"/>
              </a:defRPr>
            </a:lvl3pPr>
            <a:lvl4pPr marL="1600200" indent="-228600" eaLnBrk="0" hangingPunct="0">
              <a:defRPr sz="3200">
                <a:solidFill>
                  <a:srgbClr val="990000"/>
                </a:solidFill>
                <a:latin typeface="FrutigerNext LT Medium" pitchFamily="34" charset="0"/>
                <a:ea typeface="黑体" panose="02010609060101010101" pitchFamily="49" charset="-122"/>
              </a:defRPr>
            </a:lvl4pPr>
            <a:lvl5pPr marL="2057400" indent="-228600" eaLnBrk="0" hangingPunct="0">
              <a:defRPr sz="3200">
                <a:solidFill>
                  <a:srgbClr val="990000"/>
                </a:solidFill>
                <a:latin typeface="FrutigerNext LT Medium" pitchFamily="34" charset="0"/>
                <a:ea typeface="黑体" panose="02010609060101010101" pitchFamily="49" charset="-122"/>
              </a:defRPr>
            </a:lvl5pPr>
            <a:lvl6pPr marL="25146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eaLnBrk="1" hangingPunct="1">
              <a:spcBef>
                <a:spcPct val="50000"/>
              </a:spcBef>
              <a:buClr>
                <a:schemeClr val="bg2"/>
              </a:buClr>
              <a:buSzPct val="60000"/>
              <a:buFont typeface="Wingdings" panose="05000000000000000000" pitchFamily="2" charset="2"/>
              <a:buNone/>
            </a:pPr>
            <a:r>
              <a:rPr lang="zh-CN" altLang="en-US" sz="1200" dirty="0">
                <a:solidFill>
                  <a:schemeClr val="tx1"/>
                </a:solidFill>
                <a:latin typeface="华文细黑" panose="02010600040101010101" pitchFamily="2" charset="-122"/>
                <a:ea typeface="华文细黑" panose="02010600040101010101" pitchFamily="2" charset="-122"/>
              </a:rPr>
              <a:t>故事样例</a:t>
            </a:r>
          </a:p>
        </p:txBody>
      </p:sp>
    </p:spTree>
    <p:extLst>
      <p:ext uri="{BB962C8B-B14F-4D97-AF65-F5344CB8AC3E}">
        <p14:creationId xmlns:p14="http://schemas.microsoft.com/office/powerpoint/2010/main" val="25529513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p:cNvSpPr>
            <a:spLocks noGrp="1"/>
          </p:cNvSpPr>
          <p:nvPr>
            <p:ph type="body" sz="quarter" idx="10"/>
          </p:nvPr>
        </p:nvSpPr>
        <p:spPr/>
        <p:txBody>
          <a:bodyPr/>
          <a:lstStyle/>
          <a:p>
            <a:r>
              <a:rPr lang="zh-CN" altLang="en-US" sz="2200" b="1" dirty="0"/>
              <a:t>软件行业趋势分析</a:t>
            </a:r>
            <a:endParaRPr lang="en-US" altLang="zh-CN" sz="2200" b="1" dirty="0"/>
          </a:p>
          <a:p>
            <a:r>
              <a:rPr lang="zh-CN" altLang="en-US" sz="2200" dirty="0">
                <a:solidFill>
                  <a:schemeClr val="bg1">
                    <a:lumMod val="50000"/>
                  </a:schemeClr>
                </a:solidFill>
              </a:rPr>
              <a:t>敏捷、精益、微服务、</a:t>
            </a:r>
            <a:r>
              <a:rPr lang="en-US" altLang="zh-CN" sz="2200" dirty="0" err="1">
                <a:solidFill>
                  <a:schemeClr val="bg1">
                    <a:lumMod val="50000"/>
                  </a:schemeClr>
                </a:solidFill>
              </a:rPr>
              <a:t>DevOps</a:t>
            </a:r>
            <a:r>
              <a:rPr lang="zh-CN" altLang="en-US" sz="2200" dirty="0">
                <a:solidFill>
                  <a:schemeClr val="bg1">
                    <a:lumMod val="50000"/>
                  </a:schemeClr>
                </a:solidFill>
              </a:rPr>
              <a:t>方法论</a:t>
            </a:r>
            <a:endParaRPr lang="en-US" altLang="zh-CN" sz="2200" dirty="0">
              <a:solidFill>
                <a:schemeClr val="bg1">
                  <a:lumMod val="50000"/>
                </a:schemeClr>
              </a:solidFill>
            </a:endParaRPr>
          </a:p>
          <a:p>
            <a:r>
              <a:rPr lang="zh-CN" altLang="en-US" sz="2200" dirty="0">
                <a:solidFill>
                  <a:schemeClr val="bg1">
                    <a:lumMod val="50000"/>
                  </a:schemeClr>
                </a:solidFill>
              </a:rPr>
              <a:t>华为敏捷项目管理实践</a:t>
            </a:r>
            <a:endParaRPr lang="en-US" altLang="zh-CN" sz="2200" dirty="0">
              <a:solidFill>
                <a:schemeClr val="bg1">
                  <a:lumMod val="50000"/>
                </a:schemeClr>
              </a:solidFill>
            </a:endParaRPr>
          </a:p>
        </p:txBody>
      </p:sp>
    </p:spTree>
    <p:extLst>
      <p:ext uri="{BB962C8B-B14F-4D97-AF65-F5344CB8AC3E}">
        <p14:creationId xmlns:p14="http://schemas.microsoft.com/office/powerpoint/2010/main" val="19716657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4214" y="387352"/>
            <a:ext cx="8208266" cy="868363"/>
          </a:xfrm>
        </p:spPr>
        <p:txBody>
          <a:bodyPr/>
          <a:lstStyle/>
          <a:p>
            <a:r>
              <a:rPr lang="zh-CN" altLang="en-US" sz="3200" dirty="0">
                <a:latin typeface="黑体" panose="02010609060101010101" pitchFamily="49" charset="-122"/>
              </a:rPr>
              <a:t>敏捷工程实践：用户故事</a:t>
            </a:r>
            <a:r>
              <a:rPr lang="zh-CN" altLang="en-US" sz="3200" dirty="0">
                <a:latin typeface="FrutigerNext LT Regular" panose="020B0803040504020204" pitchFamily="34" charset="0"/>
              </a:rPr>
              <a:t> </a:t>
            </a:r>
            <a:r>
              <a:rPr lang="en-US" altLang="zh-CN" sz="3200" dirty="0"/>
              <a:t>(user story)</a:t>
            </a:r>
            <a:r>
              <a:rPr lang="zh-CN" altLang="en-US" sz="3200" dirty="0"/>
              <a:t>（</a:t>
            </a:r>
            <a:r>
              <a:rPr lang="en-US" altLang="zh-CN" sz="3200" dirty="0"/>
              <a:t>2/2</a:t>
            </a:r>
            <a:r>
              <a:rPr lang="zh-CN" altLang="en-US" sz="3200" dirty="0"/>
              <a:t>）</a:t>
            </a:r>
          </a:p>
        </p:txBody>
      </p:sp>
      <p:sp>
        <p:nvSpPr>
          <p:cNvPr id="60420" name="Rectangle 3"/>
          <p:cNvSpPr>
            <a:spLocks noChangeArrowheads="1"/>
          </p:cNvSpPr>
          <p:nvPr/>
        </p:nvSpPr>
        <p:spPr bwMode="auto">
          <a:xfrm>
            <a:off x="684214" y="3478596"/>
            <a:ext cx="4319834" cy="1930943"/>
          </a:xfrm>
          <a:prstGeom prst="rect">
            <a:avLst/>
          </a:prstGeom>
          <a:solidFill>
            <a:srgbClr val="F3F2D9"/>
          </a:solidFill>
          <a:ln>
            <a:noFill/>
          </a:ln>
          <a:extLst/>
        </p:spPr>
        <p:txBody>
          <a:bodyPr lIns="144000" tIns="144000" rIns="144000" bIns="144000"/>
          <a:lstStyle>
            <a:lvl1pPr marL="361950" indent="-361950" defTabSz="800100" eaLnBrk="0" hangingPunct="0">
              <a:defRPr sz="3200">
                <a:solidFill>
                  <a:srgbClr val="990000"/>
                </a:solidFill>
                <a:latin typeface="FrutigerNext LT Medium" pitchFamily="34" charset="0"/>
                <a:ea typeface="黑体" panose="02010609060101010101" pitchFamily="49" charset="-122"/>
              </a:defRPr>
            </a:lvl1pPr>
            <a:lvl2pPr marL="742950" indent="-285750" defTabSz="800100" eaLnBrk="0" hangingPunct="0">
              <a:defRPr sz="3200">
                <a:solidFill>
                  <a:srgbClr val="990000"/>
                </a:solidFill>
                <a:latin typeface="FrutigerNext LT Medium" pitchFamily="34" charset="0"/>
                <a:ea typeface="黑体" panose="02010609060101010101" pitchFamily="49" charset="-122"/>
              </a:defRPr>
            </a:lvl2pPr>
            <a:lvl3pPr marL="1143000" indent="-228600" defTabSz="800100" eaLnBrk="0" hangingPunct="0">
              <a:defRPr sz="3200">
                <a:solidFill>
                  <a:srgbClr val="990000"/>
                </a:solidFill>
                <a:latin typeface="FrutigerNext LT Medium" pitchFamily="34" charset="0"/>
                <a:ea typeface="黑体" panose="02010609060101010101" pitchFamily="49" charset="-122"/>
              </a:defRPr>
            </a:lvl3pPr>
            <a:lvl4pPr marL="1600200" indent="-228600" defTabSz="800100" eaLnBrk="0" hangingPunct="0">
              <a:defRPr sz="3200">
                <a:solidFill>
                  <a:srgbClr val="990000"/>
                </a:solidFill>
                <a:latin typeface="FrutigerNext LT Medium" pitchFamily="34" charset="0"/>
                <a:ea typeface="黑体" panose="02010609060101010101" pitchFamily="49" charset="-122"/>
              </a:defRPr>
            </a:lvl4pPr>
            <a:lvl5pPr marL="2057400" indent="-228600" defTabSz="800100" eaLnBrk="0" hangingPunct="0">
              <a:defRPr sz="3200">
                <a:solidFill>
                  <a:srgbClr val="990000"/>
                </a:solidFill>
                <a:latin typeface="FrutigerNext LT Medium" pitchFamily="34" charset="0"/>
                <a:ea typeface="黑体" panose="02010609060101010101" pitchFamily="49" charset="-122"/>
              </a:defRPr>
            </a:lvl5pPr>
            <a:lvl6pPr marL="25146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a:spcAft>
                <a:spcPct val="30000"/>
              </a:spcAft>
              <a:buClr>
                <a:schemeClr val="bg2"/>
              </a:buClr>
              <a:buSzPct val="60000"/>
              <a:buFont typeface="Wingdings" panose="05000000000000000000" pitchFamily="2" charset="2"/>
              <a:buNone/>
            </a:pPr>
            <a:r>
              <a:rPr lang="zh-CN" altLang="en-US" sz="1400" dirty="0">
                <a:solidFill>
                  <a:schemeClr val="tx1"/>
                </a:solidFill>
                <a:latin typeface="+mn-lt"/>
                <a:ea typeface="华文细黑" panose="02010600040101010101" pitchFamily="2" charset="-122"/>
              </a:rPr>
              <a:t>用户故事的好处</a:t>
            </a:r>
          </a:p>
          <a:p>
            <a:pPr marL="171450" indent="-171450">
              <a:lnSpc>
                <a:spcPct val="120000"/>
              </a:lnSpc>
              <a:buClr>
                <a:schemeClr val="bg1">
                  <a:lumMod val="50000"/>
                </a:schemeClr>
              </a:buClr>
              <a:buSzPct val="60000"/>
              <a:buFont typeface="Wingdings" panose="05000000000000000000" pitchFamily="2" charset="2"/>
              <a:buChar char="l"/>
            </a:pPr>
            <a:r>
              <a:rPr lang="zh-CN" altLang="en-US" sz="1200" b="0" dirty="0">
                <a:solidFill>
                  <a:schemeClr val="tx1"/>
                </a:solidFill>
                <a:latin typeface="+mn-lt"/>
                <a:ea typeface="华文细黑" panose="02010600040101010101" pitchFamily="2" charset="-122"/>
              </a:rPr>
              <a:t>用户故事站在用户视角便于和客户交流，准确描述客户需求；</a:t>
            </a:r>
          </a:p>
          <a:p>
            <a:pPr marL="171450" indent="-171450">
              <a:lnSpc>
                <a:spcPct val="120000"/>
              </a:lnSpc>
              <a:buClr>
                <a:schemeClr val="bg1">
                  <a:lumMod val="50000"/>
                </a:schemeClr>
              </a:buClr>
              <a:buSzPct val="60000"/>
              <a:buFont typeface="Wingdings" panose="05000000000000000000" pitchFamily="2" charset="2"/>
              <a:buChar char="l"/>
            </a:pPr>
            <a:r>
              <a:rPr lang="zh-CN" altLang="en-US" sz="1200" b="0" dirty="0">
                <a:solidFill>
                  <a:schemeClr val="tx1"/>
                </a:solidFill>
                <a:latin typeface="+mn-lt"/>
                <a:ea typeface="华文细黑" panose="02010600040101010101" pitchFamily="2" charset="-122"/>
              </a:rPr>
              <a:t>用户故事可独立交付单元、规模小，适于迭代开发，以获得用户快速反馈；</a:t>
            </a:r>
          </a:p>
          <a:p>
            <a:pPr marL="171450" indent="-171450">
              <a:lnSpc>
                <a:spcPct val="120000"/>
              </a:lnSpc>
              <a:buClr>
                <a:schemeClr val="bg1">
                  <a:lumMod val="50000"/>
                </a:schemeClr>
              </a:buClr>
              <a:buSzPct val="60000"/>
              <a:buFont typeface="Wingdings" panose="05000000000000000000" pitchFamily="2" charset="2"/>
              <a:buChar char="l"/>
            </a:pPr>
            <a:r>
              <a:rPr lang="zh-CN" altLang="en-US" sz="1200" b="0" dirty="0">
                <a:solidFill>
                  <a:schemeClr val="tx1"/>
                </a:solidFill>
                <a:latin typeface="+mn-lt"/>
                <a:ea typeface="华文细黑" panose="02010600040101010101" pitchFamily="2" charset="-122"/>
              </a:rPr>
              <a:t>用户故事强调编写验收测试用例作为验收标准，能促使需求分析人员准确把握需求，牵引开发人员避免过度设计。</a:t>
            </a:r>
          </a:p>
        </p:txBody>
      </p:sp>
      <p:sp>
        <p:nvSpPr>
          <p:cNvPr id="60421" name="Rectangle 3"/>
          <p:cNvSpPr>
            <a:spLocks noChangeArrowheads="1"/>
          </p:cNvSpPr>
          <p:nvPr/>
        </p:nvSpPr>
        <p:spPr bwMode="auto">
          <a:xfrm>
            <a:off x="684214" y="1340768"/>
            <a:ext cx="4319834" cy="2069684"/>
          </a:xfrm>
          <a:prstGeom prst="rect">
            <a:avLst/>
          </a:prstGeom>
          <a:solidFill>
            <a:srgbClr val="F8EFE4"/>
          </a:solidFill>
          <a:ln>
            <a:noFill/>
          </a:ln>
          <a:extLst/>
        </p:spPr>
        <p:txBody>
          <a:bodyPr lIns="144000" tIns="144000" rIns="144000" bIns="144000"/>
          <a:lstStyle>
            <a:lvl1pPr marL="361950" indent="-361950" defTabSz="800100" eaLnBrk="0" hangingPunct="0">
              <a:defRPr sz="3200">
                <a:solidFill>
                  <a:srgbClr val="990000"/>
                </a:solidFill>
                <a:latin typeface="FrutigerNext LT Medium" pitchFamily="34" charset="0"/>
                <a:ea typeface="黑体" panose="02010609060101010101" pitchFamily="49" charset="-122"/>
              </a:defRPr>
            </a:lvl1pPr>
            <a:lvl2pPr marL="742950" indent="-285750" defTabSz="800100" eaLnBrk="0" hangingPunct="0">
              <a:defRPr sz="3200">
                <a:solidFill>
                  <a:srgbClr val="990000"/>
                </a:solidFill>
                <a:latin typeface="FrutigerNext LT Medium" pitchFamily="34" charset="0"/>
                <a:ea typeface="黑体" panose="02010609060101010101" pitchFamily="49" charset="-122"/>
              </a:defRPr>
            </a:lvl2pPr>
            <a:lvl3pPr marL="1143000" indent="-228600" defTabSz="800100" eaLnBrk="0" hangingPunct="0">
              <a:defRPr sz="3200">
                <a:solidFill>
                  <a:srgbClr val="990000"/>
                </a:solidFill>
                <a:latin typeface="FrutigerNext LT Medium" pitchFamily="34" charset="0"/>
                <a:ea typeface="黑体" panose="02010609060101010101" pitchFamily="49" charset="-122"/>
              </a:defRPr>
            </a:lvl3pPr>
            <a:lvl4pPr marL="1600200" indent="-228600" defTabSz="800100" eaLnBrk="0" hangingPunct="0">
              <a:defRPr sz="3200">
                <a:solidFill>
                  <a:srgbClr val="990000"/>
                </a:solidFill>
                <a:latin typeface="FrutigerNext LT Medium" pitchFamily="34" charset="0"/>
                <a:ea typeface="黑体" panose="02010609060101010101" pitchFamily="49" charset="-122"/>
              </a:defRPr>
            </a:lvl4pPr>
            <a:lvl5pPr marL="2057400" indent="-228600" defTabSz="800100" eaLnBrk="0" hangingPunct="0">
              <a:defRPr sz="3200">
                <a:solidFill>
                  <a:srgbClr val="990000"/>
                </a:solidFill>
                <a:latin typeface="FrutigerNext LT Medium" pitchFamily="34" charset="0"/>
                <a:ea typeface="黑体" panose="02010609060101010101" pitchFamily="49" charset="-122"/>
              </a:defRPr>
            </a:lvl5pPr>
            <a:lvl6pPr marL="25146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a:spcAft>
                <a:spcPct val="30000"/>
              </a:spcAft>
              <a:buClr>
                <a:schemeClr val="bg2"/>
              </a:buClr>
              <a:buSzPct val="60000"/>
              <a:buFont typeface="Wingdings" panose="05000000000000000000" pitchFamily="2" charset="2"/>
              <a:buNone/>
            </a:pPr>
            <a:r>
              <a:rPr lang="zh-CN" altLang="en-US" sz="1400" dirty="0">
                <a:solidFill>
                  <a:schemeClr val="tx1"/>
                </a:solidFill>
                <a:latin typeface="+mn-lt"/>
                <a:ea typeface="+mn-ea"/>
              </a:rPr>
              <a:t>用户故事的关键要点</a:t>
            </a:r>
            <a:endParaRPr lang="en-US" altLang="zh-CN" sz="1400" dirty="0">
              <a:solidFill>
                <a:schemeClr val="tx1"/>
              </a:solidFill>
              <a:latin typeface="+mn-lt"/>
              <a:ea typeface="+mn-ea"/>
            </a:endParaRPr>
          </a:p>
          <a:p>
            <a:pPr marL="171450" indent="-171450">
              <a:spcAft>
                <a:spcPct val="30000"/>
              </a:spcAft>
              <a:buClr>
                <a:schemeClr val="bg1">
                  <a:lumMod val="50000"/>
                </a:schemeClr>
              </a:buClr>
              <a:buSzPct val="60000"/>
              <a:buFont typeface="Wingdings" panose="05000000000000000000" pitchFamily="2" charset="2"/>
              <a:buChar char="l"/>
            </a:pPr>
            <a:r>
              <a:rPr lang="en-US" altLang="zh-CN" sz="1200" b="0" dirty="0">
                <a:solidFill>
                  <a:schemeClr val="tx1"/>
                </a:solidFill>
                <a:latin typeface="+mn-lt"/>
                <a:ea typeface="+mn-ea"/>
              </a:rPr>
              <a:t>I – Independent</a:t>
            </a:r>
            <a:r>
              <a:rPr lang="zh-CN" altLang="en-US" sz="1200" b="0" dirty="0">
                <a:solidFill>
                  <a:schemeClr val="tx1"/>
                </a:solidFill>
                <a:latin typeface="+mn-lt"/>
                <a:ea typeface="+mn-ea"/>
              </a:rPr>
              <a:t>，可独立交付给客户</a:t>
            </a:r>
            <a:endParaRPr lang="en-US" altLang="zh-CN" sz="1200" b="0" dirty="0">
              <a:solidFill>
                <a:schemeClr val="tx1"/>
              </a:solidFill>
              <a:latin typeface="+mn-lt"/>
              <a:ea typeface="+mn-ea"/>
            </a:endParaRPr>
          </a:p>
          <a:p>
            <a:pPr marL="171450" indent="-171450">
              <a:spcAft>
                <a:spcPct val="30000"/>
              </a:spcAft>
              <a:buClr>
                <a:schemeClr val="bg1">
                  <a:lumMod val="50000"/>
                </a:schemeClr>
              </a:buClr>
              <a:buSzPct val="60000"/>
              <a:buFont typeface="Wingdings" panose="05000000000000000000" pitchFamily="2" charset="2"/>
              <a:buChar char="l"/>
            </a:pPr>
            <a:r>
              <a:rPr lang="en-US" altLang="zh-CN" sz="1200" b="0" dirty="0">
                <a:solidFill>
                  <a:schemeClr val="tx1"/>
                </a:solidFill>
                <a:latin typeface="+mn-lt"/>
                <a:ea typeface="+mn-ea"/>
              </a:rPr>
              <a:t>N – Negotiable</a:t>
            </a:r>
            <a:r>
              <a:rPr lang="zh-CN" altLang="en-US" sz="1200" b="0" dirty="0">
                <a:solidFill>
                  <a:schemeClr val="tx1"/>
                </a:solidFill>
                <a:latin typeface="+mn-lt"/>
                <a:ea typeface="+mn-ea"/>
              </a:rPr>
              <a:t>，便于与客户交流</a:t>
            </a:r>
            <a:endParaRPr lang="en-US" altLang="zh-CN" sz="1200" b="0" dirty="0">
              <a:solidFill>
                <a:schemeClr val="tx1"/>
              </a:solidFill>
              <a:latin typeface="+mn-lt"/>
              <a:ea typeface="+mn-ea"/>
            </a:endParaRPr>
          </a:p>
          <a:p>
            <a:pPr marL="171450" indent="-171450">
              <a:spcAft>
                <a:spcPct val="30000"/>
              </a:spcAft>
              <a:buClr>
                <a:schemeClr val="bg1">
                  <a:lumMod val="50000"/>
                </a:schemeClr>
              </a:buClr>
              <a:buSzPct val="60000"/>
              <a:buFont typeface="Wingdings" panose="05000000000000000000" pitchFamily="2" charset="2"/>
              <a:buChar char="l"/>
            </a:pPr>
            <a:r>
              <a:rPr lang="en-US" altLang="zh-CN" sz="1200" b="0" dirty="0">
                <a:solidFill>
                  <a:schemeClr val="tx1"/>
                </a:solidFill>
                <a:latin typeface="+mn-lt"/>
                <a:ea typeface="+mn-ea"/>
              </a:rPr>
              <a:t>V - Valuable </a:t>
            </a:r>
            <a:r>
              <a:rPr lang="zh-CN" altLang="en-US" sz="1200" b="0" dirty="0">
                <a:solidFill>
                  <a:schemeClr val="tx1"/>
                </a:solidFill>
                <a:latin typeface="+mn-lt"/>
                <a:ea typeface="+mn-ea"/>
              </a:rPr>
              <a:t>，对客户有价值</a:t>
            </a:r>
            <a:endParaRPr lang="en-US" altLang="zh-CN" sz="1200" b="0" dirty="0">
              <a:solidFill>
                <a:schemeClr val="tx1"/>
              </a:solidFill>
              <a:latin typeface="+mn-lt"/>
              <a:ea typeface="+mn-ea"/>
            </a:endParaRPr>
          </a:p>
          <a:p>
            <a:pPr marL="171450" indent="-171450">
              <a:spcAft>
                <a:spcPct val="30000"/>
              </a:spcAft>
              <a:buClr>
                <a:schemeClr val="bg1">
                  <a:lumMod val="50000"/>
                </a:schemeClr>
              </a:buClr>
              <a:buSzPct val="60000"/>
              <a:buFont typeface="Wingdings" panose="05000000000000000000" pitchFamily="2" charset="2"/>
              <a:buChar char="l"/>
            </a:pPr>
            <a:r>
              <a:rPr lang="en-US" altLang="zh-CN" sz="1200" b="0" dirty="0">
                <a:solidFill>
                  <a:schemeClr val="tx1"/>
                </a:solidFill>
                <a:latin typeface="+mn-lt"/>
                <a:ea typeface="+mn-ea"/>
              </a:rPr>
              <a:t>E - Estimable </a:t>
            </a:r>
            <a:r>
              <a:rPr lang="zh-CN" altLang="en-US" sz="1200" b="0" dirty="0">
                <a:solidFill>
                  <a:schemeClr val="tx1"/>
                </a:solidFill>
                <a:latin typeface="+mn-lt"/>
                <a:ea typeface="+mn-ea"/>
              </a:rPr>
              <a:t>，能估计出工作量</a:t>
            </a:r>
            <a:endParaRPr lang="en-US" altLang="zh-CN" sz="1200" b="0" dirty="0">
              <a:solidFill>
                <a:schemeClr val="tx1"/>
              </a:solidFill>
              <a:latin typeface="+mn-lt"/>
              <a:ea typeface="+mn-ea"/>
            </a:endParaRPr>
          </a:p>
          <a:p>
            <a:pPr marL="171450" indent="-171450">
              <a:spcAft>
                <a:spcPct val="30000"/>
              </a:spcAft>
              <a:buClr>
                <a:schemeClr val="bg1">
                  <a:lumMod val="50000"/>
                </a:schemeClr>
              </a:buClr>
              <a:buSzPct val="60000"/>
              <a:buFont typeface="Wingdings" panose="05000000000000000000" pitchFamily="2" charset="2"/>
              <a:buChar char="l"/>
            </a:pPr>
            <a:r>
              <a:rPr lang="en-US" altLang="zh-CN" sz="1200" b="0" dirty="0">
                <a:solidFill>
                  <a:schemeClr val="tx1"/>
                </a:solidFill>
                <a:latin typeface="+mn-lt"/>
                <a:ea typeface="+mn-ea"/>
              </a:rPr>
              <a:t>S - Small </a:t>
            </a:r>
            <a:r>
              <a:rPr lang="zh-CN" altLang="en-US" sz="1200" b="0" dirty="0">
                <a:solidFill>
                  <a:schemeClr val="tx1"/>
                </a:solidFill>
                <a:latin typeface="+mn-lt"/>
                <a:ea typeface="+mn-ea"/>
              </a:rPr>
              <a:t>，分解到最底层的用户故事粒度尽量小，至少在一个迭代中能完成</a:t>
            </a:r>
            <a:endParaRPr lang="en-US" altLang="zh-CN" sz="1200" b="0" dirty="0">
              <a:solidFill>
                <a:schemeClr val="tx1"/>
              </a:solidFill>
              <a:latin typeface="+mn-lt"/>
              <a:ea typeface="+mn-ea"/>
            </a:endParaRPr>
          </a:p>
          <a:p>
            <a:pPr marL="171450" indent="-171450">
              <a:spcAft>
                <a:spcPct val="30000"/>
              </a:spcAft>
              <a:buClr>
                <a:schemeClr val="bg1">
                  <a:lumMod val="50000"/>
                </a:schemeClr>
              </a:buClr>
              <a:buSzPct val="60000"/>
              <a:buFont typeface="Wingdings" panose="05000000000000000000" pitchFamily="2" charset="2"/>
              <a:buChar char="l"/>
            </a:pPr>
            <a:r>
              <a:rPr lang="en-US" altLang="zh-CN" sz="1200" b="0" dirty="0">
                <a:solidFill>
                  <a:schemeClr val="tx1"/>
                </a:solidFill>
                <a:latin typeface="+mn-lt"/>
                <a:ea typeface="+mn-ea"/>
              </a:rPr>
              <a:t>T - Testable</a:t>
            </a:r>
            <a:r>
              <a:rPr lang="zh-CN" altLang="en-US" sz="1200" b="0" dirty="0">
                <a:solidFill>
                  <a:schemeClr val="tx1"/>
                </a:solidFill>
                <a:latin typeface="+mn-lt"/>
                <a:ea typeface="+mn-ea"/>
              </a:rPr>
              <a:t>，可测试 </a:t>
            </a:r>
          </a:p>
        </p:txBody>
      </p:sp>
      <p:sp>
        <p:nvSpPr>
          <p:cNvPr id="60422" name="DtsShapeName" descr="98G8C38D3@C@5928CG99BC60676G69EG085&lt;&gt;G85&lt;&gt;G{37253g!!!!!BIHO@]{11041092!@57844411308600723@11308600723@!!!!!!!!!!!!!!!!!!!!!!!!!!!!!!!!!!!!!!!!!!!!!!!!!!!!85&lt;&gt;F85&lt;AG[11025026!!!BIHO@]{11025026!@5D5@C41100180BB7G1衙缉!Lhbsnrngu!QnvdsQnhou!熊丝吓逛!)3(/qqu!!!!!!!!!!!!!!!!!!!!!!!!!!!!!!!!!!!!!!!!!!!!!!!!!!!!!!!!!!!!!!!!!!!!!!!!!!!!!!!!!!!!!!!!!!!!!!!!!!!!!!!!!!!!!!!!!!!!!!!!!!!!!!!!!!!!!!!!!!!!!!!!!!!!!!!!!!!!!!!!!!!!!!!!!!!!!!!!!!!!!!!!!!!!!!!!!!!!!!!!!!!!!!!!!!!!!!!!!!!!!!!!!!!!!!!!!!!!!!!!!!!!!!!!!!!!!!!!!!!!!!!!!!!!!!!!!!!!!!!!!!!!!!!!!!!!!!!!!!!!!!!!!!!!!!!!!!!!!!!!!!!!!!!!!!!!!!!!!!!!!!!!!!!!!!!!!!!!!!!!!!!!!!!!!!!!!!!!!!!!!!!!!!!!!!!!!!!!!!!!!!!!!!!!!!!!!!!!!!!!!!!!!!!!!!!!!!!!!!!!!!!!!!!!!!!!!!!!!!!!!!!!!!!!!!!!!!!!!!!!!!!!!!!!!!!!!!!!!!!!!!!!!!!!!!!!!!!!!!!!!!!!!!!!!!!!!!!!!!!!!!!!!!!!!!!!!!!!!!!!!!!!!!!!!!!!!!!!!!!!!!!!!!!!!!!!!!!!!!!!!!!!!!!!!!!!!!!!!!!!!!!!!!!!!!!!!!!!!!!!!!!!!!!!!!!!!!!!!!!!!!!!!!!!!!!!!!!!!!!!!!!!!!!!!!!!!!!!!!!!!!!!!!!!!!!!!!!!!!!!!!!!!!!!!!!!!!!!!!!!!!!!!!!!!!!!!!!!!!!!!!!!!!!!!!!!!!!!!!!!!!!!!!!!!!!!!!!!!!!!!!!!!!!!!!!!!!!!!!!!!!!!!!!!!!!!!!!!!!!!!!!!!!!!!!!!!!!!!!!!!!!!!!!!!!!!!!!!!!!!!!!!!!!!!!!!!!!!!!!!!!!!!!!!!!!!!!!!!!!!!!!!!!!!!!!!!!!!!!!!!!!!!!!!!!!!!!!!!!!!!!!!!!!!!!!!!!!!!!!!!!!!!!!!!!!!!!!!!!!!!!!!!!!!!!!!!!!!!!!!!!!!!!!!!!!!!!!!!!!!!!!!!!!!!!!!!!!!!!!!!!!!!!!!!!!!!!!!!!!!!!!!!!!!!!!!!!!!!!!!!!!!!!!!!!!!!!!!!!!!!!!!!!!!!!!!!!!!!!!!!!!!!!!!!!!!!!!!!!!!!!!!!!!!!!!!!!!!!!!!!!!!!!!!!!!!!!!!!!!!!!!!!!!!!!!!!!!!!!!!!!!!!!!!!!!!!!!!!!!!!!!!!!!!!!!!!!!!!!!!!!!!!!!!!!!!!!!!!!!!!!!!!!!!!!!!!!!!!!!!!!!!!!!!!!!!!!!!!!!!!!!!!!!!!!!!!!!!!!!!!!!!!!!!!!!!!!!!!!!!!!!!!!!!!!!!!!!!!!!!!!!!!!!!!!!!!!!!!!!!!!!!!!!!!!!!!!!!!!!!!!!!!!!!!!!!!!!!!!!!!!!!!!!!!!!!!!!!!!!!!!!!!!!!!!!!!!!!!!!!!!!!!!!!!!!!!!!!!!!!!!!!!!!!!!!!!!!!!!!!!!!!!!!!!!!!!!!!!!!!!!!!!!!!!!!!!!!!!!!!!!!!!!!!!!!!!!!!!!!!!!!!!!!!!!!!!!!!!!!!!!!!!!!!!!!!!!!!!!!!!!!!!!!!!!!!!!!!!!!!!!!!!!!!!!!!!!!!!!!!!!!!!!!!!!!!!!!!!!!!!!!!!!!!!!!!!!!!!!!!!!!!!!!!!!!!!!!!!!!!!!!!!!!!!!!!!!!!!!!!!!!!!!!!!!!!!!!!!!!!!!!!!!!!!!!!!!!!!!!!!!!!!!!!!!!!!!!!!!!!!!!!!!!!!!!!!!!!!!!!!!!!!!!!!!!!!!!!!!!!!!!!!!!!!!!!!!!!!!!!!!!!!!!!!!!!!!!!!!!!!!!!!!!!!!!!!!!!!!!!!!!!!!!!!!!!!!!!!!!!!!!!!!!!!!!!!!!!!!!!!!!!!!!!!!!!!!!!!!!!!!!!!!!!!!!!!!!!!!!!!!!!!!!!!!!!!!!!!!!!!!!!!!!!!!!!!!!!!!!!!!!!!!!!!!!!!!!!!!!!!!!!!!!!!!!!!!!!!!!!!!!!!!!!!!!!!!!!!!!!!!!!!!!!!!!!!!!!!!!!!!!!!!!!!!!!!!!!!!!!!!!!!!!!!!!!!!!!!!!!!!!!!!!!!!!!!!!!!!!!!!!!!!!!!!!!!!!!!!!!!!!!!!!!!!!!!!!!!!!!1!&quot;" hidden="1"/>
          <p:cNvSpPr>
            <a:spLocks noChangeArrowheads="1"/>
          </p:cNvSpPr>
          <p:nvPr/>
        </p:nvSpPr>
        <p:spPr bwMode="auto">
          <a:xfrm>
            <a:off x="1143894" y="671951"/>
            <a:ext cx="223278" cy="373127"/>
          </a:xfrm>
          <a:custGeom>
            <a:avLst/>
            <a:gdLst>
              <a:gd name="T0" fmla="*/ 0 w 21600"/>
              <a:gd name="T1" fmla="*/ 0 h 21600"/>
              <a:gd name="T2" fmla="*/ 0 w 21600"/>
              <a:gd name="T3" fmla="*/ 0 h 21600"/>
              <a:gd name="T4" fmla="*/ 0 w 21600"/>
              <a:gd name="T5" fmla="*/ 0 h 21600"/>
              <a:gd name="T6" fmla="*/ 0 w 21600"/>
              <a:gd name="T7" fmla="*/ 0 h 21600"/>
              <a:gd name="T8" fmla="*/ 17694720 60000 65536"/>
              <a:gd name="T9" fmla="*/ 11796480 60000 65536"/>
              <a:gd name="T10" fmla="*/ 5898240 60000 65536"/>
              <a:gd name="T11" fmla="*/ 0 60000 65536"/>
              <a:gd name="T12" fmla="*/ 5033 w 21600"/>
              <a:gd name="T13" fmla="*/ 2272 h 21600"/>
              <a:gd name="T14" fmla="*/ 16554 w 21600"/>
              <a:gd name="T15" fmla="*/ 13684 h 21600"/>
            </a:gdLst>
            <a:ahLst/>
            <a:cxnLst>
              <a:cxn ang="T8">
                <a:pos x="T0" y="T1"/>
              </a:cxn>
              <a:cxn ang="T9">
                <a:pos x="T2" y="T3"/>
              </a:cxn>
              <a:cxn ang="T10">
                <a:pos x="T4" y="T5"/>
              </a:cxn>
              <a:cxn ang="T11">
                <a:pos x="T6" y="T7"/>
              </a:cxn>
            </a:cxnLst>
            <a:rect l="T12" t="T13" r="T14" b="T15"/>
            <a:pathLst>
              <a:path w="21600" h="21600">
                <a:moveTo>
                  <a:pt x="10860" y="2187"/>
                </a:moveTo>
                <a:cubicBezTo>
                  <a:pt x="10451" y="1746"/>
                  <a:pt x="9529" y="1018"/>
                  <a:pt x="9015" y="730"/>
                </a:cubicBezTo>
                <a:cubicBezTo>
                  <a:pt x="7865" y="152"/>
                  <a:pt x="6685" y="0"/>
                  <a:pt x="5415" y="0"/>
                </a:cubicBezTo>
                <a:cubicBezTo>
                  <a:pt x="4175" y="152"/>
                  <a:pt x="2995" y="575"/>
                  <a:pt x="1967" y="1305"/>
                </a:cubicBezTo>
                <a:cubicBezTo>
                  <a:pt x="1150" y="2187"/>
                  <a:pt x="575" y="3222"/>
                  <a:pt x="242" y="4220"/>
                </a:cubicBezTo>
                <a:cubicBezTo>
                  <a:pt x="0" y="5410"/>
                  <a:pt x="242" y="6560"/>
                  <a:pt x="575" y="7597"/>
                </a:cubicBezTo>
                <a:lnTo>
                  <a:pt x="10860" y="21600"/>
                </a:lnTo>
                <a:lnTo>
                  <a:pt x="20995" y="7597"/>
                </a:lnTo>
                <a:cubicBezTo>
                  <a:pt x="21480" y="6560"/>
                  <a:pt x="21600" y="5410"/>
                  <a:pt x="21480" y="4220"/>
                </a:cubicBezTo>
                <a:cubicBezTo>
                  <a:pt x="21115" y="3222"/>
                  <a:pt x="20420" y="2187"/>
                  <a:pt x="19632" y="1305"/>
                </a:cubicBezTo>
                <a:cubicBezTo>
                  <a:pt x="18575" y="575"/>
                  <a:pt x="17425" y="152"/>
                  <a:pt x="16275" y="0"/>
                </a:cubicBezTo>
                <a:cubicBezTo>
                  <a:pt x="15005" y="0"/>
                  <a:pt x="13735" y="152"/>
                  <a:pt x="12705" y="730"/>
                </a:cubicBezTo>
                <a:cubicBezTo>
                  <a:pt x="12176" y="1018"/>
                  <a:pt x="11254" y="1746"/>
                  <a:pt x="10860" y="2187"/>
                </a:cubicBezTo>
                <a:close/>
              </a:path>
            </a:pathLst>
          </a:cu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59385" tIns="29692" rIns="59385" bIns="29692" anchor="ctr">
            <a:spAutoFit/>
          </a:bodyPr>
          <a:lstStyle/>
          <a:p>
            <a:endParaRPr lang="zh-CN" altLang="en-US" sz="900"/>
          </a:p>
        </p:txBody>
      </p:sp>
      <p:sp>
        <p:nvSpPr>
          <p:cNvPr id="60423" name="Rectangle 7"/>
          <p:cNvSpPr>
            <a:spLocks noChangeArrowheads="1"/>
          </p:cNvSpPr>
          <p:nvPr/>
        </p:nvSpPr>
        <p:spPr bwMode="auto">
          <a:xfrm>
            <a:off x="650330" y="5536738"/>
            <a:ext cx="6155119" cy="2690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60065" tIns="30032" rIns="60065" bIns="30032"/>
          <a:lstStyle>
            <a:lvl1pPr defTabSz="800100" eaLnBrk="0" hangingPunct="0">
              <a:defRPr sz="3200">
                <a:solidFill>
                  <a:srgbClr val="990000"/>
                </a:solidFill>
                <a:latin typeface="FrutigerNext LT Medium" pitchFamily="34" charset="0"/>
                <a:ea typeface="黑体" panose="02010609060101010101" pitchFamily="49" charset="-122"/>
              </a:defRPr>
            </a:lvl1pPr>
            <a:lvl2pPr marL="742950" indent="-285750" defTabSz="800100" eaLnBrk="0" hangingPunct="0">
              <a:defRPr sz="3200">
                <a:solidFill>
                  <a:srgbClr val="990000"/>
                </a:solidFill>
                <a:latin typeface="FrutigerNext LT Medium" pitchFamily="34" charset="0"/>
                <a:ea typeface="黑体" panose="02010609060101010101" pitchFamily="49" charset="-122"/>
              </a:defRPr>
            </a:lvl2pPr>
            <a:lvl3pPr marL="1143000" indent="-228600" defTabSz="800100" eaLnBrk="0" hangingPunct="0">
              <a:defRPr sz="3200">
                <a:solidFill>
                  <a:srgbClr val="990000"/>
                </a:solidFill>
                <a:latin typeface="FrutigerNext LT Medium" pitchFamily="34" charset="0"/>
                <a:ea typeface="黑体" panose="02010609060101010101" pitchFamily="49" charset="-122"/>
              </a:defRPr>
            </a:lvl3pPr>
            <a:lvl4pPr marL="1600200" indent="-228600" defTabSz="800100" eaLnBrk="0" hangingPunct="0">
              <a:defRPr sz="3200">
                <a:solidFill>
                  <a:srgbClr val="990000"/>
                </a:solidFill>
                <a:latin typeface="FrutigerNext LT Medium" pitchFamily="34" charset="0"/>
                <a:ea typeface="黑体" panose="02010609060101010101" pitchFamily="49" charset="-122"/>
              </a:defRPr>
            </a:lvl4pPr>
            <a:lvl5pPr marL="2057400" indent="-228600" defTabSz="800100" eaLnBrk="0" hangingPunct="0">
              <a:defRPr sz="3200">
                <a:solidFill>
                  <a:srgbClr val="990000"/>
                </a:solidFill>
                <a:latin typeface="FrutigerNext LT Medium" pitchFamily="34" charset="0"/>
                <a:ea typeface="黑体" panose="02010609060101010101" pitchFamily="49" charset="-122"/>
              </a:defRPr>
            </a:lvl5pPr>
            <a:lvl6pPr marL="25146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eaLnBrk="1" hangingPunct="1">
              <a:lnSpc>
                <a:spcPct val="130000"/>
              </a:lnSpc>
              <a:buClr>
                <a:schemeClr val="bg2"/>
              </a:buClr>
              <a:buFont typeface="Wingdings" panose="05000000000000000000" pitchFamily="2" charset="2"/>
              <a:buNone/>
            </a:pPr>
            <a:r>
              <a:rPr lang="zh-CN" altLang="en-US" sz="1400" dirty="0">
                <a:solidFill>
                  <a:schemeClr val="tx2"/>
                </a:solidFill>
                <a:latin typeface="+mn-lt"/>
                <a:ea typeface="华文细黑" panose="02010600040101010101" pitchFamily="2" charset="-122"/>
              </a:rPr>
              <a:t>用户故事便于团队站在用户角度分解细化需求并制定验收标准</a:t>
            </a:r>
          </a:p>
        </p:txBody>
      </p:sp>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24950" y="1340768"/>
            <a:ext cx="3080060" cy="2056776"/>
          </a:xfrm>
          <a:prstGeom prst="rect">
            <a:avLst/>
          </a:prstGeom>
        </p:spPr>
      </p:pic>
      <p:pic>
        <p:nvPicPr>
          <p:cNvPr id="10" name="图片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05887" y="3478597"/>
            <a:ext cx="2999123" cy="1930942"/>
          </a:xfrm>
          <a:prstGeom prst="rect">
            <a:avLst/>
          </a:prstGeom>
        </p:spPr>
      </p:pic>
    </p:spTree>
    <p:extLst>
      <p:ext uri="{BB962C8B-B14F-4D97-AF65-F5344CB8AC3E}">
        <p14:creationId xmlns:p14="http://schemas.microsoft.com/office/powerpoint/2010/main" val="131640118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Diagram 6">
            <a:extLst>
              <a:ext uri="{FF2B5EF4-FFF2-40B4-BE49-F238E27FC236}">
                <a16:creationId xmlns:a16="http://schemas.microsoft.com/office/drawing/2014/main" id="{2C068445-9A6C-41F1-83B6-17654C35FBA5}"/>
              </a:ext>
            </a:extLst>
          </p:cNvPr>
          <p:cNvGraphicFramePr/>
          <p:nvPr>
            <p:extLst>
              <p:ext uri="{D42A27DB-BD31-4B8C-83A1-F6EECF244321}">
                <p14:modId xmlns:p14="http://schemas.microsoft.com/office/powerpoint/2010/main" val="2741821352"/>
              </p:ext>
            </p:extLst>
          </p:nvPr>
        </p:nvGraphicFramePr>
        <p:xfrm>
          <a:off x="755576" y="1556792"/>
          <a:ext cx="7704856" cy="312180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Title 1">
            <a:extLst>
              <a:ext uri="{FF2B5EF4-FFF2-40B4-BE49-F238E27FC236}">
                <a16:creationId xmlns:a16="http://schemas.microsoft.com/office/drawing/2014/main" id="{61F053ED-AD07-49C3-A43C-B6EF707CFF6D}"/>
              </a:ext>
            </a:extLst>
          </p:cNvPr>
          <p:cNvSpPr>
            <a:spLocks noGrp="1"/>
          </p:cNvSpPr>
          <p:nvPr>
            <p:ph type="title"/>
          </p:nvPr>
        </p:nvSpPr>
        <p:spPr>
          <a:xfrm>
            <a:off x="684214" y="387352"/>
            <a:ext cx="7713662" cy="868363"/>
          </a:xfrm>
        </p:spPr>
        <p:txBody>
          <a:bodyPr/>
          <a:lstStyle/>
          <a:p>
            <a:r>
              <a:rPr lang="zh-CN" altLang="en-US" dirty="0"/>
              <a:t>敏捷 </a:t>
            </a:r>
            <a:r>
              <a:rPr lang="en-US" altLang="zh-CN" dirty="0"/>
              <a:t>VS </a:t>
            </a:r>
            <a:r>
              <a:rPr lang="zh-CN" altLang="en-US" dirty="0"/>
              <a:t>瀑布</a:t>
            </a:r>
          </a:p>
        </p:txBody>
      </p:sp>
    </p:spTree>
    <p:extLst>
      <p:ext uri="{BB962C8B-B14F-4D97-AF65-F5344CB8AC3E}">
        <p14:creationId xmlns:p14="http://schemas.microsoft.com/office/powerpoint/2010/main" val="3545923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graphicEl>
                                              <a:dgm id="{1D48C5A7-11B1-4619-8D2D-7C0B3EA00BFA}"/>
                                            </p:graphicEl>
                                          </p:spTgt>
                                        </p:tgtEl>
                                        <p:attrNameLst>
                                          <p:attrName>style.visibility</p:attrName>
                                        </p:attrNameLst>
                                      </p:cBhvr>
                                      <p:to>
                                        <p:strVal val="visible"/>
                                      </p:to>
                                    </p:set>
                                    <p:animEffect transition="in" filter="wipe(left)">
                                      <p:cBhvr>
                                        <p:cTn id="7" dur="500"/>
                                        <p:tgtEl>
                                          <p:spTgt spid="7">
                                            <p:graphicEl>
                                              <a:dgm id="{1D48C5A7-11B1-4619-8D2D-7C0B3EA00BFA}"/>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7">
                                            <p:graphicEl>
                                              <a:dgm id="{26F66446-017F-4385-8006-9D47D814AE48}"/>
                                            </p:graphicEl>
                                          </p:spTgt>
                                        </p:tgtEl>
                                        <p:attrNameLst>
                                          <p:attrName>style.visibility</p:attrName>
                                        </p:attrNameLst>
                                      </p:cBhvr>
                                      <p:to>
                                        <p:strVal val="visible"/>
                                      </p:to>
                                    </p:set>
                                    <p:animEffect transition="in" filter="wipe(left)">
                                      <p:cBhvr>
                                        <p:cTn id="12" dur="500"/>
                                        <p:tgtEl>
                                          <p:spTgt spid="7">
                                            <p:graphicEl>
                                              <a:dgm id="{26F66446-017F-4385-8006-9D47D814AE48}"/>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7">
                                            <p:graphicEl>
                                              <a:dgm id="{BE2F1EAE-0E56-4C5D-BB60-43F0AB0DDA06}"/>
                                            </p:graphicEl>
                                          </p:spTgt>
                                        </p:tgtEl>
                                        <p:attrNameLst>
                                          <p:attrName>style.visibility</p:attrName>
                                        </p:attrNameLst>
                                      </p:cBhvr>
                                      <p:to>
                                        <p:strVal val="visible"/>
                                      </p:to>
                                    </p:set>
                                    <p:animEffect transition="in" filter="wipe(left)">
                                      <p:cBhvr>
                                        <p:cTn id="17" dur="500"/>
                                        <p:tgtEl>
                                          <p:spTgt spid="7">
                                            <p:graphicEl>
                                              <a:dgm id="{BE2F1EAE-0E56-4C5D-BB60-43F0AB0DDA06}"/>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7">
                                            <p:graphicEl>
                                              <a:dgm id="{9E4901F2-22D8-4A1B-A2CD-AD7895CBB316}"/>
                                            </p:graphicEl>
                                          </p:spTgt>
                                        </p:tgtEl>
                                        <p:attrNameLst>
                                          <p:attrName>style.visibility</p:attrName>
                                        </p:attrNameLst>
                                      </p:cBhvr>
                                      <p:to>
                                        <p:strVal val="visible"/>
                                      </p:to>
                                    </p:set>
                                    <p:animEffect transition="in" filter="wipe(left)">
                                      <p:cBhvr>
                                        <p:cTn id="22" dur="500"/>
                                        <p:tgtEl>
                                          <p:spTgt spid="7">
                                            <p:graphicEl>
                                              <a:dgm id="{9E4901F2-22D8-4A1B-A2CD-AD7895CBB316}"/>
                                            </p:graphic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7">
                                            <p:graphicEl>
                                              <a:dgm id="{F3973C81-2114-4050-8515-9352593E0055}"/>
                                            </p:graphicEl>
                                          </p:spTgt>
                                        </p:tgtEl>
                                        <p:attrNameLst>
                                          <p:attrName>style.visibility</p:attrName>
                                        </p:attrNameLst>
                                      </p:cBhvr>
                                      <p:to>
                                        <p:strVal val="visible"/>
                                      </p:to>
                                    </p:set>
                                    <p:animEffect transition="in" filter="wipe(left)">
                                      <p:cBhvr>
                                        <p:cTn id="27" dur="500"/>
                                        <p:tgtEl>
                                          <p:spTgt spid="7">
                                            <p:graphicEl>
                                              <a:dgm id="{F3973C81-2114-4050-8515-9352593E0055}"/>
                                            </p:graphic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7">
                                            <p:graphicEl>
                                              <a:dgm id="{448FDDA6-B941-4360-8D0B-E8F9EC6259DF}"/>
                                            </p:graphicEl>
                                          </p:spTgt>
                                        </p:tgtEl>
                                        <p:attrNameLst>
                                          <p:attrName>style.visibility</p:attrName>
                                        </p:attrNameLst>
                                      </p:cBhvr>
                                      <p:to>
                                        <p:strVal val="visible"/>
                                      </p:to>
                                    </p:set>
                                    <p:animEffect transition="in" filter="wipe(left)">
                                      <p:cBhvr>
                                        <p:cTn id="32" dur="500"/>
                                        <p:tgtEl>
                                          <p:spTgt spid="7">
                                            <p:graphicEl>
                                              <a:dgm id="{448FDDA6-B941-4360-8D0B-E8F9EC6259DF}"/>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uiExpand="1">
        <p:bldSub>
          <a:bldDgm bld="one"/>
        </p:bldSub>
      </p:bldGraphic>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eaLnBrk="1" hangingPunct="1">
              <a:lnSpc>
                <a:spcPct val="140000"/>
              </a:lnSpc>
              <a:buClr>
                <a:schemeClr val="bg2"/>
              </a:buClr>
              <a:buSzPct val="60000"/>
              <a:buFont typeface="Wingdings" panose="05000000000000000000" pitchFamily="2" charset="2"/>
              <a:buNone/>
            </a:pPr>
            <a:r>
              <a:rPr lang="en-US" altLang="zh-CN" sz="3600" dirty="0">
                <a:solidFill>
                  <a:schemeClr val="tx1"/>
                </a:solidFill>
              </a:rPr>
              <a:t>Agile + DevOps – </a:t>
            </a:r>
            <a:r>
              <a:rPr lang="zh-CN" altLang="en-US" sz="3600" dirty="0">
                <a:solidFill>
                  <a:schemeClr val="tx1"/>
                </a:solidFill>
              </a:rPr>
              <a:t>待办事项</a:t>
            </a:r>
          </a:p>
        </p:txBody>
      </p:sp>
      <p:sp>
        <p:nvSpPr>
          <p:cNvPr id="60422" name="DtsShapeName" descr="98G8C38D3@C@5928CG99BC60676G69EG085&lt;&gt;G85&lt;&gt;G{37253g!!!!!BIHO@]{11041092!@57844411308600723@11308600723@!!!!!!!!!!!!!!!!!!!!!!!!!!!!!!!!!!!!!!!!!!!!!!!!!!!!85&lt;&gt;F85&lt;AG[11025026!!!BIHO@]{11025026!@5D5@C41100180BB7G1衙缉!Lhbsnrngu!QnvdsQnhou!熊丝吓逛!)3(/qqu!!!!!!!!!!!!!!!!!!!!!!!!!!!!!!!!!!!!!!!!!!!!!!!!!!!!!!!!!!!!!!!!!!!!!!!!!!!!!!!!!!!!!!!!!!!!!!!!!!!!!!!!!!!!!!!!!!!!!!!!!!!!!!!!!!!!!!!!!!!!!!!!!!!!!!!!!!!!!!!!!!!!!!!!!!!!!!!!!!!!!!!!!!!!!!!!!!!!!!!!!!!!!!!!!!!!!!!!!!!!!!!!!!!!!!!!!!!!!!!!!!!!!!!!!!!!!!!!!!!!!!!!!!!!!!!!!!!!!!!!!!!!!!!!!!!!!!!!!!!!!!!!!!!!!!!!!!!!!!!!!!!!!!!!!!!!!!!!!!!!!!!!!!!!!!!!!!!!!!!!!!!!!!!!!!!!!!!!!!!!!!!!!!!!!!!!!!!!!!!!!!!!!!!!!!!!!!!!!!!!!!!!!!!!!!!!!!!!!!!!!!!!!!!!!!!!!!!!!!!!!!!!!!!!!!!!!!!!!!!!!!!!!!!!!!!!!!!!!!!!!!!!!!!!!!!!!!!!!!!!!!!!!!!!!!!!!!!!!!!!!!!!!!!!!!!!!!!!!!!!!!!!!!!!!!!!!!!!!!!!!!!!!!!!!!!!!!!!!!!!!!!!!!!!!!!!!!!!!!!!!!!!!!!!!!!!!!!!!!!!!!!!!!!!!!!!!!!!!!!!!!!!!!!!!!!!!!!!!!!!!!!!!!!!!!!!!!!!!!!!!!!!!!!!!!!!!!!!!!!!!!!!!!!!!!!!!!!!!!!!!!!!!!!!!!!!!!!!!!!!!!!!!!!!!!!!!!!!!!!!!!!!!!!!!!!!!!!!!!!!!!!!!!!!!!!!!!!!!!!!!!!!!!!!!!!!!!!!!!!!!!!!!!!!!!!!!!!!!!!!!!!!!!!!!!!!!!!!!!!!!!!!!!!!!!!!!!!!!!!!!!!!!!!!!!!!!!!!!!!!!!!!!!!!!!!!!!!!!!!!!!!!!!!!!!!!!!!!!!!!!!!!!!!!!!!!!!!!!!!!!!!!!!!!!!!!!!!!!!!!!!!!!!!!!!!!!!!!!!!!!!!!!!!!!!!!!!!!!!!!!!!!!!!!!!!!!!!!!!!!!!!!!!!!!!!!!!!!!!!!!!!!!!!!!!!!!!!!!!!!!!!!!!!!!!!!!!!!!!!!!!!!!!!!!!!!!!!!!!!!!!!!!!!!!!!!!!!!!!!!!!!!!!!!!!!!!!!!!!!!!!!!!!!!!!!!!!!!!!!!!!!!!!!!!!!!!!!!!!!!!!!!!!!!!!!!!!!!!!!!!!!!!!!!!!!!!!!!!!!!!!!!!!!!!!!!!!!!!!!!!!!!!!!!!!!!!!!!!!!!!!!!!!!!!!!!!!!!!!!!!!!!!!!!!!!!!!!!!!!!!!!!!!!!!!!!!!!!!!!!!!!!!!!!!!!!!!!!!!!!!!!!!!!!!!!!!!!!!!!!!!!!!!!!!!!!!!!!!!!!!!!!!!!!!!!!!!!!!!!!!!!!!!!!!!!!!!!!!!!!!!!!!!!!!!!!!!!!!!!!!!!!!!!!!!!!!!!!!!!!!!!!!!!!!!!!!!!!!!!!!!!!!!!!!!!!!!!!!!!!!!!!!!!!!!!!!!!!!!!!!!!!!!!!!!!!!!!!!!!!!!!!!!!!!!!!!!!!!!!!!!!!!!!!!!!!!!!!!!!!!!!!!!!!!!!!!!!!!!!!!!!!!!!!!!!!!!!!!!!!!!!!!!!!!!!!!!!!!!!!!!!!!!!!!!!!!!!!!!!!!!!!!!!!!!!!!!!!!!!!!!!!!!!!!!!!!!!!!!!!!!!!!!!!!!!!!!!!!!!!!!!!!!!!!!!!!!!!!!!!!!!!!!!!!!!!!!!!!!!!!!!!!!!!!!!!!!!!!!!!!!!!!!!!!!!!!!!!!!!!!!!!!!!!!!!!!!!!!!!!!!!!!!!!!!!!!!!!!!!!!!!!!!!!!!!!!!!!!!!!!!!!!!!!!!!!!!!!!!!!!!!!!!!!!!!!!!!!!!!!!!!!!!!!!!!!!!!!!!!!!!!!!!!!!!!!!!!!!!!!!!!!!!!!!!!!!!!!!!!!!!!!!!!!!!!!!!!!!!!!!!!!!!!!!!!!!!!!!!!!!!!!!!!!!!!!!!!!!!!!!!!!!!!!!!!!!!!!!!!!!!!!!!!!!!!!!!!!!!!!!!!!!!!!!!!!!!!!!!!!!!!!!!!!!!!!!!!!!!!!!!!!!!!!!!!!!!!!!!!!!!!!!!!!!!!!!!!!!!!!!!!!!!!!!!!!!!!!!!!!1!&quot;" hidden="1"/>
          <p:cNvSpPr>
            <a:spLocks noChangeArrowheads="1"/>
          </p:cNvSpPr>
          <p:nvPr/>
        </p:nvSpPr>
        <p:spPr bwMode="auto">
          <a:xfrm>
            <a:off x="1143894" y="671951"/>
            <a:ext cx="223278" cy="373127"/>
          </a:xfrm>
          <a:custGeom>
            <a:avLst/>
            <a:gdLst>
              <a:gd name="T0" fmla="*/ 0 w 21600"/>
              <a:gd name="T1" fmla="*/ 0 h 21600"/>
              <a:gd name="T2" fmla="*/ 0 w 21600"/>
              <a:gd name="T3" fmla="*/ 0 h 21600"/>
              <a:gd name="T4" fmla="*/ 0 w 21600"/>
              <a:gd name="T5" fmla="*/ 0 h 21600"/>
              <a:gd name="T6" fmla="*/ 0 w 21600"/>
              <a:gd name="T7" fmla="*/ 0 h 21600"/>
              <a:gd name="T8" fmla="*/ 17694720 60000 65536"/>
              <a:gd name="T9" fmla="*/ 11796480 60000 65536"/>
              <a:gd name="T10" fmla="*/ 5898240 60000 65536"/>
              <a:gd name="T11" fmla="*/ 0 60000 65536"/>
              <a:gd name="T12" fmla="*/ 5033 w 21600"/>
              <a:gd name="T13" fmla="*/ 2272 h 21600"/>
              <a:gd name="T14" fmla="*/ 16554 w 21600"/>
              <a:gd name="T15" fmla="*/ 13684 h 21600"/>
            </a:gdLst>
            <a:ahLst/>
            <a:cxnLst>
              <a:cxn ang="T8">
                <a:pos x="T0" y="T1"/>
              </a:cxn>
              <a:cxn ang="T9">
                <a:pos x="T2" y="T3"/>
              </a:cxn>
              <a:cxn ang="T10">
                <a:pos x="T4" y="T5"/>
              </a:cxn>
              <a:cxn ang="T11">
                <a:pos x="T6" y="T7"/>
              </a:cxn>
            </a:cxnLst>
            <a:rect l="T12" t="T13" r="T14" b="T15"/>
            <a:pathLst>
              <a:path w="21600" h="21600">
                <a:moveTo>
                  <a:pt x="10860" y="2187"/>
                </a:moveTo>
                <a:cubicBezTo>
                  <a:pt x="10451" y="1746"/>
                  <a:pt x="9529" y="1018"/>
                  <a:pt x="9015" y="730"/>
                </a:cubicBezTo>
                <a:cubicBezTo>
                  <a:pt x="7865" y="152"/>
                  <a:pt x="6685" y="0"/>
                  <a:pt x="5415" y="0"/>
                </a:cubicBezTo>
                <a:cubicBezTo>
                  <a:pt x="4175" y="152"/>
                  <a:pt x="2995" y="575"/>
                  <a:pt x="1967" y="1305"/>
                </a:cubicBezTo>
                <a:cubicBezTo>
                  <a:pt x="1150" y="2187"/>
                  <a:pt x="575" y="3222"/>
                  <a:pt x="242" y="4220"/>
                </a:cubicBezTo>
                <a:cubicBezTo>
                  <a:pt x="0" y="5410"/>
                  <a:pt x="242" y="6560"/>
                  <a:pt x="575" y="7597"/>
                </a:cubicBezTo>
                <a:lnTo>
                  <a:pt x="10860" y="21600"/>
                </a:lnTo>
                <a:lnTo>
                  <a:pt x="20995" y="7597"/>
                </a:lnTo>
                <a:cubicBezTo>
                  <a:pt x="21480" y="6560"/>
                  <a:pt x="21600" y="5410"/>
                  <a:pt x="21480" y="4220"/>
                </a:cubicBezTo>
                <a:cubicBezTo>
                  <a:pt x="21115" y="3222"/>
                  <a:pt x="20420" y="2187"/>
                  <a:pt x="19632" y="1305"/>
                </a:cubicBezTo>
                <a:cubicBezTo>
                  <a:pt x="18575" y="575"/>
                  <a:pt x="17425" y="152"/>
                  <a:pt x="16275" y="0"/>
                </a:cubicBezTo>
                <a:cubicBezTo>
                  <a:pt x="15005" y="0"/>
                  <a:pt x="13735" y="152"/>
                  <a:pt x="12705" y="730"/>
                </a:cubicBezTo>
                <a:cubicBezTo>
                  <a:pt x="12176" y="1018"/>
                  <a:pt x="11254" y="1746"/>
                  <a:pt x="10860" y="2187"/>
                </a:cubicBezTo>
                <a:close/>
              </a:path>
            </a:pathLst>
          </a:cu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59385" tIns="29692" rIns="59385" bIns="29692" anchor="ctr">
            <a:spAutoFit/>
          </a:bodyPr>
          <a:lstStyle/>
          <a:p>
            <a:endParaRPr lang="zh-CN" altLang="en-US" sz="900"/>
          </a:p>
        </p:txBody>
      </p:sp>
      <p:grpSp>
        <p:nvGrpSpPr>
          <p:cNvPr id="3" name="Group 2">
            <a:extLst>
              <a:ext uri="{FF2B5EF4-FFF2-40B4-BE49-F238E27FC236}">
                <a16:creationId xmlns:a16="http://schemas.microsoft.com/office/drawing/2014/main" id="{148667C1-6CB0-4CC7-BC96-ED86E6D298DB}"/>
              </a:ext>
            </a:extLst>
          </p:cNvPr>
          <p:cNvGrpSpPr/>
          <p:nvPr/>
        </p:nvGrpSpPr>
        <p:grpSpPr>
          <a:xfrm>
            <a:off x="784929" y="1844824"/>
            <a:ext cx="7531487" cy="2881457"/>
            <a:chOff x="784929" y="2203727"/>
            <a:chExt cx="7531487" cy="2881457"/>
          </a:xfrm>
        </p:grpSpPr>
        <p:cxnSp>
          <p:nvCxnSpPr>
            <p:cNvPr id="6" name="Straight Connector 5">
              <a:extLst>
                <a:ext uri="{FF2B5EF4-FFF2-40B4-BE49-F238E27FC236}">
                  <a16:creationId xmlns:a16="http://schemas.microsoft.com/office/drawing/2014/main" id="{96C66855-3666-417F-B8A3-96816C1C246A}"/>
                </a:ext>
              </a:extLst>
            </p:cNvPr>
            <p:cNvCxnSpPr/>
            <p:nvPr/>
          </p:nvCxnSpPr>
          <p:spPr>
            <a:xfrm>
              <a:off x="1547462" y="3714396"/>
              <a:ext cx="0" cy="1336299"/>
            </a:xfrm>
            <a:prstGeom prst="line">
              <a:avLst/>
            </a:prstGeom>
            <a:ln w="28575">
              <a:solidFill>
                <a:srgbClr val="1B6AA3"/>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E2BF5168-A8B1-4B9E-9BBF-8F54C9935751}"/>
                </a:ext>
              </a:extLst>
            </p:cNvPr>
            <p:cNvCxnSpPr/>
            <p:nvPr/>
          </p:nvCxnSpPr>
          <p:spPr>
            <a:xfrm>
              <a:off x="2941726" y="3714396"/>
              <a:ext cx="0" cy="1336299"/>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855F9869-5DFF-4333-AE04-C773566D9E9B}"/>
                </a:ext>
              </a:extLst>
            </p:cNvPr>
            <p:cNvGrpSpPr/>
            <p:nvPr/>
          </p:nvGrpSpPr>
          <p:grpSpPr>
            <a:xfrm>
              <a:off x="1269097" y="2203727"/>
              <a:ext cx="556731" cy="557707"/>
              <a:chOff x="7322925" y="1113826"/>
              <a:chExt cx="418280" cy="418280"/>
            </a:xfrm>
          </p:grpSpPr>
          <p:sp>
            <p:nvSpPr>
              <p:cNvPr id="31" name="Teardrop 30">
                <a:extLst>
                  <a:ext uri="{FF2B5EF4-FFF2-40B4-BE49-F238E27FC236}">
                    <a16:creationId xmlns:a16="http://schemas.microsoft.com/office/drawing/2014/main" id="{0A07C5F7-6F1B-4E01-A3B7-F1F8C4AAD967}"/>
                  </a:ext>
                </a:extLst>
              </p:cNvPr>
              <p:cNvSpPr/>
              <p:nvPr/>
            </p:nvSpPr>
            <p:spPr>
              <a:xfrm rot="8100000">
                <a:off x="7322925" y="1113826"/>
                <a:ext cx="418280" cy="418280"/>
              </a:xfrm>
              <a:prstGeom prst="teardrop">
                <a:avLst/>
              </a:prstGeom>
              <a:solidFill>
                <a:srgbClr val="1B6A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32" name="Freeform 6">
                <a:extLst>
                  <a:ext uri="{FF2B5EF4-FFF2-40B4-BE49-F238E27FC236}">
                    <a16:creationId xmlns:a16="http://schemas.microsoft.com/office/drawing/2014/main" id="{0BBC72EB-45B7-40E6-98CD-776716D2A5E6}"/>
                  </a:ext>
                </a:extLst>
              </p:cNvPr>
              <p:cNvSpPr>
                <a:spLocks noEditPoints="1"/>
              </p:cNvSpPr>
              <p:nvPr/>
            </p:nvSpPr>
            <p:spPr bwMode="auto">
              <a:xfrm>
                <a:off x="7431874" y="1200224"/>
                <a:ext cx="209778" cy="230756"/>
              </a:xfrm>
              <a:custGeom>
                <a:avLst/>
                <a:gdLst>
                  <a:gd name="T0" fmla="*/ 347 w 376"/>
                  <a:gd name="T1" fmla="*/ 284 h 376"/>
                  <a:gd name="T2" fmla="*/ 347 w 376"/>
                  <a:gd name="T3" fmla="*/ 238 h 376"/>
                  <a:gd name="T4" fmla="*/ 278 w 376"/>
                  <a:gd name="T5" fmla="*/ 169 h 376"/>
                  <a:gd name="T6" fmla="*/ 238 w 376"/>
                  <a:gd name="T7" fmla="*/ 169 h 376"/>
                  <a:gd name="T8" fmla="*/ 207 w 376"/>
                  <a:gd name="T9" fmla="*/ 148 h 376"/>
                  <a:gd name="T10" fmla="*/ 207 w 376"/>
                  <a:gd name="T11" fmla="*/ 92 h 376"/>
                  <a:gd name="T12" fmla="*/ 236 w 376"/>
                  <a:gd name="T13" fmla="*/ 48 h 376"/>
                  <a:gd name="T14" fmla="*/ 188 w 376"/>
                  <a:gd name="T15" fmla="*/ 0 h 376"/>
                  <a:gd name="T16" fmla="*/ 140 w 376"/>
                  <a:gd name="T17" fmla="*/ 48 h 376"/>
                  <a:gd name="T18" fmla="*/ 169 w 376"/>
                  <a:gd name="T19" fmla="*/ 92 h 376"/>
                  <a:gd name="T20" fmla="*/ 169 w 376"/>
                  <a:gd name="T21" fmla="*/ 148 h 376"/>
                  <a:gd name="T22" fmla="*/ 138 w 376"/>
                  <a:gd name="T23" fmla="*/ 169 h 376"/>
                  <a:gd name="T24" fmla="*/ 98 w 376"/>
                  <a:gd name="T25" fmla="*/ 169 h 376"/>
                  <a:gd name="T26" fmla="*/ 29 w 376"/>
                  <a:gd name="T27" fmla="*/ 238 h 376"/>
                  <a:gd name="T28" fmla="*/ 29 w 376"/>
                  <a:gd name="T29" fmla="*/ 284 h 376"/>
                  <a:gd name="T30" fmla="*/ 0 w 376"/>
                  <a:gd name="T31" fmla="*/ 328 h 376"/>
                  <a:gd name="T32" fmla="*/ 48 w 376"/>
                  <a:gd name="T33" fmla="*/ 376 h 376"/>
                  <a:gd name="T34" fmla="*/ 96 w 376"/>
                  <a:gd name="T35" fmla="*/ 328 h 376"/>
                  <a:gd name="T36" fmla="*/ 67 w 376"/>
                  <a:gd name="T37" fmla="*/ 284 h 376"/>
                  <a:gd name="T38" fmla="*/ 67 w 376"/>
                  <a:gd name="T39" fmla="*/ 238 h 376"/>
                  <a:gd name="T40" fmla="*/ 98 w 376"/>
                  <a:gd name="T41" fmla="*/ 207 h 376"/>
                  <a:gd name="T42" fmla="*/ 138 w 376"/>
                  <a:gd name="T43" fmla="*/ 207 h 376"/>
                  <a:gd name="T44" fmla="*/ 169 w 376"/>
                  <a:gd name="T45" fmla="*/ 202 h 376"/>
                  <a:gd name="T46" fmla="*/ 169 w 376"/>
                  <a:gd name="T47" fmla="*/ 284 h 376"/>
                  <a:gd name="T48" fmla="*/ 140 w 376"/>
                  <a:gd name="T49" fmla="*/ 328 h 376"/>
                  <a:gd name="T50" fmla="*/ 188 w 376"/>
                  <a:gd name="T51" fmla="*/ 376 h 376"/>
                  <a:gd name="T52" fmla="*/ 236 w 376"/>
                  <a:gd name="T53" fmla="*/ 328 h 376"/>
                  <a:gd name="T54" fmla="*/ 207 w 376"/>
                  <a:gd name="T55" fmla="*/ 284 h 376"/>
                  <a:gd name="T56" fmla="*/ 207 w 376"/>
                  <a:gd name="T57" fmla="*/ 202 h 376"/>
                  <a:gd name="T58" fmla="*/ 238 w 376"/>
                  <a:gd name="T59" fmla="*/ 207 h 376"/>
                  <a:gd name="T60" fmla="*/ 278 w 376"/>
                  <a:gd name="T61" fmla="*/ 207 h 376"/>
                  <a:gd name="T62" fmla="*/ 309 w 376"/>
                  <a:gd name="T63" fmla="*/ 238 h 376"/>
                  <a:gd name="T64" fmla="*/ 309 w 376"/>
                  <a:gd name="T65" fmla="*/ 284 h 376"/>
                  <a:gd name="T66" fmla="*/ 280 w 376"/>
                  <a:gd name="T67" fmla="*/ 328 h 376"/>
                  <a:gd name="T68" fmla="*/ 328 w 376"/>
                  <a:gd name="T69" fmla="*/ 376 h 376"/>
                  <a:gd name="T70" fmla="*/ 376 w 376"/>
                  <a:gd name="T71" fmla="*/ 328 h 376"/>
                  <a:gd name="T72" fmla="*/ 347 w 376"/>
                  <a:gd name="T73" fmla="*/ 284 h 376"/>
                  <a:gd name="T74" fmla="*/ 75 w 376"/>
                  <a:gd name="T75" fmla="*/ 328 h 376"/>
                  <a:gd name="T76" fmla="*/ 48 w 376"/>
                  <a:gd name="T77" fmla="*/ 356 h 376"/>
                  <a:gd name="T78" fmla="*/ 20 w 376"/>
                  <a:gd name="T79" fmla="*/ 328 h 376"/>
                  <a:gd name="T80" fmla="*/ 48 w 376"/>
                  <a:gd name="T81" fmla="*/ 300 h 376"/>
                  <a:gd name="T82" fmla="*/ 75 w 376"/>
                  <a:gd name="T83" fmla="*/ 328 h 376"/>
                  <a:gd name="T84" fmla="*/ 160 w 376"/>
                  <a:gd name="T85" fmla="*/ 48 h 376"/>
                  <a:gd name="T86" fmla="*/ 188 w 376"/>
                  <a:gd name="T87" fmla="*/ 20 h 376"/>
                  <a:gd name="T88" fmla="*/ 215 w 376"/>
                  <a:gd name="T89" fmla="*/ 48 h 376"/>
                  <a:gd name="T90" fmla="*/ 188 w 376"/>
                  <a:gd name="T91" fmla="*/ 76 h 376"/>
                  <a:gd name="T92" fmla="*/ 160 w 376"/>
                  <a:gd name="T93" fmla="*/ 48 h 376"/>
                  <a:gd name="T94" fmla="*/ 215 w 376"/>
                  <a:gd name="T95" fmla="*/ 328 h 376"/>
                  <a:gd name="T96" fmla="*/ 188 w 376"/>
                  <a:gd name="T97" fmla="*/ 356 h 376"/>
                  <a:gd name="T98" fmla="*/ 160 w 376"/>
                  <a:gd name="T99" fmla="*/ 328 h 376"/>
                  <a:gd name="T100" fmla="*/ 188 w 376"/>
                  <a:gd name="T101" fmla="*/ 300 h 376"/>
                  <a:gd name="T102" fmla="*/ 215 w 376"/>
                  <a:gd name="T103" fmla="*/ 328 h 376"/>
                  <a:gd name="T104" fmla="*/ 328 w 376"/>
                  <a:gd name="T105" fmla="*/ 356 h 376"/>
                  <a:gd name="T106" fmla="*/ 300 w 376"/>
                  <a:gd name="T107" fmla="*/ 328 h 376"/>
                  <a:gd name="T108" fmla="*/ 328 w 376"/>
                  <a:gd name="T109" fmla="*/ 300 h 376"/>
                  <a:gd name="T110" fmla="*/ 355 w 376"/>
                  <a:gd name="T111" fmla="*/ 328 h 376"/>
                  <a:gd name="T112" fmla="*/ 328 w 376"/>
                  <a:gd name="T113" fmla="*/ 356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76" h="376">
                    <a:moveTo>
                      <a:pt x="347" y="284"/>
                    </a:moveTo>
                    <a:cubicBezTo>
                      <a:pt x="347" y="238"/>
                      <a:pt x="347" y="238"/>
                      <a:pt x="347" y="238"/>
                    </a:cubicBezTo>
                    <a:cubicBezTo>
                      <a:pt x="347" y="210"/>
                      <a:pt x="328" y="169"/>
                      <a:pt x="278" y="169"/>
                    </a:cubicBezTo>
                    <a:cubicBezTo>
                      <a:pt x="238" y="169"/>
                      <a:pt x="238" y="169"/>
                      <a:pt x="238" y="169"/>
                    </a:cubicBezTo>
                    <a:cubicBezTo>
                      <a:pt x="210" y="169"/>
                      <a:pt x="207" y="155"/>
                      <a:pt x="207" y="148"/>
                    </a:cubicBezTo>
                    <a:cubicBezTo>
                      <a:pt x="207" y="92"/>
                      <a:pt x="207" y="92"/>
                      <a:pt x="207" y="92"/>
                    </a:cubicBezTo>
                    <a:cubicBezTo>
                      <a:pt x="224" y="85"/>
                      <a:pt x="236" y="68"/>
                      <a:pt x="236" y="48"/>
                    </a:cubicBezTo>
                    <a:cubicBezTo>
                      <a:pt x="236" y="21"/>
                      <a:pt x="214" y="0"/>
                      <a:pt x="188" y="0"/>
                    </a:cubicBezTo>
                    <a:cubicBezTo>
                      <a:pt x="161" y="0"/>
                      <a:pt x="140" y="21"/>
                      <a:pt x="140" y="48"/>
                    </a:cubicBezTo>
                    <a:cubicBezTo>
                      <a:pt x="140" y="68"/>
                      <a:pt x="152" y="85"/>
                      <a:pt x="169" y="92"/>
                    </a:cubicBezTo>
                    <a:cubicBezTo>
                      <a:pt x="169" y="148"/>
                      <a:pt x="169" y="148"/>
                      <a:pt x="169" y="148"/>
                    </a:cubicBezTo>
                    <a:cubicBezTo>
                      <a:pt x="169" y="153"/>
                      <a:pt x="167" y="169"/>
                      <a:pt x="138" y="169"/>
                    </a:cubicBezTo>
                    <a:cubicBezTo>
                      <a:pt x="98" y="169"/>
                      <a:pt x="98" y="169"/>
                      <a:pt x="98" y="169"/>
                    </a:cubicBezTo>
                    <a:cubicBezTo>
                      <a:pt x="47" y="169"/>
                      <a:pt x="29" y="210"/>
                      <a:pt x="29" y="238"/>
                    </a:cubicBezTo>
                    <a:cubicBezTo>
                      <a:pt x="29" y="284"/>
                      <a:pt x="29" y="284"/>
                      <a:pt x="29" y="284"/>
                    </a:cubicBezTo>
                    <a:cubicBezTo>
                      <a:pt x="12" y="291"/>
                      <a:pt x="0" y="308"/>
                      <a:pt x="0" y="328"/>
                    </a:cubicBezTo>
                    <a:cubicBezTo>
                      <a:pt x="0" y="354"/>
                      <a:pt x="21" y="376"/>
                      <a:pt x="48" y="376"/>
                    </a:cubicBezTo>
                    <a:cubicBezTo>
                      <a:pt x="74" y="376"/>
                      <a:pt x="96" y="354"/>
                      <a:pt x="96" y="328"/>
                    </a:cubicBezTo>
                    <a:cubicBezTo>
                      <a:pt x="96" y="308"/>
                      <a:pt x="84" y="291"/>
                      <a:pt x="67" y="284"/>
                    </a:cubicBezTo>
                    <a:cubicBezTo>
                      <a:pt x="67" y="238"/>
                      <a:pt x="67" y="238"/>
                      <a:pt x="67" y="238"/>
                    </a:cubicBezTo>
                    <a:cubicBezTo>
                      <a:pt x="67" y="233"/>
                      <a:pt x="68" y="207"/>
                      <a:pt x="98" y="207"/>
                    </a:cubicBezTo>
                    <a:cubicBezTo>
                      <a:pt x="138" y="207"/>
                      <a:pt x="138" y="207"/>
                      <a:pt x="138" y="207"/>
                    </a:cubicBezTo>
                    <a:cubicBezTo>
                      <a:pt x="150" y="207"/>
                      <a:pt x="160" y="205"/>
                      <a:pt x="169" y="202"/>
                    </a:cubicBezTo>
                    <a:cubicBezTo>
                      <a:pt x="169" y="284"/>
                      <a:pt x="169" y="284"/>
                      <a:pt x="169" y="284"/>
                    </a:cubicBezTo>
                    <a:cubicBezTo>
                      <a:pt x="152" y="291"/>
                      <a:pt x="140" y="308"/>
                      <a:pt x="140" y="328"/>
                    </a:cubicBezTo>
                    <a:cubicBezTo>
                      <a:pt x="140" y="354"/>
                      <a:pt x="161" y="376"/>
                      <a:pt x="188" y="376"/>
                    </a:cubicBezTo>
                    <a:cubicBezTo>
                      <a:pt x="214" y="376"/>
                      <a:pt x="236" y="354"/>
                      <a:pt x="236" y="328"/>
                    </a:cubicBezTo>
                    <a:cubicBezTo>
                      <a:pt x="236" y="308"/>
                      <a:pt x="224" y="291"/>
                      <a:pt x="207" y="284"/>
                    </a:cubicBezTo>
                    <a:cubicBezTo>
                      <a:pt x="207" y="202"/>
                      <a:pt x="207" y="202"/>
                      <a:pt x="207" y="202"/>
                    </a:cubicBezTo>
                    <a:cubicBezTo>
                      <a:pt x="215" y="205"/>
                      <a:pt x="226" y="207"/>
                      <a:pt x="238" y="207"/>
                    </a:cubicBezTo>
                    <a:cubicBezTo>
                      <a:pt x="278" y="207"/>
                      <a:pt x="278" y="207"/>
                      <a:pt x="278" y="207"/>
                    </a:cubicBezTo>
                    <a:cubicBezTo>
                      <a:pt x="306" y="207"/>
                      <a:pt x="309" y="231"/>
                      <a:pt x="309" y="238"/>
                    </a:cubicBezTo>
                    <a:cubicBezTo>
                      <a:pt x="309" y="284"/>
                      <a:pt x="309" y="284"/>
                      <a:pt x="309" y="284"/>
                    </a:cubicBezTo>
                    <a:cubicBezTo>
                      <a:pt x="292" y="291"/>
                      <a:pt x="280" y="308"/>
                      <a:pt x="280" y="328"/>
                    </a:cubicBezTo>
                    <a:cubicBezTo>
                      <a:pt x="280" y="354"/>
                      <a:pt x="301" y="376"/>
                      <a:pt x="328" y="376"/>
                    </a:cubicBezTo>
                    <a:cubicBezTo>
                      <a:pt x="354" y="376"/>
                      <a:pt x="376" y="354"/>
                      <a:pt x="376" y="328"/>
                    </a:cubicBezTo>
                    <a:cubicBezTo>
                      <a:pt x="376" y="308"/>
                      <a:pt x="364" y="291"/>
                      <a:pt x="347" y="284"/>
                    </a:cubicBezTo>
                    <a:close/>
                    <a:moveTo>
                      <a:pt x="75" y="328"/>
                    </a:moveTo>
                    <a:cubicBezTo>
                      <a:pt x="75" y="343"/>
                      <a:pt x="63" y="356"/>
                      <a:pt x="48" y="356"/>
                    </a:cubicBezTo>
                    <a:cubicBezTo>
                      <a:pt x="32" y="356"/>
                      <a:pt x="20" y="343"/>
                      <a:pt x="20" y="328"/>
                    </a:cubicBezTo>
                    <a:cubicBezTo>
                      <a:pt x="20" y="313"/>
                      <a:pt x="32" y="300"/>
                      <a:pt x="48" y="300"/>
                    </a:cubicBezTo>
                    <a:cubicBezTo>
                      <a:pt x="63" y="300"/>
                      <a:pt x="75" y="313"/>
                      <a:pt x="75" y="328"/>
                    </a:cubicBezTo>
                    <a:close/>
                    <a:moveTo>
                      <a:pt x="160" y="48"/>
                    </a:moveTo>
                    <a:cubicBezTo>
                      <a:pt x="160" y="33"/>
                      <a:pt x="172" y="20"/>
                      <a:pt x="188" y="20"/>
                    </a:cubicBezTo>
                    <a:cubicBezTo>
                      <a:pt x="203" y="20"/>
                      <a:pt x="215" y="33"/>
                      <a:pt x="215" y="48"/>
                    </a:cubicBezTo>
                    <a:cubicBezTo>
                      <a:pt x="215" y="63"/>
                      <a:pt x="203" y="76"/>
                      <a:pt x="188" y="76"/>
                    </a:cubicBezTo>
                    <a:cubicBezTo>
                      <a:pt x="172" y="76"/>
                      <a:pt x="160" y="63"/>
                      <a:pt x="160" y="48"/>
                    </a:cubicBezTo>
                    <a:close/>
                    <a:moveTo>
                      <a:pt x="215" y="328"/>
                    </a:moveTo>
                    <a:cubicBezTo>
                      <a:pt x="215" y="343"/>
                      <a:pt x="203" y="356"/>
                      <a:pt x="188" y="356"/>
                    </a:cubicBezTo>
                    <a:cubicBezTo>
                      <a:pt x="172" y="356"/>
                      <a:pt x="160" y="343"/>
                      <a:pt x="160" y="328"/>
                    </a:cubicBezTo>
                    <a:cubicBezTo>
                      <a:pt x="160" y="313"/>
                      <a:pt x="172" y="300"/>
                      <a:pt x="188" y="300"/>
                    </a:cubicBezTo>
                    <a:cubicBezTo>
                      <a:pt x="203" y="300"/>
                      <a:pt x="215" y="313"/>
                      <a:pt x="215" y="328"/>
                    </a:cubicBezTo>
                    <a:close/>
                    <a:moveTo>
                      <a:pt x="328" y="356"/>
                    </a:moveTo>
                    <a:cubicBezTo>
                      <a:pt x="312" y="356"/>
                      <a:pt x="300" y="343"/>
                      <a:pt x="300" y="328"/>
                    </a:cubicBezTo>
                    <a:cubicBezTo>
                      <a:pt x="300" y="313"/>
                      <a:pt x="312" y="300"/>
                      <a:pt x="328" y="300"/>
                    </a:cubicBezTo>
                    <a:cubicBezTo>
                      <a:pt x="343" y="300"/>
                      <a:pt x="355" y="313"/>
                      <a:pt x="355" y="328"/>
                    </a:cubicBezTo>
                    <a:cubicBezTo>
                      <a:pt x="355" y="343"/>
                      <a:pt x="343" y="356"/>
                      <a:pt x="328" y="35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pSp>
        <p:cxnSp>
          <p:nvCxnSpPr>
            <p:cNvPr id="9" name="Straight Connector 8">
              <a:extLst>
                <a:ext uri="{FF2B5EF4-FFF2-40B4-BE49-F238E27FC236}">
                  <a16:creationId xmlns:a16="http://schemas.microsoft.com/office/drawing/2014/main" id="{0E4CE849-C72E-4678-BDD9-7CF69AB0FC00}"/>
                </a:ext>
              </a:extLst>
            </p:cNvPr>
            <p:cNvCxnSpPr/>
            <p:nvPr/>
          </p:nvCxnSpPr>
          <p:spPr>
            <a:xfrm>
              <a:off x="4392295" y="3714396"/>
              <a:ext cx="0" cy="1336299"/>
            </a:xfrm>
            <a:prstGeom prst="line">
              <a:avLst/>
            </a:prstGeom>
            <a:ln w="28575">
              <a:solidFill>
                <a:srgbClr val="F8D35E"/>
              </a:solidFill>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63C2094B-5AAF-471F-8A97-8E989FD7D2C7}"/>
                </a:ext>
              </a:extLst>
            </p:cNvPr>
            <p:cNvGrpSpPr/>
            <p:nvPr/>
          </p:nvGrpSpPr>
          <p:grpSpPr>
            <a:xfrm>
              <a:off x="4115579" y="2203727"/>
              <a:ext cx="556731" cy="557707"/>
              <a:chOff x="4158893" y="1506251"/>
              <a:chExt cx="418280" cy="418280"/>
            </a:xfrm>
          </p:grpSpPr>
          <p:sp>
            <p:nvSpPr>
              <p:cNvPr id="29" name="Teardrop 28">
                <a:extLst>
                  <a:ext uri="{FF2B5EF4-FFF2-40B4-BE49-F238E27FC236}">
                    <a16:creationId xmlns:a16="http://schemas.microsoft.com/office/drawing/2014/main" id="{2193CF04-0693-4207-940D-C0B65BE575A1}"/>
                  </a:ext>
                </a:extLst>
              </p:cNvPr>
              <p:cNvSpPr/>
              <p:nvPr/>
            </p:nvSpPr>
            <p:spPr>
              <a:xfrm rot="8100000">
                <a:off x="4158893" y="1506251"/>
                <a:ext cx="418280" cy="418280"/>
              </a:xfrm>
              <a:prstGeom prst="teardrop">
                <a:avLst/>
              </a:prstGeom>
              <a:solidFill>
                <a:srgbClr val="F8D3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30" name="Freeform 11">
                <a:extLst>
                  <a:ext uri="{FF2B5EF4-FFF2-40B4-BE49-F238E27FC236}">
                    <a16:creationId xmlns:a16="http://schemas.microsoft.com/office/drawing/2014/main" id="{AD27ECDA-5AC0-4DF4-8580-B9D019C5D008}"/>
                  </a:ext>
                </a:extLst>
              </p:cNvPr>
              <p:cNvSpPr>
                <a:spLocks/>
              </p:cNvSpPr>
              <p:nvPr/>
            </p:nvSpPr>
            <p:spPr bwMode="auto">
              <a:xfrm>
                <a:off x="4238052" y="1639825"/>
                <a:ext cx="258741" cy="168209"/>
              </a:xfrm>
              <a:custGeom>
                <a:avLst/>
                <a:gdLst>
                  <a:gd name="T0" fmla="*/ 304 w 400"/>
                  <a:gd name="T1" fmla="*/ 73 h 260"/>
                  <a:gd name="T2" fmla="*/ 288 w 400"/>
                  <a:gd name="T3" fmla="*/ 74 h 260"/>
                  <a:gd name="T4" fmla="*/ 186 w 400"/>
                  <a:gd name="T5" fmla="*/ 0 h 260"/>
                  <a:gd name="T6" fmla="*/ 80 w 400"/>
                  <a:gd name="T7" fmla="*/ 104 h 260"/>
                  <a:gd name="T8" fmla="*/ 81 w 400"/>
                  <a:gd name="T9" fmla="*/ 119 h 260"/>
                  <a:gd name="T10" fmla="*/ 72 w 400"/>
                  <a:gd name="T11" fmla="*/ 118 h 260"/>
                  <a:gd name="T12" fmla="*/ 0 w 400"/>
                  <a:gd name="T13" fmla="*/ 189 h 260"/>
                  <a:gd name="T14" fmla="*/ 72 w 400"/>
                  <a:gd name="T15" fmla="*/ 260 h 260"/>
                  <a:gd name="T16" fmla="*/ 172 w 400"/>
                  <a:gd name="T17" fmla="*/ 260 h 260"/>
                  <a:gd name="T18" fmla="*/ 172 w 400"/>
                  <a:gd name="T19" fmla="*/ 184 h 260"/>
                  <a:gd name="T20" fmla="*/ 130 w 400"/>
                  <a:gd name="T21" fmla="*/ 184 h 260"/>
                  <a:gd name="T22" fmla="*/ 200 w 400"/>
                  <a:gd name="T23" fmla="*/ 92 h 260"/>
                  <a:gd name="T24" fmla="*/ 270 w 400"/>
                  <a:gd name="T25" fmla="*/ 184 h 260"/>
                  <a:gd name="T26" fmla="*/ 228 w 400"/>
                  <a:gd name="T27" fmla="*/ 184 h 260"/>
                  <a:gd name="T28" fmla="*/ 228 w 400"/>
                  <a:gd name="T29" fmla="*/ 260 h 260"/>
                  <a:gd name="T30" fmla="*/ 304 w 400"/>
                  <a:gd name="T31" fmla="*/ 260 h 260"/>
                  <a:gd name="T32" fmla="*/ 400 w 400"/>
                  <a:gd name="T33" fmla="*/ 166 h 260"/>
                  <a:gd name="T34" fmla="*/ 304 w 400"/>
                  <a:gd name="T35" fmla="*/ 73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00" h="260">
                    <a:moveTo>
                      <a:pt x="304" y="73"/>
                    </a:moveTo>
                    <a:cubicBezTo>
                      <a:pt x="298" y="73"/>
                      <a:pt x="293" y="73"/>
                      <a:pt x="288" y="74"/>
                    </a:cubicBezTo>
                    <a:cubicBezTo>
                      <a:pt x="275" y="31"/>
                      <a:pt x="234" y="0"/>
                      <a:pt x="186" y="0"/>
                    </a:cubicBezTo>
                    <a:cubicBezTo>
                      <a:pt x="127" y="0"/>
                      <a:pt x="80" y="46"/>
                      <a:pt x="80" y="104"/>
                    </a:cubicBezTo>
                    <a:cubicBezTo>
                      <a:pt x="80" y="109"/>
                      <a:pt x="80" y="114"/>
                      <a:pt x="81" y="119"/>
                    </a:cubicBezTo>
                    <a:cubicBezTo>
                      <a:pt x="78" y="119"/>
                      <a:pt x="75" y="118"/>
                      <a:pt x="72" y="118"/>
                    </a:cubicBezTo>
                    <a:cubicBezTo>
                      <a:pt x="32" y="118"/>
                      <a:pt x="0" y="150"/>
                      <a:pt x="0" y="189"/>
                    </a:cubicBezTo>
                    <a:cubicBezTo>
                      <a:pt x="0" y="228"/>
                      <a:pt x="32" y="260"/>
                      <a:pt x="72" y="260"/>
                    </a:cubicBezTo>
                    <a:cubicBezTo>
                      <a:pt x="172" y="260"/>
                      <a:pt x="172" y="260"/>
                      <a:pt x="172" y="260"/>
                    </a:cubicBezTo>
                    <a:cubicBezTo>
                      <a:pt x="172" y="184"/>
                      <a:pt x="172" y="184"/>
                      <a:pt x="172" y="184"/>
                    </a:cubicBezTo>
                    <a:cubicBezTo>
                      <a:pt x="130" y="184"/>
                      <a:pt x="130" y="184"/>
                      <a:pt x="130" y="184"/>
                    </a:cubicBezTo>
                    <a:cubicBezTo>
                      <a:pt x="200" y="92"/>
                      <a:pt x="200" y="92"/>
                      <a:pt x="200" y="92"/>
                    </a:cubicBezTo>
                    <a:cubicBezTo>
                      <a:pt x="270" y="184"/>
                      <a:pt x="270" y="184"/>
                      <a:pt x="270" y="184"/>
                    </a:cubicBezTo>
                    <a:cubicBezTo>
                      <a:pt x="228" y="184"/>
                      <a:pt x="228" y="184"/>
                      <a:pt x="228" y="184"/>
                    </a:cubicBezTo>
                    <a:cubicBezTo>
                      <a:pt x="228" y="260"/>
                      <a:pt x="228" y="260"/>
                      <a:pt x="228" y="260"/>
                    </a:cubicBezTo>
                    <a:cubicBezTo>
                      <a:pt x="304" y="260"/>
                      <a:pt x="304" y="260"/>
                      <a:pt x="304" y="260"/>
                    </a:cubicBezTo>
                    <a:cubicBezTo>
                      <a:pt x="357" y="260"/>
                      <a:pt x="400" y="218"/>
                      <a:pt x="400" y="166"/>
                    </a:cubicBezTo>
                    <a:cubicBezTo>
                      <a:pt x="400" y="115"/>
                      <a:pt x="357" y="73"/>
                      <a:pt x="304" y="73"/>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pSp>
        <p:grpSp>
          <p:nvGrpSpPr>
            <p:cNvPr id="11" name="Group 10">
              <a:extLst>
                <a:ext uri="{FF2B5EF4-FFF2-40B4-BE49-F238E27FC236}">
                  <a16:creationId xmlns:a16="http://schemas.microsoft.com/office/drawing/2014/main" id="{231EE763-FF4E-43DB-8AB5-FCDA541A0491}"/>
                </a:ext>
              </a:extLst>
            </p:cNvPr>
            <p:cNvGrpSpPr/>
            <p:nvPr/>
          </p:nvGrpSpPr>
          <p:grpSpPr>
            <a:xfrm>
              <a:off x="2665010" y="2203727"/>
              <a:ext cx="556731" cy="557707"/>
              <a:chOff x="2708324" y="1506251"/>
              <a:chExt cx="418280" cy="418280"/>
            </a:xfrm>
          </p:grpSpPr>
          <p:sp>
            <p:nvSpPr>
              <p:cNvPr id="27" name="Teardrop 26">
                <a:extLst>
                  <a:ext uri="{FF2B5EF4-FFF2-40B4-BE49-F238E27FC236}">
                    <a16:creationId xmlns:a16="http://schemas.microsoft.com/office/drawing/2014/main" id="{B274D392-6238-42F6-B932-176A69B296A5}"/>
                  </a:ext>
                </a:extLst>
              </p:cNvPr>
              <p:cNvSpPr/>
              <p:nvPr/>
            </p:nvSpPr>
            <p:spPr>
              <a:xfrm rot="8100000">
                <a:off x="2708324" y="1506251"/>
                <a:ext cx="418280" cy="418280"/>
              </a:xfrm>
              <a:prstGeom prst="teardrop">
                <a:avLst/>
              </a:prstGeom>
              <a:solidFill>
                <a:srgbClr val="84CB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28" name="Freeform 16">
                <a:extLst>
                  <a:ext uri="{FF2B5EF4-FFF2-40B4-BE49-F238E27FC236}">
                    <a16:creationId xmlns:a16="http://schemas.microsoft.com/office/drawing/2014/main" id="{E2EA7693-510D-4B48-8A72-5F2AB9671BA6}"/>
                  </a:ext>
                </a:extLst>
              </p:cNvPr>
              <p:cNvSpPr>
                <a:spLocks noEditPoints="1"/>
              </p:cNvSpPr>
              <p:nvPr/>
            </p:nvSpPr>
            <p:spPr bwMode="auto">
              <a:xfrm>
                <a:off x="2796143" y="1604602"/>
                <a:ext cx="239343" cy="239070"/>
              </a:xfrm>
              <a:custGeom>
                <a:avLst/>
                <a:gdLst>
                  <a:gd name="T0" fmla="*/ 183 w 371"/>
                  <a:gd name="T1" fmla="*/ 1 h 370"/>
                  <a:gd name="T2" fmla="*/ 2 w 371"/>
                  <a:gd name="T3" fmla="*/ 187 h 370"/>
                  <a:gd name="T4" fmla="*/ 188 w 371"/>
                  <a:gd name="T5" fmla="*/ 369 h 370"/>
                  <a:gd name="T6" fmla="*/ 370 w 371"/>
                  <a:gd name="T7" fmla="*/ 182 h 370"/>
                  <a:gd name="T8" fmla="*/ 183 w 371"/>
                  <a:gd name="T9" fmla="*/ 1 h 370"/>
                  <a:gd name="T10" fmla="*/ 184 w 371"/>
                  <a:gd name="T11" fmla="*/ 25 h 370"/>
                  <a:gd name="T12" fmla="*/ 260 w 371"/>
                  <a:gd name="T13" fmla="*/ 43 h 370"/>
                  <a:gd name="T14" fmla="*/ 235 w 371"/>
                  <a:gd name="T15" fmla="*/ 84 h 370"/>
                  <a:gd name="T16" fmla="*/ 186 w 371"/>
                  <a:gd name="T17" fmla="*/ 73 h 370"/>
                  <a:gd name="T18" fmla="*/ 137 w 371"/>
                  <a:gd name="T19" fmla="*/ 84 h 370"/>
                  <a:gd name="T20" fmla="*/ 112 w 371"/>
                  <a:gd name="T21" fmla="*/ 43 h 370"/>
                  <a:gd name="T22" fmla="*/ 184 w 371"/>
                  <a:gd name="T23" fmla="*/ 25 h 370"/>
                  <a:gd name="T24" fmla="*/ 85 w 371"/>
                  <a:gd name="T25" fmla="*/ 234 h 370"/>
                  <a:gd name="T26" fmla="*/ 44 w 371"/>
                  <a:gd name="T27" fmla="*/ 259 h 370"/>
                  <a:gd name="T28" fmla="*/ 26 w 371"/>
                  <a:gd name="T29" fmla="*/ 187 h 370"/>
                  <a:gd name="T30" fmla="*/ 44 w 371"/>
                  <a:gd name="T31" fmla="*/ 111 h 370"/>
                  <a:gd name="T32" fmla="*/ 85 w 371"/>
                  <a:gd name="T33" fmla="*/ 136 h 370"/>
                  <a:gd name="T34" fmla="*/ 74 w 371"/>
                  <a:gd name="T35" fmla="*/ 185 h 370"/>
                  <a:gd name="T36" fmla="*/ 85 w 371"/>
                  <a:gd name="T37" fmla="*/ 234 h 370"/>
                  <a:gd name="T38" fmla="*/ 188 w 371"/>
                  <a:gd name="T39" fmla="*/ 345 h 370"/>
                  <a:gd name="T40" fmla="*/ 112 w 371"/>
                  <a:gd name="T41" fmla="*/ 327 h 370"/>
                  <a:gd name="T42" fmla="*/ 137 w 371"/>
                  <a:gd name="T43" fmla="*/ 286 h 370"/>
                  <a:gd name="T44" fmla="*/ 186 w 371"/>
                  <a:gd name="T45" fmla="*/ 297 h 370"/>
                  <a:gd name="T46" fmla="*/ 235 w 371"/>
                  <a:gd name="T47" fmla="*/ 286 h 370"/>
                  <a:gd name="T48" fmla="*/ 260 w 371"/>
                  <a:gd name="T49" fmla="*/ 327 h 370"/>
                  <a:gd name="T50" fmla="*/ 188 w 371"/>
                  <a:gd name="T51" fmla="*/ 345 h 370"/>
                  <a:gd name="T52" fmla="*/ 186 w 371"/>
                  <a:gd name="T53" fmla="*/ 273 h 370"/>
                  <a:gd name="T54" fmla="*/ 98 w 371"/>
                  <a:gd name="T55" fmla="*/ 185 h 370"/>
                  <a:gd name="T56" fmla="*/ 186 w 371"/>
                  <a:gd name="T57" fmla="*/ 97 h 370"/>
                  <a:gd name="T58" fmla="*/ 274 w 371"/>
                  <a:gd name="T59" fmla="*/ 185 h 370"/>
                  <a:gd name="T60" fmla="*/ 186 w 371"/>
                  <a:gd name="T61" fmla="*/ 273 h 370"/>
                  <a:gd name="T62" fmla="*/ 286 w 371"/>
                  <a:gd name="T63" fmla="*/ 234 h 370"/>
                  <a:gd name="T64" fmla="*/ 298 w 371"/>
                  <a:gd name="T65" fmla="*/ 185 h 370"/>
                  <a:gd name="T66" fmla="*/ 286 w 371"/>
                  <a:gd name="T67" fmla="*/ 136 h 370"/>
                  <a:gd name="T68" fmla="*/ 328 w 371"/>
                  <a:gd name="T69" fmla="*/ 111 h 370"/>
                  <a:gd name="T70" fmla="*/ 346 w 371"/>
                  <a:gd name="T71" fmla="*/ 183 h 370"/>
                  <a:gd name="T72" fmla="*/ 328 w 371"/>
                  <a:gd name="T73" fmla="*/ 259 h 370"/>
                  <a:gd name="T74" fmla="*/ 286 w 371"/>
                  <a:gd name="T75" fmla="*/ 234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71" h="370">
                    <a:moveTo>
                      <a:pt x="183" y="1"/>
                    </a:moveTo>
                    <a:cubicBezTo>
                      <a:pt x="82" y="2"/>
                      <a:pt x="0" y="86"/>
                      <a:pt x="2" y="187"/>
                    </a:cubicBezTo>
                    <a:cubicBezTo>
                      <a:pt x="3" y="289"/>
                      <a:pt x="87" y="370"/>
                      <a:pt x="188" y="369"/>
                    </a:cubicBezTo>
                    <a:cubicBezTo>
                      <a:pt x="290" y="368"/>
                      <a:pt x="371" y="284"/>
                      <a:pt x="370" y="182"/>
                    </a:cubicBezTo>
                    <a:cubicBezTo>
                      <a:pt x="368" y="81"/>
                      <a:pt x="285" y="0"/>
                      <a:pt x="183" y="1"/>
                    </a:cubicBezTo>
                    <a:close/>
                    <a:moveTo>
                      <a:pt x="184" y="25"/>
                    </a:moveTo>
                    <a:cubicBezTo>
                      <a:pt x="211" y="25"/>
                      <a:pt x="237" y="31"/>
                      <a:pt x="260" y="43"/>
                    </a:cubicBezTo>
                    <a:cubicBezTo>
                      <a:pt x="235" y="84"/>
                      <a:pt x="235" y="84"/>
                      <a:pt x="235" y="84"/>
                    </a:cubicBezTo>
                    <a:cubicBezTo>
                      <a:pt x="220" y="77"/>
                      <a:pt x="203" y="73"/>
                      <a:pt x="186" y="73"/>
                    </a:cubicBezTo>
                    <a:cubicBezTo>
                      <a:pt x="168" y="73"/>
                      <a:pt x="151" y="77"/>
                      <a:pt x="137" y="84"/>
                    </a:cubicBezTo>
                    <a:cubicBezTo>
                      <a:pt x="112" y="43"/>
                      <a:pt x="112" y="43"/>
                      <a:pt x="112" y="43"/>
                    </a:cubicBezTo>
                    <a:cubicBezTo>
                      <a:pt x="133" y="32"/>
                      <a:pt x="158" y="25"/>
                      <a:pt x="184" y="25"/>
                    </a:cubicBezTo>
                    <a:close/>
                    <a:moveTo>
                      <a:pt x="85" y="234"/>
                    </a:moveTo>
                    <a:cubicBezTo>
                      <a:pt x="44" y="259"/>
                      <a:pt x="44" y="259"/>
                      <a:pt x="44" y="259"/>
                    </a:cubicBezTo>
                    <a:cubicBezTo>
                      <a:pt x="33" y="237"/>
                      <a:pt x="26" y="213"/>
                      <a:pt x="26" y="187"/>
                    </a:cubicBezTo>
                    <a:cubicBezTo>
                      <a:pt x="25" y="160"/>
                      <a:pt x="32" y="134"/>
                      <a:pt x="44" y="111"/>
                    </a:cubicBezTo>
                    <a:cubicBezTo>
                      <a:pt x="85" y="136"/>
                      <a:pt x="85" y="136"/>
                      <a:pt x="85" y="136"/>
                    </a:cubicBezTo>
                    <a:cubicBezTo>
                      <a:pt x="78" y="151"/>
                      <a:pt x="74" y="167"/>
                      <a:pt x="74" y="185"/>
                    </a:cubicBezTo>
                    <a:cubicBezTo>
                      <a:pt x="74" y="203"/>
                      <a:pt x="78" y="219"/>
                      <a:pt x="85" y="234"/>
                    </a:cubicBezTo>
                    <a:close/>
                    <a:moveTo>
                      <a:pt x="188" y="345"/>
                    </a:moveTo>
                    <a:cubicBezTo>
                      <a:pt x="161" y="345"/>
                      <a:pt x="135" y="339"/>
                      <a:pt x="112" y="327"/>
                    </a:cubicBezTo>
                    <a:cubicBezTo>
                      <a:pt x="137" y="286"/>
                      <a:pt x="137" y="286"/>
                      <a:pt x="137" y="286"/>
                    </a:cubicBezTo>
                    <a:cubicBezTo>
                      <a:pt x="151" y="293"/>
                      <a:pt x="168" y="297"/>
                      <a:pt x="186" y="297"/>
                    </a:cubicBezTo>
                    <a:cubicBezTo>
                      <a:pt x="203" y="297"/>
                      <a:pt x="220" y="293"/>
                      <a:pt x="235" y="286"/>
                    </a:cubicBezTo>
                    <a:cubicBezTo>
                      <a:pt x="260" y="327"/>
                      <a:pt x="260" y="327"/>
                      <a:pt x="260" y="327"/>
                    </a:cubicBezTo>
                    <a:cubicBezTo>
                      <a:pt x="238" y="338"/>
                      <a:pt x="214" y="345"/>
                      <a:pt x="188" y="345"/>
                    </a:cubicBezTo>
                    <a:close/>
                    <a:moveTo>
                      <a:pt x="186" y="273"/>
                    </a:moveTo>
                    <a:cubicBezTo>
                      <a:pt x="137" y="273"/>
                      <a:pt x="98" y="233"/>
                      <a:pt x="98" y="185"/>
                    </a:cubicBezTo>
                    <a:cubicBezTo>
                      <a:pt x="98" y="136"/>
                      <a:pt x="137" y="97"/>
                      <a:pt x="186" y="97"/>
                    </a:cubicBezTo>
                    <a:cubicBezTo>
                      <a:pt x="234" y="97"/>
                      <a:pt x="274" y="136"/>
                      <a:pt x="274" y="185"/>
                    </a:cubicBezTo>
                    <a:cubicBezTo>
                      <a:pt x="274" y="233"/>
                      <a:pt x="234" y="273"/>
                      <a:pt x="186" y="273"/>
                    </a:cubicBezTo>
                    <a:close/>
                    <a:moveTo>
                      <a:pt x="286" y="234"/>
                    </a:moveTo>
                    <a:cubicBezTo>
                      <a:pt x="294" y="219"/>
                      <a:pt x="298" y="203"/>
                      <a:pt x="298" y="185"/>
                    </a:cubicBezTo>
                    <a:cubicBezTo>
                      <a:pt x="298" y="167"/>
                      <a:pt x="294" y="151"/>
                      <a:pt x="286" y="136"/>
                    </a:cubicBezTo>
                    <a:cubicBezTo>
                      <a:pt x="328" y="111"/>
                      <a:pt x="328" y="111"/>
                      <a:pt x="328" y="111"/>
                    </a:cubicBezTo>
                    <a:cubicBezTo>
                      <a:pt x="339" y="133"/>
                      <a:pt x="345" y="157"/>
                      <a:pt x="346" y="183"/>
                    </a:cubicBezTo>
                    <a:cubicBezTo>
                      <a:pt x="346" y="210"/>
                      <a:pt x="340" y="236"/>
                      <a:pt x="328" y="259"/>
                    </a:cubicBezTo>
                    <a:lnTo>
                      <a:pt x="286" y="23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pSp>
        <p:cxnSp>
          <p:nvCxnSpPr>
            <p:cNvPr id="12" name="Straight Connector 11">
              <a:extLst>
                <a:ext uri="{FF2B5EF4-FFF2-40B4-BE49-F238E27FC236}">
                  <a16:creationId xmlns:a16="http://schemas.microsoft.com/office/drawing/2014/main" id="{A7A68AAB-A43C-46B1-8CD8-A6E1F55ABAD8}"/>
                </a:ext>
              </a:extLst>
            </p:cNvPr>
            <p:cNvCxnSpPr/>
            <p:nvPr/>
          </p:nvCxnSpPr>
          <p:spPr>
            <a:xfrm>
              <a:off x="5899259" y="3714396"/>
              <a:ext cx="0" cy="1336299"/>
            </a:xfrm>
            <a:prstGeom prst="line">
              <a:avLst/>
            </a:prstGeom>
            <a:ln w="28575">
              <a:solidFill>
                <a:srgbClr val="F47264"/>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56C14EDD-D1FB-41C5-906E-2102930E99F0}"/>
                </a:ext>
              </a:extLst>
            </p:cNvPr>
            <p:cNvCxnSpPr/>
            <p:nvPr/>
          </p:nvCxnSpPr>
          <p:spPr>
            <a:xfrm>
              <a:off x="7412309" y="3714396"/>
              <a:ext cx="0" cy="1336299"/>
            </a:xfrm>
            <a:prstGeom prst="line">
              <a:avLst/>
            </a:prstGeom>
            <a:ln w="28575">
              <a:solidFill>
                <a:srgbClr val="7CC8EC"/>
              </a:solidFill>
            </a:ln>
          </p:spPr>
          <p:style>
            <a:lnRef idx="1">
              <a:schemeClr val="accent1"/>
            </a:lnRef>
            <a:fillRef idx="0">
              <a:schemeClr val="accent1"/>
            </a:fillRef>
            <a:effectRef idx="0">
              <a:schemeClr val="accent1"/>
            </a:effectRef>
            <a:fontRef idx="minor">
              <a:schemeClr val="tx1"/>
            </a:fontRef>
          </p:style>
        </p:cxnSp>
        <p:sp>
          <p:nvSpPr>
            <p:cNvPr id="14" name="Content Placeholder 2">
              <a:extLst>
                <a:ext uri="{FF2B5EF4-FFF2-40B4-BE49-F238E27FC236}">
                  <a16:creationId xmlns:a16="http://schemas.microsoft.com/office/drawing/2014/main" id="{C5E5DA53-3767-46FD-B8DA-9C920CC112E7}"/>
                </a:ext>
              </a:extLst>
            </p:cNvPr>
            <p:cNvSpPr txBox="1">
              <a:spLocks/>
            </p:cNvSpPr>
            <p:nvPr/>
          </p:nvSpPr>
          <p:spPr>
            <a:xfrm>
              <a:off x="6769443" y="2851104"/>
              <a:ext cx="1285735" cy="793921"/>
            </a:xfrm>
            <a:prstGeom prst="rect">
              <a:avLst/>
            </a:prstGeom>
          </p:spPr>
          <p:txBody>
            <a:bodyPr vert="horz" lIns="91440" tIns="45720" rIns="91440" bIns="45720"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buFont typeface="Arial" pitchFamily="34" charset="0"/>
                <a:buNone/>
              </a:pPr>
              <a:r>
                <a:rPr lang="zh-CN" altLang="en-US" sz="1200" b="1" dirty="0"/>
                <a:t>可部署性</a:t>
              </a:r>
              <a:endParaRPr lang="en-US" altLang="zh-CN" sz="1200" b="1" dirty="0"/>
            </a:p>
            <a:p>
              <a:pPr marL="0" indent="0" algn="ctr">
                <a:buFont typeface="Arial" pitchFamily="34" charset="0"/>
                <a:buNone/>
              </a:pPr>
              <a:endParaRPr lang="en-US" altLang="zh-CN" sz="1000" b="0" dirty="0"/>
            </a:p>
            <a:p>
              <a:pPr marL="0" indent="0" algn="ctr">
                <a:buFont typeface="Arial" pitchFamily="34" charset="0"/>
                <a:buNone/>
              </a:pPr>
              <a:r>
                <a:rPr lang="zh-CN" altLang="en-US" sz="1000" b="0" dirty="0"/>
                <a:t>停机部署，蓝绿部署，灰度发布</a:t>
              </a:r>
              <a:r>
                <a:rPr lang="en-US" sz="1000" b="0" dirty="0"/>
                <a:t>.</a:t>
              </a:r>
            </a:p>
          </p:txBody>
        </p:sp>
        <p:grpSp>
          <p:nvGrpSpPr>
            <p:cNvPr id="15" name="Group 14">
              <a:extLst>
                <a:ext uri="{FF2B5EF4-FFF2-40B4-BE49-F238E27FC236}">
                  <a16:creationId xmlns:a16="http://schemas.microsoft.com/office/drawing/2014/main" id="{B575A7CD-B25E-4A6C-9920-A6F55E2C1BD3}"/>
                </a:ext>
              </a:extLst>
            </p:cNvPr>
            <p:cNvGrpSpPr/>
            <p:nvPr/>
          </p:nvGrpSpPr>
          <p:grpSpPr>
            <a:xfrm>
              <a:off x="7135593" y="2203727"/>
              <a:ext cx="556731" cy="557707"/>
              <a:chOff x="7178907" y="1506251"/>
              <a:chExt cx="418280" cy="418280"/>
            </a:xfrm>
          </p:grpSpPr>
          <p:sp>
            <p:nvSpPr>
              <p:cNvPr id="25" name="Teardrop 24">
                <a:extLst>
                  <a:ext uri="{FF2B5EF4-FFF2-40B4-BE49-F238E27FC236}">
                    <a16:creationId xmlns:a16="http://schemas.microsoft.com/office/drawing/2014/main" id="{BFD702B9-DA5A-42D2-9EF0-B7B12EC249FA}"/>
                  </a:ext>
                </a:extLst>
              </p:cNvPr>
              <p:cNvSpPr/>
              <p:nvPr/>
            </p:nvSpPr>
            <p:spPr>
              <a:xfrm rot="8100000">
                <a:off x="7178907" y="1506251"/>
                <a:ext cx="418280" cy="418280"/>
              </a:xfrm>
              <a:prstGeom prst="teardrop">
                <a:avLst/>
              </a:prstGeom>
              <a:solidFill>
                <a:srgbClr val="7CC8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26" name="Freeform 21">
                <a:extLst>
                  <a:ext uri="{FF2B5EF4-FFF2-40B4-BE49-F238E27FC236}">
                    <a16:creationId xmlns:a16="http://schemas.microsoft.com/office/drawing/2014/main" id="{D53B25A6-3463-4EDE-AF1F-7DEDFC0072F6}"/>
                  </a:ext>
                </a:extLst>
              </p:cNvPr>
              <p:cNvSpPr>
                <a:spLocks noEditPoints="1"/>
              </p:cNvSpPr>
              <p:nvPr/>
            </p:nvSpPr>
            <p:spPr bwMode="auto">
              <a:xfrm>
                <a:off x="7275187" y="1629449"/>
                <a:ext cx="238323" cy="212150"/>
              </a:xfrm>
              <a:custGeom>
                <a:avLst/>
                <a:gdLst>
                  <a:gd name="T0" fmla="*/ 62 w 401"/>
                  <a:gd name="T1" fmla="*/ 116 h 357"/>
                  <a:gd name="T2" fmla="*/ 117 w 401"/>
                  <a:gd name="T3" fmla="*/ 135 h 357"/>
                  <a:gd name="T4" fmla="*/ 124 w 401"/>
                  <a:gd name="T5" fmla="*/ 133 h 357"/>
                  <a:gd name="T6" fmla="*/ 155 w 401"/>
                  <a:gd name="T7" fmla="*/ 106 h 357"/>
                  <a:gd name="T8" fmla="*/ 156 w 401"/>
                  <a:gd name="T9" fmla="*/ 100 h 357"/>
                  <a:gd name="T10" fmla="*/ 141 w 401"/>
                  <a:gd name="T11" fmla="*/ 81 h 357"/>
                  <a:gd name="T12" fmla="*/ 219 w 401"/>
                  <a:gd name="T13" fmla="*/ 1 h 357"/>
                  <a:gd name="T14" fmla="*/ 160 w 401"/>
                  <a:gd name="T15" fmla="*/ 1 h 357"/>
                  <a:gd name="T16" fmla="*/ 86 w 401"/>
                  <a:gd name="T17" fmla="*/ 39 h 357"/>
                  <a:gd name="T18" fmla="*/ 55 w 401"/>
                  <a:gd name="T19" fmla="*/ 63 h 357"/>
                  <a:gd name="T20" fmla="*/ 43 w 401"/>
                  <a:gd name="T21" fmla="*/ 90 h 357"/>
                  <a:gd name="T22" fmla="*/ 18 w 401"/>
                  <a:gd name="T23" fmla="*/ 98 h 357"/>
                  <a:gd name="T24" fmla="*/ 3 w 401"/>
                  <a:gd name="T25" fmla="*/ 110 h 357"/>
                  <a:gd name="T26" fmla="*/ 2 w 401"/>
                  <a:gd name="T27" fmla="*/ 120 h 357"/>
                  <a:gd name="T28" fmla="*/ 30 w 401"/>
                  <a:gd name="T29" fmla="*/ 150 h 357"/>
                  <a:gd name="T30" fmla="*/ 41 w 401"/>
                  <a:gd name="T31" fmla="*/ 152 h 357"/>
                  <a:gd name="T32" fmla="*/ 55 w 401"/>
                  <a:gd name="T33" fmla="*/ 139 h 357"/>
                  <a:gd name="T34" fmla="*/ 62 w 401"/>
                  <a:gd name="T35" fmla="*/ 116 h 357"/>
                  <a:gd name="T36" fmla="*/ 177 w 401"/>
                  <a:gd name="T37" fmla="*/ 126 h 357"/>
                  <a:gd name="T38" fmla="*/ 169 w 401"/>
                  <a:gd name="T39" fmla="*/ 125 h 357"/>
                  <a:gd name="T40" fmla="*/ 140 w 401"/>
                  <a:gd name="T41" fmla="*/ 150 h 357"/>
                  <a:gd name="T42" fmla="*/ 139 w 401"/>
                  <a:gd name="T43" fmla="*/ 158 h 357"/>
                  <a:gd name="T44" fmla="*/ 305 w 401"/>
                  <a:gd name="T45" fmla="*/ 347 h 357"/>
                  <a:gd name="T46" fmla="*/ 320 w 401"/>
                  <a:gd name="T47" fmla="*/ 348 h 357"/>
                  <a:gd name="T48" fmla="*/ 340 w 401"/>
                  <a:gd name="T49" fmla="*/ 332 h 357"/>
                  <a:gd name="T50" fmla="*/ 341 w 401"/>
                  <a:gd name="T51" fmla="*/ 317 h 357"/>
                  <a:gd name="T52" fmla="*/ 177 w 401"/>
                  <a:gd name="T53" fmla="*/ 126 h 357"/>
                  <a:gd name="T54" fmla="*/ 398 w 401"/>
                  <a:gd name="T55" fmla="*/ 46 h 357"/>
                  <a:gd name="T56" fmla="*/ 389 w 401"/>
                  <a:gd name="T57" fmla="*/ 42 h 357"/>
                  <a:gd name="T58" fmla="*/ 369 w 401"/>
                  <a:gd name="T59" fmla="*/ 72 h 357"/>
                  <a:gd name="T60" fmla="*/ 331 w 401"/>
                  <a:gd name="T61" fmla="*/ 80 h 357"/>
                  <a:gd name="T62" fmla="*/ 320 w 401"/>
                  <a:gd name="T63" fmla="*/ 45 h 357"/>
                  <a:gd name="T64" fmla="*/ 338 w 401"/>
                  <a:gd name="T65" fmla="*/ 13 h 357"/>
                  <a:gd name="T66" fmla="*/ 330 w 401"/>
                  <a:gd name="T67" fmla="*/ 6 h 357"/>
                  <a:gd name="T68" fmla="*/ 274 w 401"/>
                  <a:gd name="T69" fmla="*/ 51 h 357"/>
                  <a:gd name="T70" fmla="*/ 257 w 401"/>
                  <a:gd name="T71" fmla="*/ 121 h 357"/>
                  <a:gd name="T72" fmla="*/ 230 w 401"/>
                  <a:gd name="T73" fmla="*/ 149 h 357"/>
                  <a:gd name="T74" fmla="*/ 257 w 401"/>
                  <a:gd name="T75" fmla="*/ 181 h 357"/>
                  <a:gd name="T76" fmla="*/ 290 w 401"/>
                  <a:gd name="T77" fmla="*/ 149 h 357"/>
                  <a:gd name="T78" fmla="*/ 330 w 401"/>
                  <a:gd name="T79" fmla="*/ 137 h 357"/>
                  <a:gd name="T80" fmla="*/ 391 w 401"/>
                  <a:gd name="T81" fmla="*/ 112 h 357"/>
                  <a:gd name="T82" fmla="*/ 398 w 401"/>
                  <a:gd name="T83" fmla="*/ 46 h 357"/>
                  <a:gd name="T84" fmla="*/ 55 w 401"/>
                  <a:gd name="T85" fmla="*/ 319 h 357"/>
                  <a:gd name="T86" fmla="*/ 55 w 401"/>
                  <a:gd name="T87" fmla="*/ 334 h 357"/>
                  <a:gd name="T88" fmla="*/ 74 w 401"/>
                  <a:gd name="T89" fmla="*/ 353 h 357"/>
                  <a:gd name="T90" fmla="*/ 89 w 401"/>
                  <a:gd name="T91" fmla="*/ 351 h 357"/>
                  <a:gd name="T92" fmla="*/ 187 w 401"/>
                  <a:gd name="T93" fmla="*/ 254 h 357"/>
                  <a:gd name="T94" fmla="*/ 157 w 401"/>
                  <a:gd name="T95" fmla="*/ 220 h 357"/>
                  <a:gd name="T96" fmla="*/ 55 w 401"/>
                  <a:gd name="T97" fmla="*/ 319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01" h="357">
                    <a:moveTo>
                      <a:pt x="62" y="116"/>
                    </a:moveTo>
                    <a:cubicBezTo>
                      <a:pt x="81" y="101"/>
                      <a:pt x="97" y="111"/>
                      <a:pt x="117" y="135"/>
                    </a:cubicBezTo>
                    <a:cubicBezTo>
                      <a:pt x="120" y="138"/>
                      <a:pt x="123" y="135"/>
                      <a:pt x="124" y="133"/>
                    </a:cubicBezTo>
                    <a:cubicBezTo>
                      <a:pt x="126" y="132"/>
                      <a:pt x="154" y="107"/>
                      <a:pt x="155" y="106"/>
                    </a:cubicBezTo>
                    <a:cubicBezTo>
                      <a:pt x="156" y="105"/>
                      <a:pt x="158" y="102"/>
                      <a:pt x="156" y="100"/>
                    </a:cubicBezTo>
                    <a:cubicBezTo>
                      <a:pt x="154" y="98"/>
                      <a:pt x="146" y="88"/>
                      <a:pt x="141" y="81"/>
                    </a:cubicBezTo>
                    <a:cubicBezTo>
                      <a:pt x="105" y="34"/>
                      <a:pt x="240" y="2"/>
                      <a:pt x="219" y="1"/>
                    </a:cubicBezTo>
                    <a:cubicBezTo>
                      <a:pt x="208" y="1"/>
                      <a:pt x="166" y="0"/>
                      <a:pt x="160" y="1"/>
                    </a:cubicBezTo>
                    <a:cubicBezTo>
                      <a:pt x="134" y="4"/>
                      <a:pt x="102" y="28"/>
                      <a:pt x="86" y="39"/>
                    </a:cubicBezTo>
                    <a:cubicBezTo>
                      <a:pt x="64" y="53"/>
                      <a:pt x="57" y="62"/>
                      <a:pt x="55" y="63"/>
                    </a:cubicBezTo>
                    <a:cubicBezTo>
                      <a:pt x="49" y="68"/>
                      <a:pt x="54" y="80"/>
                      <a:pt x="43" y="90"/>
                    </a:cubicBezTo>
                    <a:cubicBezTo>
                      <a:pt x="32" y="100"/>
                      <a:pt x="25" y="92"/>
                      <a:pt x="18" y="98"/>
                    </a:cubicBezTo>
                    <a:cubicBezTo>
                      <a:pt x="15" y="101"/>
                      <a:pt x="5" y="108"/>
                      <a:pt x="3" y="110"/>
                    </a:cubicBezTo>
                    <a:cubicBezTo>
                      <a:pt x="0" y="113"/>
                      <a:pt x="0" y="117"/>
                      <a:pt x="2" y="120"/>
                    </a:cubicBezTo>
                    <a:cubicBezTo>
                      <a:pt x="2" y="120"/>
                      <a:pt x="28" y="148"/>
                      <a:pt x="30" y="150"/>
                    </a:cubicBezTo>
                    <a:cubicBezTo>
                      <a:pt x="32" y="153"/>
                      <a:pt x="38" y="155"/>
                      <a:pt x="41" y="152"/>
                    </a:cubicBezTo>
                    <a:cubicBezTo>
                      <a:pt x="45" y="149"/>
                      <a:pt x="54" y="141"/>
                      <a:pt x="55" y="139"/>
                    </a:cubicBezTo>
                    <a:cubicBezTo>
                      <a:pt x="57" y="138"/>
                      <a:pt x="54" y="122"/>
                      <a:pt x="62" y="116"/>
                    </a:cubicBezTo>
                    <a:close/>
                    <a:moveTo>
                      <a:pt x="177" y="126"/>
                    </a:moveTo>
                    <a:cubicBezTo>
                      <a:pt x="174" y="123"/>
                      <a:pt x="171" y="123"/>
                      <a:pt x="169" y="125"/>
                    </a:cubicBezTo>
                    <a:cubicBezTo>
                      <a:pt x="140" y="150"/>
                      <a:pt x="140" y="150"/>
                      <a:pt x="140" y="150"/>
                    </a:cubicBezTo>
                    <a:cubicBezTo>
                      <a:pt x="138" y="152"/>
                      <a:pt x="137" y="156"/>
                      <a:pt x="139" y="158"/>
                    </a:cubicBezTo>
                    <a:cubicBezTo>
                      <a:pt x="305" y="347"/>
                      <a:pt x="305" y="347"/>
                      <a:pt x="305" y="347"/>
                    </a:cubicBezTo>
                    <a:cubicBezTo>
                      <a:pt x="309" y="352"/>
                      <a:pt x="316" y="352"/>
                      <a:pt x="320" y="348"/>
                    </a:cubicBezTo>
                    <a:cubicBezTo>
                      <a:pt x="340" y="332"/>
                      <a:pt x="340" y="332"/>
                      <a:pt x="340" y="332"/>
                    </a:cubicBezTo>
                    <a:cubicBezTo>
                      <a:pt x="344" y="328"/>
                      <a:pt x="345" y="321"/>
                      <a:pt x="341" y="317"/>
                    </a:cubicBezTo>
                    <a:lnTo>
                      <a:pt x="177" y="126"/>
                    </a:lnTo>
                    <a:close/>
                    <a:moveTo>
                      <a:pt x="398" y="46"/>
                    </a:moveTo>
                    <a:cubicBezTo>
                      <a:pt x="396" y="36"/>
                      <a:pt x="391" y="38"/>
                      <a:pt x="389" y="42"/>
                    </a:cubicBezTo>
                    <a:cubicBezTo>
                      <a:pt x="386" y="46"/>
                      <a:pt x="374" y="64"/>
                      <a:pt x="369" y="72"/>
                    </a:cubicBezTo>
                    <a:cubicBezTo>
                      <a:pt x="364" y="80"/>
                      <a:pt x="353" y="96"/>
                      <a:pt x="331" y="80"/>
                    </a:cubicBezTo>
                    <a:cubicBezTo>
                      <a:pt x="308" y="64"/>
                      <a:pt x="316" y="53"/>
                      <a:pt x="320" y="45"/>
                    </a:cubicBezTo>
                    <a:cubicBezTo>
                      <a:pt x="324" y="38"/>
                      <a:pt x="336" y="16"/>
                      <a:pt x="338" y="13"/>
                    </a:cubicBezTo>
                    <a:cubicBezTo>
                      <a:pt x="340" y="11"/>
                      <a:pt x="338" y="3"/>
                      <a:pt x="330" y="6"/>
                    </a:cubicBezTo>
                    <a:cubicBezTo>
                      <a:pt x="323" y="9"/>
                      <a:pt x="280" y="27"/>
                      <a:pt x="274" y="51"/>
                    </a:cubicBezTo>
                    <a:cubicBezTo>
                      <a:pt x="268" y="76"/>
                      <a:pt x="279" y="99"/>
                      <a:pt x="257" y="121"/>
                    </a:cubicBezTo>
                    <a:cubicBezTo>
                      <a:pt x="230" y="149"/>
                      <a:pt x="230" y="149"/>
                      <a:pt x="230" y="149"/>
                    </a:cubicBezTo>
                    <a:cubicBezTo>
                      <a:pt x="257" y="181"/>
                      <a:pt x="257" y="181"/>
                      <a:pt x="257" y="181"/>
                    </a:cubicBezTo>
                    <a:cubicBezTo>
                      <a:pt x="290" y="149"/>
                      <a:pt x="290" y="149"/>
                      <a:pt x="290" y="149"/>
                    </a:cubicBezTo>
                    <a:cubicBezTo>
                      <a:pt x="298" y="141"/>
                      <a:pt x="315" y="134"/>
                      <a:pt x="330" y="137"/>
                    </a:cubicBezTo>
                    <a:cubicBezTo>
                      <a:pt x="363" y="144"/>
                      <a:pt x="381" y="132"/>
                      <a:pt x="391" y="112"/>
                    </a:cubicBezTo>
                    <a:cubicBezTo>
                      <a:pt x="401" y="94"/>
                      <a:pt x="399" y="56"/>
                      <a:pt x="398" y="46"/>
                    </a:cubicBezTo>
                    <a:close/>
                    <a:moveTo>
                      <a:pt x="55" y="319"/>
                    </a:moveTo>
                    <a:cubicBezTo>
                      <a:pt x="50" y="323"/>
                      <a:pt x="50" y="330"/>
                      <a:pt x="55" y="334"/>
                    </a:cubicBezTo>
                    <a:cubicBezTo>
                      <a:pt x="74" y="353"/>
                      <a:pt x="74" y="353"/>
                      <a:pt x="74" y="353"/>
                    </a:cubicBezTo>
                    <a:cubicBezTo>
                      <a:pt x="78" y="357"/>
                      <a:pt x="84" y="355"/>
                      <a:pt x="89" y="351"/>
                    </a:cubicBezTo>
                    <a:cubicBezTo>
                      <a:pt x="187" y="254"/>
                      <a:pt x="187" y="254"/>
                      <a:pt x="187" y="254"/>
                    </a:cubicBezTo>
                    <a:cubicBezTo>
                      <a:pt x="157" y="220"/>
                      <a:pt x="157" y="220"/>
                      <a:pt x="157" y="220"/>
                    </a:cubicBezTo>
                    <a:lnTo>
                      <a:pt x="55" y="31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pSp>
        <p:pic>
          <p:nvPicPr>
            <p:cNvPr id="16" name="Picture 15" descr="F:\Trabajos\Envato\Graphic River\Mica PPT\mountains.png">
              <a:extLst>
                <a:ext uri="{FF2B5EF4-FFF2-40B4-BE49-F238E27FC236}">
                  <a16:creationId xmlns:a16="http://schemas.microsoft.com/office/drawing/2014/main" id="{0EAD0B12-C818-42DE-B33E-D4793CD94633}"/>
                </a:ext>
              </a:extLst>
            </p:cNvPr>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a:ext>
              </a:extLst>
            </a:blip>
            <a:srcRect/>
            <a:stretch/>
          </p:blipFill>
          <p:spPr bwMode="auto">
            <a:xfrm>
              <a:off x="784929" y="4118247"/>
              <a:ext cx="7531487" cy="966937"/>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Group 16">
              <a:extLst>
                <a:ext uri="{FF2B5EF4-FFF2-40B4-BE49-F238E27FC236}">
                  <a16:creationId xmlns:a16="http://schemas.microsoft.com/office/drawing/2014/main" id="{ADC5A94E-196B-4F74-9EF7-F29258EEEBA8}"/>
                </a:ext>
              </a:extLst>
            </p:cNvPr>
            <p:cNvGrpSpPr/>
            <p:nvPr/>
          </p:nvGrpSpPr>
          <p:grpSpPr>
            <a:xfrm>
              <a:off x="5622543" y="2203727"/>
              <a:ext cx="556731" cy="557707"/>
              <a:chOff x="5665857" y="1506251"/>
              <a:chExt cx="418280" cy="418280"/>
            </a:xfrm>
          </p:grpSpPr>
          <p:sp>
            <p:nvSpPr>
              <p:cNvPr id="23" name="Teardrop 22">
                <a:extLst>
                  <a:ext uri="{FF2B5EF4-FFF2-40B4-BE49-F238E27FC236}">
                    <a16:creationId xmlns:a16="http://schemas.microsoft.com/office/drawing/2014/main" id="{E51FAA0F-D9A0-404C-820A-495340FA1FEE}"/>
                  </a:ext>
                </a:extLst>
              </p:cNvPr>
              <p:cNvSpPr/>
              <p:nvPr/>
            </p:nvSpPr>
            <p:spPr>
              <a:xfrm rot="8100000">
                <a:off x="5665857" y="1506251"/>
                <a:ext cx="418280" cy="418280"/>
              </a:xfrm>
              <a:prstGeom prst="teardrop">
                <a:avLst/>
              </a:prstGeom>
              <a:solidFill>
                <a:srgbClr val="F472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24" name="Freeform 26">
                <a:extLst>
                  <a:ext uri="{FF2B5EF4-FFF2-40B4-BE49-F238E27FC236}">
                    <a16:creationId xmlns:a16="http://schemas.microsoft.com/office/drawing/2014/main" id="{DAA20170-01D0-41EF-8B9E-3F9B7E4E81FA}"/>
                  </a:ext>
                </a:extLst>
              </p:cNvPr>
              <p:cNvSpPr>
                <a:spLocks noEditPoints="1"/>
              </p:cNvSpPr>
              <p:nvPr/>
            </p:nvSpPr>
            <p:spPr bwMode="auto">
              <a:xfrm>
                <a:off x="5795163" y="1614232"/>
                <a:ext cx="175570" cy="219811"/>
              </a:xfrm>
              <a:custGeom>
                <a:avLst/>
                <a:gdLst>
                  <a:gd name="T0" fmla="*/ 311 w 321"/>
                  <a:gd name="T1" fmla="*/ 99 h 402"/>
                  <a:gd name="T2" fmla="*/ 189 w 321"/>
                  <a:gd name="T3" fmla="*/ 11 h 402"/>
                  <a:gd name="T4" fmla="*/ 94 w 321"/>
                  <a:gd name="T5" fmla="*/ 126 h 402"/>
                  <a:gd name="T6" fmla="*/ 109 w 321"/>
                  <a:gd name="T7" fmla="*/ 174 h 402"/>
                  <a:gd name="T8" fmla="*/ 6 w 321"/>
                  <a:gd name="T9" fmla="*/ 328 h 402"/>
                  <a:gd name="T10" fmla="*/ 1 w 321"/>
                  <a:gd name="T11" fmla="*/ 351 h 402"/>
                  <a:gd name="T12" fmla="*/ 8 w 321"/>
                  <a:gd name="T13" fmla="*/ 390 h 402"/>
                  <a:gd name="T14" fmla="*/ 22 w 321"/>
                  <a:gd name="T15" fmla="*/ 401 h 402"/>
                  <a:gd name="T16" fmla="*/ 52 w 321"/>
                  <a:gd name="T17" fmla="*/ 395 h 402"/>
                  <a:gd name="T18" fmla="*/ 71 w 321"/>
                  <a:gd name="T19" fmla="*/ 382 h 402"/>
                  <a:gd name="T20" fmla="*/ 111 w 321"/>
                  <a:gd name="T21" fmla="*/ 316 h 402"/>
                  <a:gd name="T22" fmla="*/ 112 w 321"/>
                  <a:gd name="T23" fmla="*/ 316 h 402"/>
                  <a:gd name="T24" fmla="*/ 140 w 321"/>
                  <a:gd name="T25" fmla="*/ 311 h 402"/>
                  <a:gd name="T26" fmla="*/ 187 w 321"/>
                  <a:gd name="T27" fmla="*/ 233 h 402"/>
                  <a:gd name="T28" fmla="*/ 239 w 321"/>
                  <a:gd name="T29" fmla="*/ 232 h 402"/>
                  <a:gd name="T30" fmla="*/ 311 w 321"/>
                  <a:gd name="T31" fmla="*/ 99 h 402"/>
                  <a:gd name="T32" fmla="*/ 260 w 321"/>
                  <a:gd name="T33" fmla="*/ 130 h 402"/>
                  <a:gd name="T34" fmla="*/ 206 w 321"/>
                  <a:gd name="T35" fmla="*/ 120 h 402"/>
                  <a:gd name="T36" fmla="*/ 179 w 321"/>
                  <a:gd name="T37" fmla="*/ 71 h 402"/>
                  <a:gd name="T38" fmla="*/ 248 w 321"/>
                  <a:gd name="T39" fmla="*/ 58 h 402"/>
                  <a:gd name="T40" fmla="*/ 260 w 321"/>
                  <a:gd name="T41" fmla="*/ 130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1" h="402">
                    <a:moveTo>
                      <a:pt x="311" y="99"/>
                    </a:moveTo>
                    <a:cubicBezTo>
                      <a:pt x="301" y="40"/>
                      <a:pt x="246" y="0"/>
                      <a:pt x="189" y="11"/>
                    </a:cubicBezTo>
                    <a:cubicBezTo>
                      <a:pt x="132" y="21"/>
                      <a:pt x="84" y="67"/>
                      <a:pt x="94" y="126"/>
                    </a:cubicBezTo>
                    <a:cubicBezTo>
                      <a:pt x="96" y="139"/>
                      <a:pt x="102" y="159"/>
                      <a:pt x="109" y="174"/>
                    </a:cubicBezTo>
                    <a:cubicBezTo>
                      <a:pt x="6" y="328"/>
                      <a:pt x="6" y="328"/>
                      <a:pt x="6" y="328"/>
                    </a:cubicBezTo>
                    <a:cubicBezTo>
                      <a:pt x="2" y="334"/>
                      <a:pt x="0" y="344"/>
                      <a:pt x="1" y="351"/>
                    </a:cubicBezTo>
                    <a:cubicBezTo>
                      <a:pt x="8" y="390"/>
                      <a:pt x="8" y="390"/>
                      <a:pt x="8" y="390"/>
                    </a:cubicBezTo>
                    <a:cubicBezTo>
                      <a:pt x="9" y="397"/>
                      <a:pt x="15" y="402"/>
                      <a:pt x="22" y="401"/>
                    </a:cubicBezTo>
                    <a:cubicBezTo>
                      <a:pt x="52" y="395"/>
                      <a:pt x="52" y="395"/>
                      <a:pt x="52" y="395"/>
                    </a:cubicBezTo>
                    <a:cubicBezTo>
                      <a:pt x="59" y="394"/>
                      <a:pt x="67" y="388"/>
                      <a:pt x="71" y="382"/>
                    </a:cubicBezTo>
                    <a:cubicBezTo>
                      <a:pt x="111" y="316"/>
                      <a:pt x="111" y="316"/>
                      <a:pt x="111" y="316"/>
                    </a:cubicBezTo>
                    <a:cubicBezTo>
                      <a:pt x="112" y="316"/>
                      <a:pt x="112" y="316"/>
                      <a:pt x="112" y="316"/>
                    </a:cubicBezTo>
                    <a:cubicBezTo>
                      <a:pt x="140" y="311"/>
                      <a:pt x="140" y="311"/>
                      <a:pt x="140" y="311"/>
                    </a:cubicBezTo>
                    <a:cubicBezTo>
                      <a:pt x="187" y="233"/>
                      <a:pt x="187" y="233"/>
                      <a:pt x="187" y="233"/>
                    </a:cubicBezTo>
                    <a:cubicBezTo>
                      <a:pt x="203" y="236"/>
                      <a:pt x="226" y="235"/>
                      <a:pt x="239" y="232"/>
                    </a:cubicBezTo>
                    <a:cubicBezTo>
                      <a:pt x="296" y="222"/>
                      <a:pt x="321" y="159"/>
                      <a:pt x="311" y="99"/>
                    </a:cubicBezTo>
                    <a:close/>
                    <a:moveTo>
                      <a:pt x="260" y="130"/>
                    </a:moveTo>
                    <a:cubicBezTo>
                      <a:pt x="244" y="153"/>
                      <a:pt x="228" y="137"/>
                      <a:pt x="206" y="120"/>
                    </a:cubicBezTo>
                    <a:cubicBezTo>
                      <a:pt x="184" y="104"/>
                      <a:pt x="163" y="94"/>
                      <a:pt x="179" y="71"/>
                    </a:cubicBezTo>
                    <a:cubicBezTo>
                      <a:pt x="195" y="47"/>
                      <a:pt x="226" y="42"/>
                      <a:pt x="248" y="58"/>
                    </a:cubicBezTo>
                    <a:cubicBezTo>
                      <a:pt x="270" y="74"/>
                      <a:pt x="276" y="107"/>
                      <a:pt x="260" y="13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pSp>
        <p:sp>
          <p:nvSpPr>
            <p:cNvPr id="18" name="Content Placeholder 2">
              <a:extLst>
                <a:ext uri="{FF2B5EF4-FFF2-40B4-BE49-F238E27FC236}">
                  <a16:creationId xmlns:a16="http://schemas.microsoft.com/office/drawing/2014/main" id="{D1B4D7B4-D03B-4F97-9E25-37777A3D1533}"/>
                </a:ext>
              </a:extLst>
            </p:cNvPr>
            <p:cNvSpPr txBox="1">
              <a:spLocks/>
            </p:cNvSpPr>
            <p:nvPr/>
          </p:nvSpPr>
          <p:spPr>
            <a:xfrm>
              <a:off x="5258041" y="2851104"/>
              <a:ext cx="1285735" cy="793921"/>
            </a:xfrm>
            <a:prstGeom prst="rect">
              <a:avLst/>
            </a:prstGeom>
          </p:spPr>
          <p:txBody>
            <a:bodyPr vert="horz" lIns="91440" tIns="45720" rIns="91440" bIns="45720"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buFont typeface="Arial" pitchFamily="34" charset="0"/>
                <a:buNone/>
              </a:pPr>
              <a:r>
                <a:rPr lang="zh-CN" altLang="en-US" sz="1200" b="1" dirty="0"/>
                <a:t>准备工作</a:t>
              </a:r>
              <a:endParaRPr lang="en-US" altLang="zh-CN" sz="1200" b="1" dirty="0"/>
            </a:p>
            <a:p>
              <a:pPr marL="0" indent="0" algn="ctr">
                <a:buFont typeface="Arial" pitchFamily="34" charset="0"/>
                <a:buNone/>
              </a:pPr>
              <a:endParaRPr lang="en-US" altLang="zh-CN" sz="1000" b="0" dirty="0"/>
            </a:p>
            <a:p>
              <a:pPr marL="0" indent="0" algn="ctr">
                <a:buFont typeface="Arial" pitchFamily="34" charset="0"/>
                <a:buNone/>
              </a:pPr>
              <a:r>
                <a:rPr lang="zh-CN" altLang="en-US" sz="1000" b="0" dirty="0"/>
                <a:t>配置开发环境，准备数据库</a:t>
              </a:r>
              <a:endParaRPr lang="en-US" altLang="zh-CN" sz="1000" b="0" dirty="0"/>
            </a:p>
            <a:p>
              <a:pPr marL="0" indent="0" algn="ctr">
                <a:buFont typeface="Arial" pitchFamily="34" charset="0"/>
                <a:buNone/>
              </a:pPr>
              <a:endParaRPr lang="en-US" sz="1000" dirty="0"/>
            </a:p>
          </p:txBody>
        </p:sp>
        <p:sp>
          <p:nvSpPr>
            <p:cNvPr id="19" name="Content Placeholder 2">
              <a:extLst>
                <a:ext uri="{FF2B5EF4-FFF2-40B4-BE49-F238E27FC236}">
                  <a16:creationId xmlns:a16="http://schemas.microsoft.com/office/drawing/2014/main" id="{ACF4BFD4-60D2-4E23-A7D5-5862AF3D5344}"/>
                </a:ext>
              </a:extLst>
            </p:cNvPr>
            <p:cNvSpPr txBox="1">
              <a:spLocks/>
            </p:cNvSpPr>
            <p:nvPr/>
          </p:nvSpPr>
          <p:spPr>
            <a:xfrm>
              <a:off x="3751077" y="2851104"/>
              <a:ext cx="1285735" cy="793921"/>
            </a:xfrm>
            <a:prstGeom prst="rect">
              <a:avLst/>
            </a:prstGeom>
          </p:spPr>
          <p:txBody>
            <a:bodyPr vert="horz" lIns="91440" tIns="45720" rIns="91440" bIns="45720"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buFont typeface="Arial" pitchFamily="34" charset="0"/>
                <a:buNone/>
              </a:pPr>
              <a:r>
                <a:rPr lang="zh-CN" altLang="en-US" sz="1200" b="1" dirty="0"/>
                <a:t>产品功能特性</a:t>
              </a:r>
              <a:endParaRPr lang="en-US" sz="1000" dirty="0"/>
            </a:p>
          </p:txBody>
        </p:sp>
        <p:sp>
          <p:nvSpPr>
            <p:cNvPr id="20" name="Content Placeholder 2">
              <a:extLst>
                <a:ext uri="{FF2B5EF4-FFF2-40B4-BE49-F238E27FC236}">
                  <a16:creationId xmlns:a16="http://schemas.microsoft.com/office/drawing/2014/main" id="{493866B6-322D-4765-B1D4-453DC4B3CC13}"/>
                </a:ext>
              </a:extLst>
            </p:cNvPr>
            <p:cNvSpPr txBox="1">
              <a:spLocks/>
            </p:cNvSpPr>
            <p:nvPr/>
          </p:nvSpPr>
          <p:spPr>
            <a:xfrm>
              <a:off x="2300508" y="2851104"/>
              <a:ext cx="1285735" cy="793921"/>
            </a:xfrm>
            <a:prstGeom prst="rect">
              <a:avLst/>
            </a:prstGeom>
          </p:spPr>
          <p:txBody>
            <a:bodyPr vert="horz" lIns="91440" tIns="45720" rIns="91440" bIns="45720"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buFont typeface="Arial" pitchFamily="34" charset="0"/>
                <a:buNone/>
              </a:pPr>
              <a:r>
                <a:rPr lang="zh-CN" altLang="en-US" sz="1200" b="1" dirty="0"/>
                <a:t>监控</a:t>
              </a:r>
              <a:endParaRPr lang="en-US" altLang="zh-CN" sz="1200" b="1" dirty="0"/>
            </a:p>
            <a:p>
              <a:pPr marL="0" indent="0">
                <a:buFont typeface="Arial" pitchFamily="34" charset="0"/>
                <a:buNone/>
              </a:pPr>
              <a:endParaRPr lang="en-US" altLang="zh-CN" sz="1000" b="0" dirty="0"/>
            </a:p>
            <a:p>
              <a:pPr marL="0" indent="0">
                <a:buFont typeface="Arial" pitchFamily="34" charset="0"/>
                <a:buNone/>
              </a:pPr>
              <a:r>
                <a:rPr lang="zh-CN" altLang="en-US" sz="1000" b="0" dirty="0"/>
                <a:t>日志，报警，服务监控</a:t>
              </a:r>
              <a:endParaRPr lang="en-US" altLang="zh-CN" sz="1000" b="0" dirty="0"/>
            </a:p>
          </p:txBody>
        </p:sp>
        <p:sp>
          <p:nvSpPr>
            <p:cNvPr id="21" name="Content Placeholder 2">
              <a:extLst>
                <a:ext uri="{FF2B5EF4-FFF2-40B4-BE49-F238E27FC236}">
                  <a16:creationId xmlns:a16="http://schemas.microsoft.com/office/drawing/2014/main" id="{5505C37D-6211-4263-8E37-9AFFAA07DF9D}"/>
                </a:ext>
              </a:extLst>
            </p:cNvPr>
            <p:cNvSpPr txBox="1">
              <a:spLocks/>
            </p:cNvSpPr>
            <p:nvPr/>
          </p:nvSpPr>
          <p:spPr>
            <a:xfrm>
              <a:off x="909293" y="2851104"/>
              <a:ext cx="1285735" cy="793921"/>
            </a:xfrm>
            <a:prstGeom prst="rect">
              <a:avLst/>
            </a:prstGeom>
          </p:spPr>
          <p:txBody>
            <a:bodyPr vert="horz" lIns="91440" tIns="45720" rIns="91440" bIns="45720"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buFont typeface="Arial" pitchFamily="34" charset="0"/>
                <a:buNone/>
              </a:pPr>
              <a:r>
                <a:rPr lang="zh-CN" altLang="en-US" sz="1200" b="1" dirty="0"/>
                <a:t>可扩展性</a:t>
              </a:r>
              <a:endParaRPr lang="en-US" altLang="zh-CN" sz="1200" b="1" dirty="0"/>
            </a:p>
          </p:txBody>
        </p:sp>
      </p:grpSp>
      <p:sp>
        <p:nvSpPr>
          <p:cNvPr id="36" name="Rectangle 3">
            <a:extLst>
              <a:ext uri="{FF2B5EF4-FFF2-40B4-BE49-F238E27FC236}">
                <a16:creationId xmlns:a16="http://schemas.microsoft.com/office/drawing/2014/main" id="{142C71BD-6107-424F-874D-7602CE749A36}"/>
              </a:ext>
            </a:extLst>
          </p:cNvPr>
          <p:cNvSpPr>
            <a:spLocks noChangeArrowheads="1"/>
          </p:cNvSpPr>
          <p:nvPr/>
        </p:nvSpPr>
        <p:spPr bwMode="auto">
          <a:xfrm>
            <a:off x="580927" y="4869161"/>
            <a:ext cx="7920235" cy="1224136"/>
          </a:xfrm>
          <a:prstGeom prst="rect">
            <a:avLst/>
          </a:prstGeom>
          <a:noFill/>
          <a:ln>
            <a:noFill/>
          </a:ln>
          <a:extLst/>
        </p:spPr>
        <p:txBody>
          <a:bodyPr lIns="144000" tIns="108000" rIns="144000" bIns="108000"/>
          <a:lstStyle>
            <a:lvl1pPr marL="361950" indent="-361950" defTabSz="800100" eaLnBrk="0" hangingPunct="0">
              <a:defRPr sz="3200">
                <a:solidFill>
                  <a:srgbClr val="990000"/>
                </a:solidFill>
                <a:latin typeface="FrutigerNext LT Medium" pitchFamily="34" charset="0"/>
                <a:ea typeface="黑体" panose="02010609060101010101" pitchFamily="49" charset="-122"/>
              </a:defRPr>
            </a:lvl1pPr>
            <a:lvl2pPr marL="742950" indent="-285750" defTabSz="800100" eaLnBrk="0" hangingPunct="0">
              <a:defRPr sz="3200">
                <a:solidFill>
                  <a:srgbClr val="990000"/>
                </a:solidFill>
                <a:latin typeface="FrutigerNext LT Medium" pitchFamily="34" charset="0"/>
                <a:ea typeface="黑体" panose="02010609060101010101" pitchFamily="49" charset="-122"/>
              </a:defRPr>
            </a:lvl2pPr>
            <a:lvl3pPr marL="1143000" indent="-228600" defTabSz="800100" eaLnBrk="0" hangingPunct="0">
              <a:defRPr sz="3200">
                <a:solidFill>
                  <a:srgbClr val="990000"/>
                </a:solidFill>
                <a:latin typeface="FrutigerNext LT Medium" pitchFamily="34" charset="0"/>
                <a:ea typeface="黑体" panose="02010609060101010101" pitchFamily="49" charset="-122"/>
              </a:defRPr>
            </a:lvl3pPr>
            <a:lvl4pPr marL="1600200" indent="-228600" defTabSz="800100" eaLnBrk="0" hangingPunct="0">
              <a:defRPr sz="3200">
                <a:solidFill>
                  <a:srgbClr val="990000"/>
                </a:solidFill>
                <a:latin typeface="FrutigerNext LT Medium" pitchFamily="34" charset="0"/>
                <a:ea typeface="黑体" panose="02010609060101010101" pitchFamily="49" charset="-122"/>
              </a:defRPr>
            </a:lvl4pPr>
            <a:lvl5pPr marL="2057400" indent="-228600" defTabSz="800100" eaLnBrk="0" hangingPunct="0">
              <a:defRPr sz="3200">
                <a:solidFill>
                  <a:srgbClr val="990000"/>
                </a:solidFill>
                <a:latin typeface="FrutigerNext LT Medium" pitchFamily="34" charset="0"/>
                <a:ea typeface="黑体" panose="02010609060101010101" pitchFamily="49" charset="-122"/>
              </a:defRPr>
            </a:lvl5pPr>
            <a:lvl6pPr marL="25146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marL="0" eaLnBrk="1" hangingPunct="1">
              <a:lnSpc>
                <a:spcPct val="140000"/>
              </a:lnSpc>
              <a:buClr>
                <a:schemeClr val="bg2"/>
              </a:buClr>
              <a:buSzPct val="60000"/>
              <a:buFont typeface="Wingdings" panose="05000000000000000000" pitchFamily="2" charset="2"/>
              <a:buNone/>
            </a:pPr>
            <a:r>
              <a:rPr lang="zh-CN" altLang="en-US" sz="1200" dirty="0">
                <a:solidFill>
                  <a:schemeClr val="tx1"/>
                </a:solidFill>
                <a:latin typeface="+mn-lt"/>
                <a:ea typeface="+mn-ea"/>
              </a:rPr>
              <a:t>混合了</a:t>
            </a:r>
            <a:r>
              <a:rPr lang="en-US" altLang="zh-CN" sz="1200" dirty="0">
                <a:solidFill>
                  <a:schemeClr val="tx1"/>
                </a:solidFill>
                <a:latin typeface="+mn-lt"/>
                <a:ea typeface="+mn-ea"/>
              </a:rPr>
              <a:t>DevOps</a:t>
            </a:r>
            <a:r>
              <a:rPr lang="zh-CN" altLang="en-US" sz="1200" dirty="0">
                <a:solidFill>
                  <a:schemeClr val="tx1"/>
                </a:solidFill>
                <a:latin typeface="+mn-lt"/>
                <a:ea typeface="+mn-ea"/>
              </a:rPr>
              <a:t>方法就需要围绕团队、待办事项、如何编写用户故事等做些反思。例如，待办事项应该包含可扩展性、可部署性、监控，等等。</a:t>
            </a:r>
            <a:endParaRPr lang="en-US" altLang="zh-CN" sz="1200" dirty="0">
              <a:solidFill>
                <a:schemeClr val="tx1"/>
              </a:solidFill>
              <a:latin typeface="+mn-lt"/>
              <a:ea typeface="+mn-ea"/>
            </a:endParaRPr>
          </a:p>
          <a:p>
            <a:pPr marL="0" eaLnBrk="1" hangingPunct="1">
              <a:lnSpc>
                <a:spcPct val="140000"/>
              </a:lnSpc>
              <a:buClr>
                <a:schemeClr val="bg2"/>
              </a:buClr>
              <a:buSzPct val="60000"/>
              <a:buFont typeface="Wingdings" panose="05000000000000000000" pitchFamily="2" charset="2"/>
              <a:buNone/>
            </a:pPr>
            <a:r>
              <a:rPr lang="zh-CN" altLang="en-US" sz="1200" dirty="0">
                <a:solidFill>
                  <a:schemeClr val="tx1"/>
                </a:solidFill>
                <a:latin typeface="+mn-lt"/>
                <a:ea typeface="+mn-ea"/>
              </a:rPr>
              <a:t>我们看到的大多数</a:t>
            </a:r>
            <a:r>
              <a:rPr lang="en-US" altLang="zh-CN" sz="1200" dirty="0">
                <a:solidFill>
                  <a:schemeClr val="tx1"/>
                </a:solidFill>
                <a:latin typeface="+mn-lt"/>
                <a:ea typeface="+mn-ea"/>
              </a:rPr>
              <a:t>Scrum</a:t>
            </a:r>
            <a:r>
              <a:rPr lang="zh-CN" altLang="en-US" sz="1200" dirty="0">
                <a:solidFill>
                  <a:schemeClr val="tx1"/>
                </a:solidFill>
                <a:latin typeface="+mn-lt"/>
                <a:ea typeface="+mn-ea"/>
              </a:rPr>
              <a:t>产品待办事项列表，</a:t>
            </a:r>
            <a:r>
              <a:rPr lang="en-US" altLang="zh-CN" sz="1200" dirty="0">
                <a:solidFill>
                  <a:schemeClr val="tx1"/>
                </a:solidFill>
                <a:latin typeface="+mn-lt"/>
                <a:ea typeface="+mn-ea"/>
              </a:rPr>
              <a:t>90%</a:t>
            </a:r>
            <a:r>
              <a:rPr lang="zh-CN" altLang="en-US" sz="1200" dirty="0">
                <a:solidFill>
                  <a:schemeClr val="tx1"/>
                </a:solidFill>
                <a:latin typeface="+mn-lt"/>
                <a:ea typeface="+mn-ea"/>
              </a:rPr>
              <a:t>的内容是传统特性，这些特性可以描述为一个最终用户期望特性的集合。剩下的</a:t>
            </a:r>
            <a:r>
              <a:rPr lang="en-US" altLang="zh-CN" sz="1200" dirty="0">
                <a:solidFill>
                  <a:schemeClr val="tx1"/>
                </a:solidFill>
                <a:latin typeface="+mn-lt"/>
                <a:ea typeface="+mn-ea"/>
              </a:rPr>
              <a:t>10%</a:t>
            </a:r>
            <a:r>
              <a:rPr lang="zh-CN" altLang="en-US" sz="1200" dirty="0">
                <a:solidFill>
                  <a:schemeClr val="tx1"/>
                </a:solidFill>
                <a:latin typeface="+mn-lt"/>
                <a:ea typeface="+mn-ea"/>
              </a:rPr>
              <a:t>往往是与性能相关的东西，或者是与准备工作相关的东西（配置开发环境、准备数据库等）。</a:t>
            </a:r>
            <a:endParaRPr lang="en-US" altLang="zh-CN" sz="1200" dirty="0">
              <a:solidFill>
                <a:schemeClr val="tx1"/>
              </a:solidFill>
              <a:latin typeface="+mn-lt"/>
              <a:ea typeface="+mn-ea"/>
            </a:endParaRPr>
          </a:p>
          <a:p>
            <a:pPr marL="0" eaLnBrk="1" hangingPunct="1">
              <a:lnSpc>
                <a:spcPct val="140000"/>
              </a:lnSpc>
              <a:buClr>
                <a:schemeClr val="bg2"/>
              </a:buClr>
              <a:buSzPct val="60000"/>
              <a:buFont typeface="Wingdings" panose="05000000000000000000" pitchFamily="2" charset="2"/>
              <a:buNone/>
            </a:pPr>
            <a:endParaRPr lang="zh-CN" altLang="en-US" sz="1200" dirty="0">
              <a:solidFill>
                <a:schemeClr val="tx1"/>
              </a:solidFill>
              <a:latin typeface="+mn-lt"/>
              <a:ea typeface="+mn-ea"/>
            </a:endParaRPr>
          </a:p>
        </p:txBody>
      </p:sp>
    </p:spTree>
    <p:extLst>
      <p:ext uri="{BB962C8B-B14F-4D97-AF65-F5344CB8AC3E}">
        <p14:creationId xmlns:p14="http://schemas.microsoft.com/office/powerpoint/2010/main" val="98288363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4213" y="387352"/>
            <a:ext cx="7920037" cy="868363"/>
          </a:xfrm>
        </p:spPr>
        <p:txBody>
          <a:bodyPr/>
          <a:lstStyle/>
          <a:p>
            <a:r>
              <a:rPr lang="zh-CN" altLang="en-US" sz="3500" dirty="0"/>
              <a:t>敏捷工程实践：结对编程</a:t>
            </a:r>
          </a:p>
        </p:txBody>
      </p:sp>
      <p:sp>
        <p:nvSpPr>
          <p:cNvPr id="60419" name="Rectangle 3"/>
          <p:cNvSpPr>
            <a:spLocks noChangeArrowheads="1"/>
          </p:cNvSpPr>
          <p:nvPr/>
        </p:nvSpPr>
        <p:spPr bwMode="auto">
          <a:xfrm>
            <a:off x="684213" y="1255475"/>
            <a:ext cx="4103811" cy="1885493"/>
          </a:xfrm>
          <a:prstGeom prst="rect">
            <a:avLst/>
          </a:prstGeom>
          <a:solidFill>
            <a:srgbClr val="EFF7F7"/>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44000" tIns="108000" rIns="144000" bIns="108000"/>
          <a:lstStyle>
            <a:lvl1pPr marL="361950" indent="-361950" defTabSz="800100" eaLnBrk="0" hangingPunct="0">
              <a:defRPr sz="3200">
                <a:solidFill>
                  <a:srgbClr val="990000"/>
                </a:solidFill>
                <a:latin typeface="FrutigerNext LT Medium" pitchFamily="34" charset="0"/>
                <a:ea typeface="黑体" panose="02010609060101010101" pitchFamily="49" charset="-122"/>
              </a:defRPr>
            </a:lvl1pPr>
            <a:lvl2pPr marL="742950" indent="-285750" defTabSz="800100" eaLnBrk="0" hangingPunct="0">
              <a:defRPr sz="3200">
                <a:solidFill>
                  <a:srgbClr val="990000"/>
                </a:solidFill>
                <a:latin typeface="FrutigerNext LT Medium" pitchFamily="34" charset="0"/>
                <a:ea typeface="黑体" panose="02010609060101010101" pitchFamily="49" charset="-122"/>
              </a:defRPr>
            </a:lvl2pPr>
            <a:lvl3pPr marL="1143000" indent="-228600" defTabSz="800100" eaLnBrk="0" hangingPunct="0">
              <a:defRPr sz="3200">
                <a:solidFill>
                  <a:srgbClr val="990000"/>
                </a:solidFill>
                <a:latin typeface="FrutigerNext LT Medium" pitchFamily="34" charset="0"/>
                <a:ea typeface="黑体" panose="02010609060101010101" pitchFamily="49" charset="-122"/>
              </a:defRPr>
            </a:lvl3pPr>
            <a:lvl4pPr marL="1600200" indent="-228600" defTabSz="800100" eaLnBrk="0" hangingPunct="0">
              <a:defRPr sz="3200">
                <a:solidFill>
                  <a:srgbClr val="990000"/>
                </a:solidFill>
                <a:latin typeface="FrutigerNext LT Medium" pitchFamily="34" charset="0"/>
                <a:ea typeface="黑体" panose="02010609060101010101" pitchFamily="49" charset="-122"/>
              </a:defRPr>
            </a:lvl4pPr>
            <a:lvl5pPr marL="2057400" indent="-228600" defTabSz="800100" eaLnBrk="0" hangingPunct="0">
              <a:defRPr sz="3200">
                <a:solidFill>
                  <a:srgbClr val="990000"/>
                </a:solidFill>
                <a:latin typeface="FrutigerNext LT Medium" pitchFamily="34" charset="0"/>
                <a:ea typeface="黑体" panose="02010609060101010101" pitchFamily="49" charset="-122"/>
              </a:defRPr>
            </a:lvl5pPr>
            <a:lvl6pPr marL="25146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eaLnBrk="1" hangingPunct="1">
              <a:spcAft>
                <a:spcPct val="30000"/>
              </a:spcAft>
              <a:buClr>
                <a:schemeClr val="bg2"/>
              </a:buClr>
              <a:buSzPct val="60000"/>
              <a:buFont typeface="Wingdings" panose="05000000000000000000" pitchFamily="2" charset="2"/>
              <a:buNone/>
            </a:pPr>
            <a:r>
              <a:rPr lang="zh-CN" altLang="en-US" sz="1200" dirty="0">
                <a:solidFill>
                  <a:schemeClr val="tx1"/>
                </a:solidFill>
                <a:latin typeface="+mn-lt"/>
                <a:ea typeface="华文细黑" panose="02010600040101010101" pitchFamily="2" charset="-122"/>
              </a:rPr>
              <a:t>什么是结对编程</a:t>
            </a:r>
          </a:p>
          <a:p>
            <a:pPr marL="171450" indent="-171450" eaLnBrk="1" hangingPunct="1">
              <a:lnSpc>
                <a:spcPct val="120000"/>
              </a:lnSpc>
              <a:buClr>
                <a:schemeClr val="bg1">
                  <a:lumMod val="50000"/>
                </a:schemeClr>
              </a:buClr>
              <a:buSzPct val="60000"/>
              <a:buFont typeface="Wingdings" panose="05000000000000000000" pitchFamily="2" charset="2"/>
              <a:buChar char="l"/>
            </a:pPr>
            <a:r>
              <a:rPr lang="zh-CN" altLang="en-US" sz="1200" b="0" dirty="0">
                <a:solidFill>
                  <a:schemeClr val="tx1"/>
                </a:solidFill>
                <a:latin typeface="+mn-lt"/>
                <a:ea typeface="华文细黑" panose="02010600040101010101" pitchFamily="2" charset="-122"/>
              </a:rPr>
              <a:t>两位程序员在一台电脑前工作，一个负责敲入代码，而另外一个实时检视每一行敲入的代码；</a:t>
            </a:r>
            <a:endParaRPr lang="en-US" altLang="zh-CN" sz="1200" b="0" dirty="0">
              <a:solidFill>
                <a:schemeClr val="tx1"/>
              </a:solidFill>
              <a:latin typeface="+mn-lt"/>
              <a:ea typeface="华文细黑" panose="02010600040101010101" pitchFamily="2" charset="-122"/>
            </a:endParaRPr>
          </a:p>
          <a:p>
            <a:pPr marL="171450" indent="-171450" eaLnBrk="1" hangingPunct="1">
              <a:lnSpc>
                <a:spcPct val="120000"/>
              </a:lnSpc>
              <a:buClr>
                <a:schemeClr val="bg1">
                  <a:lumMod val="50000"/>
                </a:schemeClr>
              </a:buClr>
              <a:buSzPct val="60000"/>
              <a:buFont typeface="Wingdings" panose="05000000000000000000" pitchFamily="2" charset="2"/>
              <a:buChar char="l"/>
            </a:pPr>
            <a:r>
              <a:rPr lang="zh-CN" altLang="en-US" sz="1200" b="0" dirty="0">
                <a:solidFill>
                  <a:schemeClr val="tx1"/>
                </a:solidFill>
                <a:latin typeface="+mn-lt"/>
                <a:ea typeface="华文细黑" panose="02010600040101010101" pitchFamily="2" charset="-122"/>
              </a:rPr>
              <a:t>操作键盘和鼠标的程序员被称为“驾驶员”，负责实时评审和协助的程序员被称为“领航员</a:t>
            </a:r>
            <a:r>
              <a:rPr lang="en-US" altLang="zh-CN" sz="1200" b="0" dirty="0">
                <a:solidFill>
                  <a:schemeClr val="tx1"/>
                </a:solidFill>
                <a:latin typeface="+mn-lt"/>
                <a:ea typeface="华文细黑" panose="02010600040101010101" pitchFamily="2" charset="-122"/>
              </a:rPr>
              <a:t>”</a:t>
            </a:r>
            <a:r>
              <a:rPr lang="zh-CN" altLang="en-US" sz="1200" b="0" dirty="0">
                <a:solidFill>
                  <a:schemeClr val="tx1"/>
                </a:solidFill>
                <a:latin typeface="+mn-lt"/>
                <a:ea typeface="华文细黑" panose="02010600040101010101" pitchFamily="2" charset="-122"/>
              </a:rPr>
              <a:t>；</a:t>
            </a:r>
          </a:p>
          <a:p>
            <a:pPr marL="171450" indent="-171450" eaLnBrk="1" hangingPunct="1">
              <a:lnSpc>
                <a:spcPct val="120000"/>
              </a:lnSpc>
              <a:buClr>
                <a:schemeClr val="bg1">
                  <a:lumMod val="50000"/>
                </a:schemeClr>
              </a:buClr>
              <a:buSzPct val="60000"/>
              <a:buFont typeface="Wingdings" panose="05000000000000000000" pitchFamily="2" charset="2"/>
              <a:buChar char="l"/>
            </a:pPr>
            <a:r>
              <a:rPr lang="zh-CN" altLang="en-US" sz="1200" b="0" dirty="0">
                <a:solidFill>
                  <a:schemeClr val="tx1"/>
                </a:solidFill>
                <a:latin typeface="+mn-lt"/>
                <a:ea typeface="华文细黑" panose="02010600040101010101" pitchFamily="2" charset="-122"/>
              </a:rPr>
              <a:t>领航员检视的同时还必须负责考虑下一步的工作方向 ，比如可能出现的问题以及改进等。</a:t>
            </a:r>
            <a:endParaRPr lang="en-US" altLang="zh-CN" sz="1200" b="0" dirty="0">
              <a:solidFill>
                <a:schemeClr val="tx1"/>
              </a:solidFill>
              <a:latin typeface="+mn-lt"/>
              <a:ea typeface="华文细黑" panose="02010600040101010101" pitchFamily="2" charset="-122"/>
            </a:endParaRPr>
          </a:p>
        </p:txBody>
      </p:sp>
      <p:sp>
        <p:nvSpPr>
          <p:cNvPr id="60420" name="Rectangle 3"/>
          <p:cNvSpPr>
            <a:spLocks noChangeArrowheads="1"/>
          </p:cNvSpPr>
          <p:nvPr/>
        </p:nvSpPr>
        <p:spPr bwMode="auto">
          <a:xfrm>
            <a:off x="4851995" y="3789040"/>
            <a:ext cx="3744218" cy="1872208"/>
          </a:xfrm>
          <a:prstGeom prst="rect">
            <a:avLst/>
          </a:prstGeom>
          <a:solidFill>
            <a:srgbClr val="F3F2D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44000" tIns="144000" rIns="144000" bIns="144000"/>
          <a:lstStyle>
            <a:lvl1pPr marL="361950" indent="-361950" defTabSz="800100" eaLnBrk="0" hangingPunct="0">
              <a:defRPr sz="3200">
                <a:solidFill>
                  <a:srgbClr val="990000"/>
                </a:solidFill>
                <a:latin typeface="FrutigerNext LT Medium" pitchFamily="34" charset="0"/>
                <a:ea typeface="黑体" panose="02010609060101010101" pitchFamily="49" charset="-122"/>
              </a:defRPr>
            </a:lvl1pPr>
            <a:lvl2pPr marL="742950" indent="-285750" defTabSz="800100" eaLnBrk="0" hangingPunct="0">
              <a:defRPr sz="3200">
                <a:solidFill>
                  <a:srgbClr val="990000"/>
                </a:solidFill>
                <a:latin typeface="FrutigerNext LT Medium" pitchFamily="34" charset="0"/>
                <a:ea typeface="黑体" panose="02010609060101010101" pitchFamily="49" charset="-122"/>
              </a:defRPr>
            </a:lvl2pPr>
            <a:lvl3pPr marL="1143000" indent="-228600" defTabSz="800100" eaLnBrk="0" hangingPunct="0">
              <a:defRPr sz="3200">
                <a:solidFill>
                  <a:srgbClr val="990000"/>
                </a:solidFill>
                <a:latin typeface="FrutigerNext LT Medium" pitchFamily="34" charset="0"/>
                <a:ea typeface="黑体" panose="02010609060101010101" pitchFamily="49" charset="-122"/>
              </a:defRPr>
            </a:lvl3pPr>
            <a:lvl4pPr marL="1600200" indent="-228600" defTabSz="800100" eaLnBrk="0" hangingPunct="0">
              <a:defRPr sz="3200">
                <a:solidFill>
                  <a:srgbClr val="990000"/>
                </a:solidFill>
                <a:latin typeface="FrutigerNext LT Medium" pitchFamily="34" charset="0"/>
                <a:ea typeface="黑体" panose="02010609060101010101" pitchFamily="49" charset="-122"/>
              </a:defRPr>
            </a:lvl4pPr>
            <a:lvl5pPr marL="2057400" indent="-228600" defTabSz="800100" eaLnBrk="0" hangingPunct="0">
              <a:defRPr sz="3200">
                <a:solidFill>
                  <a:srgbClr val="990000"/>
                </a:solidFill>
                <a:latin typeface="FrutigerNext LT Medium" pitchFamily="34" charset="0"/>
                <a:ea typeface="黑体" panose="02010609060101010101" pitchFamily="49" charset="-122"/>
              </a:defRPr>
            </a:lvl5pPr>
            <a:lvl6pPr marL="25146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eaLnBrk="1" hangingPunct="1">
              <a:spcAft>
                <a:spcPct val="30000"/>
              </a:spcAft>
              <a:buClr>
                <a:schemeClr val="bg2"/>
              </a:buClr>
              <a:buSzPct val="60000"/>
              <a:buFont typeface="Wingdings" panose="05000000000000000000" pitchFamily="2" charset="2"/>
              <a:buNone/>
            </a:pPr>
            <a:r>
              <a:rPr lang="zh-CN" altLang="en-US" sz="1200" dirty="0">
                <a:solidFill>
                  <a:schemeClr val="tx1"/>
                </a:solidFill>
                <a:latin typeface="+mn-lt"/>
                <a:ea typeface="+mn-ea"/>
              </a:rPr>
              <a:t>结对编程的好处</a:t>
            </a:r>
          </a:p>
          <a:p>
            <a:pPr marL="171450" indent="-171450" eaLnBrk="1" hangingPunct="1">
              <a:lnSpc>
                <a:spcPct val="120000"/>
              </a:lnSpc>
              <a:buClr>
                <a:schemeClr val="bg1">
                  <a:lumMod val="50000"/>
                </a:schemeClr>
              </a:buClr>
              <a:buSzPct val="60000"/>
              <a:buFont typeface="Wingdings" panose="05000000000000000000" pitchFamily="2" charset="2"/>
              <a:buChar char="l"/>
            </a:pPr>
            <a:r>
              <a:rPr lang="zh-CN" altLang="en-US" sz="1200" b="0" dirty="0">
                <a:solidFill>
                  <a:schemeClr val="tx1"/>
                </a:solidFill>
                <a:latin typeface="+mn-lt"/>
                <a:ea typeface="+mn-ea"/>
              </a:rPr>
              <a:t>有助于提升代码设计质量；</a:t>
            </a:r>
          </a:p>
          <a:p>
            <a:pPr marL="171450" indent="-171450" eaLnBrk="1" hangingPunct="1">
              <a:lnSpc>
                <a:spcPct val="120000"/>
              </a:lnSpc>
              <a:buClr>
                <a:schemeClr val="bg1">
                  <a:lumMod val="50000"/>
                </a:schemeClr>
              </a:buClr>
              <a:buSzPct val="60000"/>
              <a:buFont typeface="Wingdings" panose="05000000000000000000" pitchFamily="2" charset="2"/>
              <a:buChar char="l"/>
            </a:pPr>
            <a:r>
              <a:rPr lang="zh-CN" altLang="en-US" sz="1200" b="0" dirty="0">
                <a:solidFill>
                  <a:schemeClr val="tx1"/>
                </a:solidFill>
                <a:latin typeface="+mn-lt"/>
                <a:ea typeface="+mn-ea"/>
              </a:rPr>
              <a:t>研究表明结对生产率比两个单人总和低 </a:t>
            </a:r>
            <a:r>
              <a:rPr lang="en-US" altLang="zh-CN" sz="1200" b="0" dirty="0">
                <a:solidFill>
                  <a:schemeClr val="tx1"/>
                </a:solidFill>
                <a:latin typeface="+mn-lt"/>
                <a:ea typeface="+mn-ea"/>
              </a:rPr>
              <a:t>15%</a:t>
            </a:r>
            <a:r>
              <a:rPr lang="zh-CN" altLang="en-US" sz="1200" b="0" dirty="0">
                <a:solidFill>
                  <a:schemeClr val="tx1"/>
                </a:solidFill>
                <a:latin typeface="+mn-lt"/>
                <a:ea typeface="+mn-ea"/>
              </a:rPr>
              <a:t>，但缺陷数少 </a:t>
            </a:r>
            <a:r>
              <a:rPr lang="en-US" altLang="zh-CN" sz="1200" b="0" dirty="0">
                <a:solidFill>
                  <a:schemeClr val="tx1"/>
                </a:solidFill>
                <a:latin typeface="+mn-lt"/>
                <a:ea typeface="+mn-ea"/>
              </a:rPr>
              <a:t>15%</a:t>
            </a:r>
            <a:r>
              <a:rPr lang="zh-CN" altLang="en-US" sz="1200" b="0" dirty="0">
                <a:solidFill>
                  <a:schemeClr val="tx1"/>
                </a:solidFill>
                <a:latin typeface="+mn-lt"/>
                <a:ea typeface="+mn-ea"/>
              </a:rPr>
              <a:t>，考虑修改缺陷工作量和时间都比初始编程大几倍，所以结对编程总体效率更高（</a:t>
            </a:r>
            <a:r>
              <a:rPr lang="en-US" altLang="zh-CN" sz="1200" b="0" i="1" dirty="0">
                <a:solidFill>
                  <a:schemeClr val="tx1"/>
                </a:solidFill>
                <a:latin typeface="+mn-lt"/>
                <a:ea typeface="+mn-ea"/>
              </a:rPr>
              <a:t>source: The Economist</a:t>
            </a:r>
            <a:r>
              <a:rPr lang="zh-CN" altLang="en-US" sz="1200" b="0" dirty="0">
                <a:solidFill>
                  <a:schemeClr val="tx1"/>
                </a:solidFill>
                <a:latin typeface="+mn-lt"/>
                <a:ea typeface="+mn-ea"/>
              </a:rPr>
              <a:t>）；</a:t>
            </a:r>
          </a:p>
          <a:p>
            <a:pPr marL="171450" indent="-171450" eaLnBrk="1" hangingPunct="1">
              <a:lnSpc>
                <a:spcPct val="120000"/>
              </a:lnSpc>
              <a:buClr>
                <a:schemeClr val="bg1">
                  <a:lumMod val="50000"/>
                </a:schemeClr>
              </a:buClr>
              <a:buSzPct val="60000"/>
              <a:buFont typeface="Wingdings" panose="05000000000000000000" pitchFamily="2" charset="2"/>
              <a:buChar char="l"/>
            </a:pPr>
            <a:r>
              <a:rPr lang="zh-CN" altLang="en-US" sz="1200" b="0" dirty="0">
                <a:solidFill>
                  <a:schemeClr val="tx1"/>
                </a:solidFill>
                <a:latin typeface="+mn-lt"/>
                <a:ea typeface="+mn-ea"/>
              </a:rPr>
              <a:t>结对编程能够大幅促进团队能力提升和知识传播。</a:t>
            </a:r>
          </a:p>
        </p:txBody>
      </p:sp>
      <p:sp>
        <p:nvSpPr>
          <p:cNvPr id="60421" name="Rectangle 3"/>
          <p:cNvSpPr>
            <a:spLocks noChangeArrowheads="1"/>
          </p:cNvSpPr>
          <p:nvPr/>
        </p:nvSpPr>
        <p:spPr bwMode="auto">
          <a:xfrm>
            <a:off x="4860032" y="1255498"/>
            <a:ext cx="3744219" cy="2461534"/>
          </a:xfrm>
          <a:prstGeom prst="rect">
            <a:avLst/>
          </a:prstGeom>
          <a:solidFill>
            <a:srgbClr val="F8EFE4"/>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44000" tIns="144000" rIns="144000" bIns="144000"/>
          <a:lstStyle>
            <a:lvl1pPr marL="361950" indent="-361950" defTabSz="800100" eaLnBrk="0" hangingPunct="0">
              <a:defRPr sz="3200">
                <a:solidFill>
                  <a:srgbClr val="990000"/>
                </a:solidFill>
                <a:latin typeface="FrutigerNext LT Medium" pitchFamily="34" charset="0"/>
                <a:ea typeface="黑体" panose="02010609060101010101" pitchFamily="49" charset="-122"/>
              </a:defRPr>
            </a:lvl1pPr>
            <a:lvl2pPr marL="742950" indent="-285750" defTabSz="800100" eaLnBrk="0" hangingPunct="0">
              <a:defRPr sz="3200">
                <a:solidFill>
                  <a:srgbClr val="990000"/>
                </a:solidFill>
                <a:latin typeface="FrutigerNext LT Medium" pitchFamily="34" charset="0"/>
                <a:ea typeface="黑体" panose="02010609060101010101" pitchFamily="49" charset="-122"/>
              </a:defRPr>
            </a:lvl2pPr>
            <a:lvl3pPr marL="1143000" indent="-228600" defTabSz="800100" eaLnBrk="0" hangingPunct="0">
              <a:defRPr sz="3200">
                <a:solidFill>
                  <a:srgbClr val="990000"/>
                </a:solidFill>
                <a:latin typeface="FrutigerNext LT Medium" pitchFamily="34" charset="0"/>
                <a:ea typeface="黑体" panose="02010609060101010101" pitchFamily="49" charset="-122"/>
              </a:defRPr>
            </a:lvl3pPr>
            <a:lvl4pPr marL="1600200" indent="-228600" defTabSz="800100" eaLnBrk="0" hangingPunct="0">
              <a:defRPr sz="3200">
                <a:solidFill>
                  <a:srgbClr val="990000"/>
                </a:solidFill>
                <a:latin typeface="FrutigerNext LT Medium" pitchFamily="34" charset="0"/>
                <a:ea typeface="黑体" panose="02010609060101010101" pitchFamily="49" charset="-122"/>
              </a:defRPr>
            </a:lvl4pPr>
            <a:lvl5pPr marL="2057400" indent="-228600" defTabSz="800100" eaLnBrk="0" hangingPunct="0">
              <a:defRPr sz="3200">
                <a:solidFill>
                  <a:srgbClr val="990000"/>
                </a:solidFill>
                <a:latin typeface="FrutigerNext LT Medium" pitchFamily="34" charset="0"/>
                <a:ea typeface="黑体" panose="02010609060101010101" pitchFamily="49" charset="-122"/>
              </a:defRPr>
            </a:lvl5pPr>
            <a:lvl6pPr marL="25146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a:spcAft>
                <a:spcPct val="30000"/>
              </a:spcAft>
              <a:buClr>
                <a:schemeClr val="bg2"/>
              </a:buClr>
              <a:buSzPct val="60000"/>
              <a:buFont typeface="Wingdings" panose="05000000000000000000" pitchFamily="2" charset="2"/>
              <a:buNone/>
            </a:pPr>
            <a:r>
              <a:rPr lang="zh-CN" altLang="en-US" sz="1200" dirty="0">
                <a:solidFill>
                  <a:schemeClr val="tx1"/>
                </a:solidFill>
                <a:latin typeface="+mn-lt"/>
                <a:ea typeface="+mn-ea"/>
              </a:rPr>
              <a:t>结对编程的关键要点</a:t>
            </a:r>
          </a:p>
          <a:p>
            <a:pPr marL="171450" indent="-171450">
              <a:lnSpc>
                <a:spcPct val="120000"/>
              </a:lnSpc>
              <a:buClr>
                <a:schemeClr val="bg1">
                  <a:lumMod val="50000"/>
                </a:schemeClr>
              </a:buClr>
              <a:buSzPct val="60000"/>
              <a:buFont typeface="Wingdings" panose="05000000000000000000" pitchFamily="2" charset="2"/>
              <a:buChar char="l"/>
            </a:pPr>
            <a:r>
              <a:rPr lang="zh-CN" altLang="en-US" sz="1200" b="0" dirty="0">
                <a:solidFill>
                  <a:schemeClr val="tx1"/>
                </a:solidFill>
                <a:latin typeface="+mn-lt"/>
                <a:ea typeface="+mn-ea"/>
              </a:rPr>
              <a:t>程序员应经常性地在“驾驶员”和“领航员</a:t>
            </a:r>
            <a:r>
              <a:rPr lang="en-US" altLang="zh-CN" sz="1200" b="0" dirty="0">
                <a:solidFill>
                  <a:schemeClr val="tx1"/>
                </a:solidFill>
                <a:latin typeface="+mn-lt"/>
                <a:ea typeface="+mn-ea"/>
              </a:rPr>
              <a:t>”</a:t>
            </a:r>
            <a:r>
              <a:rPr lang="zh-CN" altLang="en-US" sz="1200" b="0" dirty="0">
                <a:solidFill>
                  <a:schemeClr val="tx1"/>
                </a:solidFill>
                <a:latin typeface="+mn-lt"/>
                <a:ea typeface="+mn-ea"/>
              </a:rPr>
              <a:t>间切换，保持成员间平等协商和相互理解，避免出现一个角色支配另一个角色的现象；</a:t>
            </a:r>
          </a:p>
          <a:p>
            <a:pPr marL="171450" indent="-171450">
              <a:lnSpc>
                <a:spcPct val="120000"/>
              </a:lnSpc>
              <a:buClr>
                <a:schemeClr val="bg1">
                  <a:lumMod val="50000"/>
                </a:schemeClr>
              </a:buClr>
              <a:buSzPct val="60000"/>
              <a:buFont typeface="Wingdings" panose="05000000000000000000" pitchFamily="2" charset="2"/>
              <a:buChar char="l"/>
            </a:pPr>
            <a:r>
              <a:rPr lang="zh-CN" altLang="en-US" sz="1200" b="0" dirty="0">
                <a:solidFill>
                  <a:schemeClr val="tx1"/>
                </a:solidFill>
                <a:latin typeface="+mn-lt"/>
                <a:ea typeface="+mn-ea"/>
              </a:rPr>
              <a:t>开始一个新</a:t>
            </a:r>
            <a:r>
              <a:rPr lang="en-US" altLang="zh-CN" sz="1200" b="0" dirty="0">
                <a:solidFill>
                  <a:schemeClr val="tx1"/>
                </a:solidFill>
                <a:latin typeface="+mn-lt"/>
                <a:ea typeface="+mn-ea"/>
              </a:rPr>
              <a:t>Story</a:t>
            </a:r>
            <a:r>
              <a:rPr lang="zh-CN" altLang="en-US" sz="1200" b="0" dirty="0">
                <a:solidFill>
                  <a:schemeClr val="tx1"/>
                </a:solidFill>
                <a:latin typeface="+mn-lt"/>
                <a:ea typeface="+mn-ea"/>
              </a:rPr>
              <a:t>开发的时候即可变换搭档，以增进知识传播；</a:t>
            </a:r>
          </a:p>
          <a:p>
            <a:pPr marL="171450" indent="-171450">
              <a:lnSpc>
                <a:spcPct val="120000"/>
              </a:lnSpc>
              <a:buClr>
                <a:schemeClr val="bg1">
                  <a:lumMod val="50000"/>
                </a:schemeClr>
              </a:buClr>
              <a:buSzPct val="60000"/>
              <a:buFont typeface="Wingdings" panose="05000000000000000000" pitchFamily="2" charset="2"/>
              <a:buChar char="l"/>
            </a:pPr>
            <a:r>
              <a:rPr lang="zh-CN" altLang="en-US" sz="1200" b="0" dirty="0">
                <a:solidFill>
                  <a:schemeClr val="tx1"/>
                </a:solidFill>
                <a:latin typeface="+mn-lt"/>
                <a:ea typeface="+mn-ea"/>
              </a:rPr>
              <a:t>培养团队成员积极、主动、开放、协作的心态能够增进结对编程效果；</a:t>
            </a:r>
          </a:p>
          <a:p>
            <a:pPr marL="171450" indent="-171450">
              <a:lnSpc>
                <a:spcPct val="120000"/>
              </a:lnSpc>
              <a:buClr>
                <a:schemeClr val="bg1">
                  <a:lumMod val="50000"/>
                </a:schemeClr>
              </a:buClr>
              <a:buSzPct val="60000"/>
              <a:buFont typeface="Wingdings" panose="05000000000000000000" pitchFamily="2" charset="2"/>
              <a:buChar char="l"/>
            </a:pPr>
            <a:r>
              <a:rPr lang="zh-CN" altLang="en-US" sz="1200" b="0" dirty="0">
                <a:solidFill>
                  <a:schemeClr val="tx1"/>
                </a:solidFill>
                <a:latin typeface="+mn-lt"/>
                <a:ea typeface="+mn-ea"/>
              </a:rPr>
              <a:t>实施初期需要精心辅导，帮助团队成员克服个性冲突和习惯差异。</a:t>
            </a:r>
          </a:p>
        </p:txBody>
      </p:sp>
      <p:sp>
        <p:nvSpPr>
          <p:cNvPr id="60422" name="DtsShapeName" descr="98G8C38D3@C@5928CG99BC60676G69EG085&lt;&gt;G85&lt;&gt;G{37253g!!!!!BIHO@]{11041092!@57844411308600723@11308600723@!!!!!!!!!!!!!!!!!!!!!!!!!!!!!!!!!!!!!!!!!!!!!!!!!!!!85&lt;&gt;F85&lt;AG[11025026!!!BIHO@]{11025026!@5D5@C41100180BB7G1衙缉!Lhbsnrngu!QnvdsQnhou!熊丝吓逛!)3(/qqu!!!!!!!!!!!!!!!!!!!!!!!!!!!!!!!!!!!!!!!!!!!!!!!!!!!!!!!!!!!!!!!!!!!!!!!!!!!!!!!!!!!!!!!!!!!!!!!!!!!!!!!!!!!!!!!!!!!!!!!!!!!!!!!!!!!!!!!!!!!!!!!!!!!!!!!!!!!!!!!!!!!!!!!!!!!!!!!!!!!!!!!!!!!!!!!!!!!!!!!!!!!!!!!!!!!!!!!!!!!!!!!!!!!!!!!!!!!!!!!!!!!!!!!!!!!!!!!!!!!!!!!!!!!!!!!!!!!!!!!!!!!!!!!!!!!!!!!!!!!!!!!!!!!!!!!!!!!!!!!!!!!!!!!!!!!!!!!!!!!!!!!!!!!!!!!!!!!!!!!!!!!!!!!!!!!!!!!!!!!!!!!!!!!!!!!!!!!!!!!!!!!!!!!!!!!!!!!!!!!!!!!!!!!!!!!!!!!!!!!!!!!!!!!!!!!!!!!!!!!!!!!!!!!!!!!!!!!!!!!!!!!!!!!!!!!!!!!!!!!!!!!!!!!!!!!!!!!!!!!!!!!!!!!!!!!!!!!!!!!!!!!!!!!!!!!!!!!!!!!!!!!!!!!!!!!!!!!!!!!!!!!!!!!!!!!!!!!!!!!!!!!!!!!!!!!!!!!!!!!!!!!!!!!!!!!!!!!!!!!!!!!!!!!!!!!!!!!!!!!!!!!!!!!!!!!!!!!!!!!!!!!!!!!!!!!!!!!!!!!!!!!!!!!!!!!!!!!!!!!!!!!!!!!!!!!!!!!!!!!!!!!!!!!!!!!!!!!!!!!!!!!!!!!!!!!!!!!!!!!!!!!!!!!!!!!!!!!!!!!!!!!!!!!!!!!!!!!!!!!!!!!!!!!!!!!!!!!!!!!!!!!!!!!!!!!!!!!!!!!!!!!!!!!!!!!!!!!!!!!!!!!!!!!!!!!!!!!!!!!!!!!!!!!!!!!!!!!!!!!!!!!!!!!!!!!!!!!!!!!!!!!!!!!!!!!!!!!!!!!!!!!!!!!!!!!!!!!!!!!!!!!!!!!!!!!!!!!!!!!!!!!!!!!!!!!!!!!!!!!!!!!!!!!!!!!!!!!!!!!!!!!!!!!!!!!!!!!!!!!!!!!!!!!!!!!!!!!!!!!!!!!!!!!!!!!!!!!!!!!!!!!!!!!!!!!!!!!!!!!!!!!!!!!!!!!!!!!!!!!!!!!!!!!!!!!!!!!!!!!!!!!!!!!!!!!!!!!!!!!!!!!!!!!!!!!!!!!!!!!!!!!!!!!!!!!!!!!!!!!!!!!!!!!!!!!!!!!!!!!!!!!!!!!!!!!!!!!!!!!!!!!!!!!!!!!!!!!!!!!!!!!!!!!!!!!!!!!!!!!!!!!!!!!!!!!!!!!!!!!!!!!!!!!!!!!!!!!!!!!!!!!!!!!!!!!!!!!!!!!!!!!!!!!!!!!!!!!!!!!!!!!!!!!!!!!!!!!!!!!!!!!!!!!!!!!!!!!!!!!!!!!!!!!!!!!!!!!!!!!!!!!!!!!!!!!!!!!!!!!!!!!!!!!!!!!!!!!!!!!!!!!!!!!!!!!!!!!!!!!!!!!!!!!!!!!!!!!!!!!!!!!!!!!!!!!!!!!!!!!!!!!!!!!!!!!!!!!!!!!!!!!!!!!!!!!!!!!!!!!!!!!!!!!!!!!!!!!!!!!!!!!!!!!!!!!!!!!!!!!!!!!!!!!!!!!!!!!!!!!!!!!!!!!!!!!!!!!!!!!!!!!!!!!!!!!!!!!!!!!!!!!!!!!!!!!!!!!!!!!!!!!!!!!!!!!!!!!!!!!!!!!!!!!!!!!!!!!!!!!!!!!!!!!!!!!!!!!!!!!!!!!!!!!!!!!!!!!!!!!!!!!!!!!!!!!!!!!!!!!!!!!!!!!!!!!!!!!!!!!!!!!!!!!!!!!!!!!!!!!!!!!!!!!!!!!!!!!!!!!!!!!!!!!!!!!!!!!!!!!!!!!!!!!!!!!!!!!!!!!!!!!!!!!!!!!!!!!!!!!!!!!!!!!!!!!!!!!!!!!!!!!!!!!!!!!!!!!!!!!!!!!!!!!!!!!!!!!!!!!!!!!!!!!!!!!!!!!!!!!!!!!!!!!!!!!!!!!!!!!!!!!!!!!!!!!!!!!!!!!!!!!!!!!!!!!!!!!!!!!!!!!!!!!!!!!!!!!!!!!!!!!!!!!!!!!!!!!!!!!!!!!!!!!!!!!!!!!!!!!!!!!!!!!!!!!!!!!!!!!!!!!!!!!!!!!!!!!!!!!!!!!!!!!!!!!!!!!!!!!!!!!!!!!!!!!!!!!!!!!!1!&quot;" hidden="1"/>
          <p:cNvSpPr>
            <a:spLocks noChangeArrowheads="1"/>
          </p:cNvSpPr>
          <p:nvPr/>
        </p:nvSpPr>
        <p:spPr bwMode="auto">
          <a:xfrm>
            <a:off x="1143894" y="671951"/>
            <a:ext cx="223278" cy="373127"/>
          </a:xfrm>
          <a:custGeom>
            <a:avLst/>
            <a:gdLst>
              <a:gd name="T0" fmla="*/ 0 w 21600"/>
              <a:gd name="T1" fmla="*/ 0 h 21600"/>
              <a:gd name="T2" fmla="*/ 0 w 21600"/>
              <a:gd name="T3" fmla="*/ 0 h 21600"/>
              <a:gd name="T4" fmla="*/ 0 w 21600"/>
              <a:gd name="T5" fmla="*/ 0 h 21600"/>
              <a:gd name="T6" fmla="*/ 0 w 21600"/>
              <a:gd name="T7" fmla="*/ 0 h 21600"/>
              <a:gd name="T8" fmla="*/ 17694720 60000 65536"/>
              <a:gd name="T9" fmla="*/ 11796480 60000 65536"/>
              <a:gd name="T10" fmla="*/ 5898240 60000 65536"/>
              <a:gd name="T11" fmla="*/ 0 60000 65536"/>
              <a:gd name="T12" fmla="*/ 5033 w 21600"/>
              <a:gd name="T13" fmla="*/ 2272 h 21600"/>
              <a:gd name="T14" fmla="*/ 16554 w 21600"/>
              <a:gd name="T15" fmla="*/ 13684 h 21600"/>
            </a:gdLst>
            <a:ahLst/>
            <a:cxnLst>
              <a:cxn ang="T8">
                <a:pos x="T0" y="T1"/>
              </a:cxn>
              <a:cxn ang="T9">
                <a:pos x="T2" y="T3"/>
              </a:cxn>
              <a:cxn ang="T10">
                <a:pos x="T4" y="T5"/>
              </a:cxn>
              <a:cxn ang="T11">
                <a:pos x="T6" y="T7"/>
              </a:cxn>
            </a:cxnLst>
            <a:rect l="T12" t="T13" r="T14" b="T15"/>
            <a:pathLst>
              <a:path w="21600" h="21600">
                <a:moveTo>
                  <a:pt x="10860" y="2187"/>
                </a:moveTo>
                <a:cubicBezTo>
                  <a:pt x="10451" y="1746"/>
                  <a:pt x="9529" y="1018"/>
                  <a:pt x="9015" y="730"/>
                </a:cubicBezTo>
                <a:cubicBezTo>
                  <a:pt x="7865" y="152"/>
                  <a:pt x="6685" y="0"/>
                  <a:pt x="5415" y="0"/>
                </a:cubicBezTo>
                <a:cubicBezTo>
                  <a:pt x="4175" y="152"/>
                  <a:pt x="2995" y="575"/>
                  <a:pt x="1967" y="1305"/>
                </a:cubicBezTo>
                <a:cubicBezTo>
                  <a:pt x="1150" y="2187"/>
                  <a:pt x="575" y="3222"/>
                  <a:pt x="242" y="4220"/>
                </a:cubicBezTo>
                <a:cubicBezTo>
                  <a:pt x="0" y="5410"/>
                  <a:pt x="242" y="6560"/>
                  <a:pt x="575" y="7597"/>
                </a:cubicBezTo>
                <a:lnTo>
                  <a:pt x="10860" y="21600"/>
                </a:lnTo>
                <a:lnTo>
                  <a:pt x="20995" y="7597"/>
                </a:lnTo>
                <a:cubicBezTo>
                  <a:pt x="21480" y="6560"/>
                  <a:pt x="21600" y="5410"/>
                  <a:pt x="21480" y="4220"/>
                </a:cubicBezTo>
                <a:cubicBezTo>
                  <a:pt x="21115" y="3222"/>
                  <a:pt x="20420" y="2187"/>
                  <a:pt x="19632" y="1305"/>
                </a:cubicBezTo>
                <a:cubicBezTo>
                  <a:pt x="18575" y="575"/>
                  <a:pt x="17425" y="152"/>
                  <a:pt x="16275" y="0"/>
                </a:cubicBezTo>
                <a:cubicBezTo>
                  <a:pt x="15005" y="0"/>
                  <a:pt x="13735" y="152"/>
                  <a:pt x="12705" y="730"/>
                </a:cubicBezTo>
                <a:cubicBezTo>
                  <a:pt x="12176" y="1018"/>
                  <a:pt x="11254" y="1746"/>
                  <a:pt x="10860" y="2187"/>
                </a:cubicBezTo>
                <a:close/>
              </a:path>
            </a:pathLst>
          </a:cu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59385" tIns="29692" rIns="59385" bIns="29692" anchor="ctr">
            <a:spAutoFit/>
          </a:bodyPr>
          <a:lstStyle/>
          <a:p>
            <a:endParaRPr lang="zh-CN" altLang="en-US" sz="900"/>
          </a:p>
        </p:txBody>
      </p:sp>
      <p:sp>
        <p:nvSpPr>
          <p:cNvPr id="60423" name="Rectangle 7"/>
          <p:cNvSpPr>
            <a:spLocks noChangeArrowheads="1"/>
          </p:cNvSpPr>
          <p:nvPr/>
        </p:nvSpPr>
        <p:spPr bwMode="auto">
          <a:xfrm>
            <a:off x="650330" y="5733256"/>
            <a:ext cx="6155119" cy="2690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60065" tIns="30032" rIns="60065" bIns="30032"/>
          <a:lstStyle>
            <a:lvl1pPr defTabSz="800100" eaLnBrk="0" hangingPunct="0">
              <a:defRPr sz="3200">
                <a:solidFill>
                  <a:srgbClr val="990000"/>
                </a:solidFill>
                <a:latin typeface="FrutigerNext LT Medium" pitchFamily="34" charset="0"/>
                <a:ea typeface="黑体" panose="02010609060101010101" pitchFamily="49" charset="-122"/>
              </a:defRPr>
            </a:lvl1pPr>
            <a:lvl2pPr marL="742950" indent="-285750" defTabSz="800100" eaLnBrk="0" hangingPunct="0">
              <a:defRPr sz="3200">
                <a:solidFill>
                  <a:srgbClr val="990000"/>
                </a:solidFill>
                <a:latin typeface="FrutigerNext LT Medium" pitchFamily="34" charset="0"/>
                <a:ea typeface="黑体" panose="02010609060101010101" pitchFamily="49" charset="-122"/>
              </a:defRPr>
            </a:lvl2pPr>
            <a:lvl3pPr marL="1143000" indent="-228600" defTabSz="800100" eaLnBrk="0" hangingPunct="0">
              <a:defRPr sz="3200">
                <a:solidFill>
                  <a:srgbClr val="990000"/>
                </a:solidFill>
                <a:latin typeface="FrutigerNext LT Medium" pitchFamily="34" charset="0"/>
                <a:ea typeface="黑体" panose="02010609060101010101" pitchFamily="49" charset="-122"/>
              </a:defRPr>
            </a:lvl3pPr>
            <a:lvl4pPr marL="1600200" indent="-228600" defTabSz="800100" eaLnBrk="0" hangingPunct="0">
              <a:defRPr sz="3200">
                <a:solidFill>
                  <a:srgbClr val="990000"/>
                </a:solidFill>
                <a:latin typeface="FrutigerNext LT Medium" pitchFamily="34" charset="0"/>
                <a:ea typeface="黑体" panose="02010609060101010101" pitchFamily="49" charset="-122"/>
              </a:defRPr>
            </a:lvl4pPr>
            <a:lvl5pPr marL="2057400" indent="-228600" defTabSz="800100" eaLnBrk="0" hangingPunct="0">
              <a:defRPr sz="3200">
                <a:solidFill>
                  <a:srgbClr val="990000"/>
                </a:solidFill>
                <a:latin typeface="FrutigerNext LT Medium" pitchFamily="34" charset="0"/>
                <a:ea typeface="黑体" panose="02010609060101010101" pitchFamily="49" charset="-122"/>
              </a:defRPr>
            </a:lvl5pPr>
            <a:lvl6pPr marL="25146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eaLnBrk="1" hangingPunct="1">
              <a:lnSpc>
                <a:spcPct val="130000"/>
              </a:lnSpc>
              <a:buClr>
                <a:schemeClr val="bg2"/>
              </a:buClr>
              <a:buFont typeface="Wingdings" panose="05000000000000000000" pitchFamily="2" charset="2"/>
              <a:buNone/>
            </a:pPr>
            <a:r>
              <a:rPr lang="zh-CN" altLang="en-US" sz="1400" dirty="0">
                <a:solidFill>
                  <a:schemeClr val="tx2"/>
                </a:solidFill>
                <a:latin typeface="华文细黑" panose="02010600040101010101" pitchFamily="2" charset="-122"/>
                <a:ea typeface="华文细黑" panose="02010600040101010101" pitchFamily="2" charset="-122"/>
              </a:rPr>
              <a:t>结对编程提高代码质量和工作效率</a:t>
            </a:r>
          </a:p>
        </p:txBody>
      </p:sp>
      <p:pic>
        <p:nvPicPr>
          <p:cNvPr id="9"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9632" y="3300146"/>
            <a:ext cx="2697534" cy="22019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8650379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500" dirty="0"/>
              <a:t>敏捷工程实践：测试驱动开发</a:t>
            </a:r>
            <a:r>
              <a:rPr lang="en-US" altLang="zh-CN" sz="3500" dirty="0"/>
              <a:t>(TDD)</a:t>
            </a:r>
            <a:endParaRPr lang="zh-CN" altLang="en-US" sz="3500" dirty="0"/>
          </a:p>
        </p:txBody>
      </p:sp>
      <p:sp>
        <p:nvSpPr>
          <p:cNvPr id="60419" name="Rectangle 3"/>
          <p:cNvSpPr>
            <a:spLocks noChangeArrowheads="1"/>
          </p:cNvSpPr>
          <p:nvPr/>
        </p:nvSpPr>
        <p:spPr bwMode="auto">
          <a:xfrm>
            <a:off x="684213" y="1380468"/>
            <a:ext cx="3671763" cy="2069709"/>
          </a:xfrm>
          <a:prstGeom prst="rect">
            <a:avLst/>
          </a:prstGeom>
          <a:solidFill>
            <a:srgbClr val="EFF7F7"/>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44000" tIns="108000" rIns="144000" bIns="108000"/>
          <a:lstStyle>
            <a:lvl1pPr marL="361950" indent="-361950" defTabSz="800100" eaLnBrk="0" hangingPunct="0">
              <a:defRPr sz="3200">
                <a:solidFill>
                  <a:srgbClr val="990000"/>
                </a:solidFill>
                <a:latin typeface="FrutigerNext LT Medium" pitchFamily="34" charset="0"/>
                <a:ea typeface="黑体" panose="02010609060101010101" pitchFamily="49" charset="-122"/>
              </a:defRPr>
            </a:lvl1pPr>
            <a:lvl2pPr marL="742950" indent="-285750" defTabSz="800100" eaLnBrk="0" hangingPunct="0">
              <a:defRPr sz="3200">
                <a:solidFill>
                  <a:srgbClr val="990000"/>
                </a:solidFill>
                <a:latin typeface="FrutigerNext LT Medium" pitchFamily="34" charset="0"/>
                <a:ea typeface="黑体" panose="02010609060101010101" pitchFamily="49" charset="-122"/>
              </a:defRPr>
            </a:lvl2pPr>
            <a:lvl3pPr marL="1143000" indent="-228600" defTabSz="800100" eaLnBrk="0" hangingPunct="0">
              <a:defRPr sz="3200">
                <a:solidFill>
                  <a:srgbClr val="990000"/>
                </a:solidFill>
                <a:latin typeface="FrutigerNext LT Medium" pitchFamily="34" charset="0"/>
                <a:ea typeface="黑体" panose="02010609060101010101" pitchFamily="49" charset="-122"/>
              </a:defRPr>
            </a:lvl3pPr>
            <a:lvl4pPr marL="1600200" indent="-228600" defTabSz="800100" eaLnBrk="0" hangingPunct="0">
              <a:defRPr sz="3200">
                <a:solidFill>
                  <a:srgbClr val="990000"/>
                </a:solidFill>
                <a:latin typeface="FrutigerNext LT Medium" pitchFamily="34" charset="0"/>
                <a:ea typeface="黑体" panose="02010609060101010101" pitchFamily="49" charset="-122"/>
              </a:defRPr>
            </a:lvl4pPr>
            <a:lvl5pPr marL="2057400" indent="-228600" defTabSz="800100" eaLnBrk="0" hangingPunct="0">
              <a:defRPr sz="3200">
                <a:solidFill>
                  <a:srgbClr val="990000"/>
                </a:solidFill>
                <a:latin typeface="FrutigerNext LT Medium" pitchFamily="34" charset="0"/>
                <a:ea typeface="黑体" panose="02010609060101010101" pitchFamily="49" charset="-122"/>
              </a:defRPr>
            </a:lvl5pPr>
            <a:lvl6pPr marL="25146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a:spcAft>
                <a:spcPct val="30000"/>
              </a:spcAft>
              <a:buClr>
                <a:schemeClr val="bg2"/>
              </a:buClr>
              <a:buSzPct val="60000"/>
              <a:buFont typeface="Wingdings" panose="05000000000000000000" pitchFamily="2" charset="2"/>
              <a:buNone/>
            </a:pPr>
            <a:r>
              <a:rPr lang="zh-CN" altLang="en-US" sz="1200" dirty="0">
                <a:solidFill>
                  <a:schemeClr val="tx1"/>
                </a:solidFill>
                <a:latin typeface="+mn-lt"/>
                <a:ea typeface="+mn-ea"/>
              </a:rPr>
              <a:t>什么是测试驱动开发</a:t>
            </a:r>
          </a:p>
          <a:p>
            <a:pPr marL="171450" indent="-171450" eaLnBrk="1" hangingPunct="1">
              <a:lnSpc>
                <a:spcPct val="140000"/>
              </a:lnSpc>
              <a:buClr>
                <a:schemeClr val="bg1">
                  <a:lumMod val="50000"/>
                </a:schemeClr>
              </a:buClr>
              <a:buSzPct val="60000"/>
              <a:buFont typeface="Wingdings" panose="05000000000000000000" pitchFamily="2" charset="2"/>
              <a:buChar char="l"/>
            </a:pPr>
            <a:r>
              <a:rPr lang="en-US" altLang="zh-CN" sz="1200" b="0" dirty="0">
                <a:solidFill>
                  <a:schemeClr val="tx1"/>
                </a:solidFill>
                <a:latin typeface="+mn-lt"/>
                <a:ea typeface="+mn-ea"/>
              </a:rPr>
              <a:t>TDD</a:t>
            </a:r>
            <a:r>
              <a:rPr lang="zh-CN" altLang="en-US" sz="1200" b="0" dirty="0">
                <a:solidFill>
                  <a:schemeClr val="tx1"/>
                </a:solidFill>
                <a:latin typeface="+mn-lt"/>
                <a:ea typeface="+mn-ea"/>
              </a:rPr>
              <a:t>以测试作为编程的中心，它要求在编写任何代码之前，首先编写定义代码功能的测试用例，编写的代码要通过用例，并不断进行重构优化；</a:t>
            </a:r>
          </a:p>
          <a:p>
            <a:pPr marL="171450" indent="-171450" eaLnBrk="1" hangingPunct="1">
              <a:lnSpc>
                <a:spcPct val="140000"/>
              </a:lnSpc>
              <a:buClr>
                <a:schemeClr val="bg1">
                  <a:lumMod val="50000"/>
                </a:schemeClr>
              </a:buClr>
              <a:buSzPct val="60000"/>
              <a:buFont typeface="Wingdings" panose="05000000000000000000" pitchFamily="2" charset="2"/>
              <a:buChar char="l"/>
            </a:pPr>
            <a:r>
              <a:rPr lang="en-US" altLang="zh-CN" sz="1200" b="0" dirty="0">
                <a:solidFill>
                  <a:schemeClr val="tx1"/>
                </a:solidFill>
                <a:latin typeface="+mn-lt"/>
                <a:ea typeface="+mn-ea"/>
              </a:rPr>
              <a:t>TDD</a:t>
            </a:r>
            <a:r>
              <a:rPr lang="zh-CN" altLang="en-US" sz="1200" b="0" dirty="0">
                <a:solidFill>
                  <a:schemeClr val="tx1"/>
                </a:solidFill>
                <a:latin typeface="+mn-lt"/>
                <a:ea typeface="+mn-ea"/>
              </a:rPr>
              <a:t>要求测试可以完全自动化运行。</a:t>
            </a:r>
          </a:p>
        </p:txBody>
      </p:sp>
      <p:sp>
        <p:nvSpPr>
          <p:cNvPr id="60420" name="Rectangle 3"/>
          <p:cNvSpPr>
            <a:spLocks noChangeArrowheads="1"/>
          </p:cNvSpPr>
          <p:nvPr/>
        </p:nvSpPr>
        <p:spPr bwMode="auto">
          <a:xfrm>
            <a:off x="684214" y="3518321"/>
            <a:ext cx="3671762" cy="1877781"/>
          </a:xfrm>
          <a:prstGeom prst="rect">
            <a:avLst/>
          </a:prstGeom>
          <a:solidFill>
            <a:srgbClr val="F3F2D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44000" tIns="144000" rIns="144000" bIns="144000"/>
          <a:lstStyle>
            <a:lvl1pPr marL="361950" indent="-361950" defTabSz="800100" eaLnBrk="0" hangingPunct="0">
              <a:defRPr sz="3200">
                <a:solidFill>
                  <a:srgbClr val="990000"/>
                </a:solidFill>
                <a:latin typeface="FrutigerNext LT Medium" pitchFamily="34" charset="0"/>
                <a:ea typeface="黑体" panose="02010609060101010101" pitchFamily="49" charset="-122"/>
              </a:defRPr>
            </a:lvl1pPr>
            <a:lvl2pPr marL="742950" indent="-285750" defTabSz="800100" eaLnBrk="0" hangingPunct="0">
              <a:defRPr sz="3200">
                <a:solidFill>
                  <a:srgbClr val="990000"/>
                </a:solidFill>
                <a:latin typeface="FrutigerNext LT Medium" pitchFamily="34" charset="0"/>
                <a:ea typeface="黑体" panose="02010609060101010101" pitchFamily="49" charset="-122"/>
              </a:defRPr>
            </a:lvl2pPr>
            <a:lvl3pPr marL="1143000" indent="-228600" defTabSz="800100" eaLnBrk="0" hangingPunct="0">
              <a:defRPr sz="3200">
                <a:solidFill>
                  <a:srgbClr val="990000"/>
                </a:solidFill>
                <a:latin typeface="FrutigerNext LT Medium" pitchFamily="34" charset="0"/>
                <a:ea typeface="黑体" panose="02010609060101010101" pitchFamily="49" charset="-122"/>
              </a:defRPr>
            </a:lvl3pPr>
            <a:lvl4pPr marL="1600200" indent="-228600" defTabSz="800100" eaLnBrk="0" hangingPunct="0">
              <a:defRPr sz="3200">
                <a:solidFill>
                  <a:srgbClr val="990000"/>
                </a:solidFill>
                <a:latin typeface="FrutigerNext LT Medium" pitchFamily="34" charset="0"/>
                <a:ea typeface="黑体" panose="02010609060101010101" pitchFamily="49" charset="-122"/>
              </a:defRPr>
            </a:lvl4pPr>
            <a:lvl5pPr marL="2057400" indent="-228600" defTabSz="800100" eaLnBrk="0" hangingPunct="0">
              <a:defRPr sz="3200">
                <a:solidFill>
                  <a:srgbClr val="990000"/>
                </a:solidFill>
                <a:latin typeface="FrutigerNext LT Medium" pitchFamily="34" charset="0"/>
                <a:ea typeface="黑体" panose="02010609060101010101" pitchFamily="49" charset="-122"/>
              </a:defRPr>
            </a:lvl5pPr>
            <a:lvl6pPr marL="25146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a:spcAft>
                <a:spcPct val="30000"/>
              </a:spcAft>
              <a:buClr>
                <a:schemeClr val="bg2"/>
              </a:buClr>
              <a:buSzPct val="60000"/>
              <a:buFont typeface="Wingdings" panose="05000000000000000000" pitchFamily="2" charset="2"/>
              <a:buNone/>
            </a:pPr>
            <a:r>
              <a:rPr lang="zh-CN" altLang="en-US" sz="1200" dirty="0">
                <a:solidFill>
                  <a:schemeClr val="tx1"/>
                </a:solidFill>
                <a:latin typeface="+mn-lt"/>
                <a:ea typeface="+mn-ea"/>
              </a:rPr>
              <a:t>测试驱动开发的好处</a:t>
            </a:r>
          </a:p>
          <a:p>
            <a:pPr marL="171450" indent="-171450">
              <a:lnSpc>
                <a:spcPct val="140000"/>
              </a:lnSpc>
              <a:buClr>
                <a:schemeClr val="bg1">
                  <a:lumMod val="50000"/>
                </a:schemeClr>
              </a:buClr>
              <a:buSzPct val="60000"/>
              <a:buFont typeface="Wingdings" panose="05000000000000000000" pitchFamily="2" charset="2"/>
              <a:buChar char="l"/>
            </a:pPr>
            <a:r>
              <a:rPr lang="zh-CN" altLang="en-US" sz="1200" b="0" dirty="0">
                <a:solidFill>
                  <a:schemeClr val="tx1"/>
                </a:solidFill>
                <a:latin typeface="+mn-lt"/>
                <a:ea typeface="+mn-ea"/>
              </a:rPr>
              <a:t>和代码同步增长的自动化测试用例，能为代码构筑安全网，保证代码重构的质量；</a:t>
            </a:r>
          </a:p>
          <a:p>
            <a:pPr marL="171450" indent="-171450">
              <a:lnSpc>
                <a:spcPct val="140000"/>
              </a:lnSpc>
              <a:buClr>
                <a:schemeClr val="bg1">
                  <a:lumMod val="50000"/>
                </a:schemeClr>
              </a:buClr>
              <a:buSzPct val="60000"/>
              <a:buFont typeface="Wingdings" panose="05000000000000000000" pitchFamily="2" charset="2"/>
              <a:buChar char="l"/>
            </a:pPr>
            <a:r>
              <a:rPr lang="en-US" altLang="zh-CN" sz="1200" b="0" dirty="0">
                <a:solidFill>
                  <a:schemeClr val="tx1"/>
                </a:solidFill>
                <a:latin typeface="+mn-lt"/>
                <a:ea typeface="+mn-ea"/>
              </a:rPr>
              <a:t>TDD</a:t>
            </a:r>
            <a:r>
              <a:rPr lang="zh-CN" altLang="en-US" sz="1200" b="0" dirty="0">
                <a:solidFill>
                  <a:schemeClr val="tx1"/>
                </a:solidFill>
                <a:latin typeface="+mn-lt"/>
                <a:ea typeface="+mn-ea"/>
              </a:rPr>
              <a:t>有助于开发人员优化代码设计，提高代码可测试性。</a:t>
            </a:r>
          </a:p>
        </p:txBody>
      </p:sp>
      <p:sp>
        <p:nvSpPr>
          <p:cNvPr id="60421" name="Rectangle 3"/>
          <p:cNvSpPr>
            <a:spLocks noChangeArrowheads="1"/>
          </p:cNvSpPr>
          <p:nvPr/>
        </p:nvSpPr>
        <p:spPr bwMode="auto">
          <a:xfrm>
            <a:off x="4427984" y="1380492"/>
            <a:ext cx="4176267" cy="2069685"/>
          </a:xfrm>
          <a:prstGeom prst="rect">
            <a:avLst/>
          </a:prstGeom>
          <a:solidFill>
            <a:srgbClr val="F8EFE4"/>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44000" tIns="144000" rIns="144000" bIns="144000"/>
          <a:lstStyle>
            <a:lvl1pPr marL="361950" indent="-361950" defTabSz="800100" eaLnBrk="0" hangingPunct="0">
              <a:defRPr sz="3200">
                <a:solidFill>
                  <a:srgbClr val="990000"/>
                </a:solidFill>
                <a:latin typeface="FrutigerNext LT Medium" pitchFamily="34" charset="0"/>
                <a:ea typeface="黑体" panose="02010609060101010101" pitchFamily="49" charset="-122"/>
              </a:defRPr>
            </a:lvl1pPr>
            <a:lvl2pPr marL="742950" indent="-285750" defTabSz="800100" eaLnBrk="0" hangingPunct="0">
              <a:defRPr sz="3200">
                <a:solidFill>
                  <a:srgbClr val="990000"/>
                </a:solidFill>
                <a:latin typeface="FrutigerNext LT Medium" pitchFamily="34" charset="0"/>
                <a:ea typeface="黑体" panose="02010609060101010101" pitchFamily="49" charset="-122"/>
              </a:defRPr>
            </a:lvl2pPr>
            <a:lvl3pPr marL="1143000" indent="-228600" defTabSz="800100" eaLnBrk="0" hangingPunct="0">
              <a:defRPr sz="3200">
                <a:solidFill>
                  <a:srgbClr val="990000"/>
                </a:solidFill>
                <a:latin typeface="FrutigerNext LT Medium" pitchFamily="34" charset="0"/>
                <a:ea typeface="黑体" panose="02010609060101010101" pitchFamily="49" charset="-122"/>
              </a:defRPr>
            </a:lvl3pPr>
            <a:lvl4pPr marL="1600200" indent="-228600" defTabSz="800100" eaLnBrk="0" hangingPunct="0">
              <a:defRPr sz="3200">
                <a:solidFill>
                  <a:srgbClr val="990000"/>
                </a:solidFill>
                <a:latin typeface="FrutigerNext LT Medium" pitchFamily="34" charset="0"/>
                <a:ea typeface="黑体" panose="02010609060101010101" pitchFamily="49" charset="-122"/>
              </a:defRPr>
            </a:lvl4pPr>
            <a:lvl5pPr marL="2057400" indent="-228600" defTabSz="800100" eaLnBrk="0" hangingPunct="0">
              <a:defRPr sz="3200">
                <a:solidFill>
                  <a:srgbClr val="990000"/>
                </a:solidFill>
                <a:latin typeface="FrutigerNext LT Medium" pitchFamily="34" charset="0"/>
                <a:ea typeface="黑体" panose="02010609060101010101" pitchFamily="49" charset="-122"/>
              </a:defRPr>
            </a:lvl5pPr>
            <a:lvl6pPr marL="25146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a:spcAft>
                <a:spcPct val="30000"/>
              </a:spcAft>
              <a:buClr>
                <a:schemeClr val="bg2"/>
              </a:buClr>
              <a:buSzPct val="60000"/>
              <a:buFont typeface="Wingdings" panose="05000000000000000000" pitchFamily="2" charset="2"/>
              <a:buNone/>
            </a:pPr>
            <a:r>
              <a:rPr lang="zh-CN" altLang="en-US" sz="1200" dirty="0">
                <a:solidFill>
                  <a:schemeClr val="tx1"/>
                </a:solidFill>
                <a:latin typeface="+mn-lt"/>
                <a:ea typeface="+mn-ea"/>
              </a:rPr>
              <a:t>测试驱动开发的关键要点</a:t>
            </a:r>
          </a:p>
          <a:p>
            <a:pPr marL="171450" indent="-171450" eaLnBrk="1" hangingPunct="1">
              <a:lnSpc>
                <a:spcPct val="140000"/>
              </a:lnSpc>
              <a:buClr>
                <a:schemeClr val="bg1">
                  <a:lumMod val="50000"/>
                </a:schemeClr>
              </a:buClr>
              <a:buSzPct val="60000"/>
              <a:buFont typeface="Wingdings" panose="05000000000000000000" pitchFamily="2" charset="2"/>
              <a:buChar char="l"/>
            </a:pPr>
            <a:r>
              <a:rPr lang="zh-CN" altLang="en-US" sz="1200" b="0" dirty="0">
                <a:solidFill>
                  <a:schemeClr val="tx1"/>
                </a:solidFill>
                <a:latin typeface="+mn-lt"/>
                <a:ea typeface="+mn-ea"/>
              </a:rPr>
              <a:t>测试代码和源代码一样都需要简洁，可读性好；</a:t>
            </a:r>
          </a:p>
          <a:p>
            <a:pPr marL="171450" indent="-171450" eaLnBrk="1" hangingPunct="1">
              <a:lnSpc>
                <a:spcPct val="140000"/>
              </a:lnSpc>
              <a:buClr>
                <a:schemeClr val="bg1">
                  <a:lumMod val="50000"/>
                </a:schemeClr>
              </a:buClr>
              <a:buSzPct val="60000"/>
              <a:buFont typeface="Wingdings" panose="05000000000000000000" pitchFamily="2" charset="2"/>
              <a:buChar char="l"/>
            </a:pPr>
            <a:r>
              <a:rPr lang="zh-CN" altLang="en-US" sz="1200" b="0" dirty="0">
                <a:solidFill>
                  <a:schemeClr val="tx1"/>
                </a:solidFill>
                <a:latin typeface="+mn-lt"/>
                <a:ea typeface="+mn-ea"/>
              </a:rPr>
              <a:t>测试用例的设计要保证完备，覆盖被测单元的所有功能；</a:t>
            </a:r>
          </a:p>
          <a:p>
            <a:pPr marL="171450" indent="-171450" eaLnBrk="1" hangingPunct="1">
              <a:lnSpc>
                <a:spcPct val="140000"/>
              </a:lnSpc>
              <a:buClr>
                <a:schemeClr val="bg1">
                  <a:lumMod val="50000"/>
                </a:schemeClr>
              </a:buClr>
              <a:buSzPct val="60000"/>
              <a:buFont typeface="Wingdings" panose="05000000000000000000" pitchFamily="2" charset="2"/>
              <a:buChar char="l"/>
            </a:pPr>
            <a:r>
              <a:rPr lang="zh-CN" altLang="en-US" sz="1200" b="0" dirty="0">
                <a:solidFill>
                  <a:schemeClr val="tx1"/>
                </a:solidFill>
                <a:latin typeface="+mn-lt"/>
                <a:ea typeface="+mn-ea"/>
              </a:rPr>
              <a:t>每个测试用例尽量保持独立，减少依赖，提高用例的可维护性；</a:t>
            </a:r>
          </a:p>
          <a:p>
            <a:pPr marL="171450" indent="-171450" eaLnBrk="1" hangingPunct="1">
              <a:lnSpc>
                <a:spcPct val="140000"/>
              </a:lnSpc>
              <a:buClr>
                <a:schemeClr val="bg1">
                  <a:lumMod val="50000"/>
                </a:schemeClr>
              </a:buClr>
              <a:buSzPct val="60000"/>
              <a:buFont typeface="Wingdings" panose="05000000000000000000" pitchFamily="2" charset="2"/>
              <a:buChar char="l"/>
            </a:pPr>
            <a:r>
              <a:rPr lang="zh-CN" altLang="en-US" sz="1200" b="0" dirty="0">
                <a:solidFill>
                  <a:schemeClr val="tx1"/>
                </a:solidFill>
                <a:latin typeface="+mn-lt"/>
                <a:ea typeface="+mn-ea"/>
              </a:rPr>
              <a:t>当功能单元较大时，为降低难度，可分解为多个更小的功能单元，并逐一用 </a:t>
            </a:r>
            <a:r>
              <a:rPr lang="en-US" altLang="zh-CN" sz="1200" b="0" dirty="0">
                <a:solidFill>
                  <a:schemeClr val="tx1"/>
                </a:solidFill>
                <a:latin typeface="+mn-lt"/>
                <a:ea typeface="+mn-ea"/>
              </a:rPr>
              <a:t>TDD </a:t>
            </a:r>
            <a:r>
              <a:rPr lang="zh-CN" altLang="en-US" sz="1200" b="0" dirty="0">
                <a:solidFill>
                  <a:schemeClr val="tx1"/>
                </a:solidFill>
                <a:latin typeface="+mn-lt"/>
                <a:ea typeface="+mn-ea"/>
              </a:rPr>
              <a:t>实现。</a:t>
            </a:r>
          </a:p>
        </p:txBody>
      </p:sp>
      <p:sp>
        <p:nvSpPr>
          <p:cNvPr id="60422" name="DtsShapeName" descr="98G8C38D3@C@5928CG99BC60676G69EG085&lt;&gt;G85&lt;&gt;G{37253g!!!!!BIHO@]{11041092!@57844411308600723@11308600723@!!!!!!!!!!!!!!!!!!!!!!!!!!!!!!!!!!!!!!!!!!!!!!!!!!!!85&lt;&gt;F85&lt;AG[11025026!!!BIHO@]{11025026!@5D5@C41100180BB7G1衙缉!Lhbsnrngu!QnvdsQnhou!熊丝吓逛!)3(/qqu!!!!!!!!!!!!!!!!!!!!!!!!!!!!!!!!!!!!!!!!!!!!!!!!!!!!!!!!!!!!!!!!!!!!!!!!!!!!!!!!!!!!!!!!!!!!!!!!!!!!!!!!!!!!!!!!!!!!!!!!!!!!!!!!!!!!!!!!!!!!!!!!!!!!!!!!!!!!!!!!!!!!!!!!!!!!!!!!!!!!!!!!!!!!!!!!!!!!!!!!!!!!!!!!!!!!!!!!!!!!!!!!!!!!!!!!!!!!!!!!!!!!!!!!!!!!!!!!!!!!!!!!!!!!!!!!!!!!!!!!!!!!!!!!!!!!!!!!!!!!!!!!!!!!!!!!!!!!!!!!!!!!!!!!!!!!!!!!!!!!!!!!!!!!!!!!!!!!!!!!!!!!!!!!!!!!!!!!!!!!!!!!!!!!!!!!!!!!!!!!!!!!!!!!!!!!!!!!!!!!!!!!!!!!!!!!!!!!!!!!!!!!!!!!!!!!!!!!!!!!!!!!!!!!!!!!!!!!!!!!!!!!!!!!!!!!!!!!!!!!!!!!!!!!!!!!!!!!!!!!!!!!!!!!!!!!!!!!!!!!!!!!!!!!!!!!!!!!!!!!!!!!!!!!!!!!!!!!!!!!!!!!!!!!!!!!!!!!!!!!!!!!!!!!!!!!!!!!!!!!!!!!!!!!!!!!!!!!!!!!!!!!!!!!!!!!!!!!!!!!!!!!!!!!!!!!!!!!!!!!!!!!!!!!!!!!!!!!!!!!!!!!!!!!!!!!!!!!!!!!!!!!!!!!!!!!!!!!!!!!!!!!!!!!!!!!!!!!!!!!!!!!!!!!!!!!!!!!!!!!!!!!!!!!!!!!!!!!!!!!!!!!!!!!!!!!!!!!!!!!!!!!!!!!!!!!!!!!!!!!!!!!!!!!!!!!!!!!!!!!!!!!!!!!!!!!!!!!!!!!!!!!!!!!!!!!!!!!!!!!!!!!!!!!!!!!!!!!!!!!!!!!!!!!!!!!!!!!!!!!!!!!!!!!!!!!!!!!!!!!!!!!!!!!!!!!!!!!!!!!!!!!!!!!!!!!!!!!!!!!!!!!!!!!!!!!!!!!!!!!!!!!!!!!!!!!!!!!!!!!!!!!!!!!!!!!!!!!!!!!!!!!!!!!!!!!!!!!!!!!!!!!!!!!!!!!!!!!!!!!!!!!!!!!!!!!!!!!!!!!!!!!!!!!!!!!!!!!!!!!!!!!!!!!!!!!!!!!!!!!!!!!!!!!!!!!!!!!!!!!!!!!!!!!!!!!!!!!!!!!!!!!!!!!!!!!!!!!!!!!!!!!!!!!!!!!!!!!!!!!!!!!!!!!!!!!!!!!!!!!!!!!!!!!!!!!!!!!!!!!!!!!!!!!!!!!!!!!!!!!!!!!!!!!!!!!!!!!!!!!!!!!!!!!!!!!!!!!!!!!!!!!!!!!!!!!!!!!!!!!!!!!!!!!!!!!!!!!!!!!!!!!!!!!!!!!!!!!!!!!!!!!!!!!!!!!!!!!!!!!!!!!!!!!!!!!!!!!!!!!!!!!!!!!!!!!!!!!!!!!!!!!!!!!!!!!!!!!!!!!!!!!!!!!!!!!!!!!!!!!!!!!!!!!!!!!!!!!!!!!!!!!!!!!!!!!!!!!!!!!!!!!!!!!!!!!!!!!!!!!!!!!!!!!!!!!!!!!!!!!!!!!!!!!!!!!!!!!!!!!!!!!!!!!!!!!!!!!!!!!!!!!!!!!!!!!!!!!!!!!!!!!!!!!!!!!!!!!!!!!!!!!!!!!!!!!!!!!!!!!!!!!!!!!!!!!!!!!!!!!!!!!!!!!!!!!!!!!!!!!!!!!!!!!!!!!!!!!!!!!!!!!!!!!!!!!!!!!!!!!!!!!!!!!!!!!!!!!!!!!!!!!!!!!!!!!!!!!!!!!!!!!!!!!!!!!!!!!!!!!!!!!!!!!!!!!!!!!!!!!!!!!!!!!!!!!!!!!!!!!!!!!!!!!!!!!!!!!!!!!!!!!!!!!!!!!!!!!!!!!!!!!!!!!!!!!!!!!!!!!!!!!!!!!!!!!!!!!!!!!!!!!!!!!!!!!!!!!!!!!!!!!!!!!!!!!!!!!!!!!!!!!!!!!!!!!!!!!!!!!!!!!!!!!!!!!!!!!!!!!!!!!!!!!!!!!!!!!!!!!!!!!!!!!!!!!!!!!!!!!!!!!!!!!!!!!!!!!!!!!!!!!!!!!!!!!!!!!!!!!!!!!!!!!!!!!!!!!!!!!!!!!!!!!!!!!!!!!!!!!!!!!!!!!!!!!!!!!!!!!!!!!!!!!!!!!!!!!!!!!!!!!!!!!!!!!!!!!!!!!1!&quot;" hidden="1"/>
          <p:cNvSpPr>
            <a:spLocks noChangeArrowheads="1"/>
          </p:cNvSpPr>
          <p:nvPr/>
        </p:nvSpPr>
        <p:spPr bwMode="auto">
          <a:xfrm>
            <a:off x="1143894" y="671951"/>
            <a:ext cx="223278" cy="373127"/>
          </a:xfrm>
          <a:custGeom>
            <a:avLst/>
            <a:gdLst>
              <a:gd name="T0" fmla="*/ 0 w 21600"/>
              <a:gd name="T1" fmla="*/ 0 h 21600"/>
              <a:gd name="T2" fmla="*/ 0 w 21600"/>
              <a:gd name="T3" fmla="*/ 0 h 21600"/>
              <a:gd name="T4" fmla="*/ 0 w 21600"/>
              <a:gd name="T5" fmla="*/ 0 h 21600"/>
              <a:gd name="T6" fmla="*/ 0 w 21600"/>
              <a:gd name="T7" fmla="*/ 0 h 21600"/>
              <a:gd name="T8" fmla="*/ 17694720 60000 65536"/>
              <a:gd name="T9" fmla="*/ 11796480 60000 65536"/>
              <a:gd name="T10" fmla="*/ 5898240 60000 65536"/>
              <a:gd name="T11" fmla="*/ 0 60000 65536"/>
              <a:gd name="T12" fmla="*/ 5033 w 21600"/>
              <a:gd name="T13" fmla="*/ 2272 h 21600"/>
              <a:gd name="T14" fmla="*/ 16554 w 21600"/>
              <a:gd name="T15" fmla="*/ 13684 h 21600"/>
            </a:gdLst>
            <a:ahLst/>
            <a:cxnLst>
              <a:cxn ang="T8">
                <a:pos x="T0" y="T1"/>
              </a:cxn>
              <a:cxn ang="T9">
                <a:pos x="T2" y="T3"/>
              </a:cxn>
              <a:cxn ang="T10">
                <a:pos x="T4" y="T5"/>
              </a:cxn>
              <a:cxn ang="T11">
                <a:pos x="T6" y="T7"/>
              </a:cxn>
            </a:cxnLst>
            <a:rect l="T12" t="T13" r="T14" b="T15"/>
            <a:pathLst>
              <a:path w="21600" h="21600">
                <a:moveTo>
                  <a:pt x="10860" y="2187"/>
                </a:moveTo>
                <a:cubicBezTo>
                  <a:pt x="10451" y="1746"/>
                  <a:pt x="9529" y="1018"/>
                  <a:pt x="9015" y="730"/>
                </a:cubicBezTo>
                <a:cubicBezTo>
                  <a:pt x="7865" y="152"/>
                  <a:pt x="6685" y="0"/>
                  <a:pt x="5415" y="0"/>
                </a:cubicBezTo>
                <a:cubicBezTo>
                  <a:pt x="4175" y="152"/>
                  <a:pt x="2995" y="575"/>
                  <a:pt x="1967" y="1305"/>
                </a:cubicBezTo>
                <a:cubicBezTo>
                  <a:pt x="1150" y="2187"/>
                  <a:pt x="575" y="3222"/>
                  <a:pt x="242" y="4220"/>
                </a:cubicBezTo>
                <a:cubicBezTo>
                  <a:pt x="0" y="5410"/>
                  <a:pt x="242" y="6560"/>
                  <a:pt x="575" y="7597"/>
                </a:cubicBezTo>
                <a:lnTo>
                  <a:pt x="10860" y="21600"/>
                </a:lnTo>
                <a:lnTo>
                  <a:pt x="20995" y="7597"/>
                </a:lnTo>
                <a:cubicBezTo>
                  <a:pt x="21480" y="6560"/>
                  <a:pt x="21600" y="5410"/>
                  <a:pt x="21480" y="4220"/>
                </a:cubicBezTo>
                <a:cubicBezTo>
                  <a:pt x="21115" y="3222"/>
                  <a:pt x="20420" y="2187"/>
                  <a:pt x="19632" y="1305"/>
                </a:cubicBezTo>
                <a:cubicBezTo>
                  <a:pt x="18575" y="575"/>
                  <a:pt x="17425" y="152"/>
                  <a:pt x="16275" y="0"/>
                </a:cubicBezTo>
                <a:cubicBezTo>
                  <a:pt x="15005" y="0"/>
                  <a:pt x="13735" y="152"/>
                  <a:pt x="12705" y="730"/>
                </a:cubicBezTo>
                <a:cubicBezTo>
                  <a:pt x="12176" y="1018"/>
                  <a:pt x="11254" y="1746"/>
                  <a:pt x="10860" y="2187"/>
                </a:cubicBezTo>
                <a:close/>
              </a:path>
            </a:pathLst>
          </a:cu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59385" tIns="29692" rIns="59385" bIns="29692" anchor="ctr">
            <a:spAutoFit/>
          </a:bodyPr>
          <a:lstStyle/>
          <a:p>
            <a:endParaRPr lang="zh-CN" altLang="en-US" sz="900"/>
          </a:p>
        </p:txBody>
      </p:sp>
      <p:sp>
        <p:nvSpPr>
          <p:cNvPr id="60423" name="Rectangle 7"/>
          <p:cNvSpPr>
            <a:spLocks noChangeArrowheads="1"/>
          </p:cNvSpPr>
          <p:nvPr/>
        </p:nvSpPr>
        <p:spPr bwMode="auto">
          <a:xfrm>
            <a:off x="650330" y="5562498"/>
            <a:ext cx="6155119" cy="2690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60065" tIns="30032" rIns="60065" bIns="30032"/>
          <a:lstStyle>
            <a:lvl1pPr defTabSz="800100" eaLnBrk="0" hangingPunct="0">
              <a:defRPr sz="3200">
                <a:solidFill>
                  <a:srgbClr val="990000"/>
                </a:solidFill>
                <a:latin typeface="FrutigerNext LT Medium" pitchFamily="34" charset="0"/>
                <a:ea typeface="黑体" panose="02010609060101010101" pitchFamily="49" charset="-122"/>
              </a:defRPr>
            </a:lvl1pPr>
            <a:lvl2pPr marL="742950" indent="-285750" defTabSz="800100" eaLnBrk="0" hangingPunct="0">
              <a:defRPr sz="3200">
                <a:solidFill>
                  <a:srgbClr val="990000"/>
                </a:solidFill>
                <a:latin typeface="FrutigerNext LT Medium" pitchFamily="34" charset="0"/>
                <a:ea typeface="黑体" panose="02010609060101010101" pitchFamily="49" charset="-122"/>
              </a:defRPr>
            </a:lvl2pPr>
            <a:lvl3pPr marL="1143000" indent="-228600" defTabSz="800100" eaLnBrk="0" hangingPunct="0">
              <a:defRPr sz="3200">
                <a:solidFill>
                  <a:srgbClr val="990000"/>
                </a:solidFill>
                <a:latin typeface="FrutigerNext LT Medium" pitchFamily="34" charset="0"/>
                <a:ea typeface="黑体" panose="02010609060101010101" pitchFamily="49" charset="-122"/>
              </a:defRPr>
            </a:lvl3pPr>
            <a:lvl4pPr marL="1600200" indent="-228600" defTabSz="800100" eaLnBrk="0" hangingPunct="0">
              <a:defRPr sz="3200">
                <a:solidFill>
                  <a:srgbClr val="990000"/>
                </a:solidFill>
                <a:latin typeface="FrutigerNext LT Medium" pitchFamily="34" charset="0"/>
                <a:ea typeface="黑体" panose="02010609060101010101" pitchFamily="49" charset="-122"/>
              </a:defRPr>
            </a:lvl4pPr>
            <a:lvl5pPr marL="2057400" indent="-228600" defTabSz="800100" eaLnBrk="0" hangingPunct="0">
              <a:defRPr sz="3200">
                <a:solidFill>
                  <a:srgbClr val="990000"/>
                </a:solidFill>
                <a:latin typeface="FrutigerNext LT Medium" pitchFamily="34" charset="0"/>
                <a:ea typeface="黑体" panose="02010609060101010101" pitchFamily="49" charset="-122"/>
              </a:defRPr>
            </a:lvl5pPr>
            <a:lvl6pPr marL="25146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eaLnBrk="1" hangingPunct="1">
              <a:lnSpc>
                <a:spcPct val="130000"/>
              </a:lnSpc>
              <a:buClr>
                <a:schemeClr val="bg2"/>
              </a:buClr>
              <a:buFont typeface="Wingdings" panose="05000000000000000000" pitchFamily="2" charset="2"/>
              <a:buNone/>
            </a:pPr>
            <a:r>
              <a:rPr lang="zh-CN" altLang="en-US" sz="1400" dirty="0">
                <a:solidFill>
                  <a:schemeClr val="tx2"/>
                </a:solidFill>
                <a:latin typeface="+mn-lt"/>
                <a:ea typeface="华文细黑" panose="02010600040101010101" pitchFamily="2" charset="-122"/>
              </a:rPr>
              <a:t>测试驱动开发保证代码整洁可用（</a:t>
            </a:r>
            <a:r>
              <a:rPr lang="en-US" altLang="zh-CN" sz="1400" dirty="0">
                <a:solidFill>
                  <a:schemeClr val="tx2"/>
                </a:solidFill>
                <a:latin typeface="+mn-lt"/>
                <a:ea typeface="华文细黑" panose="02010600040101010101" pitchFamily="2" charset="-122"/>
              </a:rPr>
              <a:t>Clean code that works</a:t>
            </a:r>
            <a:r>
              <a:rPr lang="zh-CN" altLang="en-US" sz="1400" dirty="0">
                <a:solidFill>
                  <a:schemeClr val="tx2"/>
                </a:solidFill>
                <a:latin typeface="+mn-lt"/>
                <a:ea typeface="华文细黑" panose="02010600040101010101" pitchFamily="2" charset="-122"/>
              </a:rPr>
              <a:t>）</a:t>
            </a:r>
          </a:p>
        </p:txBody>
      </p:sp>
      <p:graphicFrame>
        <p:nvGraphicFramePr>
          <p:cNvPr id="13" name="Object 10"/>
          <p:cNvGraphicFramePr>
            <a:graphicFrameLocks noChangeAspect="1"/>
          </p:cNvGraphicFramePr>
          <p:nvPr>
            <p:extLst>
              <p:ext uri="{D42A27DB-BD31-4B8C-83A1-F6EECF244321}">
                <p14:modId xmlns:p14="http://schemas.microsoft.com/office/powerpoint/2010/main" val="1982602045"/>
              </p:ext>
            </p:extLst>
          </p:nvPr>
        </p:nvGraphicFramePr>
        <p:xfrm>
          <a:off x="5941875" y="3518320"/>
          <a:ext cx="1942493" cy="2245046"/>
        </p:xfrm>
        <a:graphic>
          <a:graphicData uri="http://schemas.openxmlformats.org/presentationml/2006/ole">
            <mc:AlternateContent xmlns:mc="http://schemas.openxmlformats.org/markup-compatibility/2006">
              <mc:Choice xmlns:v="urn:schemas-microsoft-com:vml" Requires="v">
                <p:oleObj spid="_x0000_s6549" name="Visio" r:id="rId4" imgW="2736723" imgH="3534537" progId="Visio.Drawing.11">
                  <p:embed/>
                </p:oleObj>
              </mc:Choice>
              <mc:Fallback>
                <p:oleObj name="Visio" r:id="rId4" imgW="2736723" imgH="3534537" progId="Visio.Drawing.1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41875" y="3518320"/>
                        <a:ext cx="1942493" cy="2245046"/>
                      </a:xfrm>
                      <a:prstGeom prst="rect">
                        <a:avLst/>
                      </a:prstGeom>
                      <a:noFill/>
                      <a:ln>
                        <a:noFill/>
                      </a:ln>
                      <a:effectLst/>
                      <a:extLst/>
                    </p:spPr>
                  </p:pic>
                </p:oleObj>
              </mc:Fallback>
            </mc:AlternateContent>
          </a:graphicData>
        </a:graphic>
      </p:graphicFrame>
    </p:spTree>
    <p:extLst>
      <p:ext uri="{BB962C8B-B14F-4D97-AF65-F5344CB8AC3E}">
        <p14:creationId xmlns:p14="http://schemas.microsoft.com/office/powerpoint/2010/main" val="102600945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500" dirty="0"/>
              <a:t>敏捷工程实践：持续集成</a:t>
            </a:r>
            <a:r>
              <a:rPr lang="en-US" altLang="zh-CN" sz="3500" dirty="0"/>
              <a:t>(CI)</a:t>
            </a:r>
            <a:endParaRPr lang="zh-CN" altLang="en-US" sz="3500" dirty="0"/>
          </a:p>
        </p:txBody>
      </p:sp>
      <p:sp>
        <p:nvSpPr>
          <p:cNvPr id="60419" name="Rectangle 3"/>
          <p:cNvSpPr>
            <a:spLocks noChangeArrowheads="1"/>
          </p:cNvSpPr>
          <p:nvPr/>
        </p:nvSpPr>
        <p:spPr bwMode="auto">
          <a:xfrm>
            <a:off x="684213" y="1234973"/>
            <a:ext cx="4175126" cy="968411"/>
          </a:xfrm>
          <a:prstGeom prst="rect">
            <a:avLst/>
          </a:prstGeom>
          <a:solidFill>
            <a:srgbClr val="EFF7F7"/>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08000" tIns="72000" rIns="108000" bIns="72000"/>
          <a:lstStyle>
            <a:lvl1pPr marL="361950" indent="-361950" defTabSz="800100" eaLnBrk="0" hangingPunct="0">
              <a:defRPr sz="3200">
                <a:solidFill>
                  <a:srgbClr val="990000"/>
                </a:solidFill>
                <a:latin typeface="FrutigerNext LT Medium" pitchFamily="34" charset="0"/>
                <a:ea typeface="黑体" panose="02010609060101010101" pitchFamily="49" charset="-122"/>
              </a:defRPr>
            </a:lvl1pPr>
            <a:lvl2pPr marL="742950" indent="-285750" defTabSz="800100" eaLnBrk="0" hangingPunct="0">
              <a:defRPr sz="3200">
                <a:solidFill>
                  <a:srgbClr val="990000"/>
                </a:solidFill>
                <a:latin typeface="FrutigerNext LT Medium" pitchFamily="34" charset="0"/>
                <a:ea typeface="黑体" panose="02010609060101010101" pitchFamily="49" charset="-122"/>
              </a:defRPr>
            </a:lvl2pPr>
            <a:lvl3pPr marL="1143000" indent="-228600" defTabSz="800100" eaLnBrk="0" hangingPunct="0">
              <a:defRPr sz="3200">
                <a:solidFill>
                  <a:srgbClr val="990000"/>
                </a:solidFill>
                <a:latin typeface="FrutigerNext LT Medium" pitchFamily="34" charset="0"/>
                <a:ea typeface="黑体" panose="02010609060101010101" pitchFamily="49" charset="-122"/>
              </a:defRPr>
            </a:lvl3pPr>
            <a:lvl4pPr marL="1600200" indent="-228600" defTabSz="800100" eaLnBrk="0" hangingPunct="0">
              <a:defRPr sz="3200">
                <a:solidFill>
                  <a:srgbClr val="990000"/>
                </a:solidFill>
                <a:latin typeface="FrutigerNext LT Medium" pitchFamily="34" charset="0"/>
                <a:ea typeface="黑体" panose="02010609060101010101" pitchFamily="49" charset="-122"/>
              </a:defRPr>
            </a:lvl4pPr>
            <a:lvl5pPr marL="2057400" indent="-228600" defTabSz="800100" eaLnBrk="0" hangingPunct="0">
              <a:defRPr sz="3200">
                <a:solidFill>
                  <a:srgbClr val="990000"/>
                </a:solidFill>
                <a:latin typeface="FrutigerNext LT Medium" pitchFamily="34" charset="0"/>
                <a:ea typeface="黑体" panose="02010609060101010101" pitchFamily="49" charset="-122"/>
              </a:defRPr>
            </a:lvl5pPr>
            <a:lvl6pPr marL="25146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a:lnSpc>
                <a:spcPct val="120000"/>
              </a:lnSpc>
              <a:buClr>
                <a:schemeClr val="bg2"/>
              </a:buClr>
              <a:buSzPct val="60000"/>
              <a:buFont typeface="Wingdings" panose="05000000000000000000" pitchFamily="2" charset="2"/>
              <a:buNone/>
            </a:pPr>
            <a:r>
              <a:rPr lang="zh-CN" altLang="en-US" sz="1200" dirty="0">
                <a:solidFill>
                  <a:schemeClr val="tx1"/>
                </a:solidFill>
                <a:latin typeface="+mn-lt"/>
                <a:ea typeface="+mn-ea"/>
              </a:rPr>
              <a:t>什么是持续集成</a:t>
            </a:r>
            <a:endParaRPr lang="en-US" altLang="zh-CN" sz="1200" dirty="0">
              <a:solidFill>
                <a:schemeClr val="tx1"/>
              </a:solidFill>
              <a:latin typeface="+mn-lt"/>
              <a:ea typeface="+mn-ea"/>
            </a:endParaRPr>
          </a:p>
          <a:p>
            <a:pPr marL="171450" indent="-171450">
              <a:lnSpc>
                <a:spcPct val="120000"/>
              </a:lnSpc>
              <a:buClr>
                <a:schemeClr val="bg1">
                  <a:lumMod val="50000"/>
                </a:schemeClr>
              </a:buClr>
              <a:buSzPct val="60000"/>
              <a:buFont typeface="Wingdings" panose="05000000000000000000" pitchFamily="2" charset="2"/>
              <a:buChar char="l"/>
            </a:pPr>
            <a:r>
              <a:rPr lang="zh-CN" altLang="en-US" sz="1100" b="0" dirty="0">
                <a:solidFill>
                  <a:schemeClr val="tx1"/>
                </a:solidFill>
                <a:latin typeface="+mn-lt"/>
                <a:ea typeface="+mn-ea"/>
              </a:rPr>
              <a:t>持续集成（</a:t>
            </a:r>
            <a:r>
              <a:rPr lang="en-US" altLang="zh-CN" sz="1100" b="0" dirty="0">
                <a:solidFill>
                  <a:schemeClr val="tx1"/>
                </a:solidFill>
                <a:latin typeface="+mn-lt"/>
                <a:ea typeface="+mn-ea"/>
              </a:rPr>
              <a:t>CI</a:t>
            </a:r>
            <a:r>
              <a:rPr lang="zh-CN" altLang="en-US" sz="1100" b="0" dirty="0">
                <a:solidFill>
                  <a:schemeClr val="tx1"/>
                </a:solidFill>
                <a:latin typeface="+mn-lt"/>
                <a:ea typeface="+mn-ea"/>
              </a:rPr>
              <a:t>）是一项软件开发实践，其中团队的成员经常集成他们的工作，通常每人每天至少集成一次，每次集成通过自动化构建完成。</a:t>
            </a:r>
          </a:p>
        </p:txBody>
      </p:sp>
      <p:sp>
        <p:nvSpPr>
          <p:cNvPr id="60422" name="DtsShapeName" descr="98G8C38D3@C@5928CG99BC60676G69EG085&lt;&gt;G85&lt;&gt;G{37253g!!!!!BIHO@]{11041092!@57844411308600723@11308600723@!!!!!!!!!!!!!!!!!!!!!!!!!!!!!!!!!!!!!!!!!!!!!!!!!!!!85&lt;&gt;F85&lt;AG[11025026!!!BIHO@]{11025026!@5D5@C41100180BB7G1衙缉!Lhbsnrngu!QnvdsQnhou!熊丝吓逛!)3(/qqu!!!!!!!!!!!!!!!!!!!!!!!!!!!!!!!!!!!!!!!!!!!!!!!!!!!!!!!!!!!!!!!!!!!!!!!!!!!!!!!!!!!!!!!!!!!!!!!!!!!!!!!!!!!!!!!!!!!!!!!!!!!!!!!!!!!!!!!!!!!!!!!!!!!!!!!!!!!!!!!!!!!!!!!!!!!!!!!!!!!!!!!!!!!!!!!!!!!!!!!!!!!!!!!!!!!!!!!!!!!!!!!!!!!!!!!!!!!!!!!!!!!!!!!!!!!!!!!!!!!!!!!!!!!!!!!!!!!!!!!!!!!!!!!!!!!!!!!!!!!!!!!!!!!!!!!!!!!!!!!!!!!!!!!!!!!!!!!!!!!!!!!!!!!!!!!!!!!!!!!!!!!!!!!!!!!!!!!!!!!!!!!!!!!!!!!!!!!!!!!!!!!!!!!!!!!!!!!!!!!!!!!!!!!!!!!!!!!!!!!!!!!!!!!!!!!!!!!!!!!!!!!!!!!!!!!!!!!!!!!!!!!!!!!!!!!!!!!!!!!!!!!!!!!!!!!!!!!!!!!!!!!!!!!!!!!!!!!!!!!!!!!!!!!!!!!!!!!!!!!!!!!!!!!!!!!!!!!!!!!!!!!!!!!!!!!!!!!!!!!!!!!!!!!!!!!!!!!!!!!!!!!!!!!!!!!!!!!!!!!!!!!!!!!!!!!!!!!!!!!!!!!!!!!!!!!!!!!!!!!!!!!!!!!!!!!!!!!!!!!!!!!!!!!!!!!!!!!!!!!!!!!!!!!!!!!!!!!!!!!!!!!!!!!!!!!!!!!!!!!!!!!!!!!!!!!!!!!!!!!!!!!!!!!!!!!!!!!!!!!!!!!!!!!!!!!!!!!!!!!!!!!!!!!!!!!!!!!!!!!!!!!!!!!!!!!!!!!!!!!!!!!!!!!!!!!!!!!!!!!!!!!!!!!!!!!!!!!!!!!!!!!!!!!!!!!!!!!!!!!!!!!!!!!!!!!!!!!!!!!!!!!!!!!!!!!!!!!!!!!!!!!!!!!!!!!!!!!!!!!!!!!!!!!!!!!!!!!!!!!!!!!!!!!!!!!!!!!!!!!!!!!!!!!!!!!!!!!!!!!!!!!!!!!!!!!!!!!!!!!!!!!!!!!!!!!!!!!!!!!!!!!!!!!!!!!!!!!!!!!!!!!!!!!!!!!!!!!!!!!!!!!!!!!!!!!!!!!!!!!!!!!!!!!!!!!!!!!!!!!!!!!!!!!!!!!!!!!!!!!!!!!!!!!!!!!!!!!!!!!!!!!!!!!!!!!!!!!!!!!!!!!!!!!!!!!!!!!!!!!!!!!!!!!!!!!!!!!!!!!!!!!!!!!!!!!!!!!!!!!!!!!!!!!!!!!!!!!!!!!!!!!!!!!!!!!!!!!!!!!!!!!!!!!!!!!!!!!!!!!!!!!!!!!!!!!!!!!!!!!!!!!!!!!!!!!!!!!!!!!!!!!!!!!!!!!!!!!!!!!!!!!!!!!!!!!!!!!!!!!!!!!!!!!!!!!!!!!!!!!!!!!!!!!!!!!!!!!!!!!!!!!!!!!!!!!!!!!!!!!!!!!!!!!!!!!!!!!!!!!!!!!!!!!!!!!!!!!!!!!!!!!!!!!!!!!!!!!!!!!!!!!!!!!!!!!!!!!!!!!!!!!!!!!!!!!!!!!!!!!!!!!!!!!!!!!!!!!!!!!!!!!!!!!!!!!!!!!!!!!!!!!!!!!!!!!!!!!!!!!!!!!!!!!!!!!!!!!!!!!!!!!!!!!!!!!!!!!!!!!!!!!!!!!!!!!!!!!!!!!!!!!!!!!!!!!!!!!!!!!!!!!!!!!!!!!!!!!!!!!!!!!!!!!!!!!!!!!!!!!!!!!!!!!!!!!!!!!!!!!!!!!!!!!!!!!!!!!!!!!!!!!!!!!!!!!!!!!!!!!!!!!!!!!!!!!!!!!!!!!!!!!!!!!!!!!!!!!!!!!!!!!!!!!!!!!!!!!!!!!!!!!!!!!!!!!!!!!!!!!!!!!!!!!!!!!!!!!!!!!!!!!!!!!!!!!!!!!!!!!!!!!!!!!!!!!!!!!!!!!!!!!!!!!!!!!!!!!!!!!!!!!!!!!!!!!!!!!!!!!!!!!!!!!!!!!!!!!!!!!!!!!!!!!!!!!!!!!!!!!!!!!!!!!!!!!!!!!!!!!!!!!!!!!!!!!!!!!!!!!!!!!!!!!!!!!!!!!!!!!!!!!!!!!!!!!!!!!!!!!!!!!!!!!!!!!!!!!!!!!!!!!!!!!!!!!!!!!!!!!!!!!!!!!!!!!!!!!!!!!!!!!!!!!!!!!!!!!!!!!!1!&quot;" hidden="1"/>
          <p:cNvSpPr>
            <a:spLocks noChangeArrowheads="1"/>
          </p:cNvSpPr>
          <p:nvPr/>
        </p:nvSpPr>
        <p:spPr bwMode="auto">
          <a:xfrm>
            <a:off x="1143894" y="671951"/>
            <a:ext cx="223278" cy="373127"/>
          </a:xfrm>
          <a:custGeom>
            <a:avLst/>
            <a:gdLst>
              <a:gd name="T0" fmla="*/ 0 w 21600"/>
              <a:gd name="T1" fmla="*/ 0 h 21600"/>
              <a:gd name="T2" fmla="*/ 0 w 21600"/>
              <a:gd name="T3" fmla="*/ 0 h 21600"/>
              <a:gd name="T4" fmla="*/ 0 w 21600"/>
              <a:gd name="T5" fmla="*/ 0 h 21600"/>
              <a:gd name="T6" fmla="*/ 0 w 21600"/>
              <a:gd name="T7" fmla="*/ 0 h 21600"/>
              <a:gd name="T8" fmla="*/ 17694720 60000 65536"/>
              <a:gd name="T9" fmla="*/ 11796480 60000 65536"/>
              <a:gd name="T10" fmla="*/ 5898240 60000 65536"/>
              <a:gd name="T11" fmla="*/ 0 60000 65536"/>
              <a:gd name="T12" fmla="*/ 5033 w 21600"/>
              <a:gd name="T13" fmla="*/ 2272 h 21600"/>
              <a:gd name="T14" fmla="*/ 16554 w 21600"/>
              <a:gd name="T15" fmla="*/ 13684 h 21600"/>
            </a:gdLst>
            <a:ahLst/>
            <a:cxnLst>
              <a:cxn ang="T8">
                <a:pos x="T0" y="T1"/>
              </a:cxn>
              <a:cxn ang="T9">
                <a:pos x="T2" y="T3"/>
              </a:cxn>
              <a:cxn ang="T10">
                <a:pos x="T4" y="T5"/>
              </a:cxn>
              <a:cxn ang="T11">
                <a:pos x="T6" y="T7"/>
              </a:cxn>
            </a:cxnLst>
            <a:rect l="T12" t="T13" r="T14" b="T15"/>
            <a:pathLst>
              <a:path w="21600" h="21600">
                <a:moveTo>
                  <a:pt x="10860" y="2187"/>
                </a:moveTo>
                <a:cubicBezTo>
                  <a:pt x="10451" y="1746"/>
                  <a:pt x="9529" y="1018"/>
                  <a:pt x="9015" y="730"/>
                </a:cubicBezTo>
                <a:cubicBezTo>
                  <a:pt x="7865" y="152"/>
                  <a:pt x="6685" y="0"/>
                  <a:pt x="5415" y="0"/>
                </a:cubicBezTo>
                <a:cubicBezTo>
                  <a:pt x="4175" y="152"/>
                  <a:pt x="2995" y="575"/>
                  <a:pt x="1967" y="1305"/>
                </a:cubicBezTo>
                <a:cubicBezTo>
                  <a:pt x="1150" y="2187"/>
                  <a:pt x="575" y="3222"/>
                  <a:pt x="242" y="4220"/>
                </a:cubicBezTo>
                <a:cubicBezTo>
                  <a:pt x="0" y="5410"/>
                  <a:pt x="242" y="6560"/>
                  <a:pt x="575" y="7597"/>
                </a:cubicBezTo>
                <a:lnTo>
                  <a:pt x="10860" y="21600"/>
                </a:lnTo>
                <a:lnTo>
                  <a:pt x="20995" y="7597"/>
                </a:lnTo>
                <a:cubicBezTo>
                  <a:pt x="21480" y="6560"/>
                  <a:pt x="21600" y="5410"/>
                  <a:pt x="21480" y="4220"/>
                </a:cubicBezTo>
                <a:cubicBezTo>
                  <a:pt x="21115" y="3222"/>
                  <a:pt x="20420" y="2187"/>
                  <a:pt x="19632" y="1305"/>
                </a:cubicBezTo>
                <a:cubicBezTo>
                  <a:pt x="18575" y="575"/>
                  <a:pt x="17425" y="152"/>
                  <a:pt x="16275" y="0"/>
                </a:cubicBezTo>
                <a:cubicBezTo>
                  <a:pt x="15005" y="0"/>
                  <a:pt x="13735" y="152"/>
                  <a:pt x="12705" y="730"/>
                </a:cubicBezTo>
                <a:cubicBezTo>
                  <a:pt x="12176" y="1018"/>
                  <a:pt x="11254" y="1746"/>
                  <a:pt x="10860" y="2187"/>
                </a:cubicBezTo>
                <a:close/>
              </a:path>
            </a:pathLst>
          </a:cu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59385" tIns="29692" rIns="59385" bIns="29692" anchor="ctr">
            <a:spAutoFit/>
          </a:bodyPr>
          <a:lstStyle/>
          <a:p>
            <a:endParaRPr lang="zh-CN" altLang="en-US" sz="900"/>
          </a:p>
        </p:txBody>
      </p:sp>
      <p:graphicFrame>
        <p:nvGraphicFramePr>
          <p:cNvPr id="9" name="Object 7"/>
          <p:cNvGraphicFramePr>
            <a:graphicFrameLocks noChangeAspect="1"/>
          </p:cNvGraphicFramePr>
          <p:nvPr>
            <p:extLst>
              <p:ext uri="{D42A27DB-BD31-4B8C-83A1-F6EECF244321}">
                <p14:modId xmlns:p14="http://schemas.microsoft.com/office/powerpoint/2010/main" val="219800898"/>
              </p:ext>
            </p:extLst>
          </p:nvPr>
        </p:nvGraphicFramePr>
        <p:xfrm>
          <a:off x="4860032" y="1130738"/>
          <a:ext cx="3798929" cy="4602518"/>
        </p:xfrm>
        <a:graphic>
          <a:graphicData uri="http://schemas.openxmlformats.org/presentationml/2006/ole">
            <mc:AlternateContent xmlns:mc="http://schemas.openxmlformats.org/markup-compatibility/2006">
              <mc:Choice xmlns:v="urn:schemas-microsoft-com:vml" Requires="v">
                <p:oleObj spid="_x0000_s9613" name="Visio" r:id="rId4" imgW="6648374" imgH="6857933" progId="Visio.Drawing.11">
                  <p:embed/>
                </p:oleObj>
              </mc:Choice>
              <mc:Fallback>
                <p:oleObj name="Visio" r:id="rId4" imgW="6648374" imgH="6857933" progId="Visio.Drawing.11">
                  <p:embed/>
                  <p:pic>
                    <p:nvPicPr>
                      <p:cNvPr id="0" name=""/>
                      <p:cNvPicPr>
                        <a:picLocks noChangeAspect="1" noChangeArrowheads="1"/>
                      </p:cNvPicPr>
                      <p:nvPr/>
                    </p:nvPicPr>
                    <p:blipFill>
                      <a:blip r:embed="rId5"/>
                      <a:srcRect/>
                      <a:stretch>
                        <a:fillRect/>
                      </a:stretch>
                    </p:blipFill>
                    <p:spPr bwMode="auto">
                      <a:xfrm>
                        <a:off x="4860032" y="1130738"/>
                        <a:ext cx="3798929" cy="4602518"/>
                      </a:xfrm>
                      <a:prstGeom prst="rect">
                        <a:avLst/>
                      </a:prstGeom>
                      <a:noFill/>
                      <a:ln>
                        <a:noFill/>
                      </a:ln>
                      <a:effectLst/>
                      <a:extLst/>
                    </p:spPr>
                  </p:pic>
                </p:oleObj>
              </mc:Fallback>
            </mc:AlternateContent>
          </a:graphicData>
        </a:graphic>
      </p:graphicFrame>
      <p:sp>
        <p:nvSpPr>
          <p:cNvPr id="6" name="Rectangle 3"/>
          <p:cNvSpPr>
            <a:spLocks noChangeArrowheads="1"/>
          </p:cNvSpPr>
          <p:nvPr/>
        </p:nvSpPr>
        <p:spPr bwMode="auto">
          <a:xfrm>
            <a:off x="684214" y="2293824"/>
            <a:ext cx="4175818" cy="1205704"/>
          </a:xfrm>
          <a:prstGeom prst="rect">
            <a:avLst/>
          </a:prstGeom>
          <a:solidFill>
            <a:srgbClr val="F3F2D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08000" tIns="108000" rIns="108000" bIns="108000"/>
          <a:lstStyle>
            <a:lvl1pPr marL="361950" indent="-361950" defTabSz="800100" eaLnBrk="0" hangingPunct="0">
              <a:defRPr sz="3200">
                <a:solidFill>
                  <a:srgbClr val="990000"/>
                </a:solidFill>
                <a:latin typeface="FrutigerNext LT Medium" pitchFamily="34" charset="0"/>
                <a:ea typeface="黑体" panose="02010609060101010101" pitchFamily="49" charset="-122"/>
              </a:defRPr>
            </a:lvl1pPr>
            <a:lvl2pPr marL="742950" indent="-285750" defTabSz="800100" eaLnBrk="0" hangingPunct="0">
              <a:defRPr sz="3200">
                <a:solidFill>
                  <a:srgbClr val="990000"/>
                </a:solidFill>
                <a:latin typeface="FrutigerNext LT Medium" pitchFamily="34" charset="0"/>
                <a:ea typeface="黑体" panose="02010609060101010101" pitchFamily="49" charset="-122"/>
              </a:defRPr>
            </a:lvl2pPr>
            <a:lvl3pPr marL="1143000" indent="-228600" defTabSz="800100" eaLnBrk="0" hangingPunct="0">
              <a:defRPr sz="3200">
                <a:solidFill>
                  <a:srgbClr val="990000"/>
                </a:solidFill>
                <a:latin typeface="FrutigerNext LT Medium" pitchFamily="34" charset="0"/>
                <a:ea typeface="黑体" panose="02010609060101010101" pitchFamily="49" charset="-122"/>
              </a:defRPr>
            </a:lvl3pPr>
            <a:lvl4pPr marL="1600200" indent="-228600" defTabSz="800100" eaLnBrk="0" hangingPunct="0">
              <a:defRPr sz="3200">
                <a:solidFill>
                  <a:srgbClr val="990000"/>
                </a:solidFill>
                <a:latin typeface="FrutigerNext LT Medium" pitchFamily="34" charset="0"/>
                <a:ea typeface="黑体" panose="02010609060101010101" pitchFamily="49" charset="-122"/>
              </a:defRPr>
            </a:lvl4pPr>
            <a:lvl5pPr marL="2057400" indent="-228600" defTabSz="800100" eaLnBrk="0" hangingPunct="0">
              <a:defRPr sz="3200">
                <a:solidFill>
                  <a:srgbClr val="990000"/>
                </a:solidFill>
                <a:latin typeface="FrutigerNext LT Medium" pitchFamily="34" charset="0"/>
                <a:ea typeface="黑体" panose="02010609060101010101" pitchFamily="49" charset="-122"/>
              </a:defRPr>
            </a:lvl5pPr>
            <a:lvl6pPr marL="25146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a:lnSpc>
                <a:spcPct val="120000"/>
              </a:lnSpc>
              <a:buClr>
                <a:schemeClr val="bg2"/>
              </a:buClr>
              <a:buSzPct val="60000"/>
              <a:buFont typeface="Wingdings" panose="05000000000000000000" pitchFamily="2" charset="2"/>
              <a:buNone/>
            </a:pPr>
            <a:r>
              <a:rPr lang="zh-CN" altLang="en-US" sz="1200" dirty="0">
                <a:solidFill>
                  <a:schemeClr val="tx1"/>
                </a:solidFill>
                <a:latin typeface="+mn-lt"/>
                <a:ea typeface="+mn-ea"/>
              </a:rPr>
              <a:t>持续集成的好处</a:t>
            </a:r>
          </a:p>
          <a:p>
            <a:pPr marL="171450" indent="-171450" eaLnBrk="1" hangingPunct="1">
              <a:lnSpc>
                <a:spcPct val="120000"/>
              </a:lnSpc>
              <a:buClr>
                <a:schemeClr val="bg1">
                  <a:lumMod val="50000"/>
                </a:schemeClr>
              </a:buClr>
              <a:buSzPct val="60000"/>
              <a:buFont typeface="Wingdings" panose="05000000000000000000" pitchFamily="2" charset="2"/>
              <a:buChar char="l"/>
            </a:pPr>
            <a:r>
              <a:rPr lang="zh-CN" altLang="en-US" sz="1100" b="0" dirty="0">
                <a:solidFill>
                  <a:schemeClr val="tx1"/>
                </a:solidFill>
                <a:latin typeface="+mn-lt"/>
                <a:ea typeface="+mn-ea"/>
              </a:rPr>
              <a:t>大幅缩短反馈周期，实时反映产品真实质量状态；</a:t>
            </a:r>
            <a:endParaRPr lang="en-US" altLang="zh-CN" sz="1100" b="0" dirty="0">
              <a:solidFill>
                <a:schemeClr val="tx1"/>
              </a:solidFill>
              <a:latin typeface="+mn-lt"/>
              <a:ea typeface="+mn-ea"/>
            </a:endParaRPr>
          </a:p>
          <a:p>
            <a:pPr marL="171450" indent="-171450" eaLnBrk="1" hangingPunct="1">
              <a:lnSpc>
                <a:spcPct val="120000"/>
              </a:lnSpc>
              <a:buClr>
                <a:schemeClr val="bg1">
                  <a:lumMod val="50000"/>
                </a:schemeClr>
              </a:buClr>
              <a:buSzPct val="60000"/>
              <a:buFont typeface="Wingdings" panose="05000000000000000000" pitchFamily="2" charset="2"/>
              <a:buChar char="l"/>
            </a:pPr>
            <a:r>
              <a:rPr lang="zh-CN" altLang="en-US" sz="1100" b="0" dirty="0">
                <a:solidFill>
                  <a:schemeClr val="tx1"/>
                </a:solidFill>
                <a:latin typeface="+mn-lt"/>
                <a:ea typeface="+mn-ea"/>
              </a:rPr>
              <a:t>缺陷在引入的当天就被发现并解决</a:t>
            </a:r>
            <a:r>
              <a:rPr lang="en-US" altLang="zh-CN" sz="1100" b="0" dirty="0">
                <a:solidFill>
                  <a:schemeClr val="tx1"/>
                </a:solidFill>
                <a:latin typeface="+mn-lt"/>
                <a:ea typeface="+mn-ea"/>
              </a:rPr>
              <a:t>,</a:t>
            </a:r>
            <a:r>
              <a:rPr lang="zh-CN" altLang="en-US" sz="1100" b="0" dirty="0">
                <a:solidFill>
                  <a:schemeClr val="tx1"/>
                </a:solidFill>
                <a:latin typeface="+mn-lt"/>
                <a:ea typeface="+mn-ea"/>
              </a:rPr>
              <a:t>降低缺陷修改成本；</a:t>
            </a:r>
          </a:p>
          <a:p>
            <a:pPr marL="171450" indent="-171450" eaLnBrk="1" hangingPunct="1">
              <a:lnSpc>
                <a:spcPct val="120000"/>
              </a:lnSpc>
              <a:buClr>
                <a:schemeClr val="bg1">
                  <a:lumMod val="50000"/>
                </a:schemeClr>
              </a:buClr>
              <a:buSzPct val="60000"/>
              <a:buFont typeface="Wingdings" panose="05000000000000000000" pitchFamily="2" charset="2"/>
              <a:buChar char="l"/>
            </a:pPr>
            <a:r>
              <a:rPr lang="zh-CN" altLang="en-US" sz="1100" b="0" dirty="0">
                <a:solidFill>
                  <a:schemeClr val="tx1"/>
                </a:solidFill>
                <a:latin typeface="+mn-lt"/>
                <a:ea typeface="+mn-ea"/>
              </a:rPr>
              <a:t>将集成工作分散在平时，通过每天生成可部署的软件，避免产品最终集成时爆发大量问题。</a:t>
            </a:r>
            <a:endParaRPr lang="en-US" altLang="zh-CN" sz="1100" b="0" dirty="0">
              <a:solidFill>
                <a:schemeClr val="tx1"/>
              </a:solidFill>
              <a:latin typeface="+mn-lt"/>
              <a:ea typeface="+mn-ea"/>
            </a:endParaRPr>
          </a:p>
        </p:txBody>
      </p:sp>
      <p:sp>
        <p:nvSpPr>
          <p:cNvPr id="7" name="Rectangle 3"/>
          <p:cNvSpPr>
            <a:spLocks noChangeArrowheads="1"/>
          </p:cNvSpPr>
          <p:nvPr/>
        </p:nvSpPr>
        <p:spPr bwMode="auto">
          <a:xfrm>
            <a:off x="669752" y="3608565"/>
            <a:ext cx="4175126" cy="2016224"/>
          </a:xfrm>
          <a:prstGeom prst="rect">
            <a:avLst/>
          </a:prstGeom>
          <a:solidFill>
            <a:srgbClr val="F8EFE4"/>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08000" tIns="108000" rIns="108000" bIns="108000"/>
          <a:lstStyle>
            <a:lvl1pPr marL="361950" indent="-361950" defTabSz="800100" eaLnBrk="0" hangingPunct="0">
              <a:defRPr sz="3200">
                <a:solidFill>
                  <a:srgbClr val="990000"/>
                </a:solidFill>
                <a:latin typeface="FrutigerNext LT Medium" pitchFamily="34" charset="0"/>
                <a:ea typeface="黑体" panose="02010609060101010101" pitchFamily="49" charset="-122"/>
              </a:defRPr>
            </a:lvl1pPr>
            <a:lvl2pPr marL="742950" indent="-285750" defTabSz="800100" eaLnBrk="0" hangingPunct="0">
              <a:defRPr sz="3200">
                <a:solidFill>
                  <a:srgbClr val="990000"/>
                </a:solidFill>
                <a:latin typeface="FrutigerNext LT Medium" pitchFamily="34" charset="0"/>
                <a:ea typeface="黑体" panose="02010609060101010101" pitchFamily="49" charset="-122"/>
              </a:defRPr>
            </a:lvl2pPr>
            <a:lvl3pPr marL="1143000" indent="-228600" defTabSz="800100" eaLnBrk="0" hangingPunct="0">
              <a:defRPr sz="3200">
                <a:solidFill>
                  <a:srgbClr val="990000"/>
                </a:solidFill>
                <a:latin typeface="FrutigerNext LT Medium" pitchFamily="34" charset="0"/>
                <a:ea typeface="黑体" panose="02010609060101010101" pitchFamily="49" charset="-122"/>
              </a:defRPr>
            </a:lvl3pPr>
            <a:lvl4pPr marL="1600200" indent="-228600" defTabSz="800100" eaLnBrk="0" hangingPunct="0">
              <a:defRPr sz="3200">
                <a:solidFill>
                  <a:srgbClr val="990000"/>
                </a:solidFill>
                <a:latin typeface="FrutigerNext LT Medium" pitchFamily="34" charset="0"/>
                <a:ea typeface="黑体" panose="02010609060101010101" pitchFamily="49" charset="-122"/>
              </a:defRPr>
            </a:lvl4pPr>
            <a:lvl5pPr marL="2057400" indent="-228600" defTabSz="800100" eaLnBrk="0" hangingPunct="0">
              <a:defRPr sz="3200">
                <a:solidFill>
                  <a:srgbClr val="990000"/>
                </a:solidFill>
                <a:latin typeface="FrutigerNext LT Medium" pitchFamily="34" charset="0"/>
                <a:ea typeface="黑体" panose="02010609060101010101" pitchFamily="49" charset="-122"/>
              </a:defRPr>
            </a:lvl5pPr>
            <a:lvl6pPr marL="25146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a:lnSpc>
                <a:spcPct val="90000"/>
              </a:lnSpc>
              <a:buClr>
                <a:schemeClr val="bg2"/>
              </a:buClr>
              <a:buSzPct val="60000"/>
              <a:buFont typeface="Wingdings" panose="05000000000000000000" pitchFamily="2" charset="2"/>
              <a:buNone/>
            </a:pPr>
            <a:r>
              <a:rPr lang="zh-CN" altLang="en-US" sz="1200" dirty="0">
                <a:solidFill>
                  <a:schemeClr val="tx1"/>
                </a:solidFill>
                <a:latin typeface="+mn-lt"/>
                <a:ea typeface="华文细黑" panose="02010600040101010101" pitchFamily="2" charset="-122"/>
              </a:rPr>
              <a:t> 持续集成的关键要点</a:t>
            </a:r>
          </a:p>
          <a:p>
            <a:pPr marL="171450" indent="-171450">
              <a:lnSpc>
                <a:spcPct val="140000"/>
              </a:lnSpc>
              <a:buClr>
                <a:schemeClr val="bg1">
                  <a:lumMod val="50000"/>
                </a:schemeClr>
              </a:buClr>
              <a:buSzPct val="60000"/>
              <a:buFont typeface="Wingdings" panose="05000000000000000000" pitchFamily="2" charset="2"/>
              <a:buChar char="l"/>
            </a:pPr>
            <a:r>
              <a:rPr lang="zh-CN" altLang="en-US" sz="1100" b="0" dirty="0">
                <a:solidFill>
                  <a:schemeClr val="tx1"/>
                </a:solidFill>
                <a:latin typeface="+mn-lt"/>
                <a:ea typeface="华文细黑" panose="02010600040101010101" pitchFamily="2" charset="-122"/>
              </a:rPr>
              <a:t>持续集成强调 “快速”和“反馈”，要求完成一次系统集成的时间尽量短，并提供完备且有效的反馈信息；</a:t>
            </a:r>
          </a:p>
          <a:p>
            <a:pPr marL="171450" indent="-171450">
              <a:lnSpc>
                <a:spcPct val="140000"/>
              </a:lnSpc>
              <a:buClr>
                <a:schemeClr val="bg1">
                  <a:lumMod val="50000"/>
                </a:schemeClr>
              </a:buClr>
              <a:buSzPct val="60000"/>
              <a:buFont typeface="Wingdings" panose="05000000000000000000" pitchFamily="2" charset="2"/>
              <a:buChar char="l"/>
            </a:pPr>
            <a:r>
              <a:rPr lang="zh-CN" altLang="en-US" sz="1100" b="0" dirty="0">
                <a:solidFill>
                  <a:schemeClr val="tx1"/>
                </a:solidFill>
                <a:latin typeface="+mn-lt"/>
                <a:ea typeface="华文细黑" panose="02010600040101010101" pitchFamily="2" charset="-122"/>
              </a:rPr>
              <a:t>自动化测试用例的完备性和有效性是持续集成质量保障；</a:t>
            </a:r>
          </a:p>
          <a:p>
            <a:pPr marL="171450" indent="-171450">
              <a:lnSpc>
                <a:spcPct val="140000"/>
              </a:lnSpc>
              <a:buClr>
                <a:schemeClr val="bg1">
                  <a:lumMod val="50000"/>
                </a:schemeClr>
              </a:buClr>
              <a:buSzPct val="60000"/>
              <a:buFont typeface="Wingdings" panose="05000000000000000000" pitchFamily="2" charset="2"/>
              <a:buChar char="l"/>
            </a:pPr>
            <a:r>
              <a:rPr lang="zh-CN" altLang="en-US" sz="1100" b="0" dirty="0">
                <a:solidFill>
                  <a:schemeClr val="tx1"/>
                </a:solidFill>
                <a:latin typeface="+mn-lt"/>
                <a:ea typeface="华文细黑" panose="02010600040101010101" pitchFamily="2" charset="-122"/>
              </a:rPr>
              <a:t>修复失败的构建是团队最高优先级的任务；</a:t>
            </a:r>
          </a:p>
          <a:p>
            <a:pPr marL="171450" indent="-171450">
              <a:lnSpc>
                <a:spcPct val="140000"/>
              </a:lnSpc>
              <a:buClr>
                <a:schemeClr val="bg1">
                  <a:lumMod val="50000"/>
                </a:schemeClr>
              </a:buClr>
              <a:buSzPct val="60000"/>
              <a:buFont typeface="Wingdings" panose="05000000000000000000" pitchFamily="2" charset="2"/>
              <a:buChar char="l"/>
            </a:pPr>
            <a:r>
              <a:rPr lang="zh-CN" altLang="en-US" sz="1100" b="0" dirty="0">
                <a:solidFill>
                  <a:schemeClr val="tx1"/>
                </a:solidFill>
                <a:latin typeface="+mn-lt"/>
                <a:ea typeface="华文细黑" panose="02010600040101010101" pitchFamily="2" charset="-122"/>
              </a:rPr>
              <a:t>开发人员须先在本地构建成功，才可提交代码到配置库 ；</a:t>
            </a:r>
          </a:p>
          <a:p>
            <a:pPr marL="171450" indent="-171450">
              <a:lnSpc>
                <a:spcPct val="140000"/>
              </a:lnSpc>
              <a:buClr>
                <a:schemeClr val="bg1">
                  <a:lumMod val="50000"/>
                </a:schemeClr>
              </a:buClr>
              <a:buSzPct val="60000"/>
              <a:buFont typeface="Wingdings" panose="05000000000000000000" pitchFamily="2" charset="2"/>
              <a:buChar char="l"/>
            </a:pPr>
            <a:r>
              <a:rPr lang="zh-CN" altLang="en-US" sz="1100" b="0" dirty="0">
                <a:solidFill>
                  <a:schemeClr val="tx1"/>
                </a:solidFill>
                <a:latin typeface="+mn-lt"/>
                <a:ea typeface="华文细黑" panose="02010600040101010101" pitchFamily="2" charset="-122"/>
              </a:rPr>
              <a:t>持续集成的状态必须实时可视化显示给所有人；</a:t>
            </a:r>
          </a:p>
          <a:p>
            <a:pPr marL="171450" indent="-171450">
              <a:lnSpc>
                <a:spcPct val="140000"/>
              </a:lnSpc>
              <a:buClr>
                <a:schemeClr val="bg1">
                  <a:lumMod val="50000"/>
                </a:schemeClr>
              </a:buClr>
              <a:buSzPct val="60000"/>
              <a:buFont typeface="Wingdings" panose="05000000000000000000" pitchFamily="2" charset="2"/>
              <a:buChar char="l"/>
            </a:pPr>
            <a:r>
              <a:rPr lang="zh-CN" altLang="en-US" sz="1100" b="0" dirty="0">
                <a:solidFill>
                  <a:schemeClr val="tx1"/>
                </a:solidFill>
                <a:latin typeface="+mn-lt"/>
                <a:ea typeface="华文细黑" panose="02010600040101010101" pitchFamily="2" charset="-122"/>
              </a:rPr>
              <a:t>大系统持续集成需分层分级，建立各层次统一的测试策略。</a:t>
            </a:r>
            <a:endParaRPr lang="zh-CN" altLang="en-US" sz="1100" b="0" dirty="0">
              <a:solidFill>
                <a:schemeClr val="tx1"/>
              </a:solidFill>
              <a:latin typeface="+mn-lt"/>
              <a:ea typeface="+mn-ea"/>
            </a:endParaRPr>
          </a:p>
        </p:txBody>
      </p:sp>
      <p:sp>
        <p:nvSpPr>
          <p:cNvPr id="8" name="Rectangle 7"/>
          <p:cNvSpPr>
            <a:spLocks noChangeArrowheads="1"/>
          </p:cNvSpPr>
          <p:nvPr/>
        </p:nvSpPr>
        <p:spPr bwMode="auto">
          <a:xfrm>
            <a:off x="684214" y="5733826"/>
            <a:ext cx="6155119" cy="2690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60065" tIns="30032" rIns="60065" bIns="30032"/>
          <a:lstStyle>
            <a:lvl1pPr defTabSz="800100" eaLnBrk="0" hangingPunct="0">
              <a:defRPr sz="3200">
                <a:solidFill>
                  <a:srgbClr val="990000"/>
                </a:solidFill>
                <a:latin typeface="FrutigerNext LT Medium" pitchFamily="34" charset="0"/>
                <a:ea typeface="黑体" panose="02010609060101010101" pitchFamily="49" charset="-122"/>
              </a:defRPr>
            </a:lvl1pPr>
            <a:lvl2pPr marL="742950" indent="-285750" defTabSz="800100" eaLnBrk="0" hangingPunct="0">
              <a:defRPr sz="3200">
                <a:solidFill>
                  <a:srgbClr val="990000"/>
                </a:solidFill>
                <a:latin typeface="FrutigerNext LT Medium" pitchFamily="34" charset="0"/>
                <a:ea typeface="黑体" panose="02010609060101010101" pitchFamily="49" charset="-122"/>
              </a:defRPr>
            </a:lvl2pPr>
            <a:lvl3pPr marL="1143000" indent="-228600" defTabSz="800100" eaLnBrk="0" hangingPunct="0">
              <a:defRPr sz="3200">
                <a:solidFill>
                  <a:srgbClr val="990000"/>
                </a:solidFill>
                <a:latin typeface="FrutigerNext LT Medium" pitchFamily="34" charset="0"/>
                <a:ea typeface="黑体" panose="02010609060101010101" pitchFamily="49" charset="-122"/>
              </a:defRPr>
            </a:lvl3pPr>
            <a:lvl4pPr marL="1600200" indent="-228600" defTabSz="800100" eaLnBrk="0" hangingPunct="0">
              <a:defRPr sz="3200">
                <a:solidFill>
                  <a:srgbClr val="990000"/>
                </a:solidFill>
                <a:latin typeface="FrutigerNext LT Medium" pitchFamily="34" charset="0"/>
                <a:ea typeface="黑体" panose="02010609060101010101" pitchFamily="49" charset="-122"/>
              </a:defRPr>
            </a:lvl4pPr>
            <a:lvl5pPr marL="2057400" indent="-228600" defTabSz="800100" eaLnBrk="0" hangingPunct="0">
              <a:defRPr sz="3200">
                <a:solidFill>
                  <a:srgbClr val="990000"/>
                </a:solidFill>
                <a:latin typeface="FrutigerNext LT Medium" pitchFamily="34" charset="0"/>
                <a:ea typeface="黑体" panose="02010609060101010101" pitchFamily="49" charset="-122"/>
              </a:defRPr>
            </a:lvl5pPr>
            <a:lvl6pPr marL="25146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eaLnBrk="1" hangingPunct="1">
              <a:lnSpc>
                <a:spcPct val="130000"/>
              </a:lnSpc>
              <a:buClr>
                <a:schemeClr val="bg2"/>
              </a:buClr>
              <a:buFont typeface="Wingdings" panose="05000000000000000000" pitchFamily="2" charset="2"/>
              <a:buNone/>
            </a:pPr>
            <a:r>
              <a:rPr lang="zh-CN" altLang="en-US" sz="1400" dirty="0">
                <a:solidFill>
                  <a:schemeClr val="tx2"/>
                </a:solidFill>
                <a:latin typeface="+mn-lt"/>
                <a:ea typeface="华文细黑" panose="02010600040101010101" pitchFamily="2" charset="-122"/>
              </a:rPr>
              <a:t>持续集成提供产品质量的快速反馈，保证随时拥有可工作的软件</a:t>
            </a:r>
          </a:p>
        </p:txBody>
      </p:sp>
      <p:sp>
        <p:nvSpPr>
          <p:cNvPr id="10" name="Rectangle 11"/>
          <p:cNvSpPr>
            <a:spLocks noChangeArrowheads="1"/>
          </p:cNvSpPr>
          <p:nvPr/>
        </p:nvSpPr>
        <p:spPr bwMode="auto">
          <a:xfrm>
            <a:off x="5940152" y="5744289"/>
            <a:ext cx="223224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sz="3200">
                <a:solidFill>
                  <a:srgbClr val="990000"/>
                </a:solidFill>
                <a:latin typeface="FrutigerNext LT Medium" pitchFamily="34" charset="0"/>
                <a:ea typeface="黑体" panose="02010609060101010101" pitchFamily="49" charset="-122"/>
              </a:defRPr>
            </a:lvl1pPr>
            <a:lvl2pPr marL="742950" indent="-285750" eaLnBrk="0" hangingPunct="0">
              <a:defRPr sz="3200">
                <a:solidFill>
                  <a:srgbClr val="990000"/>
                </a:solidFill>
                <a:latin typeface="FrutigerNext LT Medium" pitchFamily="34" charset="0"/>
                <a:ea typeface="黑体" panose="02010609060101010101" pitchFamily="49" charset="-122"/>
              </a:defRPr>
            </a:lvl2pPr>
            <a:lvl3pPr marL="1143000" indent="-228600" eaLnBrk="0" hangingPunct="0">
              <a:defRPr sz="3200">
                <a:solidFill>
                  <a:srgbClr val="990000"/>
                </a:solidFill>
                <a:latin typeface="FrutigerNext LT Medium" pitchFamily="34" charset="0"/>
                <a:ea typeface="黑体" panose="02010609060101010101" pitchFamily="49" charset="-122"/>
              </a:defRPr>
            </a:lvl3pPr>
            <a:lvl4pPr marL="1600200" indent="-228600" eaLnBrk="0" hangingPunct="0">
              <a:defRPr sz="3200">
                <a:solidFill>
                  <a:srgbClr val="990000"/>
                </a:solidFill>
                <a:latin typeface="FrutigerNext LT Medium" pitchFamily="34" charset="0"/>
                <a:ea typeface="黑体" panose="02010609060101010101" pitchFamily="49" charset="-122"/>
              </a:defRPr>
            </a:lvl4pPr>
            <a:lvl5pPr marL="2057400" indent="-228600" eaLnBrk="0" hangingPunct="0">
              <a:defRPr sz="3200">
                <a:solidFill>
                  <a:srgbClr val="990000"/>
                </a:solidFill>
                <a:latin typeface="FrutigerNext LT Medium" pitchFamily="34" charset="0"/>
                <a:ea typeface="黑体" panose="02010609060101010101" pitchFamily="49" charset="-122"/>
              </a:defRPr>
            </a:lvl5pPr>
            <a:lvl6pPr marL="25146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algn="l" eaLnBrk="1" hangingPunct="1"/>
            <a:r>
              <a:rPr lang="zh-CN" altLang="en-US" sz="1200" b="0" dirty="0">
                <a:solidFill>
                  <a:srgbClr val="000000"/>
                </a:solidFill>
                <a:latin typeface="华文细黑" panose="02010600040101010101" pitchFamily="2" charset="-122"/>
                <a:ea typeface="华文细黑" panose="02010600040101010101" pitchFamily="2" charset="-122"/>
              </a:rPr>
              <a:t>参见附件：</a:t>
            </a:r>
            <a:r>
              <a:rPr lang="zh-CN" altLang="en-US" sz="1200" b="0" dirty="0">
                <a:solidFill>
                  <a:schemeClr val="tx1"/>
                </a:solidFill>
                <a:latin typeface="华文细黑" panose="02010600040101010101" pitchFamily="2" charset="-122"/>
                <a:ea typeface="华文细黑" panose="02010600040101010101" pitchFamily="2" charset="-122"/>
              </a:rPr>
              <a:t>持续集成解读</a:t>
            </a:r>
            <a:r>
              <a:rPr lang="en-US" altLang="zh-CN" sz="1200" b="0" dirty="0">
                <a:solidFill>
                  <a:schemeClr val="tx1"/>
                </a:solidFill>
                <a:latin typeface="华文细黑" panose="02010600040101010101" pitchFamily="2" charset="-122"/>
                <a:ea typeface="华文细黑" panose="02010600040101010101" pitchFamily="2" charset="-122"/>
              </a:rPr>
              <a:t>.</a:t>
            </a:r>
            <a:r>
              <a:rPr lang="en-US" altLang="zh-CN" sz="1200" b="0" dirty="0" err="1">
                <a:solidFill>
                  <a:schemeClr val="tx1"/>
                </a:solidFill>
                <a:latin typeface="华文细黑" panose="02010600040101010101" pitchFamily="2" charset="-122"/>
                <a:ea typeface="华文细黑" panose="02010600040101010101" pitchFamily="2" charset="-122"/>
              </a:rPr>
              <a:t>ppt</a:t>
            </a:r>
            <a:endParaRPr lang="zh-CN" altLang="en-US" sz="1200" b="0" dirty="0">
              <a:solidFill>
                <a:schemeClr val="tx1"/>
              </a:solidFill>
              <a:latin typeface="华文细黑" panose="02010600040101010101" pitchFamily="2" charset="-122"/>
              <a:ea typeface="华文细黑" panose="02010600040101010101" pitchFamily="2" charset="-122"/>
            </a:endParaRPr>
          </a:p>
        </p:txBody>
      </p:sp>
    </p:spTree>
    <p:extLst>
      <p:ext uri="{BB962C8B-B14F-4D97-AF65-F5344CB8AC3E}">
        <p14:creationId xmlns:p14="http://schemas.microsoft.com/office/powerpoint/2010/main" val="148732659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500" dirty="0"/>
              <a:t>敏捷工程实践：</a:t>
            </a:r>
            <a:r>
              <a:rPr lang="en-US" altLang="zh-CN" sz="3500" dirty="0"/>
              <a:t>Anatomy</a:t>
            </a:r>
            <a:r>
              <a:rPr lang="zh-CN" altLang="en-US" sz="3500" dirty="0"/>
              <a:t>系统解剖</a:t>
            </a:r>
          </a:p>
        </p:txBody>
      </p:sp>
      <p:sp>
        <p:nvSpPr>
          <p:cNvPr id="60419" name="Rectangle 3"/>
          <p:cNvSpPr>
            <a:spLocks noChangeArrowheads="1"/>
          </p:cNvSpPr>
          <p:nvPr/>
        </p:nvSpPr>
        <p:spPr bwMode="auto">
          <a:xfrm>
            <a:off x="684213" y="1196752"/>
            <a:ext cx="3815779" cy="1544475"/>
          </a:xfrm>
          <a:prstGeom prst="rect">
            <a:avLst/>
          </a:prstGeom>
          <a:solidFill>
            <a:srgbClr val="EFF7F7"/>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44000" tIns="108000" rIns="144000" bIns="108000"/>
          <a:lstStyle>
            <a:lvl1pPr marL="361950" indent="-361950" defTabSz="800100" eaLnBrk="0" hangingPunct="0">
              <a:defRPr sz="3200">
                <a:solidFill>
                  <a:srgbClr val="990000"/>
                </a:solidFill>
                <a:latin typeface="FrutigerNext LT Medium" pitchFamily="34" charset="0"/>
                <a:ea typeface="黑体" panose="02010609060101010101" pitchFamily="49" charset="-122"/>
              </a:defRPr>
            </a:lvl1pPr>
            <a:lvl2pPr marL="742950" indent="-285750" defTabSz="800100" eaLnBrk="0" hangingPunct="0">
              <a:defRPr sz="3200">
                <a:solidFill>
                  <a:srgbClr val="990000"/>
                </a:solidFill>
                <a:latin typeface="FrutigerNext LT Medium" pitchFamily="34" charset="0"/>
                <a:ea typeface="黑体" panose="02010609060101010101" pitchFamily="49" charset="-122"/>
              </a:defRPr>
            </a:lvl2pPr>
            <a:lvl3pPr marL="1143000" indent="-228600" defTabSz="800100" eaLnBrk="0" hangingPunct="0">
              <a:defRPr sz="3200">
                <a:solidFill>
                  <a:srgbClr val="990000"/>
                </a:solidFill>
                <a:latin typeface="FrutigerNext LT Medium" pitchFamily="34" charset="0"/>
                <a:ea typeface="黑体" panose="02010609060101010101" pitchFamily="49" charset="-122"/>
              </a:defRPr>
            </a:lvl3pPr>
            <a:lvl4pPr marL="1600200" indent="-228600" defTabSz="800100" eaLnBrk="0" hangingPunct="0">
              <a:defRPr sz="3200">
                <a:solidFill>
                  <a:srgbClr val="990000"/>
                </a:solidFill>
                <a:latin typeface="FrutigerNext LT Medium" pitchFamily="34" charset="0"/>
                <a:ea typeface="黑体" panose="02010609060101010101" pitchFamily="49" charset="-122"/>
              </a:defRPr>
            </a:lvl4pPr>
            <a:lvl5pPr marL="2057400" indent="-228600" defTabSz="800100" eaLnBrk="0" hangingPunct="0">
              <a:defRPr sz="3200">
                <a:solidFill>
                  <a:srgbClr val="990000"/>
                </a:solidFill>
                <a:latin typeface="FrutigerNext LT Medium" pitchFamily="34" charset="0"/>
                <a:ea typeface="黑体" panose="02010609060101010101" pitchFamily="49" charset="-122"/>
              </a:defRPr>
            </a:lvl5pPr>
            <a:lvl6pPr marL="25146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algn="just">
              <a:lnSpc>
                <a:spcPct val="130000"/>
              </a:lnSpc>
              <a:spcAft>
                <a:spcPct val="30000"/>
              </a:spcAft>
              <a:buClr>
                <a:schemeClr val="bg2"/>
              </a:buClr>
              <a:buSzPct val="60000"/>
              <a:buFont typeface="Wingdings" panose="05000000000000000000" pitchFamily="2" charset="2"/>
              <a:buNone/>
            </a:pPr>
            <a:r>
              <a:rPr lang="zh-CN" altLang="en-US" sz="1200" dirty="0">
                <a:solidFill>
                  <a:schemeClr val="tx1"/>
                </a:solidFill>
                <a:latin typeface="+mn-lt"/>
                <a:ea typeface="+mn-ea"/>
              </a:rPr>
              <a:t>什么是</a:t>
            </a:r>
            <a:r>
              <a:rPr lang="en-US" altLang="zh-CN" sz="1200" dirty="0">
                <a:solidFill>
                  <a:schemeClr val="tx1"/>
                </a:solidFill>
                <a:latin typeface="+mn-lt"/>
                <a:ea typeface="+mn-ea"/>
              </a:rPr>
              <a:t>Anatomy</a:t>
            </a:r>
          </a:p>
          <a:p>
            <a:pPr marL="171450" indent="-171450" algn="just">
              <a:lnSpc>
                <a:spcPct val="120000"/>
              </a:lnSpc>
              <a:buClr>
                <a:schemeClr val="bg1">
                  <a:lumMod val="50000"/>
                </a:schemeClr>
              </a:buClr>
              <a:buSzPct val="60000"/>
              <a:buFont typeface="Wingdings" panose="05000000000000000000" pitchFamily="2" charset="2"/>
              <a:buChar char="l"/>
            </a:pPr>
            <a:r>
              <a:rPr lang="en-US" altLang="en-US" sz="1200" b="0" dirty="0">
                <a:solidFill>
                  <a:schemeClr val="tx1"/>
                </a:solidFill>
                <a:latin typeface="+mn-lt"/>
                <a:ea typeface="+mn-ea"/>
              </a:rPr>
              <a:t>Anatomy</a:t>
            </a:r>
            <a:r>
              <a:rPr lang="zh-CN" altLang="en-US" sz="1200" b="0" dirty="0">
                <a:solidFill>
                  <a:schemeClr val="tx1"/>
                </a:solidFill>
                <a:latin typeface="+mn-lt"/>
                <a:ea typeface="+mn-ea"/>
              </a:rPr>
              <a:t>（解剖）来源于电信行业，从用户视角全面展示复杂产品系统的功能依赖关系，让整个系统的功能按自底向上逐步有序地开发和集成。</a:t>
            </a:r>
          </a:p>
        </p:txBody>
      </p:sp>
      <p:sp>
        <p:nvSpPr>
          <p:cNvPr id="60420" name="Rectangle 3"/>
          <p:cNvSpPr>
            <a:spLocks noChangeArrowheads="1"/>
          </p:cNvSpPr>
          <p:nvPr/>
        </p:nvSpPr>
        <p:spPr bwMode="auto">
          <a:xfrm>
            <a:off x="684214" y="2812996"/>
            <a:ext cx="3815778" cy="2939281"/>
          </a:xfrm>
          <a:prstGeom prst="rect">
            <a:avLst/>
          </a:prstGeom>
          <a:solidFill>
            <a:srgbClr val="F3F2D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44000" tIns="144000" rIns="144000" bIns="144000"/>
          <a:lstStyle>
            <a:lvl1pPr marL="361950" indent="-361950" defTabSz="800100" eaLnBrk="0" hangingPunct="0">
              <a:defRPr sz="3200">
                <a:solidFill>
                  <a:srgbClr val="990000"/>
                </a:solidFill>
                <a:latin typeface="FrutigerNext LT Medium" pitchFamily="34" charset="0"/>
                <a:ea typeface="黑体" panose="02010609060101010101" pitchFamily="49" charset="-122"/>
              </a:defRPr>
            </a:lvl1pPr>
            <a:lvl2pPr marL="742950" indent="-285750" defTabSz="800100" eaLnBrk="0" hangingPunct="0">
              <a:defRPr sz="3200">
                <a:solidFill>
                  <a:srgbClr val="990000"/>
                </a:solidFill>
                <a:latin typeface="FrutigerNext LT Medium" pitchFamily="34" charset="0"/>
                <a:ea typeface="黑体" panose="02010609060101010101" pitchFamily="49" charset="-122"/>
              </a:defRPr>
            </a:lvl2pPr>
            <a:lvl3pPr marL="1143000" indent="-228600" defTabSz="800100" eaLnBrk="0" hangingPunct="0">
              <a:defRPr sz="3200">
                <a:solidFill>
                  <a:srgbClr val="990000"/>
                </a:solidFill>
                <a:latin typeface="FrutigerNext LT Medium" pitchFamily="34" charset="0"/>
                <a:ea typeface="黑体" panose="02010609060101010101" pitchFamily="49" charset="-122"/>
              </a:defRPr>
            </a:lvl3pPr>
            <a:lvl4pPr marL="1600200" indent="-228600" defTabSz="800100" eaLnBrk="0" hangingPunct="0">
              <a:defRPr sz="3200">
                <a:solidFill>
                  <a:srgbClr val="990000"/>
                </a:solidFill>
                <a:latin typeface="FrutigerNext LT Medium" pitchFamily="34" charset="0"/>
                <a:ea typeface="黑体" panose="02010609060101010101" pitchFamily="49" charset="-122"/>
              </a:defRPr>
            </a:lvl4pPr>
            <a:lvl5pPr marL="2057400" indent="-228600" defTabSz="800100" eaLnBrk="0" hangingPunct="0">
              <a:defRPr sz="3200">
                <a:solidFill>
                  <a:srgbClr val="990000"/>
                </a:solidFill>
                <a:latin typeface="FrutigerNext LT Medium" pitchFamily="34" charset="0"/>
                <a:ea typeface="黑体" panose="02010609060101010101" pitchFamily="49" charset="-122"/>
              </a:defRPr>
            </a:lvl5pPr>
            <a:lvl6pPr marL="25146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algn="just">
              <a:lnSpc>
                <a:spcPct val="130000"/>
              </a:lnSpc>
              <a:spcAft>
                <a:spcPct val="30000"/>
              </a:spcAft>
              <a:buClr>
                <a:schemeClr val="bg2"/>
              </a:buClr>
              <a:buSzPct val="60000"/>
              <a:buFont typeface="Wingdings" panose="05000000000000000000" pitchFamily="2" charset="2"/>
              <a:buNone/>
            </a:pPr>
            <a:r>
              <a:rPr lang="en-US" altLang="zh-CN" sz="1200" dirty="0">
                <a:solidFill>
                  <a:schemeClr val="tx1"/>
                </a:solidFill>
                <a:latin typeface="+mn-lt"/>
                <a:ea typeface="华文细黑" panose="02010600040101010101" pitchFamily="2" charset="-122"/>
              </a:rPr>
              <a:t>Anatomy</a:t>
            </a:r>
            <a:r>
              <a:rPr lang="zh-CN" altLang="en-US" sz="1200" dirty="0">
                <a:solidFill>
                  <a:schemeClr val="tx1"/>
                </a:solidFill>
                <a:latin typeface="+mn-lt"/>
                <a:ea typeface="华文细黑" panose="02010600040101010101" pitchFamily="2" charset="-122"/>
              </a:rPr>
              <a:t>的好处</a:t>
            </a:r>
          </a:p>
          <a:p>
            <a:pPr marL="171450" indent="-171450" algn="just">
              <a:lnSpc>
                <a:spcPct val="120000"/>
              </a:lnSpc>
              <a:buClr>
                <a:schemeClr val="bg1">
                  <a:lumMod val="50000"/>
                </a:schemeClr>
              </a:buClr>
              <a:buSzPct val="60000"/>
              <a:buFont typeface="Wingdings" panose="05000000000000000000" pitchFamily="2" charset="2"/>
              <a:buChar char="l"/>
            </a:pPr>
            <a:r>
              <a:rPr lang="en-US" altLang="zh-CN" sz="1200" b="0" dirty="0">
                <a:solidFill>
                  <a:schemeClr val="tx1"/>
                </a:solidFill>
                <a:latin typeface="+mn-lt"/>
                <a:ea typeface="华文细黑" panose="02010600040101010101" pitchFamily="2" charset="-122"/>
              </a:rPr>
              <a:t>Anatomy</a:t>
            </a:r>
            <a:r>
              <a:rPr lang="zh-CN" altLang="en-US" sz="1200" b="0" dirty="0">
                <a:solidFill>
                  <a:schemeClr val="tx1"/>
                </a:solidFill>
                <a:latin typeface="+mn-lt"/>
                <a:ea typeface="华文细黑" panose="02010600040101010101" pitchFamily="2" charset="-122"/>
              </a:rPr>
              <a:t>是迭代计划制定的重要依据，保证系统按照类似生物自然生长的顺序自底向上有序地开发和集成（</a:t>
            </a:r>
            <a:r>
              <a:rPr lang="en-US" altLang="zh-CN" sz="1200" b="0" dirty="0">
                <a:solidFill>
                  <a:schemeClr val="tx1"/>
                </a:solidFill>
                <a:latin typeface="+mn-lt"/>
                <a:ea typeface="华文细黑" panose="02010600040101010101" pitchFamily="2" charset="-122"/>
              </a:rPr>
              <a:t>Organic integration</a:t>
            </a:r>
            <a:r>
              <a:rPr lang="zh-CN" altLang="en-US" sz="1200" b="0" dirty="0">
                <a:solidFill>
                  <a:schemeClr val="tx1"/>
                </a:solidFill>
                <a:latin typeface="+mn-lt"/>
                <a:ea typeface="华文细黑" panose="02010600040101010101" pitchFamily="2" charset="-122"/>
              </a:rPr>
              <a:t>）；</a:t>
            </a:r>
          </a:p>
          <a:p>
            <a:pPr marL="171450" indent="-171450" algn="just" eaLnBrk="1" hangingPunct="1">
              <a:lnSpc>
                <a:spcPct val="130000"/>
              </a:lnSpc>
              <a:buClr>
                <a:schemeClr val="bg1">
                  <a:lumMod val="50000"/>
                </a:schemeClr>
              </a:buClr>
              <a:buSzPct val="60000"/>
              <a:buFont typeface="Wingdings" panose="05000000000000000000" pitchFamily="2" charset="2"/>
              <a:buChar char="l"/>
            </a:pPr>
            <a:r>
              <a:rPr lang="en-US" altLang="zh-CN" sz="1200" b="0" dirty="0">
                <a:solidFill>
                  <a:schemeClr val="tx1"/>
                </a:solidFill>
                <a:latin typeface="+mn-lt"/>
                <a:ea typeface="华文细黑" panose="02010600040101010101" pitchFamily="2" charset="-122"/>
              </a:rPr>
              <a:t>Anatomy</a:t>
            </a:r>
            <a:r>
              <a:rPr lang="zh-CN" altLang="en-US" sz="1200" b="0" dirty="0">
                <a:solidFill>
                  <a:schemeClr val="tx1"/>
                </a:solidFill>
                <a:latin typeface="+mn-lt"/>
                <a:ea typeface="华文细黑" panose="02010600040101010101" pitchFamily="2" charset="-122"/>
              </a:rPr>
              <a:t>也可作为可视化工具，通过标识图中每一个功能的状态，使项目整体进展一目了然，并能极大增强团队的信心；</a:t>
            </a:r>
          </a:p>
          <a:p>
            <a:pPr marL="171450" indent="-171450" algn="just" eaLnBrk="1" hangingPunct="1">
              <a:lnSpc>
                <a:spcPct val="130000"/>
              </a:lnSpc>
              <a:buClr>
                <a:schemeClr val="bg1">
                  <a:lumMod val="50000"/>
                </a:schemeClr>
              </a:buClr>
              <a:buSzPct val="60000"/>
              <a:buFont typeface="Wingdings" panose="05000000000000000000" pitchFamily="2" charset="2"/>
              <a:buChar char="l"/>
            </a:pPr>
            <a:r>
              <a:rPr lang="zh-CN" altLang="en-US" sz="1200" b="0" dirty="0">
                <a:solidFill>
                  <a:schemeClr val="tx1"/>
                </a:solidFill>
                <a:latin typeface="+mn-lt"/>
                <a:ea typeface="华文细黑" panose="02010600040101010101" pitchFamily="2" charset="-122"/>
              </a:rPr>
              <a:t>有助于团队从增量交付向交付全系统的思维转变；</a:t>
            </a:r>
          </a:p>
          <a:p>
            <a:pPr marL="171450" indent="-171450" algn="just" eaLnBrk="1" hangingPunct="1">
              <a:lnSpc>
                <a:spcPct val="130000"/>
              </a:lnSpc>
              <a:buClr>
                <a:schemeClr val="bg1">
                  <a:lumMod val="50000"/>
                </a:schemeClr>
              </a:buClr>
              <a:buSzPct val="60000"/>
              <a:buFont typeface="Wingdings" panose="05000000000000000000" pitchFamily="2" charset="2"/>
              <a:buChar char="l"/>
            </a:pPr>
            <a:r>
              <a:rPr lang="zh-CN" altLang="en-US" sz="1200" b="0" dirty="0">
                <a:solidFill>
                  <a:schemeClr val="tx1"/>
                </a:solidFill>
                <a:latin typeface="+mn-lt"/>
                <a:ea typeface="华文细黑" panose="02010600040101010101" pitchFamily="2" charset="-122"/>
              </a:rPr>
              <a:t>是很好的培训教材，帮助工程师了解全系统。</a:t>
            </a:r>
          </a:p>
        </p:txBody>
      </p:sp>
      <p:sp>
        <p:nvSpPr>
          <p:cNvPr id="60421" name="Rectangle 3"/>
          <p:cNvSpPr>
            <a:spLocks noChangeArrowheads="1"/>
          </p:cNvSpPr>
          <p:nvPr/>
        </p:nvSpPr>
        <p:spPr bwMode="auto">
          <a:xfrm>
            <a:off x="4572000" y="1196777"/>
            <a:ext cx="4032251" cy="1881774"/>
          </a:xfrm>
          <a:prstGeom prst="rect">
            <a:avLst/>
          </a:prstGeom>
          <a:solidFill>
            <a:srgbClr val="F8EFE4"/>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44000" tIns="72000" rIns="144000" bIns="108000"/>
          <a:lstStyle>
            <a:lvl1pPr marL="361950" indent="-361950" defTabSz="800100" eaLnBrk="0" hangingPunct="0">
              <a:defRPr sz="3200">
                <a:solidFill>
                  <a:srgbClr val="990000"/>
                </a:solidFill>
                <a:latin typeface="FrutigerNext LT Medium" pitchFamily="34" charset="0"/>
                <a:ea typeface="黑体" panose="02010609060101010101" pitchFamily="49" charset="-122"/>
              </a:defRPr>
            </a:lvl1pPr>
            <a:lvl2pPr marL="742950" indent="-285750" defTabSz="800100" eaLnBrk="0" hangingPunct="0">
              <a:defRPr sz="3200">
                <a:solidFill>
                  <a:srgbClr val="990000"/>
                </a:solidFill>
                <a:latin typeface="FrutigerNext LT Medium" pitchFamily="34" charset="0"/>
                <a:ea typeface="黑体" panose="02010609060101010101" pitchFamily="49" charset="-122"/>
              </a:defRPr>
            </a:lvl2pPr>
            <a:lvl3pPr marL="1143000" indent="-228600" defTabSz="800100" eaLnBrk="0" hangingPunct="0">
              <a:defRPr sz="3200">
                <a:solidFill>
                  <a:srgbClr val="990000"/>
                </a:solidFill>
                <a:latin typeface="FrutigerNext LT Medium" pitchFamily="34" charset="0"/>
                <a:ea typeface="黑体" panose="02010609060101010101" pitchFamily="49" charset="-122"/>
              </a:defRPr>
            </a:lvl3pPr>
            <a:lvl4pPr marL="1600200" indent="-228600" defTabSz="800100" eaLnBrk="0" hangingPunct="0">
              <a:defRPr sz="3200">
                <a:solidFill>
                  <a:srgbClr val="990000"/>
                </a:solidFill>
                <a:latin typeface="FrutigerNext LT Medium" pitchFamily="34" charset="0"/>
                <a:ea typeface="黑体" panose="02010609060101010101" pitchFamily="49" charset="-122"/>
              </a:defRPr>
            </a:lvl4pPr>
            <a:lvl5pPr marL="2057400" indent="-228600" defTabSz="800100" eaLnBrk="0" hangingPunct="0">
              <a:defRPr sz="3200">
                <a:solidFill>
                  <a:srgbClr val="990000"/>
                </a:solidFill>
                <a:latin typeface="FrutigerNext LT Medium" pitchFamily="34" charset="0"/>
                <a:ea typeface="黑体" panose="02010609060101010101" pitchFamily="49" charset="-122"/>
              </a:defRPr>
            </a:lvl5pPr>
            <a:lvl6pPr marL="25146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algn="just">
              <a:lnSpc>
                <a:spcPct val="130000"/>
              </a:lnSpc>
              <a:spcAft>
                <a:spcPct val="30000"/>
              </a:spcAft>
              <a:buClr>
                <a:schemeClr val="bg2"/>
              </a:buClr>
              <a:buSzPct val="60000"/>
              <a:buFont typeface="Wingdings" panose="05000000000000000000" pitchFamily="2" charset="2"/>
              <a:buNone/>
            </a:pPr>
            <a:r>
              <a:rPr lang="en-US" altLang="zh-CN" sz="1200" dirty="0">
                <a:solidFill>
                  <a:schemeClr val="tx1"/>
                </a:solidFill>
                <a:latin typeface="+mn-lt"/>
                <a:ea typeface="华文细黑" panose="02010600040101010101" pitchFamily="2" charset="-122"/>
              </a:rPr>
              <a:t>Anatomy</a:t>
            </a:r>
            <a:r>
              <a:rPr lang="zh-CN" altLang="en-US" sz="1200" dirty="0">
                <a:solidFill>
                  <a:schemeClr val="tx1"/>
                </a:solidFill>
                <a:latin typeface="+mn-lt"/>
                <a:ea typeface="华文细黑" panose="02010600040101010101" pitchFamily="2" charset="-122"/>
              </a:rPr>
              <a:t>的关键要点</a:t>
            </a:r>
          </a:p>
          <a:p>
            <a:pPr marL="171450" indent="-171450" algn="just" eaLnBrk="1" latinLnBrk="1" hangingPunct="1">
              <a:lnSpc>
                <a:spcPct val="120000"/>
              </a:lnSpc>
              <a:buClr>
                <a:schemeClr val="bg2"/>
              </a:buClr>
              <a:buSzPct val="60000"/>
              <a:buFont typeface="Wingdings" panose="05000000000000000000" pitchFamily="2" charset="2"/>
              <a:buChar char="l"/>
            </a:pPr>
            <a:r>
              <a:rPr lang="en-US" altLang="zh-CN" sz="1100" b="0" dirty="0">
                <a:solidFill>
                  <a:schemeClr val="tx1"/>
                </a:solidFill>
                <a:latin typeface="+mn-lt"/>
                <a:ea typeface="华文细黑" panose="02010600040101010101" pitchFamily="2" charset="-122"/>
              </a:rPr>
              <a:t>Anatomy</a:t>
            </a:r>
            <a:r>
              <a:rPr lang="zh-CN" altLang="en-US" sz="1100" b="0" dirty="0">
                <a:solidFill>
                  <a:schemeClr val="tx1"/>
                </a:solidFill>
                <a:latin typeface="+mn-lt"/>
                <a:ea typeface="华文细黑" panose="02010600040101010101" pitchFamily="2" charset="-122"/>
              </a:rPr>
              <a:t>不是系统架构视图，图中的</a:t>
            </a:r>
            <a:r>
              <a:rPr lang="en-US" altLang="zh-CN" sz="1100" b="0" dirty="0">
                <a:solidFill>
                  <a:schemeClr val="tx1"/>
                </a:solidFill>
                <a:latin typeface="+mn-lt"/>
                <a:ea typeface="华文细黑" panose="02010600040101010101" pitchFamily="2" charset="-122"/>
              </a:rPr>
              <a:t>Block</a:t>
            </a:r>
            <a:r>
              <a:rPr lang="zh-CN" altLang="en-US" sz="1100" b="0" dirty="0">
                <a:solidFill>
                  <a:schemeClr val="tx1"/>
                </a:solidFill>
                <a:latin typeface="+mn-lt"/>
                <a:ea typeface="华文细黑" panose="02010600040101010101" pitchFamily="2" charset="-122"/>
              </a:rPr>
              <a:t>是表示系统提供给用户使用的一个功能（</a:t>
            </a:r>
            <a:r>
              <a:rPr lang="en-US" altLang="zh-CN" sz="1100" b="0" dirty="0">
                <a:solidFill>
                  <a:schemeClr val="tx1"/>
                </a:solidFill>
                <a:latin typeface="+mn-lt"/>
                <a:ea typeface="华文细黑" panose="02010600040101010101" pitchFamily="2" charset="-122"/>
              </a:rPr>
              <a:t>capability</a:t>
            </a:r>
            <a:r>
              <a:rPr lang="zh-CN" altLang="en-US" sz="1100" b="0" dirty="0">
                <a:solidFill>
                  <a:schemeClr val="tx1"/>
                </a:solidFill>
                <a:latin typeface="+mn-lt"/>
                <a:ea typeface="华文细黑" panose="02010600040101010101" pitchFamily="2" charset="-122"/>
              </a:rPr>
              <a:t>），是站在纯用户视角，不包含设计信息；</a:t>
            </a:r>
            <a:endParaRPr lang="en-US" altLang="zh-CN" sz="1100" b="0" dirty="0">
              <a:solidFill>
                <a:schemeClr val="tx1"/>
              </a:solidFill>
              <a:latin typeface="+mn-lt"/>
              <a:ea typeface="华文细黑" panose="02010600040101010101" pitchFamily="2" charset="-122"/>
            </a:endParaRPr>
          </a:p>
          <a:p>
            <a:pPr marL="171450" indent="-171450" algn="just" eaLnBrk="1" latinLnBrk="1" hangingPunct="1">
              <a:lnSpc>
                <a:spcPct val="120000"/>
              </a:lnSpc>
              <a:buClr>
                <a:schemeClr val="bg2"/>
              </a:buClr>
              <a:buSzPct val="60000"/>
              <a:buFont typeface="Wingdings" panose="05000000000000000000" pitchFamily="2" charset="2"/>
              <a:buChar char="l"/>
            </a:pPr>
            <a:r>
              <a:rPr lang="en-US" altLang="zh-CN" sz="1100" b="0" dirty="0">
                <a:solidFill>
                  <a:schemeClr val="tx1"/>
                </a:solidFill>
                <a:latin typeface="+mn-lt"/>
                <a:ea typeface="华文细黑" panose="02010600040101010101" pitchFamily="2" charset="-122"/>
              </a:rPr>
              <a:t>Anatomy</a:t>
            </a:r>
            <a:r>
              <a:rPr lang="zh-CN" altLang="en-US" sz="1100" b="0" dirty="0">
                <a:solidFill>
                  <a:schemeClr val="tx1"/>
                </a:solidFill>
                <a:latin typeface="+mn-lt"/>
                <a:ea typeface="华文细黑" panose="02010600040101010101" pitchFamily="2" charset="-122"/>
              </a:rPr>
              <a:t>中的依赖关系是用户使用系统功能的依赖关系，而不是设计或架构上的依赖关系；</a:t>
            </a:r>
            <a:endParaRPr lang="en-US" altLang="zh-CN" sz="1100" b="0" dirty="0">
              <a:solidFill>
                <a:schemeClr val="tx1"/>
              </a:solidFill>
              <a:latin typeface="+mn-lt"/>
              <a:ea typeface="华文细黑" panose="02010600040101010101" pitchFamily="2" charset="-122"/>
            </a:endParaRPr>
          </a:p>
          <a:p>
            <a:pPr marL="171450" indent="-171450" algn="just" eaLnBrk="1" latinLnBrk="1" hangingPunct="1">
              <a:lnSpc>
                <a:spcPct val="120000"/>
              </a:lnSpc>
              <a:buClr>
                <a:schemeClr val="bg2"/>
              </a:buClr>
              <a:buSzPct val="60000"/>
              <a:buFont typeface="Wingdings" panose="05000000000000000000" pitchFamily="2" charset="2"/>
              <a:buChar char="l"/>
            </a:pPr>
            <a:r>
              <a:rPr lang="en-US" altLang="zh-CN" sz="1100" b="0" dirty="0">
                <a:solidFill>
                  <a:schemeClr val="tx1"/>
                </a:solidFill>
                <a:latin typeface="+mn-lt"/>
                <a:ea typeface="华文细黑" panose="02010600040101010101" pitchFamily="2" charset="-122"/>
              </a:rPr>
              <a:t>Anatomy</a:t>
            </a:r>
            <a:r>
              <a:rPr lang="zh-CN" altLang="en-US" sz="1100" b="0" dirty="0">
                <a:solidFill>
                  <a:schemeClr val="tx1"/>
                </a:solidFill>
                <a:latin typeface="+mn-lt"/>
                <a:ea typeface="华文细黑" panose="02010600040101010101" pitchFamily="2" charset="-122"/>
              </a:rPr>
              <a:t>是系统全视图，由最了解系统的工程师绘制出基线，在增量开发时需不断刷新。</a:t>
            </a:r>
          </a:p>
        </p:txBody>
      </p:sp>
      <p:sp>
        <p:nvSpPr>
          <p:cNvPr id="60422" name="DtsShapeName" descr="98G8C38D3@C@5928CG99BC60676G69EG085&lt;&gt;G85&lt;&gt;G{37253g!!!!!BIHO@]{11041092!@57844411308600723@11308600723@!!!!!!!!!!!!!!!!!!!!!!!!!!!!!!!!!!!!!!!!!!!!!!!!!!!!85&lt;&gt;F85&lt;AG[11025026!!!BIHO@]{11025026!@5D5@C41100180BB7G1衙缉!Lhbsnrngu!QnvdsQnhou!熊丝吓逛!)3(/qqu!!!!!!!!!!!!!!!!!!!!!!!!!!!!!!!!!!!!!!!!!!!!!!!!!!!!!!!!!!!!!!!!!!!!!!!!!!!!!!!!!!!!!!!!!!!!!!!!!!!!!!!!!!!!!!!!!!!!!!!!!!!!!!!!!!!!!!!!!!!!!!!!!!!!!!!!!!!!!!!!!!!!!!!!!!!!!!!!!!!!!!!!!!!!!!!!!!!!!!!!!!!!!!!!!!!!!!!!!!!!!!!!!!!!!!!!!!!!!!!!!!!!!!!!!!!!!!!!!!!!!!!!!!!!!!!!!!!!!!!!!!!!!!!!!!!!!!!!!!!!!!!!!!!!!!!!!!!!!!!!!!!!!!!!!!!!!!!!!!!!!!!!!!!!!!!!!!!!!!!!!!!!!!!!!!!!!!!!!!!!!!!!!!!!!!!!!!!!!!!!!!!!!!!!!!!!!!!!!!!!!!!!!!!!!!!!!!!!!!!!!!!!!!!!!!!!!!!!!!!!!!!!!!!!!!!!!!!!!!!!!!!!!!!!!!!!!!!!!!!!!!!!!!!!!!!!!!!!!!!!!!!!!!!!!!!!!!!!!!!!!!!!!!!!!!!!!!!!!!!!!!!!!!!!!!!!!!!!!!!!!!!!!!!!!!!!!!!!!!!!!!!!!!!!!!!!!!!!!!!!!!!!!!!!!!!!!!!!!!!!!!!!!!!!!!!!!!!!!!!!!!!!!!!!!!!!!!!!!!!!!!!!!!!!!!!!!!!!!!!!!!!!!!!!!!!!!!!!!!!!!!!!!!!!!!!!!!!!!!!!!!!!!!!!!!!!!!!!!!!!!!!!!!!!!!!!!!!!!!!!!!!!!!!!!!!!!!!!!!!!!!!!!!!!!!!!!!!!!!!!!!!!!!!!!!!!!!!!!!!!!!!!!!!!!!!!!!!!!!!!!!!!!!!!!!!!!!!!!!!!!!!!!!!!!!!!!!!!!!!!!!!!!!!!!!!!!!!!!!!!!!!!!!!!!!!!!!!!!!!!!!!!!!!!!!!!!!!!!!!!!!!!!!!!!!!!!!!!!!!!!!!!!!!!!!!!!!!!!!!!!!!!!!!!!!!!!!!!!!!!!!!!!!!!!!!!!!!!!!!!!!!!!!!!!!!!!!!!!!!!!!!!!!!!!!!!!!!!!!!!!!!!!!!!!!!!!!!!!!!!!!!!!!!!!!!!!!!!!!!!!!!!!!!!!!!!!!!!!!!!!!!!!!!!!!!!!!!!!!!!!!!!!!!!!!!!!!!!!!!!!!!!!!!!!!!!!!!!!!!!!!!!!!!!!!!!!!!!!!!!!!!!!!!!!!!!!!!!!!!!!!!!!!!!!!!!!!!!!!!!!!!!!!!!!!!!!!!!!!!!!!!!!!!!!!!!!!!!!!!!!!!!!!!!!!!!!!!!!!!!!!!!!!!!!!!!!!!!!!!!!!!!!!!!!!!!!!!!!!!!!!!!!!!!!!!!!!!!!!!!!!!!!!!!!!!!!!!!!!!!!!!!!!!!!!!!!!!!!!!!!!!!!!!!!!!!!!!!!!!!!!!!!!!!!!!!!!!!!!!!!!!!!!!!!!!!!!!!!!!!!!!!!!!!!!!!!!!!!!!!!!!!!!!!!!!!!!!!!!!!!!!!!!!!!!!!!!!!!!!!!!!!!!!!!!!!!!!!!!!!!!!!!!!!!!!!!!!!!!!!!!!!!!!!!!!!!!!!!!!!!!!!!!!!!!!!!!!!!!!!!!!!!!!!!!!!!!!!!!!!!!!!!!!!!!!!!!!!!!!!!!!!!!!!!!!!!!!!!!!!!!!!!!!!!!!!!!!!!!!!!!!!!!!!!!!!!!!!!!!!!!!!!!!!!!!!!!!!!!!!!!!!!!!!!!!!!!!!!!!!!!!!!!!!!!!!!!!!!!!!!!!!!!!!!!!!!!!!!!!!!!!!!!!!!!!!!!!!!!!!!!!!!!!!!!!!!!!!!!!!!!!!!!!!!!!!!!!!!!!!!!!!!!!!!!!!!!!!!!!!!!!!!!!!!!!!!!!!!!!!!!!!!!!!!!!!!!!!!!!!!!!!!!!!!!!!!!!!!!!!!!!!!!!!!!!!!!!!!!!!!!!!!!!!!!!!!!!!!!!!!!!!!!!!!!!!!!!!!!!!!!!!!!!!!!!!!!!!!!!!!!!!!!!!!!!!!!!!!!!!!!!!!!!!!!!!!!!!!!!!!!!!!!!!!!!!!!!!!!!!!!!!!!!!!!!!!!!!!!!!!!!!!!!!!!!!!!!!!!!!!!!!!!!!!!!!!!!!!!!!!!!!!!!!!!!!!!!!!!!!!!!!!!!!!!!!!!!!!!!!!!!!!!!!!!!!!!!!!!!!1!&quot;" hidden="1"/>
          <p:cNvSpPr>
            <a:spLocks noChangeArrowheads="1"/>
          </p:cNvSpPr>
          <p:nvPr/>
        </p:nvSpPr>
        <p:spPr bwMode="auto">
          <a:xfrm>
            <a:off x="1143894" y="671951"/>
            <a:ext cx="223278" cy="373127"/>
          </a:xfrm>
          <a:custGeom>
            <a:avLst/>
            <a:gdLst>
              <a:gd name="T0" fmla="*/ 0 w 21600"/>
              <a:gd name="T1" fmla="*/ 0 h 21600"/>
              <a:gd name="T2" fmla="*/ 0 w 21600"/>
              <a:gd name="T3" fmla="*/ 0 h 21600"/>
              <a:gd name="T4" fmla="*/ 0 w 21600"/>
              <a:gd name="T5" fmla="*/ 0 h 21600"/>
              <a:gd name="T6" fmla="*/ 0 w 21600"/>
              <a:gd name="T7" fmla="*/ 0 h 21600"/>
              <a:gd name="T8" fmla="*/ 17694720 60000 65536"/>
              <a:gd name="T9" fmla="*/ 11796480 60000 65536"/>
              <a:gd name="T10" fmla="*/ 5898240 60000 65536"/>
              <a:gd name="T11" fmla="*/ 0 60000 65536"/>
              <a:gd name="T12" fmla="*/ 5033 w 21600"/>
              <a:gd name="T13" fmla="*/ 2272 h 21600"/>
              <a:gd name="T14" fmla="*/ 16554 w 21600"/>
              <a:gd name="T15" fmla="*/ 13684 h 21600"/>
            </a:gdLst>
            <a:ahLst/>
            <a:cxnLst>
              <a:cxn ang="T8">
                <a:pos x="T0" y="T1"/>
              </a:cxn>
              <a:cxn ang="T9">
                <a:pos x="T2" y="T3"/>
              </a:cxn>
              <a:cxn ang="T10">
                <a:pos x="T4" y="T5"/>
              </a:cxn>
              <a:cxn ang="T11">
                <a:pos x="T6" y="T7"/>
              </a:cxn>
            </a:cxnLst>
            <a:rect l="T12" t="T13" r="T14" b="T15"/>
            <a:pathLst>
              <a:path w="21600" h="21600">
                <a:moveTo>
                  <a:pt x="10860" y="2187"/>
                </a:moveTo>
                <a:cubicBezTo>
                  <a:pt x="10451" y="1746"/>
                  <a:pt x="9529" y="1018"/>
                  <a:pt x="9015" y="730"/>
                </a:cubicBezTo>
                <a:cubicBezTo>
                  <a:pt x="7865" y="152"/>
                  <a:pt x="6685" y="0"/>
                  <a:pt x="5415" y="0"/>
                </a:cubicBezTo>
                <a:cubicBezTo>
                  <a:pt x="4175" y="152"/>
                  <a:pt x="2995" y="575"/>
                  <a:pt x="1967" y="1305"/>
                </a:cubicBezTo>
                <a:cubicBezTo>
                  <a:pt x="1150" y="2187"/>
                  <a:pt x="575" y="3222"/>
                  <a:pt x="242" y="4220"/>
                </a:cubicBezTo>
                <a:cubicBezTo>
                  <a:pt x="0" y="5410"/>
                  <a:pt x="242" y="6560"/>
                  <a:pt x="575" y="7597"/>
                </a:cubicBezTo>
                <a:lnTo>
                  <a:pt x="10860" y="21600"/>
                </a:lnTo>
                <a:lnTo>
                  <a:pt x="20995" y="7597"/>
                </a:lnTo>
                <a:cubicBezTo>
                  <a:pt x="21480" y="6560"/>
                  <a:pt x="21600" y="5410"/>
                  <a:pt x="21480" y="4220"/>
                </a:cubicBezTo>
                <a:cubicBezTo>
                  <a:pt x="21115" y="3222"/>
                  <a:pt x="20420" y="2187"/>
                  <a:pt x="19632" y="1305"/>
                </a:cubicBezTo>
                <a:cubicBezTo>
                  <a:pt x="18575" y="575"/>
                  <a:pt x="17425" y="152"/>
                  <a:pt x="16275" y="0"/>
                </a:cubicBezTo>
                <a:cubicBezTo>
                  <a:pt x="15005" y="0"/>
                  <a:pt x="13735" y="152"/>
                  <a:pt x="12705" y="730"/>
                </a:cubicBezTo>
                <a:cubicBezTo>
                  <a:pt x="12176" y="1018"/>
                  <a:pt x="11254" y="1746"/>
                  <a:pt x="10860" y="2187"/>
                </a:cubicBezTo>
                <a:close/>
              </a:path>
            </a:pathLst>
          </a:cu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59385" tIns="29692" rIns="59385" bIns="29692" anchor="ctr">
            <a:spAutoFit/>
          </a:bodyPr>
          <a:lstStyle/>
          <a:p>
            <a:endParaRPr lang="zh-CN" altLang="en-US" sz="900"/>
          </a:p>
        </p:txBody>
      </p:sp>
      <p:sp>
        <p:nvSpPr>
          <p:cNvPr id="60423" name="Rectangle 7"/>
          <p:cNvSpPr>
            <a:spLocks noChangeArrowheads="1"/>
          </p:cNvSpPr>
          <p:nvPr/>
        </p:nvSpPr>
        <p:spPr bwMode="auto">
          <a:xfrm>
            <a:off x="650330" y="5752277"/>
            <a:ext cx="6155119" cy="2690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60065" tIns="30032" rIns="60065" bIns="30032"/>
          <a:lstStyle>
            <a:lvl1pPr defTabSz="800100" eaLnBrk="0" hangingPunct="0">
              <a:defRPr sz="3200">
                <a:solidFill>
                  <a:srgbClr val="990000"/>
                </a:solidFill>
                <a:latin typeface="FrutigerNext LT Medium" pitchFamily="34" charset="0"/>
                <a:ea typeface="黑体" panose="02010609060101010101" pitchFamily="49" charset="-122"/>
              </a:defRPr>
            </a:lvl1pPr>
            <a:lvl2pPr marL="742950" indent="-285750" defTabSz="800100" eaLnBrk="0" hangingPunct="0">
              <a:defRPr sz="3200">
                <a:solidFill>
                  <a:srgbClr val="990000"/>
                </a:solidFill>
                <a:latin typeface="FrutigerNext LT Medium" pitchFamily="34" charset="0"/>
                <a:ea typeface="黑体" panose="02010609060101010101" pitchFamily="49" charset="-122"/>
              </a:defRPr>
            </a:lvl2pPr>
            <a:lvl3pPr marL="1143000" indent="-228600" defTabSz="800100" eaLnBrk="0" hangingPunct="0">
              <a:defRPr sz="3200">
                <a:solidFill>
                  <a:srgbClr val="990000"/>
                </a:solidFill>
                <a:latin typeface="FrutigerNext LT Medium" pitchFamily="34" charset="0"/>
                <a:ea typeface="黑体" panose="02010609060101010101" pitchFamily="49" charset="-122"/>
              </a:defRPr>
            </a:lvl3pPr>
            <a:lvl4pPr marL="1600200" indent="-228600" defTabSz="800100" eaLnBrk="0" hangingPunct="0">
              <a:defRPr sz="3200">
                <a:solidFill>
                  <a:srgbClr val="990000"/>
                </a:solidFill>
                <a:latin typeface="FrutigerNext LT Medium" pitchFamily="34" charset="0"/>
                <a:ea typeface="黑体" panose="02010609060101010101" pitchFamily="49" charset="-122"/>
              </a:defRPr>
            </a:lvl4pPr>
            <a:lvl5pPr marL="2057400" indent="-228600" defTabSz="800100" eaLnBrk="0" hangingPunct="0">
              <a:defRPr sz="3200">
                <a:solidFill>
                  <a:srgbClr val="990000"/>
                </a:solidFill>
                <a:latin typeface="FrutigerNext LT Medium" pitchFamily="34" charset="0"/>
                <a:ea typeface="黑体" panose="02010609060101010101" pitchFamily="49" charset="-122"/>
              </a:defRPr>
            </a:lvl5pPr>
            <a:lvl6pPr marL="25146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eaLnBrk="1" hangingPunct="1">
              <a:lnSpc>
                <a:spcPct val="130000"/>
              </a:lnSpc>
              <a:buClr>
                <a:schemeClr val="bg2"/>
              </a:buClr>
              <a:buFont typeface="Wingdings" panose="05000000000000000000" pitchFamily="2" charset="2"/>
              <a:buNone/>
            </a:pPr>
            <a:r>
              <a:rPr lang="en-US" altLang="zh-CN" sz="1400" dirty="0">
                <a:solidFill>
                  <a:schemeClr val="tx2"/>
                </a:solidFill>
                <a:latin typeface="+mn-lt"/>
                <a:ea typeface="华文细黑" panose="02010600040101010101" pitchFamily="2" charset="-122"/>
              </a:rPr>
              <a:t>Anatomy</a:t>
            </a:r>
            <a:r>
              <a:rPr lang="zh-CN" altLang="en-US" sz="1400" dirty="0">
                <a:solidFill>
                  <a:schemeClr val="tx2"/>
                </a:solidFill>
                <a:latin typeface="+mn-lt"/>
                <a:ea typeface="华文细黑" panose="02010600040101010101" pitchFamily="2" charset="-122"/>
              </a:rPr>
              <a:t>帮助团队理解系统全局，制定合理的迭代计划</a:t>
            </a:r>
          </a:p>
        </p:txBody>
      </p:sp>
      <p:pic>
        <p:nvPicPr>
          <p:cNvPr id="13" name="Picture 9"/>
          <p:cNvPicPr>
            <a:picLocks noChangeAspect="1" noChangeArrowheads="1"/>
          </p:cNvPicPr>
          <p:nvPr/>
        </p:nvPicPr>
        <p:blipFill>
          <a:blip r:embed="rId3" cstate="print">
            <a:extLst>
              <a:ext uri="{28A0092B-C50C-407E-A947-70E740481C1C}">
                <a14:useLocalDpi xmlns:a14="http://schemas.microsoft.com/office/drawing/2010/main" val="0"/>
              </a:ext>
            </a:extLst>
          </a:blip>
          <a:srcRect t="4959"/>
          <a:stretch>
            <a:fillRect/>
          </a:stretch>
        </p:blipFill>
        <p:spPr bwMode="auto">
          <a:xfrm>
            <a:off x="4572000" y="3305598"/>
            <a:ext cx="4106125" cy="2499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 Box 10"/>
          <p:cNvSpPr txBox="1">
            <a:spLocks noChangeArrowheads="1"/>
          </p:cNvSpPr>
          <p:nvPr/>
        </p:nvSpPr>
        <p:spPr bwMode="auto">
          <a:xfrm>
            <a:off x="4644008" y="3086151"/>
            <a:ext cx="1112194" cy="2839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80025" tIns="40014" rIns="80025" bIns="40014">
            <a:spAutoFit/>
          </a:bodyPr>
          <a:lstStyle>
            <a:lvl1pPr defTabSz="801688" eaLnBrk="0" hangingPunct="0">
              <a:defRPr sz="3200">
                <a:solidFill>
                  <a:srgbClr val="990000"/>
                </a:solidFill>
                <a:latin typeface="FrutigerNext LT Medium" pitchFamily="34" charset="0"/>
                <a:ea typeface="黑体" panose="02010609060101010101" pitchFamily="49" charset="-122"/>
              </a:defRPr>
            </a:lvl1pPr>
            <a:lvl2pPr marL="742950" indent="-285750" defTabSz="801688" eaLnBrk="0" hangingPunct="0">
              <a:defRPr sz="3200">
                <a:solidFill>
                  <a:srgbClr val="990000"/>
                </a:solidFill>
                <a:latin typeface="FrutigerNext LT Medium" pitchFamily="34" charset="0"/>
                <a:ea typeface="黑体" panose="02010609060101010101" pitchFamily="49" charset="-122"/>
              </a:defRPr>
            </a:lvl2pPr>
            <a:lvl3pPr marL="1143000" indent="-228600" defTabSz="801688" eaLnBrk="0" hangingPunct="0">
              <a:defRPr sz="3200">
                <a:solidFill>
                  <a:srgbClr val="990000"/>
                </a:solidFill>
                <a:latin typeface="FrutigerNext LT Medium" pitchFamily="34" charset="0"/>
                <a:ea typeface="黑体" panose="02010609060101010101" pitchFamily="49" charset="-122"/>
              </a:defRPr>
            </a:lvl3pPr>
            <a:lvl4pPr marL="1600200" indent="-228600" defTabSz="801688" eaLnBrk="0" hangingPunct="0">
              <a:defRPr sz="3200">
                <a:solidFill>
                  <a:srgbClr val="990000"/>
                </a:solidFill>
                <a:latin typeface="FrutigerNext LT Medium" pitchFamily="34" charset="0"/>
                <a:ea typeface="黑体" panose="02010609060101010101" pitchFamily="49" charset="-122"/>
              </a:defRPr>
            </a:lvl4pPr>
            <a:lvl5pPr marL="2057400" indent="-228600" defTabSz="801688" eaLnBrk="0" hangingPunct="0">
              <a:defRPr sz="3200">
                <a:solidFill>
                  <a:srgbClr val="990000"/>
                </a:solidFill>
                <a:latin typeface="FrutigerNext LT Medium" pitchFamily="34" charset="0"/>
                <a:ea typeface="黑体" panose="02010609060101010101" pitchFamily="49" charset="-122"/>
              </a:defRPr>
            </a:lvl5pPr>
            <a:lvl6pPr marL="2514600" indent="-228600" algn="ctr" defTabSz="801688"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defTabSz="801688"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defTabSz="801688"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defTabSz="801688"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algn="l" eaLnBrk="1" hangingPunct="1">
              <a:lnSpc>
                <a:spcPct val="110000"/>
              </a:lnSpc>
            </a:pPr>
            <a:r>
              <a:rPr lang="en-US" altLang="zh-CN" sz="1200" dirty="0">
                <a:solidFill>
                  <a:schemeClr val="tx1"/>
                </a:solidFill>
                <a:latin typeface="+mn-lt"/>
                <a:ea typeface="华文细黑" panose="02010600040101010101" pitchFamily="2" charset="-122"/>
              </a:rPr>
              <a:t>Anatomy</a:t>
            </a:r>
            <a:r>
              <a:rPr lang="zh-CN" altLang="en-US" sz="1200" dirty="0">
                <a:solidFill>
                  <a:schemeClr val="tx1"/>
                </a:solidFill>
                <a:latin typeface="+mn-lt"/>
                <a:ea typeface="华文细黑" panose="02010600040101010101" pitchFamily="2" charset="-122"/>
              </a:rPr>
              <a:t>样例</a:t>
            </a:r>
          </a:p>
        </p:txBody>
      </p:sp>
    </p:spTree>
    <p:extLst>
      <p:ext uri="{BB962C8B-B14F-4D97-AF65-F5344CB8AC3E}">
        <p14:creationId xmlns:p14="http://schemas.microsoft.com/office/powerpoint/2010/main" val="392577775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标题 1"/>
          <p:cNvSpPr>
            <a:spLocks noGrp="1"/>
          </p:cNvSpPr>
          <p:nvPr>
            <p:ph type="title"/>
          </p:nvPr>
        </p:nvSpPr>
        <p:spPr/>
        <p:txBody>
          <a:bodyPr/>
          <a:lstStyle/>
          <a:p>
            <a:r>
              <a:rPr lang="zh-CN" altLang="en-US" sz="3500" dirty="0"/>
              <a:t>精益软件开发七项原则</a:t>
            </a:r>
          </a:p>
        </p:txBody>
      </p:sp>
      <p:sp>
        <p:nvSpPr>
          <p:cNvPr id="52227" name="内容占位符 2"/>
          <p:cNvSpPr>
            <a:spLocks noGrp="1"/>
          </p:cNvSpPr>
          <p:nvPr>
            <p:ph type="body" sz="quarter" idx="10"/>
          </p:nvPr>
        </p:nvSpPr>
        <p:spPr/>
        <p:txBody>
          <a:bodyPr/>
          <a:lstStyle/>
          <a:p>
            <a:r>
              <a:rPr lang="zh-CN" altLang="en-US" sz="1800" dirty="0"/>
              <a:t>消除浪费</a:t>
            </a:r>
          </a:p>
          <a:p>
            <a:r>
              <a:rPr lang="zh-CN" altLang="en-US" sz="1800" dirty="0"/>
              <a:t>内建质量</a:t>
            </a:r>
          </a:p>
          <a:p>
            <a:r>
              <a:rPr lang="zh-CN" altLang="en-US" sz="1800" dirty="0"/>
              <a:t>创建知识</a:t>
            </a:r>
          </a:p>
          <a:p>
            <a:r>
              <a:rPr lang="zh-CN" altLang="en-US" sz="1800" dirty="0"/>
              <a:t>推迟决策</a:t>
            </a:r>
          </a:p>
          <a:p>
            <a:r>
              <a:rPr lang="zh-CN" altLang="en-US" sz="1800" dirty="0"/>
              <a:t>快速交付</a:t>
            </a:r>
          </a:p>
          <a:p>
            <a:r>
              <a:rPr lang="zh-CN" altLang="en-US" sz="1800" dirty="0"/>
              <a:t>对人尊重</a:t>
            </a:r>
          </a:p>
          <a:p>
            <a:r>
              <a:rPr lang="zh-CN" altLang="en-US" sz="1800" dirty="0"/>
              <a:t>整体优化</a:t>
            </a:r>
          </a:p>
          <a:p>
            <a:endParaRPr lang="zh-CN" altLang="en-US" sz="1800" dirty="0"/>
          </a:p>
        </p:txBody>
      </p:sp>
    </p:spTree>
    <p:extLst>
      <p:ext uri="{BB962C8B-B14F-4D97-AF65-F5344CB8AC3E}">
        <p14:creationId xmlns:p14="http://schemas.microsoft.com/office/powerpoint/2010/main" val="195572101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标题 1"/>
          <p:cNvSpPr>
            <a:spLocks noGrp="1"/>
          </p:cNvSpPr>
          <p:nvPr>
            <p:ph type="title"/>
          </p:nvPr>
        </p:nvSpPr>
        <p:spPr/>
        <p:txBody>
          <a:bodyPr/>
          <a:lstStyle/>
          <a:p>
            <a:r>
              <a:rPr lang="zh-CN" altLang="en-US" sz="3500" dirty="0">
                <a:latin typeface="+mj-ea"/>
              </a:rPr>
              <a:t>消除浪费</a:t>
            </a:r>
          </a:p>
        </p:txBody>
      </p:sp>
      <p:sp>
        <p:nvSpPr>
          <p:cNvPr id="53251" name="内容占位符 2"/>
          <p:cNvSpPr>
            <a:spLocks noGrp="1"/>
          </p:cNvSpPr>
          <p:nvPr>
            <p:ph type="body" sz="quarter" idx="10"/>
          </p:nvPr>
        </p:nvSpPr>
        <p:spPr>
          <a:xfrm>
            <a:off x="684215" y="1268760"/>
            <a:ext cx="5759993" cy="436442"/>
          </a:xfrm>
        </p:spPr>
        <p:txBody>
          <a:bodyPr/>
          <a:lstStyle/>
          <a:p>
            <a:pPr marL="0" indent="0" algn="l">
              <a:buNone/>
            </a:pPr>
            <a:r>
              <a:rPr lang="zh-CN" altLang="en-US" sz="2200" dirty="0">
                <a:solidFill>
                  <a:schemeClr val="tx1"/>
                </a:solidFill>
              </a:rPr>
              <a:t>软件开发中的</a:t>
            </a:r>
            <a:r>
              <a:rPr lang="en-US" altLang="zh-CN" sz="2200" dirty="0">
                <a:solidFill>
                  <a:schemeClr val="tx1"/>
                </a:solidFill>
              </a:rPr>
              <a:t>DOTWIMP(7</a:t>
            </a:r>
            <a:r>
              <a:rPr lang="zh-CN" altLang="en-US" sz="2200" dirty="0">
                <a:solidFill>
                  <a:schemeClr val="tx1"/>
                </a:solidFill>
              </a:rPr>
              <a:t>种致命的浪费</a:t>
            </a:r>
            <a:r>
              <a:rPr lang="en-US" altLang="zh-CN" sz="2200" dirty="0">
                <a:solidFill>
                  <a:schemeClr val="tx1"/>
                </a:solidFill>
              </a:rPr>
              <a:t>)</a:t>
            </a:r>
          </a:p>
        </p:txBody>
      </p:sp>
      <p:grpSp>
        <p:nvGrpSpPr>
          <p:cNvPr id="4" name="组合 3"/>
          <p:cNvGrpSpPr/>
          <p:nvPr/>
        </p:nvGrpSpPr>
        <p:grpSpPr>
          <a:xfrm>
            <a:off x="3131840" y="2212791"/>
            <a:ext cx="3023690" cy="2812668"/>
            <a:chOff x="6089377" y="1600194"/>
            <a:chExt cx="3654425" cy="3399382"/>
          </a:xfrm>
        </p:grpSpPr>
        <p:sp>
          <p:nvSpPr>
            <p:cNvPr id="5" name="AutoShape 5"/>
            <p:cNvSpPr>
              <a:spLocks noChangeArrowheads="1"/>
            </p:cNvSpPr>
            <p:nvPr/>
          </p:nvSpPr>
          <p:spPr bwMode="auto">
            <a:xfrm>
              <a:off x="6092552" y="1600194"/>
              <a:ext cx="3651250" cy="3381375"/>
            </a:xfrm>
            <a:prstGeom prst="octagon">
              <a:avLst>
                <a:gd name="adj" fmla="val 29287"/>
              </a:avLst>
            </a:prstGeom>
            <a:solidFill>
              <a:srgbClr val="005EA4">
                <a:alpha val="91763"/>
              </a:srgbClr>
            </a:solidFill>
            <a:ln w="9525">
              <a:solidFill>
                <a:srgbClr val="000099"/>
              </a:solidFill>
              <a:miter lim="800000"/>
              <a:headEnd/>
              <a:tailEnd/>
            </a:ln>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endParaRPr lang="en-US" altLang="zh-CN" sz="1800">
                <a:latin typeface="+mn-lt"/>
              </a:endParaRPr>
            </a:p>
          </p:txBody>
        </p:sp>
        <p:sp>
          <p:nvSpPr>
            <p:cNvPr id="6" name="Text Box 6"/>
            <p:cNvSpPr txBox="1">
              <a:spLocks noChangeArrowheads="1"/>
            </p:cNvSpPr>
            <p:nvPr/>
          </p:nvSpPr>
          <p:spPr bwMode="auto">
            <a:xfrm>
              <a:off x="8341212" y="2220908"/>
              <a:ext cx="1044638" cy="502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en-GB" altLang="zh-CN" sz="1050" dirty="0">
                  <a:solidFill>
                    <a:schemeClr val="bg1"/>
                  </a:solidFill>
                  <a:latin typeface="+mn-lt"/>
                </a:rPr>
                <a:t>Over-</a:t>
              </a:r>
            </a:p>
            <a:p>
              <a:pPr algn="ctr"/>
              <a:r>
                <a:rPr lang="en-GB" altLang="zh-CN" sz="1050" dirty="0">
                  <a:solidFill>
                    <a:schemeClr val="bg1"/>
                  </a:solidFill>
                  <a:latin typeface="+mn-lt"/>
                </a:rPr>
                <a:t>production</a:t>
              </a:r>
            </a:p>
          </p:txBody>
        </p:sp>
        <p:sp>
          <p:nvSpPr>
            <p:cNvPr id="7" name="Text Box 7"/>
            <p:cNvSpPr txBox="1">
              <a:spLocks noChangeArrowheads="1"/>
            </p:cNvSpPr>
            <p:nvPr/>
          </p:nvSpPr>
          <p:spPr bwMode="auto">
            <a:xfrm>
              <a:off x="7465739" y="1951032"/>
              <a:ext cx="812152" cy="306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GB" altLang="zh-CN" sz="1050" dirty="0">
                  <a:solidFill>
                    <a:schemeClr val="bg1"/>
                  </a:solidFill>
                  <a:latin typeface="+mn-lt"/>
                </a:rPr>
                <a:t>Waiting</a:t>
              </a:r>
            </a:p>
          </p:txBody>
        </p:sp>
        <p:sp>
          <p:nvSpPr>
            <p:cNvPr id="8" name="Text Box 8"/>
            <p:cNvSpPr txBox="1">
              <a:spLocks noChangeArrowheads="1"/>
            </p:cNvSpPr>
            <p:nvPr/>
          </p:nvSpPr>
          <p:spPr bwMode="auto">
            <a:xfrm>
              <a:off x="8477948" y="3047993"/>
              <a:ext cx="1209316" cy="502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en-GB" altLang="zh-CN" sz="1050" dirty="0">
                  <a:solidFill>
                    <a:schemeClr val="bg1"/>
                  </a:solidFill>
                  <a:latin typeface="+mn-lt"/>
                </a:rPr>
                <a:t>Transport or </a:t>
              </a:r>
            </a:p>
            <a:p>
              <a:pPr algn="ctr"/>
              <a:r>
                <a:rPr lang="en-GB" altLang="zh-CN" sz="1050" dirty="0">
                  <a:solidFill>
                    <a:schemeClr val="bg1"/>
                  </a:solidFill>
                  <a:latin typeface="+mn-lt"/>
                </a:rPr>
                <a:t>Conveyance</a:t>
              </a:r>
            </a:p>
          </p:txBody>
        </p:sp>
        <p:sp>
          <p:nvSpPr>
            <p:cNvPr id="9" name="Text Box 9"/>
            <p:cNvSpPr txBox="1">
              <a:spLocks noChangeArrowheads="1"/>
            </p:cNvSpPr>
            <p:nvPr/>
          </p:nvSpPr>
          <p:spPr bwMode="auto">
            <a:xfrm>
              <a:off x="7456092" y="4302118"/>
              <a:ext cx="922582" cy="6974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en-GB" altLang="zh-CN" sz="1050">
                  <a:solidFill>
                    <a:schemeClr val="bg1"/>
                  </a:solidFill>
                  <a:latin typeface="+mn-lt"/>
                </a:rPr>
                <a:t>Defect &amp; </a:t>
              </a:r>
              <a:br>
                <a:rPr lang="en-GB" altLang="zh-CN" sz="1050">
                  <a:solidFill>
                    <a:schemeClr val="bg1"/>
                  </a:solidFill>
                  <a:latin typeface="+mn-lt"/>
                </a:rPr>
              </a:br>
              <a:r>
                <a:rPr lang="en-GB" altLang="zh-CN" sz="1050">
                  <a:solidFill>
                    <a:schemeClr val="bg1"/>
                  </a:solidFill>
                  <a:latin typeface="+mn-lt"/>
                </a:rPr>
                <a:t>Rework </a:t>
              </a:r>
            </a:p>
            <a:p>
              <a:pPr algn="ctr"/>
              <a:endParaRPr lang="en-GB" altLang="zh-CN" sz="1050">
                <a:solidFill>
                  <a:schemeClr val="bg1"/>
                </a:solidFill>
                <a:latin typeface="+mn-lt"/>
              </a:endParaRPr>
            </a:p>
          </p:txBody>
        </p:sp>
        <p:sp>
          <p:nvSpPr>
            <p:cNvPr id="10" name="Text Box 10"/>
            <p:cNvSpPr txBox="1">
              <a:spLocks noChangeArrowheads="1"/>
            </p:cNvSpPr>
            <p:nvPr/>
          </p:nvSpPr>
          <p:spPr bwMode="auto">
            <a:xfrm>
              <a:off x="6275113" y="3198806"/>
              <a:ext cx="769530" cy="306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GB" altLang="zh-CN" sz="1050">
                  <a:solidFill>
                    <a:schemeClr val="bg1"/>
                  </a:solidFill>
                  <a:latin typeface="+mn-lt"/>
                </a:rPr>
                <a:t>Motion</a:t>
              </a:r>
            </a:p>
          </p:txBody>
        </p:sp>
        <p:sp>
          <p:nvSpPr>
            <p:cNvPr id="11" name="Text Box 11"/>
            <p:cNvSpPr txBox="1">
              <a:spLocks noChangeArrowheads="1"/>
            </p:cNvSpPr>
            <p:nvPr/>
          </p:nvSpPr>
          <p:spPr bwMode="auto">
            <a:xfrm>
              <a:off x="6507559" y="3913183"/>
              <a:ext cx="922582" cy="6974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en-GB" altLang="zh-CN" sz="1050">
                  <a:solidFill>
                    <a:schemeClr val="bg1"/>
                  </a:solidFill>
                  <a:latin typeface="+mn-lt"/>
                </a:rPr>
                <a:t>Stock &amp;</a:t>
              </a:r>
            </a:p>
            <a:p>
              <a:pPr algn="ctr"/>
              <a:r>
                <a:rPr lang="en-GB" altLang="zh-CN" sz="1050">
                  <a:solidFill>
                    <a:schemeClr val="bg1"/>
                  </a:solidFill>
                  <a:latin typeface="+mn-lt"/>
                </a:rPr>
                <a:t>Materials</a:t>
              </a:r>
            </a:p>
            <a:p>
              <a:pPr algn="ctr"/>
              <a:endParaRPr lang="en-GB" altLang="zh-CN" sz="1050">
                <a:solidFill>
                  <a:schemeClr val="bg1"/>
                </a:solidFill>
                <a:latin typeface="+mn-lt"/>
              </a:endParaRPr>
            </a:p>
          </p:txBody>
        </p:sp>
        <p:sp>
          <p:nvSpPr>
            <p:cNvPr id="12" name="Text Box 12"/>
            <p:cNvSpPr txBox="1">
              <a:spLocks noChangeArrowheads="1"/>
            </p:cNvSpPr>
            <p:nvPr/>
          </p:nvSpPr>
          <p:spPr bwMode="auto">
            <a:xfrm>
              <a:off x="8376651" y="3832219"/>
              <a:ext cx="1021390" cy="502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en-GB" altLang="zh-CN" sz="1050">
                  <a:solidFill>
                    <a:schemeClr val="bg1"/>
                  </a:solidFill>
                  <a:latin typeface="+mn-lt"/>
                </a:rPr>
                <a:t>Over- </a:t>
              </a:r>
            </a:p>
            <a:p>
              <a:pPr algn="ctr"/>
              <a:r>
                <a:rPr lang="en-GB" altLang="zh-CN" sz="1050">
                  <a:solidFill>
                    <a:schemeClr val="bg1"/>
                  </a:solidFill>
                  <a:latin typeface="+mn-lt"/>
                </a:rPr>
                <a:t>processing</a:t>
              </a:r>
            </a:p>
          </p:txBody>
        </p:sp>
        <p:sp>
          <p:nvSpPr>
            <p:cNvPr id="13" name="Line 13"/>
            <p:cNvSpPr>
              <a:spLocks noChangeShapeType="1"/>
            </p:cNvSpPr>
            <p:nvPr/>
          </p:nvSpPr>
          <p:spPr bwMode="auto">
            <a:xfrm flipV="1">
              <a:off x="7916589" y="1600194"/>
              <a:ext cx="730250" cy="16922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900">
                <a:latin typeface="+mn-lt"/>
              </a:endParaRPr>
            </a:p>
          </p:txBody>
        </p:sp>
        <p:sp>
          <p:nvSpPr>
            <p:cNvPr id="14" name="Line 14"/>
            <p:cNvSpPr>
              <a:spLocks noChangeShapeType="1"/>
            </p:cNvSpPr>
            <p:nvPr/>
          </p:nvSpPr>
          <p:spPr bwMode="auto">
            <a:xfrm flipV="1">
              <a:off x="7916589" y="2616194"/>
              <a:ext cx="1827213" cy="6762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900">
                <a:latin typeface="+mn-lt"/>
              </a:endParaRPr>
            </a:p>
          </p:txBody>
        </p:sp>
        <p:sp>
          <p:nvSpPr>
            <p:cNvPr id="15" name="Line 15"/>
            <p:cNvSpPr>
              <a:spLocks noChangeShapeType="1"/>
            </p:cNvSpPr>
            <p:nvPr/>
          </p:nvSpPr>
          <p:spPr bwMode="auto">
            <a:xfrm>
              <a:off x="7916589" y="3292469"/>
              <a:ext cx="1827213" cy="6762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900">
                <a:latin typeface="+mn-lt"/>
              </a:endParaRPr>
            </a:p>
          </p:txBody>
        </p:sp>
        <p:sp>
          <p:nvSpPr>
            <p:cNvPr id="16" name="Line 16"/>
            <p:cNvSpPr>
              <a:spLocks noChangeShapeType="1"/>
            </p:cNvSpPr>
            <p:nvPr/>
          </p:nvSpPr>
          <p:spPr bwMode="auto">
            <a:xfrm>
              <a:off x="7916589" y="3292469"/>
              <a:ext cx="730250" cy="16922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900">
                <a:latin typeface="+mn-lt"/>
              </a:endParaRPr>
            </a:p>
          </p:txBody>
        </p:sp>
        <p:sp>
          <p:nvSpPr>
            <p:cNvPr id="17" name="Line 17"/>
            <p:cNvSpPr>
              <a:spLocks noChangeShapeType="1"/>
            </p:cNvSpPr>
            <p:nvPr/>
          </p:nvSpPr>
          <p:spPr bwMode="auto">
            <a:xfrm flipH="1">
              <a:off x="7186339" y="3292469"/>
              <a:ext cx="730250" cy="16922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900">
                <a:latin typeface="+mn-lt"/>
              </a:endParaRPr>
            </a:p>
          </p:txBody>
        </p:sp>
        <p:sp>
          <p:nvSpPr>
            <p:cNvPr id="18" name="Line 18"/>
            <p:cNvSpPr>
              <a:spLocks noChangeShapeType="1"/>
            </p:cNvSpPr>
            <p:nvPr/>
          </p:nvSpPr>
          <p:spPr bwMode="auto">
            <a:xfrm flipV="1">
              <a:off x="6089377" y="3292469"/>
              <a:ext cx="1827212" cy="6762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900">
                <a:latin typeface="+mn-lt"/>
              </a:endParaRPr>
            </a:p>
          </p:txBody>
        </p:sp>
        <p:sp>
          <p:nvSpPr>
            <p:cNvPr id="19" name="Line 19"/>
            <p:cNvSpPr>
              <a:spLocks noChangeShapeType="1"/>
            </p:cNvSpPr>
            <p:nvPr/>
          </p:nvSpPr>
          <p:spPr bwMode="auto">
            <a:xfrm>
              <a:off x="6089377" y="2616194"/>
              <a:ext cx="1827212" cy="6762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900">
                <a:latin typeface="+mn-lt"/>
              </a:endParaRPr>
            </a:p>
          </p:txBody>
        </p:sp>
        <p:sp>
          <p:nvSpPr>
            <p:cNvPr id="20" name="Line 20"/>
            <p:cNvSpPr>
              <a:spLocks noChangeShapeType="1"/>
            </p:cNvSpPr>
            <p:nvPr/>
          </p:nvSpPr>
          <p:spPr bwMode="auto">
            <a:xfrm>
              <a:off x="7186339" y="1600194"/>
              <a:ext cx="730250" cy="16922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900">
                <a:latin typeface="+mn-lt"/>
              </a:endParaRPr>
            </a:p>
          </p:txBody>
        </p:sp>
        <p:sp>
          <p:nvSpPr>
            <p:cNvPr id="21" name="Text Box 7"/>
            <p:cNvSpPr txBox="1">
              <a:spLocks noChangeArrowheads="1"/>
            </p:cNvSpPr>
            <p:nvPr/>
          </p:nvSpPr>
          <p:spPr bwMode="auto">
            <a:xfrm>
              <a:off x="6464027" y="2100257"/>
              <a:ext cx="951644" cy="8927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GB" altLang="zh-CN" sz="1050" dirty="0">
                  <a:solidFill>
                    <a:srgbClr val="92D050"/>
                  </a:solidFill>
                  <a:latin typeface="+mn-lt"/>
                </a:rPr>
                <a:t>Not using</a:t>
              </a:r>
            </a:p>
            <a:p>
              <a:r>
                <a:rPr lang="en-GB" altLang="zh-CN" sz="1050" dirty="0">
                  <a:solidFill>
                    <a:srgbClr val="92D050"/>
                  </a:solidFill>
                  <a:latin typeface="+mn-lt"/>
                </a:rPr>
                <a:t>People</a:t>
              </a:r>
            </a:p>
            <a:p>
              <a:r>
                <a:rPr lang="en-GB" altLang="zh-CN" sz="1050" dirty="0">
                  <a:solidFill>
                    <a:srgbClr val="92D050"/>
                  </a:solidFill>
                  <a:latin typeface="+mn-lt"/>
                </a:rPr>
                <a:t>Resource</a:t>
              </a:r>
            </a:p>
            <a:p>
              <a:endParaRPr lang="en-GB" altLang="zh-CN" sz="1050" dirty="0">
                <a:solidFill>
                  <a:schemeClr val="bg1"/>
                </a:solidFill>
                <a:latin typeface="+mn-lt"/>
              </a:endParaRPr>
            </a:p>
          </p:txBody>
        </p:sp>
      </p:grpSp>
      <p:sp>
        <p:nvSpPr>
          <p:cNvPr id="22" name="内容占位符 2"/>
          <p:cNvSpPr txBox="1">
            <a:spLocks/>
          </p:cNvSpPr>
          <p:nvPr/>
        </p:nvSpPr>
        <p:spPr bwMode="auto">
          <a:xfrm>
            <a:off x="3838238" y="1883662"/>
            <a:ext cx="1934555" cy="386332"/>
          </a:xfrm>
          <a:prstGeom prst="rect">
            <a:avLst/>
          </a:prstGeom>
          <a:noFill/>
          <a:ln w="9525" algn="ctr">
            <a:noFill/>
            <a:miter lim="800000"/>
            <a:headEnd/>
            <a:tailEnd/>
          </a:ln>
        </p:spPr>
        <p:txBody>
          <a:bodyPr vert="horz" wrap="square" lIns="68503" tIns="34251" rIns="68503" bIns="34251" numCol="1" anchor="t" anchorCtr="0" compatLnSpc="1">
            <a:prstTxWarp prst="textNoShape">
              <a:avLst/>
            </a:prstTxWarp>
          </a:bodyPr>
          <a:lstStyle>
            <a:lvl1pPr marL="342611" indent="-342611"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318" indent="-285509" algn="l" rtl="0" eaLnBrk="1" fontAlgn="base" hangingPunct="1">
              <a:spcBef>
                <a:spcPct val="20000"/>
              </a:spcBef>
              <a:spcAft>
                <a:spcPct val="0"/>
              </a:spcAft>
              <a:buFont typeface="Arial" pitchFamily="34" charset="0"/>
              <a:buChar char="›"/>
              <a:defRPr sz="2000">
                <a:solidFill>
                  <a:schemeClr val="tx1"/>
                </a:solidFill>
                <a:latin typeface="+mn-lt"/>
                <a:ea typeface="+mn-ea"/>
              </a:defRPr>
            </a:lvl2pPr>
            <a:lvl3pPr marL="1142027" indent="-228407"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598840" indent="-228407" algn="l" rtl="0" eaLnBrk="1" fontAlgn="base" hangingPunct="1">
              <a:spcBef>
                <a:spcPct val="20000"/>
              </a:spcBef>
              <a:spcAft>
                <a:spcPct val="0"/>
              </a:spcAft>
              <a:buChar char="–"/>
              <a:defRPr sz="1600">
                <a:solidFill>
                  <a:schemeClr val="tx1"/>
                </a:solidFill>
                <a:latin typeface="+mn-lt"/>
                <a:ea typeface="+mn-ea"/>
              </a:defRPr>
            </a:lvl4pPr>
            <a:lvl5pPr marL="2055650" indent="-228407" algn="l" rtl="0" eaLnBrk="1" fontAlgn="base" hangingPunct="1">
              <a:spcBef>
                <a:spcPct val="20000"/>
              </a:spcBef>
              <a:spcAft>
                <a:spcPct val="0"/>
              </a:spcAft>
              <a:buFont typeface="Arial" pitchFamily="34" charset="0"/>
              <a:buChar char="~"/>
              <a:defRPr sz="1600">
                <a:solidFill>
                  <a:schemeClr val="tx1"/>
                </a:solidFill>
                <a:latin typeface="+mn-lt"/>
                <a:ea typeface="+mn-ea"/>
              </a:defRPr>
            </a:lvl5pPr>
            <a:lvl6pPr marL="2512463" indent="-228407" algn="l" rtl="0" eaLnBrk="1" fontAlgn="base" hangingPunct="1">
              <a:spcBef>
                <a:spcPct val="20000"/>
              </a:spcBef>
              <a:spcAft>
                <a:spcPct val="0"/>
              </a:spcAft>
              <a:buFont typeface="Arial" charset="0"/>
              <a:buChar char="~"/>
              <a:defRPr sz="1600">
                <a:solidFill>
                  <a:schemeClr val="tx1"/>
                </a:solidFill>
                <a:latin typeface="+mn-lt"/>
                <a:ea typeface="+mn-ea"/>
              </a:defRPr>
            </a:lvl6pPr>
            <a:lvl7pPr marL="2969275" indent="-228407" algn="l" rtl="0" eaLnBrk="1" fontAlgn="base" hangingPunct="1">
              <a:spcBef>
                <a:spcPct val="20000"/>
              </a:spcBef>
              <a:spcAft>
                <a:spcPct val="0"/>
              </a:spcAft>
              <a:buFont typeface="Arial" charset="0"/>
              <a:buChar char="~"/>
              <a:defRPr sz="1600">
                <a:solidFill>
                  <a:schemeClr val="tx1"/>
                </a:solidFill>
                <a:latin typeface="+mn-lt"/>
                <a:ea typeface="+mn-ea"/>
              </a:defRPr>
            </a:lvl7pPr>
            <a:lvl8pPr marL="3426086" indent="-228407" algn="l" rtl="0" eaLnBrk="1" fontAlgn="base" hangingPunct="1">
              <a:spcBef>
                <a:spcPct val="20000"/>
              </a:spcBef>
              <a:spcAft>
                <a:spcPct val="0"/>
              </a:spcAft>
              <a:buFont typeface="Arial" charset="0"/>
              <a:buChar char="~"/>
              <a:defRPr sz="1600">
                <a:solidFill>
                  <a:schemeClr val="tx1"/>
                </a:solidFill>
                <a:latin typeface="+mn-lt"/>
                <a:ea typeface="+mn-ea"/>
              </a:defRPr>
            </a:lvl8pPr>
            <a:lvl9pPr marL="3882897" indent="-228407"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buNone/>
            </a:pPr>
            <a:r>
              <a:rPr lang="zh-CN" altLang="en-US" sz="1400" b="0" kern="0" dirty="0">
                <a:latin typeface="+mn-ea"/>
              </a:rPr>
              <a:t>精益指出的</a:t>
            </a:r>
            <a:r>
              <a:rPr lang="en-US" altLang="zh-CN" sz="1400" b="0" kern="0" dirty="0">
                <a:latin typeface="+mn-ea"/>
              </a:rPr>
              <a:t>7</a:t>
            </a:r>
            <a:r>
              <a:rPr lang="zh-CN" altLang="en-US" sz="1400" b="0" kern="0" dirty="0">
                <a:latin typeface="+mn-ea"/>
              </a:rPr>
              <a:t>种浪费：</a:t>
            </a:r>
            <a:endParaRPr lang="en-US" altLang="zh-CN" sz="1400" b="0" kern="0" dirty="0">
              <a:latin typeface="+mn-ea"/>
            </a:endParaRPr>
          </a:p>
        </p:txBody>
      </p:sp>
      <p:sp>
        <p:nvSpPr>
          <p:cNvPr id="2" name="文本框 1"/>
          <p:cNvSpPr txBox="1"/>
          <p:nvPr/>
        </p:nvSpPr>
        <p:spPr bwMode="auto">
          <a:xfrm>
            <a:off x="755576" y="5431913"/>
            <a:ext cx="7642300" cy="331781"/>
          </a:xfrm>
          <a:prstGeom prst="rect">
            <a:avLst/>
          </a:prstGeom>
          <a:noFill/>
          <a:ln w="9525">
            <a:noFill/>
            <a:miter lim="800000"/>
            <a:headEnd/>
            <a:tailEnd/>
          </a:ln>
        </p:spPr>
        <p:txBody>
          <a:bodyPr wrap="square" lIns="99980" tIns="49986" rIns="99980" bIns="49986" rtlCol="0">
            <a:spAutoFit/>
          </a:bodyPr>
          <a:lstStyle/>
          <a:p>
            <a:pPr defTabSz="1001649" eaLnBrk="0" hangingPunct="0"/>
            <a:r>
              <a:rPr lang="zh-CN" altLang="en-US" sz="1500" dirty="0">
                <a:solidFill>
                  <a:srgbClr val="C00000"/>
                </a:solidFill>
                <a:latin typeface="+mn-ea"/>
                <a:ea typeface="+mn-ea"/>
              </a:rPr>
              <a:t>在软件开发中，缺陷、过度生产、运输、等待、库存、移动、过度作业分别会对应什么？</a:t>
            </a:r>
          </a:p>
        </p:txBody>
      </p:sp>
    </p:spTree>
    <p:extLst>
      <p:ext uri="{BB962C8B-B14F-4D97-AF65-F5344CB8AC3E}">
        <p14:creationId xmlns:p14="http://schemas.microsoft.com/office/powerpoint/2010/main" val="185238279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500" dirty="0"/>
              <a:t>消除浪费之缺陷</a:t>
            </a:r>
          </a:p>
        </p:txBody>
      </p:sp>
      <p:sp>
        <p:nvSpPr>
          <p:cNvPr id="3" name="内容占位符 2"/>
          <p:cNvSpPr>
            <a:spLocks noGrp="1"/>
          </p:cNvSpPr>
          <p:nvPr>
            <p:ph type="body" sz="quarter" idx="10"/>
          </p:nvPr>
        </p:nvSpPr>
        <p:spPr>
          <a:xfrm>
            <a:off x="684214" y="1376362"/>
            <a:ext cx="7920037" cy="4572917"/>
          </a:xfrm>
        </p:spPr>
        <p:txBody>
          <a:bodyPr rtlCol="0">
            <a:normAutofit fontScale="92500" lnSpcReduction="10000"/>
          </a:bodyPr>
          <a:lstStyle/>
          <a:p>
            <a:pPr fontAlgn="auto">
              <a:spcAft>
                <a:spcPts val="0"/>
              </a:spcAft>
              <a:defRPr/>
            </a:pPr>
            <a:r>
              <a:rPr lang="zh-CN" altLang="en-US" sz="1700" b="1" dirty="0">
                <a:latin typeface="+mn-ea"/>
              </a:rPr>
              <a:t>缺陷</a:t>
            </a:r>
            <a:endParaRPr lang="en-US" altLang="zh-CN" sz="1700" b="1" dirty="0">
              <a:latin typeface="+mn-ea"/>
            </a:endParaRPr>
          </a:p>
          <a:p>
            <a:pPr lvl="1" fontAlgn="auto">
              <a:spcAft>
                <a:spcPts val="0"/>
              </a:spcAft>
              <a:defRPr/>
            </a:pPr>
            <a:r>
              <a:rPr lang="zh-CN" altLang="en-US" dirty="0">
                <a:latin typeface="+mn-ea"/>
              </a:rPr>
              <a:t>导致昂贵的返工</a:t>
            </a:r>
            <a:endParaRPr lang="en-US" altLang="zh-CN" dirty="0">
              <a:latin typeface="+mn-ea"/>
            </a:endParaRPr>
          </a:p>
          <a:p>
            <a:pPr lvl="1" fontAlgn="auto">
              <a:spcAft>
                <a:spcPts val="0"/>
              </a:spcAft>
              <a:defRPr/>
            </a:pPr>
            <a:r>
              <a:rPr lang="zh-CN" altLang="en-US" b="1" dirty="0">
                <a:solidFill>
                  <a:srgbClr val="C00000"/>
                </a:solidFill>
              </a:rPr>
              <a:t>没有增加价值的浪费（</a:t>
            </a:r>
            <a:r>
              <a:rPr lang="en-US" b="1" dirty="0">
                <a:solidFill>
                  <a:srgbClr val="C00000"/>
                </a:solidFill>
              </a:rPr>
              <a:t>non-value-added waste</a:t>
            </a:r>
            <a:r>
              <a:rPr lang="zh-CN" altLang="en-US" b="1" dirty="0">
                <a:solidFill>
                  <a:srgbClr val="C00000"/>
                </a:solidFill>
              </a:rPr>
              <a:t>）</a:t>
            </a:r>
            <a:endParaRPr lang="en-US" altLang="zh-CN" b="1" dirty="0">
              <a:solidFill>
                <a:srgbClr val="C00000"/>
              </a:solidFill>
            </a:endParaRPr>
          </a:p>
          <a:p>
            <a:pPr fontAlgn="auto">
              <a:spcAft>
                <a:spcPts val="0"/>
              </a:spcAft>
              <a:defRPr/>
            </a:pPr>
            <a:r>
              <a:rPr lang="zh-CN" altLang="en-US" sz="1700" b="1" dirty="0">
                <a:latin typeface="+mn-ea"/>
              </a:rPr>
              <a:t>传统开发</a:t>
            </a:r>
            <a:endParaRPr lang="en-US" altLang="zh-CN" sz="1700" b="1" dirty="0">
              <a:latin typeface="+mn-ea"/>
            </a:endParaRPr>
          </a:p>
          <a:p>
            <a:pPr lvl="1" fontAlgn="auto">
              <a:spcAft>
                <a:spcPts val="0"/>
              </a:spcAft>
              <a:defRPr/>
            </a:pPr>
            <a:r>
              <a:rPr lang="zh-CN" altLang="en-US" dirty="0">
                <a:latin typeface="+mn-ea"/>
              </a:rPr>
              <a:t>侧重在缺陷发生后找出缺陷</a:t>
            </a:r>
            <a:endParaRPr lang="en-US" altLang="zh-CN" dirty="0">
              <a:latin typeface="+mn-ea"/>
            </a:endParaRPr>
          </a:p>
          <a:p>
            <a:pPr lvl="1" fontAlgn="auto">
              <a:spcAft>
                <a:spcPts val="0"/>
              </a:spcAft>
              <a:defRPr/>
            </a:pPr>
            <a:r>
              <a:rPr lang="zh-CN" altLang="en-US" dirty="0">
                <a:latin typeface="+mn-ea"/>
              </a:rPr>
              <a:t>在后期修复发现的缺陷是特别昂贵的</a:t>
            </a:r>
            <a:endParaRPr lang="en-US" altLang="zh-CN" dirty="0">
              <a:latin typeface="+mn-ea"/>
            </a:endParaRPr>
          </a:p>
          <a:p>
            <a:pPr fontAlgn="auto">
              <a:spcAft>
                <a:spcPts val="0"/>
              </a:spcAft>
              <a:defRPr/>
            </a:pPr>
            <a:r>
              <a:rPr lang="zh-CN" altLang="en-US" sz="1700" b="1" dirty="0">
                <a:latin typeface="+mn-ea"/>
              </a:rPr>
              <a:t>精益软件开发</a:t>
            </a:r>
            <a:endParaRPr lang="en-US" altLang="zh-CN" sz="1700" b="1" dirty="0">
              <a:latin typeface="+mn-ea"/>
            </a:endParaRPr>
          </a:p>
          <a:p>
            <a:pPr lvl="1" fontAlgn="auto">
              <a:spcAft>
                <a:spcPts val="0"/>
              </a:spcAft>
              <a:defRPr/>
            </a:pPr>
            <a:r>
              <a:rPr lang="zh-CN" altLang="en-US" dirty="0">
                <a:latin typeface="+mn-ea"/>
              </a:rPr>
              <a:t>聚焦于预防缺陷</a:t>
            </a:r>
          </a:p>
          <a:p>
            <a:pPr lvl="1" fontAlgn="auto">
              <a:spcAft>
                <a:spcPts val="0"/>
              </a:spcAft>
              <a:defRPr/>
            </a:pPr>
            <a:r>
              <a:rPr lang="zh-CN" altLang="en-US" dirty="0">
                <a:latin typeface="+mn-ea"/>
              </a:rPr>
              <a:t>发现一个缺陷时的反应</a:t>
            </a:r>
            <a:endParaRPr lang="en-US" altLang="zh-CN" dirty="0">
              <a:latin typeface="+mn-ea"/>
            </a:endParaRPr>
          </a:p>
          <a:p>
            <a:pPr lvl="2" fontAlgn="auto">
              <a:spcAft>
                <a:spcPts val="0"/>
              </a:spcAft>
              <a:defRPr/>
            </a:pPr>
            <a:r>
              <a:rPr lang="zh-CN" altLang="en-US" sz="1400" dirty="0">
                <a:latin typeface="+mn-ea"/>
              </a:rPr>
              <a:t>找到缺陷的根源</a:t>
            </a:r>
            <a:endParaRPr lang="en-US" altLang="zh-CN" sz="1400" dirty="0">
              <a:latin typeface="+mn-ea"/>
            </a:endParaRPr>
          </a:p>
          <a:p>
            <a:pPr lvl="2" fontAlgn="auto">
              <a:spcAft>
                <a:spcPts val="0"/>
              </a:spcAft>
              <a:defRPr/>
            </a:pPr>
            <a:r>
              <a:rPr lang="zh-CN" altLang="en-US" sz="1400" dirty="0">
                <a:latin typeface="+mn-ea"/>
              </a:rPr>
              <a:t>确保缺陷不会再次发生</a:t>
            </a:r>
            <a:endParaRPr lang="en-US" altLang="zh-CN" sz="1400" dirty="0">
              <a:latin typeface="+mn-ea"/>
            </a:endParaRPr>
          </a:p>
          <a:p>
            <a:pPr lvl="3" fontAlgn="auto">
              <a:spcAft>
                <a:spcPts val="0"/>
              </a:spcAft>
              <a:defRPr/>
            </a:pPr>
            <a:r>
              <a:rPr lang="zh-CN" altLang="en-US" sz="1300" dirty="0">
                <a:latin typeface="+mn-ea"/>
              </a:rPr>
              <a:t>自动化测试</a:t>
            </a:r>
            <a:endParaRPr lang="en-US" altLang="zh-CN" sz="1300" dirty="0">
              <a:latin typeface="+mn-ea"/>
            </a:endParaRPr>
          </a:p>
          <a:p>
            <a:pPr lvl="3" fontAlgn="auto">
              <a:spcAft>
                <a:spcPts val="0"/>
              </a:spcAft>
              <a:defRPr/>
            </a:pPr>
            <a:r>
              <a:rPr lang="zh-CN" altLang="en-US" sz="1300" dirty="0">
                <a:latin typeface="+mn-ea"/>
              </a:rPr>
              <a:t>创建新的测试来监测这个缺陷</a:t>
            </a:r>
          </a:p>
          <a:p>
            <a:pPr fontAlgn="auto">
              <a:spcAft>
                <a:spcPts val="0"/>
              </a:spcAft>
              <a:defRPr/>
            </a:pPr>
            <a:endParaRPr lang="zh-CN" altLang="en-US" dirty="0"/>
          </a:p>
        </p:txBody>
      </p:sp>
    </p:spTree>
    <p:extLst>
      <p:ext uri="{BB962C8B-B14F-4D97-AF65-F5344CB8AC3E}">
        <p14:creationId xmlns:p14="http://schemas.microsoft.com/office/powerpoint/2010/main" val="3975580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3" name="Rectangle 2"/>
          <p:cNvSpPr>
            <a:spLocks noGrp="1" noChangeArrowheads="1"/>
          </p:cNvSpPr>
          <p:nvPr>
            <p:ph type="title"/>
          </p:nvPr>
        </p:nvSpPr>
        <p:spPr>
          <a:prstGeom prst="rect">
            <a:avLst/>
          </a:prstGeom>
          <a:noFill/>
          <a:ln w="9525">
            <a:noFill/>
            <a:miter lim="800000"/>
            <a:headEnd/>
            <a:tailEnd/>
          </a:ln>
        </p:spPr>
        <p:txBody>
          <a:bodyPr vert="horz" wrap="square" lIns="80128" tIns="40064" rIns="80128" bIns="40064" numCol="1" anchor="ctr" anchorCtr="0" compatLnSpc="1">
            <a:prstTxWarp prst="textNoShape">
              <a:avLst/>
            </a:prstTxWarp>
            <a:noAutofit/>
          </a:bodyPr>
          <a:lstStyle/>
          <a:p>
            <a:r>
              <a:rPr lang="zh-CN" altLang="en-US" sz="3500" dirty="0"/>
              <a:t>行业：云将是软件的普遍承载方式，大量软件将以</a:t>
            </a:r>
            <a:r>
              <a:rPr lang="en-US" altLang="zh-CN" sz="3500" dirty="0"/>
              <a:t>SaaS</a:t>
            </a:r>
            <a:r>
              <a:rPr lang="zh-CN" altLang="en-US" sz="3500" dirty="0"/>
              <a:t>的形式运行在云中</a:t>
            </a:r>
          </a:p>
        </p:txBody>
      </p:sp>
      <p:sp>
        <p:nvSpPr>
          <p:cNvPr id="2" name="文本占位符 1"/>
          <p:cNvSpPr>
            <a:spLocks noGrp="1"/>
          </p:cNvSpPr>
          <p:nvPr>
            <p:ph type="body" sz="quarter" idx="10"/>
          </p:nvPr>
        </p:nvSpPr>
        <p:spPr/>
        <p:txBody>
          <a:bodyPr/>
          <a:lstStyle/>
          <a:p>
            <a:endParaRPr lang="en-US" dirty="0"/>
          </a:p>
        </p:txBody>
      </p:sp>
      <p:sp>
        <p:nvSpPr>
          <p:cNvPr id="38" name="矩形 37"/>
          <p:cNvSpPr/>
          <p:nvPr/>
        </p:nvSpPr>
        <p:spPr>
          <a:xfrm>
            <a:off x="899592" y="1988840"/>
            <a:ext cx="3528392" cy="1615827"/>
          </a:xfrm>
          <a:prstGeom prst="rect">
            <a:avLst/>
          </a:prstGeom>
          <a:noFill/>
        </p:spPr>
        <p:txBody>
          <a:bodyPr wrap="square">
            <a:spAutoFit/>
          </a:bodyPr>
          <a:lstStyle/>
          <a:p>
            <a:pPr>
              <a:lnSpc>
                <a:spcPct val="150000"/>
              </a:lnSpc>
            </a:pPr>
            <a:r>
              <a:rPr lang="zh-CN" altLang="en-US" sz="1100" b="0" dirty="0">
                <a:solidFill>
                  <a:schemeClr val="tx1"/>
                </a:solidFill>
                <a:latin typeface="+mn-lt"/>
                <a:ea typeface="+mn-ea"/>
              </a:rPr>
              <a:t>        来自</a:t>
            </a:r>
            <a:r>
              <a:rPr lang="en-US" altLang="zh-CN" sz="1100" dirty="0">
                <a:solidFill>
                  <a:schemeClr val="tx1"/>
                </a:solidFill>
                <a:latin typeface="+mn-lt"/>
                <a:ea typeface="+mn-ea"/>
              </a:rPr>
              <a:t>Gartner</a:t>
            </a:r>
            <a:r>
              <a:rPr lang="zh-CN" altLang="en-US" sz="1100" dirty="0">
                <a:solidFill>
                  <a:schemeClr val="tx1"/>
                </a:solidFill>
                <a:latin typeface="+mn-lt"/>
                <a:ea typeface="+mn-ea"/>
              </a:rPr>
              <a:t>的相关观点：</a:t>
            </a:r>
            <a:endParaRPr lang="en-US" altLang="zh-CN" sz="1100" dirty="0">
              <a:solidFill>
                <a:schemeClr val="tx1"/>
              </a:solidFill>
              <a:latin typeface="+mn-lt"/>
              <a:ea typeface="+mn-ea"/>
            </a:endParaRPr>
          </a:p>
          <a:p>
            <a:pPr marL="557064" lvl="1" indent="-214255">
              <a:lnSpc>
                <a:spcPct val="150000"/>
              </a:lnSpc>
              <a:buFont typeface="Wingdings" charset="2"/>
              <a:buChar char="p"/>
            </a:pPr>
            <a:r>
              <a:rPr lang="zh-CN" altLang="en-US" sz="1100" dirty="0">
                <a:solidFill>
                  <a:schemeClr val="tx1"/>
                </a:solidFill>
                <a:latin typeface="+mn-lt"/>
                <a:ea typeface="+mn-ea"/>
              </a:rPr>
              <a:t> 到</a:t>
            </a:r>
            <a:r>
              <a:rPr lang="en-US" altLang="zh-CN" sz="1100" dirty="0">
                <a:solidFill>
                  <a:schemeClr val="tx1"/>
                </a:solidFill>
                <a:latin typeface="+mn-lt"/>
                <a:ea typeface="+mn-ea"/>
              </a:rPr>
              <a:t>2020</a:t>
            </a:r>
            <a:r>
              <a:rPr lang="zh-CN" altLang="en-US" sz="1100" dirty="0">
                <a:solidFill>
                  <a:schemeClr val="tx1"/>
                </a:solidFill>
                <a:latin typeface="+mn-lt"/>
                <a:ea typeface="+mn-ea"/>
              </a:rPr>
              <a:t>年，云计算将成为最主流的</a:t>
            </a:r>
            <a:r>
              <a:rPr lang="en-US" altLang="zh-CN" sz="1100" dirty="0">
                <a:solidFill>
                  <a:schemeClr val="tx1"/>
                </a:solidFill>
                <a:latin typeface="+mn-lt"/>
                <a:ea typeface="+mn-ea"/>
              </a:rPr>
              <a:t>IT</a:t>
            </a:r>
            <a:r>
              <a:rPr lang="zh-CN" altLang="en-US" sz="1100" dirty="0">
                <a:solidFill>
                  <a:schemeClr val="tx1"/>
                </a:solidFill>
                <a:latin typeface="+mn-lt"/>
                <a:ea typeface="+mn-ea"/>
              </a:rPr>
              <a:t>形态</a:t>
            </a:r>
            <a:endParaRPr lang="en-US" altLang="zh-CN" sz="1100" dirty="0">
              <a:solidFill>
                <a:schemeClr val="tx1"/>
              </a:solidFill>
              <a:latin typeface="+mn-lt"/>
              <a:ea typeface="+mn-ea"/>
            </a:endParaRPr>
          </a:p>
          <a:p>
            <a:pPr marL="557064" lvl="1" indent="-214255">
              <a:lnSpc>
                <a:spcPct val="150000"/>
              </a:lnSpc>
              <a:buFont typeface="Wingdings" charset="2"/>
              <a:buChar char="p"/>
            </a:pPr>
            <a:r>
              <a:rPr lang="zh-CN" altLang="en-US" sz="1100" b="0" dirty="0">
                <a:solidFill>
                  <a:schemeClr val="tx1"/>
                </a:solidFill>
                <a:latin typeface="+mn-lt"/>
                <a:ea typeface="+mn-ea"/>
              </a:rPr>
              <a:t> 到</a:t>
            </a:r>
            <a:r>
              <a:rPr lang="en-US" altLang="zh-CN" sz="1100" b="0" dirty="0">
                <a:solidFill>
                  <a:schemeClr val="tx1"/>
                </a:solidFill>
                <a:latin typeface="+mn-lt"/>
                <a:ea typeface="+mn-ea"/>
              </a:rPr>
              <a:t>2018</a:t>
            </a:r>
            <a:r>
              <a:rPr lang="zh-CN" altLang="en-US" sz="1100" b="0" dirty="0">
                <a:solidFill>
                  <a:schemeClr val="tx1"/>
                </a:solidFill>
                <a:latin typeface="+mn-lt"/>
                <a:ea typeface="+mn-ea"/>
              </a:rPr>
              <a:t>年，运行在公有云上的应用</a:t>
            </a:r>
            <a:r>
              <a:rPr lang="en-US" altLang="zh-CN" sz="1100" dirty="0">
                <a:solidFill>
                  <a:schemeClr val="tx1"/>
                </a:solidFill>
                <a:latin typeface="+mn-lt"/>
                <a:ea typeface="+mn-ea"/>
              </a:rPr>
              <a:t>50%</a:t>
            </a:r>
            <a:r>
              <a:rPr lang="zh-CN" altLang="en-US" sz="1100" dirty="0">
                <a:solidFill>
                  <a:schemeClr val="tx1"/>
                </a:solidFill>
                <a:latin typeface="+mn-lt"/>
                <a:ea typeface="+mn-ea"/>
              </a:rPr>
              <a:t>将会是企业关键应用</a:t>
            </a:r>
            <a:endParaRPr lang="en-US" altLang="zh-CN" sz="1100" dirty="0">
              <a:solidFill>
                <a:schemeClr val="tx1"/>
              </a:solidFill>
              <a:latin typeface="+mn-lt"/>
              <a:ea typeface="+mn-ea"/>
            </a:endParaRPr>
          </a:p>
          <a:p>
            <a:pPr marL="557064" lvl="1" indent="-214255">
              <a:lnSpc>
                <a:spcPct val="150000"/>
              </a:lnSpc>
              <a:buFont typeface="Wingdings" charset="2"/>
              <a:buChar char="p"/>
            </a:pPr>
            <a:r>
              <a:rPr lang="zh-CN" altLang="en-US" sz="1100" b="0" dirty="0">
                <a:solidFill>
                  <a:schemeClr val="tx1"/>
                </a:solidFill>
                <a:latin typeface="+mn-lt"/>
                <a:ea typeface="+mn-ea"/>
              </a:rPr>
              <a:t> 到</a:t>
            </a:r>
            <a:r>
              <a:rPr lang="en-US" altLang="zh-CN" sz="1100" b="0" dirty="0">
                <a:solidFill>
                  <a:schemeClr val="tx1"/>
                </a:solidFill>
                <a:latin typeface="+mn-lt"/>
                <a:ea typeface="+mn-ea"/>
              </a:rPr>
              <a:t>2019</a:t>
            </a:r>
            <a:r>
              <a:rPr lang="zh-CN" altLang="en-US" sz="1100" b="0" dirty="0">
                <a:solidFill>
                  <a:schemeClr val="tx1"/>
                </a:solidFill>
                <a:latin typeface="+mn-lt"/>
                <a:ea typeface="+mn-ea"/>
              </a:rPr>
              <a:t>年，超过</a:t>
            </a:r>
            <a:r>
              <a:rPr lang="en-US" altLang="zh-CN" sz="1100" b="0" dirty="0">
                <a:solidFill>
                  <a:schemeClr val="tx1"/>
                </a:solidFill>
                <a:latin typeface="+mn-lt"/>
                <a:ea typeface="+mn-ea"/>
              </a:rPr>
              <a:t>30%</a:t>
            </a:r>
            <a:r>
              <a:rPr lang="zh-CN" altLang="en-US" sz="1100" b="0" dirty="0">
                <a:solidFill>
                  <a:schemeClr val="tx1"/>
                </a:solidFill>
                <a:latin typeface="+mn-lt"/>
                <a:ea typeface="+mn-ea"/>
              </a:rPr>
              <a:t>的</a:t>
            </a:r>
            <a:r>
              <a:rPr lang="en-US" altLang="zh-CN" sz="1100" b="0" dirty="0">
                <a:solidFill>
                  <a:schemeClr val="tx1"/>
                </a:solidFill>
                <a:latin typeface="+mn-lt"/>
                <a:ea typeface="+mn-ea"/>
              </a:rPr>
              <a:t>100</a:t>
            </a:r>
            <a:r>
              <a:rPr lang="zh-CN" altLang="en-US" sz="1100" b="0" dirty="0">
                <a:solidFill>
                  <a:schemeClr val="tx1"/>
                </a:solidFill>
                <a:latin typeface="+mn-lt"/>
                <a:ea typeface="+mn-ea"/>
              </a:rPr>
              <a:t>个最大的新软件投资将从</a:t>
            </a:r>
            <a:r>
              <a:rPr lang="en-US" altLang="zh-CN" sz="1100" b="0" dirty="0">
                <a:solidFill>
                  <a:schemeClr val="tx1"/>
                </a:solidFill>
                <a:latin typeface="+mn-lt"/>
                <a:ea typeface="+mn-ea"/>
              </a:rPr>
              <a:t>Cloud-First</a:t>
            </a:r>
            <a:r>
              <a:rPr lang="zh-CN" altLang="en-US" sz="1100" b="0" dirty="0">
                <a:solidFill>
                  <a:schemeClr val="tx1"/>
                </a:solidFill>
                <a:latin typeface="+mn-lt"/>
                <a:ea typeface="+mn-ea"/>
              </a:rPr>
              <a:t>转向</a:t>
            </a:r>
            <a:r>
              <a:rPr lang="en-US" altLang="zh-CN" sz="1100" dirty="0">
                <a:solidFill>
                  <a:schemeClr val="tx1"/>
                </a:solidFill>
                <a:latin typeface="+mn-lt"/>
                <a:ea typeface="+mn-ea"/>
              </a:rPr>
              <a:t>Cloud-Only</a:t>
            </a:r>
          </a:p>
        </p:txBody>
      </p:sp>
      <p:sp>
        <p:nvSpPr>
          <p:cNvPr id="39" name="椭圆 38"/>
          <p:cNvSpPr/>
          <p:nvPr/>
        </p:nvSpPr>
        <p:spPr>
          <a:xfrm>
            <a:off x="5148064" y="1713013"/>
            <a:ext cx="971602" cy="48592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latin typeface="+mn-ea"/>
              </a:rPr>
              <a:t>商业模式</a:t>
            </a:r>
          </a:p>
        </p:txBody>
      </p:sp>
      <p:sp>
        <p:nvSpPr>
          <p:cNvPr id="40" name="椭圆 39"/>
          <p:cNvSpPr/>
          <p:nvPr/>
        </p:nvSpPr>
        <p:spPr>
          <a:xfrm>
            <a:off x="5148064" y="2457089"/>
            <a:ext cx="971602" cy="48592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latin typeface="+mn-ea"/>
              </a:rPr>
              <a:t>系统架构</a:t>
            </a:r>
          </a:p>
        </p:txBody>
      </p:sp>
      <p:sp>
        <p:nvSpPr>
          <p:cNvPr id="41" name="椭圆 40"/>
          <p:cNvSpPr/>
          <p:nvPr/>
        </p:nvSpPr>
        <p:spPr>
          <a:xfrm>
            <a:off x="5148064" y="3212976"/>
            <a:ext cx="971602" cy="48592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latin typeface="+mn-ea"/>
              </a:rPr>
              <a:t>研发模式</a:t>
            </a:r>
          </a:p>
        </p:txBody>
      </p:sp>
      <p:sp>
        <p:nvSpPr>
          <p:cNvPr id="42" name="Freeform 6"/>
          <p:cNvSpPr>
            <a:spLocks/>
          </p:cNvSpPr>
          <p:nvPr/>
        </p:nvSpPr>
        <p:spPr bwMode="auto">
          <a:xfrm rot="5400000">
            <a:off x="4104214" y="2744658"/>
            <a:ext cx="1187824" cy="108236"/>
          </a:xfrm>
          <a:custGeom>
            <a:avLst/>
            <a:gdLst>
              <a:gd name="T0" fmla="*/ 0 w 10540"/>
              <a:gd name="T1" fmla="*/ 1219 h 1219"/>
              <a:gd name="T2" fmla="*/ 5270 w 10540"/>
              <a:gd name="T3" fmla="*/ 0 h 1219"/>
              <a:gd name="T4" fmla="*/ 10540 w 10540"/>
              <a:gd name="T5" fmla="*/ 1219 h 1219"/>
              <a:gd name="T6" fmla="*/ 0 w 10540"/>
              <a:gd name="T7" fmla="*/ 1219 h 1219"/>
            </a:gdLst>
            <a:ahLst/>
            <a:cxnLst>
              <a:cxn ang="0">
                <a:pos x="T0" y="T1"/>
              </a:cxn>
              <a:cxn ang="0">
                <a:pos x="T2" y="T3"/>
              </a:cxn>
              <a:cxn ang="0">
                <a:pos x="T4" y="T5"/>
              </a:cxn>
              <a:cxn ang="0">
                <a:pos x="T6" y="T7"/>
              </a:cxn>
            </a:cxnLst>
            <a:rect l="0" t="0" r="r" b="b"/>
            <a:pathLst>
              <a:path w="10540" h="1219">
                <a:moveTo>
                  <a:pt x="0" y="1219"/>
                </a:moveTo>
                <a:lnTo>
                  <a:pt x="5270" y="0"/>
                </a:lnTo>
                <a:lnTo>
                  <a:pt x="10540" y="1219"/>
                </a:lnTo>
                <a:lnTo>
                  <a:pt x="0" y="1219"/>
                </a:lnTo>
                <a:close/>
              </a:path>
            </a:pathLst>
          </a:custGeom>
          <a:gradFill flip="none" rotWithShape="1">
            <a:gsLst>
              <a:gs pos="0">
                <a:srgbClr val="00B0F0">
                  <a:alpha val="0"/>
                </a:srgbClr>
              </a:gs>
              <a:gs pos="100000">
                <a:srgbClr val="00B0F0">
                  <a:alpha val="75000"/>
                </a:srgbClr>
              </a:gs>
            </a:gsLst>
            <a:lin ang="16200000" scaled="1"/>
            <a:tileRect/>
          </a:gradFill>
          <a:ln w="12700">
            <a:gradFill>
              <a:gsLst>
                <a:gs pos="0">
                  <a:srgbClr val="00B0F0"/>
                </a:gs>
                <a:gs pos="100000">
                  <a:srgbClr val="4BF0F0">
                    <a:alpha val="0"/>
                  </a:srgbClr>
                </a:gs>
              </a:gsLst>
              <a:lin ang="5400000" scaled="0"/>
            </a:gradFill>
            <a:round/>
            <a:headEnd/>
            <a:tailEnd/>
          </a:ln>
          <a:effectLst>
            <a:outerShdw blurRad="50800" dist="38100" dir="2700000" algn="tl" rotWithShape="0">
              <a:prstClr val="black">
                <a:alpha val="40000"/>
              </a:prstClr>
            </a:outerShdw>
          </a:effectLst>
        </p:spPr>
        <p:txBody>
          <a:bodyPr vert="horz" wrap="square" lIns="137118" tIns="68558" rIns="137118" bIns="68558" numCol="1" anchor="t" anchorCtr="0" compatLnSpc="1">
            <a:prstTxWarp prst="textNoShape">
              <a:avLst/>
            </a:prstTxWarp>
          </a:bodyPr>
          <a:lstStyle/>
          <a:p>
            <a:pPr defTabSz="203985"/>
            <a:endParaRPr lang="zh-CN" altLang="en-US" sz="1400">
              <a:solidFill>
                <a:schemeClr val="tx1"/>
              </a:solidFill>
              <a:effectLst>
                <a:outerShdw blurRad="38100" dist="38100" dir="2700000" algn="tl">
                  <a:srgbClr val="000000">
                    <a:alpha val="43137"/>
                  </a:srgbClr>
                </a:outerShdw>
              </a:effectLst>
            </a:endParaRPr>
          </a:p>
        </p:txBody>
      </p:sp>
      <p:sp>
        <p:nvSpPr>
          <p:cNvPr id="43" name="TextBox 3"/>
          <p:cNvSpPr txBox="1"/>
          <p:nvPr/>
        </p:nvSpPr>
        <p:spPr bwMode="auto">
          <a:xfrm>
            <a:off x="1115616" y="4077072"/>
            <a:ext cx="6679598" cy="1885418"/>
          </a:xfrm>
          <a:prstGeom prst="rect">
            <a:avLst/>
          </a:prstGeom>
          <a:noFill/>
          <a:ln w="9525">
            <a:noFill/>
            <a:miter lim="800000"/>
            <a:headEnd/>
            <a:tailEnd/>
          </a:ln>
        </p:spPr>
        <p:txBody>
          <a:bodyPr wrap="square" lIns="74965" tIns="37480" rIns="74965" bIns="37480" rtlCol="0">
            <a:spAutoFit/>
          </a:bodyPr>
          <a:lstStyle/>
          <a:p>
            <a:pPr defTabSz="751036" eaLnBrk="0" hangingPunct="0">
              <a:lnSpc>
                <a:spcPct val="140000"/>
              </a:lnSpc>
            </a:pPr>
            <a:r>
              <a:rPr lang="zh-CN" altLang="en-US" sz="1400" b="0" dirty="0">
                <a:solidFill>
                  <a:schemeClr val="tx1"/>
                </a:solidFill>
                <a:latin typeface="+mn-lt"/>
                <a:ea typeface="+mn-ea"/>
              </a:rPr>
              <a:t>国家</a:t>
            </a:r>
            <a:r>
              <a:rPr lang="en-US" altLang="zh-CN" sz="1400" b="0" dirty="0">
                <a:solidFill>
                  <a:schemeClr val="tx1"/>
                </a:solidFill>
                <a:latin typeface="+mn-lt"/>
                <a:ea typeface="+mn-ea"/>
              </a:rPr>
              <a:t>《</a:t>
            </a:r>
            <a:r>
              <a:rPr lang="zh-CN" altLang="en-US" sz="1400" b="0" dirty="0">
                <a:solidFill>
                  <a:schemeClr val="tx1"/>
                </a:solidFill>
                <a:latin typeface="+mn-lt"/>
                <a:ea typeface="+mn-ea"/>
              </a:rPr>
              <a:t>云计算发展三年行动计划（</a:t>
            </a:r>
            <a:r>
              <a:rPr lang="en-US" altLang="zh-CN" sz="1400" b="0" dirty="0">
                <a:solidFill>
                  <a:schemeClr val="tx1"/>
                </a:solidFill>
                <a:latin typeface="+mn-lt"/>
                <a:ea typeface="+mn-ea"/>
              </a:rPr>
              <a:t>2017</a:t>
            </a:r>
            <a:r>
              <a:rPr lang="zh-CN" altLang="en-US" sz="1400" b="0" dirty="0">
                <a:solidFill>
                  <a:schemeClr val="tx1"/>
                </a:solidFill>
                <a:latin typeface="+mn-lt"/>
                <a:ea typeface="+mn-ea"/>
              </a:rPr>
              <a:t>－</a:t>
            </a:r>
            <a:r>
              <a:rPr lang="en-US" altLang="zh-CN" sz="1400" b="0" dirty="0">
                <a:solidFill>
                  <a:schemeClr val="tx1"/>
                </a:solidFill>
                <a:latin typeface="+mn-lt"/>
                <a:ea typeface="+mn-ea"/>
              </a:rPr>
              <a:t>2019</a:t>
            </a:r>
            <a:r>
              <a:rPr lang="zh-CN" altLang="en-US" sz="1400" b="0" dirty="0">
                <a:solidFill>
                  <a:schemeClr val="tx1"/>
                </a:solidFill>
                <a:latin typeface="+mn-lt"/>
                <a:ea typeface="+mn-ea"/>
              </a:rPr>
              <a:t>年） </a:t>
            </a:r>
            <a:r>
              <a:rPr lang="en-US" altLang="zh-CN" sz="1400" b="0" dirty="0">
                <a:solidFill>
                  <a:schemeClr val="tx1"/>
                </a:solidFill>
                <a:latin typeface="+mn-lt"/>
                <a:ea typeface="+mn-ea"/>
              </a:rPr>
              <a:t>》</a:t>
            </a:r>
            <a:r>
              <a:rPr lang="zh-CN" altLang="en-US" sz="1400" b="0" dirty="0">
                <a:solidFill>
                  <a:schemeClr val="tx1"/>
                </a:solidFill>
                <a:latin typeface="+mn-lt"/>
                <a:ea typeface="+mn-ea"/>
              </a:rPr>
              <a:t>指出：</a:t>
            </a:r>
            <a:r>
              <a:rPr lang="zh-CN" altLang="zh-CN" sz="1400" b="0" dirty="0">
                <a:solidFill>
                  <a:schemeClr val="tx1"/>
                </a:solidFill>
                <a:latin typeface="+mn-lt"/>
                <a:ea typeface="+mn-ea"/>
              </a:rPr>
              <a:t>支持软件企业向云计算转型。支持地方主管部门联合云计算骨干企业建立面向云计算开发测试的公共服务平台，提供咨询、培训、研发、商务等公共服务。支持软件和信息技术服务企业基于开发测试平台发展产品、服务和解决方案，加速向云计算转型，丰富完善办公、生产管理、财务管理、营销管理、人力资源管理等企业级</a:t>
            </a:r>
            <a:r>
              <a:rPr lang="en-US" altLang="zh-CN" sz="1400" b="0" dirty="0">
                <a:solidFill>
                  <a:schemeClr val="tx1"/>
                </a:solidFill>
                <a:latin typeface="+mn-lt"/>
                <a:ea typeface="+mn-ea"/>
              </a:rPr>
              <a:t>SaaS</a:t>
            </a:r>
            <a:r>
              <a:rPr lang="zh-CN" altLang="zh-CN" sz="1400" b="0" dirty="0">
                <a:solidFill>
                  <a:schemeClr val="tx1"/>
                </a:solidFill>
                <a:latin typeface="+mn-lt"/>
                <a:ea typeface="+mn-ea"/>
              </a:rPr>
              <a:t>服务，发展面向个人信息存储、家居生活、学习娱乐的云服务，培育信息消费新热点。 </a:t>
            </a:r>
            <a:endParaRPr lang="zh-CN" altLang="en-US" sz="1400" b="0" dirty="0">
              <a:solidFill>
                <a:schemeClr val="tx1"/>
              </a:solidFill>
              <a:latin typeface="+mn-lt"/>
              <a:ea typeface="+mn-ea"/>
            </a:endParaRPr>
          </a:p>
        </p:txBody>
      </p:sp>
      <p:sp>
        <p:nvSpPr>
          <p:cNvPr id="44" name="文本框 43">
            <a:hlinkClick r:id="rId3"/>
          </p:cNvPr>
          <p:cNvSpPr txBox="1"/>
          <p:nvPr/>
        </p:nvSpPr>
        <p:spPr>
          <a:xfrm>
            <a:off x="6948264" y="1844824"/>
            <a:ext cx="377944" cy="1938992"/>
          </a:xfrm>
          <a:prstGeom prst="rect">
            <a:avLst/>
          </a:prstGeom>
          <a:noFill/>
        </p:spPr>
        <p:txBody>
          <a:bodyPr wrap="square" rtlCol="0">
            <a:spAutoFit/>
          </a:bodyPr>
          <a:lstStyle/>
          <a:p>
            <a:r>
              <a:rPr lang="zh-CN" altLang="en-US" dirty="0">
                <a:solidFill>
                  <a:srgbClr val="0070C0"/>
                </a:solidFill>
                <a:latin typeface="+mn-ea"/>
                <a:ea typeface="+mn-ea"/>
              </a:rPr>
              <a:t>华为公司价值主张引言</a:t>
            </a:r>
            <a:endParaRPr lang="en-US" dirty="0">
              <a:solidFill>
                <a:srgbClr val="0070C0"/>
              </a:solidFill>
              <a:latin typeface="+mn-ea"/>
              <a:ea typeface="+mn-ea"/>
            </a:endParaRPr>
          </a:p>
        </p:txBody>
      </p:sp>
    </p:spTree>
    <p:extLst>
      <p:ext uri="{BB962C8B-B14F-4D97-AF65-F5344CB8AC3E}">
        <p14:creationId xmlns:p14="http://schemas.microsoft.com/office/powerpoint/2010/main" val="2104983156"/>
      </p:ext>
    </p:extLst>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标题 1"/>
          <p:cNvSpPr>
            <a:spLocks noGrp="1"/>
          </p:cNvSpPr>
          <p:nvPr>
            <p:ph type="title"/>
          </p:nvPr>
        </p:nvSpPr>
        <p:spPr/>
        <p:txBody>
          <a:bodyPr/>
          <a:lstStyle/>
          <a:p>
            <a:r>
              <a:rPr lang="zh-CN" altLang="en-US" sz="3500" dirty="0"/>
              <a:t>消除浪费之过度生产</a:t>
            </a:r>
            <a:r>
              <a:rPr lang="en-US" altLang="zh-CN" sz="3500" dirty="0"/>
              <a:t>—</a:t>
            </a:r>
            <a:r>
              <a:rPr lang="zh-CN" altLang="en-US" sz="3500" dirty="0"/>
              <a:t>额外的特征</a:t>
            </a:r>
          </a:p>
        </p:txBody>
      </p:sp>
      <p:sp>
        <p:nvSpPr>
          <p:cNvPr id="55299" name="内容占位符 2"/>
          <p:cNvSpPr>
            <a:spLocks noGrp="1"/>
          </p:cNvSpPr>
          <p:nvPr>
            <p:ph type="body" sz="quarter" idx="10"/>
          </p:nvPr>
        </p:nvSpPr>
        <p:spPr/>
        <p:txBody>
          <a:bodyPr/>
          <a:lstStyle/>
          <a:p>
            <a:pPr marL="0" indent="0">
              <a:buNone/>
            </a:pPr>
            <a:r>
              <a:rPr lang="zh-CN" altLang="en-US" sz="2200" dirty="0"/>
              <a:t>每行代码都是要花钱的</a:t>
            </a:r>
          </a:p>
        </p:txBody>
      </p:sp>
      <p:pic>
        <p:nvPicPr>
          <p:cNvPr id="55300" name="Picture 2" descr="alsd_020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11760" y="2012692"/>
            <a:ext cx="4628610" cy="386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1245137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标题 1"/>
          <p:cNvSpPr>
            <a:spLocks noGrp="1"/>
          </p:cNvSpPr>
          <p:nvPr>
            <p:ph type="title"/>
          </p:nvPr>
        </p:nvSpPr>
        <p:spPr/>
        <p:txBody>
          <a:bodyPr/>
          <a:lstStyle/>
          <a:p>
            <a:r>
              <a:rPr lang="zh-CN" altLang="en-US" sz="3500" dirty="0"/>
              <a:t>消除浪费之运输</a:t>
            </a:r>
            <a:r>
              <a:rPr lang="en-US" altLang="zh-CN" sz="3500" dirty="0"/>
              <a:t>—</a:t>
            </a:r>
            <a:r>
              <a:rPr lang="zh-CN" altLang="en-US" sz="3500" dirty="0"/>
              <a:t>传递</a:t>
            </a:r>
          </a:p>
        </p:txBody>
      </p:sp>
      <p:sp>
        <p:nvSpPr>
          <p:cNvPr id="57347" name="内容占位符 2"/>
          <p:cNvSpPr>
            <a:spLocks noGrp="1"/>
          </p:cNvSpPr>
          <p:nvPr>
            <p:ph type="body" sz="quarter" idx="10"/>
          </p:nvPr>
        </p:nvSpPr>
        <p:spPr/>
        <p:txBody>
          <a:bodyPr/>
          <a:lstStyle/>
          <a:p>
            <a:r>
              <a:rPr lang="zh-CN" altLang="en-US" sz="1800" b="1" dirty="0">
                <a:latin typeface="+mn-ea"/>
              </a:rPr>
              <a:t>典型的瀑布过程，其间充满了传递活动</a:t>
            </a:r>
            <a:endParaRPr lang="en-US" altLang="zh-CN" sz="1800" b="1" dirty="0">
              <a:latin typeface="+mn-ea"/>
            </a:endParaRPr>
          </a:p>
          <a:p>
            <a:r>
              <a:rPr lang="zh-CN" altLang="en-US" sz="1800" b="1" dirty="0">
                <a:latin typeface="+mn-ea"/>
              </a:rPr>
              <a:t>大量的知识在每次传递过程中丢失了</a:t>
            </a:r>
            <a:endParaRPr lang="en-US" altLang="zh-CN" sz="1800" b="1" dirty="0">
              <a:latin typeface="+mn-ea"/>
            </a:endParaRPr>
          </a:p>
          <a:p>
            <a:pPr lvl="1"/>
            <a:r>
              <a:rPr lang="zh-CN" altLang="en-US" sz="1800" dirty="0">
                <a:latin typeface="+mn-ea"/>
              </a:rPr>
              <a:t>因为不可能以书面形式记录下包括经验教训，新发现的、新创建的、已知的知识等每样东西</a:t>
            </a:r>
            <a:endParaRPr lang="en-US" altLang="zh-CN" sz="1800" dirty="0">
              <a:latin typeface="+mn-ea"/>
            </a:endParaRPr>
          </a:p>
          <a:p>
            <a:pPr lvl="1"/>
            <a:r>
              <a:rPr lang="zh-CN" altLang="en-US" sz="1800" dirty="0">
                <a:latin typeface="+mn-ea"/>
              </a:rPr>
              <a:t>大量的隐性知识没有被传递下去</a:t>
            </a:r>
            <a:endParaRPr lang="en-US" altLang="zh-CN" sz="1800" dirty="0">
              <a:latin typeface="+mn-ea"/>
            </a:endParaRPr>
          </a:p>
          <a:p>
            <a:r>
              <a:rPr lang="zh-CN" altLang="en-US" sz="1800" b="1" dirty="0">
                <a:latin typeface="+mn-ea"/>
              </a:rPr>
              <a:t>尽可能地避免传递</a:t>
            </a:r>
          </a:p>
          <a:p>
            <a:endParaRPr lang="zh-CN" altLang="en-US" dirty="0">
              <a:latin typeface="+mn-ea"/>
            </a:endParaRPr>
          </a:p>
        </p:txBody>
      </p:sp>
    </p:spTree>
    <p:extLst>
      <p:ext uri="{BB962C8B-B14F-4D97-AF65-F5344CB8AC3E}">
        <p14:creationId xmlns:p14="http://schemas.microsoft.com/office/powerpoint/2010/main" val="348014132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标题 1"/>
          <p:cNvSpPr>
            <a:spLocks noGrp="1"/>
          </p:cNvSpPr>
          <p:nvPr>
            <p:ph type="title"/>
          </p:nvPr>
        </p:nvSpPr>
        <p:spPr/>
        <p:txBody>
          <a:bodyPr/>
          <a:lstStyle/>
          <a:p>
            <a:r>
              <a:rPr lang="zh-CN" altLang="en-US" sz="3500" dirty="0"/>
              <a:t>消除浪费之等待</a:t>
            </a:r>
            <a:r>
              <a:rPr lang="en-US" altLang="zh-CN" sz="3500" dirty="0"/>
              <a:t>—</a:t>
            </a:r>
            <a:r>
              <a:rPr lang="zh-CN" altLang="en-US" sz="3500" dirty="0"/>
              <a:t>延迟</a:t>
            </a:r>
          </a:p>
        </p:txBody>
      </p:sp>
      <p:sp>
        <p:nvSpPr>
          <p:cNvPr id="3" name="内容占位符 2"/>
          <p:cNvSpPr>
            <a:spLocks noGrp="1"/>
          </p:cNvSpPr>
          <p:nvPr>
            <p:ph type="body" sz="quarter" idx="10"/>
          </p:nvPr>
        </p:nvSpPr>
        <p:spPr/>
        <p:txBody>
          <a:bodyPr rtlCol="0">
            <a:normAutofit/>
          </a:bodyPr>
          <a:lstStyle/>
          <a:p>
            <a:pPr fontAlgn="auto">
              <a:spcAft>
                <a:spcPts val="0"/>
              </a:spcAft>
              <a:defRPr/>
            </a:pPr>
            <a:r>
              <a:rPr lang="zh-CN" altLang="en-US" sz="1800" b="1" dirty="0">
                <a:latin typeface="+mn-ea"/>
              </a:rPr>
              <a:t>软件开发项目中几乎是在不断作出决定</a:t>
            </a:r>
            <a:endParaRPr lang="en-US" altLang="zh-CN" sz="1800" b="1" dirty="0">
              <a:latin typeface="+mn-ea"/>
            </a:endParaRPr>
          </a:p>
          <a:p>
            <a:pPr lvl="1" fontAlgn="auto">
              <a:spcAft>
                <a:spcPts val="0"/>
              </a:spcAft>
              <a:defRPr/>
            </a:pPr>
            <a:r>
              <a:rPr lang="zh-CN" altLang="en-US" sz="1600" dirty="0">
                <a:latin typeface="+mn-ea"/>
              </a:rPr>
              <a:t>开发人员是不可能知道一切的，势必需要去问他的同事、客户和其他与项目相关的人。</a:t>
            </a:r>
            <a:endParaRPr lang="en-US" altLang="zh-CN" sz="1600" dirty="0">
              <a:latin typeface="+mn-ea"/>
            </a:endParaRPr>
          </a:p>
          <a:p>
            <a:pPr lvl="1" fontAlgn="auto">
              <a:spcAft>
                <a:spcPts val="0"/>
              </a:spcAft>
              <a:defRPr/>
            </a:pPr>
            <a:r>
              <a:rPr lang="zh-CN" altLang="en-US" sz="1600" dirty="0">
                <a:latin typeface="+mn-ea"/>
              </a:rPr>
              <a:t>如果这些人可以随时在身旁，那么就不会有任何延迟，开发也就会继续全速前进。</a:t>
            </a:r>
            <a:endParaRPr lang="en-US" altLang="zh-CN" sz="1600" dirty="0">
              <a:latin typeface="+mn-ea"/>
            </a:endParaRPr>
          </a:p>
          <a:p>
            <a:pPr lvl="1" fontAlgn="auto">
              <a:spcAft>
                <a:spcPts val="0"/>
              </a:spcAft>
              <a:defRPr/>
            </a:pPr>
            <a:r>
              <a:rPr lang="zh-CN" altLang="en-US" sz="1600" dirty="0">
                <a:latin typeface="+mn-ea"/>
              </a:rPr>
              <a:t>但如果问题不能立即得到回答，该阶段就会存在各种浪费的结果。</a:t>
            </a:r>
            <a:endParaRPr lang="en-US" altLang="zh-CN" sz="1600" dirty="0">
              <a:latin typeface="+mn-ea"/>
            </a:endParaRPr>
          </a:p>
          <a:p>
            <a:pPr fontAlgn="auto">
              <a:spcAft>
                <a:spcPts val="0"/>
              </a:spcAft>
              <a:defRPr/>
            </a:pPr>
            <a:r>
              <a:rPr lang="zh-CN" altLang="en-US" sz="1800" b="1" dirty="0">
                <a:latin typeface="+mn-ea"/>
              </a:rPr>
              <a:t>最有成效的安排</a:t>
            </a:r>
            <a:endParaRPr lang="en-US" altLang="zh-CN" sz="1800" b="1" dirty="0">
              <a:latin typeface="+mn-ea"/>
            </a:endParaRPr>
          </a:p>
          <a:p>
            <a:pPr lvl="1" fontAlgn="auto">
              <a:spcAft>
                <a:spcPts val="0"/>
              </a:spcAft>
              <a:defRPr/>
            </a:pPr>
            <a:r>
              <a:rPr lang="zh-CN" altLang="en-US" sz="1600" dirty="0">
                <a:latin typeface="+mn-ea"/>
              </a:rPr>
              <a:t>设置包含所有团队成员的</a:t>
            </a:r>
            <a:r>
              <a:rPr lang="zh-CN" altLang="en-US" sz="1600" b="1" dirty="0">
                <a:solidFill>
                  <a:srgbClr val="990000"/>
                </a:solidFill>
                <a:latin typeface="+mn-ea"/>
              </a:rPr>
              <a:t>“集成式产品团队”</a:t>
            </a:r>
            <a:r>
              <a:rPr lang="en-US" altLang="zh-CN" sz="1600" b="1" dirty="0">
                <a:solidFill>
                  <a:srgbClr val="990000"/>
                </a:solidFill>
              </a:rPr>
              <a:t>(</a:t>
            </a:r>
            <a:r>
              <a:rPr lang="en-US" sz="1600" b="1" dirty="0">
                <a:solidFill>
                  <a:srgbClr val="990000"/>
                </a:solidFill>
              </a:rPr>
              <a:t>Integrated Product Teams, IPTs)</a:t>
            </a:r>
            <a:endParaRPr lang="en-US" sz="1600" dirty="0">
              <a:solidFill>
                <a:srgbClr val="990000"/>
              </a:solidFill>
            </a:endParaRPr>
          </a:p>
          <a:p>
            <a:pPr lvl="1" fontAlgn="auto">
              <a:spcAft>
                <a:spcPts val="0"/>
              </a:spcAft>
              <a:defRPr/>
            </a:pPr>
            <a:r>
              <a:rPr lang="zh-CN" altLang="en-US" sz="1600" dirty="0">
                <a:latin typeface="+mn-ea"/>
              </a:rPr>
              <a:t>其中包括客户</a:t>
            </a:r>
            <a:r>
              <a:rPr lang="en-US" altLang="zh-CN" sz="1600" dirty="0">
                <a:latin typeface="+mn-ea"/>
              </a:rPr>
              <a:t>(</a:t>
            </a:r>
            <a:r>
              <a:rPr lang="zh-CN" altLang="en-US" sz="1600" dirty="0">
                <a:latin typeface="+mn-ea"/>
              </a:rPr>
              <a:t>或客户代表</a:t>
            </a:r>
            <a:r>
              <a:rPr lang="en-US" altLang="zh-CN" sz="1600" dirty="0">
                <a:latin typeface="+mn-ea"/>
              </a:rPr>
              <a:t>)</a:t>
            </a:r>
            <a:r>
              <a:rPr lang="zh-CN" altLang="en-US" sz="1600" dirty="0">
                <a:latin typeface="+mn-ea"/>
              </a:rPr>
              <a:t>在内</a:t>
            </a:r>
          </a:p>
        </p:txBody>
      </p:sp>
    </p:spTree>
    <p:extLst>
      <p:ext uri="{BB962C8B-B14F-4D97-AF65-F5344CB8AC3E}">
        <p14:creationId xmlns:p14="http://schemas.microsoft.com/office/powerpoint/2010/main" val="125629627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标题 1"/>
          <p:cNvSpPr>
            <a:spLocks noGrp="1"/>
          </p:cNvSpPr>
          <p:nvPr>
            <p:ph type="title"/>
          </p:nvPr>
        </p:nvSpPr>
        <p:spPr/>
        <p:txBody>
          <a:bodyPr/>
          <a:lstStyle/>
          <a:p>
            <a:r>
              <a:rPr lang="zh-CN" altLang="en-US" sz="3500" dirty="0"/>
              <a:t>消除浪费之库存</a:t>
            </a:r>
            <a:r>
              <a:rPr lang="en-US" altLang="zh-CN" sz="3500" dirty="0"/>
              <a:t>—</a:t>
            </a:r>
            <a:r>
              <a:rPr lang="zh-CN" altLang="en-US" sz="3500" dirty="0"/>
              <a:t>半成品工作</a:t>
            </a:r>
          </a:p>
        </p:txBody>
      </p:sp>
      <p:sp>
        <p:nvSpPr>
          <p:cNvPr id="3" name="内容占位符 2"/>
          <p:cNvSpPr>
            <a:spLocks noGrp="1"/>
          </p:cNvSpPr>
          <p:nvPr>
            <p:ph type="body" sz="quarter" idx="10"/>
          </p:nvPr>
        </p:nvSpPr>
        <p:spPr/>
        <p:txBody>
          <a:bodyPr rtlCol="0">
            <a:normAutofit/>
          </a:bodyPr>
          <a:lstStyle/>
          <a:p>
            <a:pPr fontAlgn="auto">
              <a:spcAft>
                <a:spcPts val="0"/>
              </a:spcAft>
              <a:defRPr/>
            </a:pPr>
            <a:r>
              <a:rPr lang="zh-CN" altLang="en-US" sz="1800" b="1" dirty="0">
                <a:latin typeface="+mn-ea"/>
              </a:rPr>
              <a:t>半成品工作是指一切已经开始但尚未完成的东西</a:t>
            </a:r>
            <a:endParaRPr lang="en-US" altLang="zh-CN" sz="1800" b="1" dirty="0">
              <a:latin typeface="+mn-ea"/>
            </a:endParaRPr>
          </a:p>
          <a:p>
            <a:pPr lvl="1" fontAlgn="auto">
              <a:spcAft>
                <a:spcPts val="0"/>
              </a:spcAft>
              <a:defRPr/>
            </a:pPr>
            <a:r>
              <a:rPr lang="zh-CN" altLang="en-US" sz="1600" dirty="0">
                <a:latin typeface="+mn-ea"/>
              </a:rPr>
              <a:t>还未编码实现的需求（特征），或者是还没有进行测试、文档化和部署的代码，或者是还没有修复的错误。</a:t>
            </a:r>
            <a:endParaRPr lang="en-US" altLang="zh-CN" sz="1600" dirty="0">
              <a:latin typeface="+mn-ea"/>
            </a:endParaRPr>
          </a:p>
          <a:p>
            <a:pPr fontAlgn="auto">
              <a:spcAft>
                <a:spcPts val="0"/>
              </a:spcAft>
              <a:defRPr/>
            </a:pPr>
            <a:r>
              <a:rPr lang="zh-CN" altLang="en-US" sz="1600" b="1" dirty="0">
                <a:latin typeface="+mn-ea"/>
              </a:rPr>
              <a:t>精益方法</a:t>
            </a:r>
            <a:endParaRPr lang="en-US" altLang="zh-CN" sz="1600" b="1" dirty="0">
              <a:latin typeface="+mn-ea"/>
            </a:endParaRPr>
          </a:p>
          <a:p>
            <a:pPr lvl="1" fontAlgn="auto">
              <a:spcAft>
                <a:spcPts val="0"/>
              </a:spcAft>
              <a:defRPr/>
            </a:pPr>
            <a:r>
              <a:rPr lang="zh-CN" altLang="en-US" sz="1600" dirty="0">
                <a:latin typeface="+mn-ea"/>
              </a:rPr>
              <a:t>使用单件流</a:t>
            </a:r>
            <a:r>
              <a:rPr lang="zh-CN" altLang="en-US" sz="1600" dirty="0"/>
              <a:t>（</a:t>
            </a:r>
            <a:r>
              <a:rPr lang="en-US" sz="1600" dirty="0"/>
              <a:t>single-piece flow</a:t>
            </a:r>
            <a:r>
              <a:rPr lang="zh-CN" altLang="en-US" sz="1600" dirty="0"/>
              <a:t>）</a:t>
            </a:r>
            <a:r>
              <a:rPr lang="zh-CN" altLang="en-US" sz="1600" dirty="0">
                <a:latin typeface="+mn-ea"/>
              </a:rPr>
              <a:t>使某项功能特征尽快地流到部署阶段</a:t>
            </a:r>
            <a:endParaRPr lang="en-US" altLang="zh-CN" sz="1600" dirty="0">
              <a:latin typeface="+mn-ea"/>
            </a:endParaRPr>
          </a:p>
          <a:p>
            <a:pPr lvl="1" fontAlgn="auto">
              <a:spcAft>
                <a:spcPts val="0"/>
              </a:spcAft>
              <a:defRPr/>
            </a:pPr>
            <a:r>
              <a:rPr lang="zh-CN" altLang="en-US" sz="1600" dirty="0">
                <a:latin typeface="+mn-ea"/>
              </a:rPr>
              <a:t>不让半成品工作在队列中堆积起来</a:t>
            </a:r>
          </a:p>
          <a:p>
            <a:pPr fontAlgn="auto">
              <a:spcAft>
                <a:spcPts val="0"/>
              </a:spcAft>
              <a:defRPr/>
            </a:pPr>
            <a:r>
              <a:rPr lang="zh-CN" altLang="en-US" sz="1600" b="1" dirty="0">
                <a:latin typeface="+mn-ea"/>
              </a:rPr>
              <a:t>完成</a:t>
            </a:r>
            <a:endParaRPr lang="en-US" altLang="zh-CN" sz="1600" b="1" dirty="0">
              <a:latin typeface="+mn-ea"/>
            </a:endParaRPr>
          </a:p>
          <a:p>
            <a:pPr lvl="1" fontAlgn="auto">
              <a:spcAft>
                <a:spcPts val="0"/>
              </a:spcAft>
              <a:defRPr/>
            </a:pPr>
            <a:r>
              <a:rPr lang="zh-CN" altLang="en-US" sz="1600" dirty="0">
                <a:latin typeface="+mn-ea"/>
              </a:rPr>
              <a:t>一项功能特征只有在可进行部署、做了完整的文档记录、经过测试和没有错误时，才可以说是已经完成了</a:t>
            </a:r>
          </a:p>
          <a:p>
            <a:pPr lvl="1" fontAlgn="auto">
              <a:spcAft>
                <a:spcPts val="0"/>
              </a:spcAft>
              <a:defRPr/>
            </a:pPr>
            <a:endParaRPr lang="zh-CN" altLang="en-US" sz="1600" dirty="0">
              <a:latin typeface="+mn-ea"/>
            </a:endParaRPr>
          </a:p>
        </p:txBody>
      </p:sp>
    </p:spTree>
    <p:extLst>
      <p:ext uri="{BB962C8B-B14F-4D97-AF65-F5344CB8AC3E}">
        <p14:creationId xmlns:p14="http://schemas.microsoft.com/office/powerpoint/2010/main" val="52612782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标题 1"/>
          <p:cNvSpPr>
            <a:spLocks noGrp="1"/>
          </p:cNvSpPr>
          <p:nvPr>
            <p:ph type="title"/>
          </p:nvPr>
        </p:nvSpPr>
        <p:spPr/>
        <p:txBody>
          <a:bodyPr/>
          <a:lstStyle/>
          <a:p>
            <a:r>
              <a:rPr lang="zh-CN" altLang="en-US" sz="3500" dirty="0"/>
              <a:t>消除浪费之移动</a:t>
            </a:r>
            <a:r>
              <a:rPr lang="en-US" altLang="zh-CN" sz="3500" dirty="0"/>
              <a:t>—</a:t>
            </a:r>
            <a:r>
              <a:rPr lang="zh-CN" altLang="en-US" sz="3500" dirty="0"/>
              <a:t>任务切换</a:t>
            </a:r>
          </a:p>
        </p:txBody>
      </p:sp>
      <p:sp>
        <p:nvSpPr>
          <p:cNvPr id="3" name="内容占位符 2"/>
          <p:cNvSpPr>
            <a:spLocks noGrp="1"/>
          </p:cNvSpPr>
          <p:nvPr>
            <p:ph type="body" sz="quarter" idx="10"/>
          </p:nvPr>
        </p:nvSpPr>
        <p:spPr/>
        <p:txBody>
          <a:bodyPr rtlCol="0">
            <a:normAutofit/>
          </a:bodyPr>
          <a:lstStyle/>
          <a:p>
            <a:pPr fontAlgn="auto">
              <a:spcAft>
                <a:spcPts val="0"/>
              </a:spcAft>
              <a:defRPr/>
            </a:pPr>
            <a:r>
              <a:rPr lang="zh-CN" altLang="en-US" sz="1800" b="1" dirty="0">
                <a:latin typeface="+mn-ea"/>
              </a:rPr>
              <a:t>任务切换</a:t>
            </a:r>
            <a:r>
              <a:rPr lang="en-US" altLang="zh-CN" sz="1800" b="1" dirty="0"/>
              <a:t>(</a:t>
            </a:r>
            <a:r>
              <a:rPr lang="en-US" sz="1800" b="1" dirty="0"/>
              <a:t>task switching)</a:t>
            </a:r>
            <a:r>
              <a:rPr lang="zh-CN" altLang="en-US" sz="1800" b="1" dirty="0">
                <a:latin typeface="+mn-ea"/>
              </a:rPr>
              <a:t>和中断</a:t>
            </a:r>
            <a:r>
              <a:rPr lang="en-US" altLang="zh-CN" sz="1800" b="1" dirty="0"/>
              <a:t>(</a:t>
            </a:r>
            <a:r>
              <a:rPr lang="en-US" sz="1800" b="1" dirty="0"/>
              <a:t>interruption)</a:t>
            </a:r>
            <a:r>
              <a:rPr lang="zh-CN" altLang="en-US" sz="1800" b="1" dirty="0">
                <a:latin typeface="+mn-ea"/>
              </a:rPr>
              <a:t>扼杀了生产力</a:t>
            </a:r>
            <a:endParaRPr lang="en-US" altLang="zh-CN" sz="1800" b="1" dirty="0">
              <a:latin typeface="+mn-ea"/>
            </a:endParaRPr>
          </a:p>
          <a:p>
            <a:pPr lvl="1" fontAlgn="auto">
              <a:spcAft>
                <a:spcPts val="0"/>
              </a:spcAft>
              <a:defRPr/>
            </a:pPr>
            <a:r>
              <a:rPr lang="zh-CN" altLang="en-US" sz="1600" dirty="0">
                <a:latin typeface="+mn-ea"/>
              </a:rPr>
              <a:t>让大脑专注于手头的任务，了解需要关注的各种要素并开始解决问题，是比较耗费时间的。</a:t>
            </a:r>
            <a:endParaRPr lang="en-US" altLang="zh-CN" sz="1600" dirty="0">
              <a:latin typeface="+mn-ea"/>
            </a:endParaRPr>
          </a:p>
          <a:p>
            <a:pPr lvl="1" fontAlgn="auto">
              <a:spcAft>
                <a:spcPts val="0"/>
              </a:spcAft>
              <a:defRPr/>
            </a:pPr>
            <a:r>
              <a:rPr lang="zh-CN" altLang="en-US" sz="1600" dirty="0">
                <a:latin typeface="+mn-ea"/>
              </a:rPr>
              <a:t>中断会导致重新启动这一进程</a:t>
            </a:r>
            <a:endParaRPr lang="en-US" altLang="zh-CN" sz="1600" dirty="0">
              <a:latin typeface="+mn-ea"/>
            </a:endParaRPr>
          </a:p>
          <a:p>
            <a:pPr lvl="1" fontAlgn="auto">
              <a:spcAft>
                <a:spcPts val="0"/>
              </a:spcAft>
              <a:defRPr/>
            </a:pPr>
            <a:r>
              <a:rPr lang="zh-CN" altLang="en-US" sz="1600" dirty="0">
                <a:latin typeface="+mn-ea"/>
              </a:rPr>
              <a:t>任务切换</a:t>
            </a:r>
            <a:r>
              <a:rPr lang="en-US" altLang="zh-CN" sz="1600" dirty="0">
                <a:latin typeface="+mn-ea"/>
              </a:rPr>
              <a:t>(</a:t>
            </a:r>
            <a:r>
              <a:rPr lang="zh-CN" altLang="en-US" sz="1600" dirty="0">
                <a:latin typeface="+mn-ea"/>
              </a:rPr>
              <a:t>更长的中断</a:t>
            </a:r>
            <a:r>
              <a:rPr lang="en-US" altLang="zh-CN" sz="1600" dirty="0">
                <a:latin typeface="+mn-ea"/>
              </a:rPr>
              <a:t>)</a:t>
            </a:r>
            <a:r>
              <a:rPr lang="zh-CN" altLang="en-US" sz="1600" dirty="0">
                <a:latin typeface="+mn-ea"/>
              </a:rPr>
              <a:t>，则不得不要求在开始再次产出前， </a:t>
            </a:r>
            <a:r>
              <a:rPr lang="en-US" sz="1600" dirty="0">
                <a:latin typeface="+mn-ea"/>
              </a:rPr>
              <a:t>“</a:t>
            </a:r>
            <a:r>
              <a:rPr lang="zh-CN" altLang="en-US" sz="1600" dirty="0">
                <a:latin typeface="+mn-ea"/>
              </a:rPr>
              <a:t>重新学习</a:t>
            </a:r>
            <a:r>
              <a:rPr lang="en-US" sz="1600" dirty="0">
                <a:latin typeface="+mn-ea"/>
              </a:rPr>
              <a:t>”</a:t>
            </a:r>
            <a:r>
              <a:rPr lang="zh-CN" altLang="en-US" sz="1600" dirty="0">
                <a:latin typeface="+mn-ea"/>
              </a:rPr>
              <a:t>回忆之前已经进行到了哪里。</a:t>
            </a:r>
          </a:p>
          <a:p>
            <a:pPr fontAlgn="auto">
              <a:spcAft>
                <a:spcPts val="0"/>
              </a:spcAft>
              <a:defRPr/>
            </a:pPr>
            <a:r>
              <a:rPr lang="zh-CN" altLang="en-US" sz="1800" b="1" dirty="0">
                <a:latin typeface="+mn-ea"/>
              </a:rPr>
              <a:t>使用单件流</a:t>
            </a:r>
            <a:endParaRPr lang="en-US" altLang="zh-CN" sz="1800" b="1" dirty="0">
              <a:latin typeface="+mn-ea"/>
            </a:endParaRPr>
          </a:p>
          <a:p>
            <a:pPr lvl="1" fontAlgn="auto">
              <a:spcAft>
                <a:spcPts val="0"/>
              </a:spcAft>
              <a:defRPr/>
            </a:pPr>
            <a:r>
              <a:rPr lang="zh-CN" altLang="en-US" sz="1600" dirty="0">
                <a:latin typeface="+mn-ea"/>
              </a:rPr>
              <a:t>在某项功能特征或任务上持续工作直至完成</a:t>
            </a:r>
            <a:endParaRPr lang="en-US" altLang="zh-CN" sz="1600" dirty="0">
              <a:latin typeface="+mn-ea"/>
            </a:endParaRPr>
          </a:p>
          <a:p>
            <a:pPr lvl="1" fontAlgn="auto">
              <a:spcAft>
                <a:spcPts val="0"/>
              </a:spcAft>
              <a:defRPr/>
            </a:pPr>
            <a:r>
              <a:rPr lang="zh-CN" altLang="en-US" sz="1600" dirty="0">
                <a:latin typeface="+mn-ea"/>
              </a:rPr>
              <a:t>没有任务切换的浪费</a:t>
            </a:r>
          </a:p>
          <a:p>
            <a:pPr fontAlgn="auto">
              <a:spcAft>
                <a:spcPts val="0"/>
              </a:spcAft>
              <a:defRPr/>
            </a:pPr>
            <a:endParaRPr lang="zh-CN" altLang="en-US" sz="1600" dirty="0">
              <a:latin typeface="+mn-ea"/>
            </a:endParaRPr>
          </a:p>
        </p:txBody>
      </p:sp>
    </p:spTree>
    <p:extLst>
      <p:ext uri="{BB962C8B-B14F-4D97-AF65-F5344CB8AC3E}">
        <p14:creationId xmlns:p14="http://schemas.microsoft.com/office/powerpoint/2010/main" val="310643303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标题 1"/>
          <p:cNvSpPr>
            <a:spLocks noGrp="1"/>
          </p:cNvSpPr>
          <p:nvPr>
            <p:ph type="title"/>
          </p:nvPr>
        </p:nvSpPr>
        <p:spPr/>
        <p:txBody>
          <a:bodyPr/>
          <a:lstStyle/>
          <a:p>
            <a:r>
              <a:rPr lang="zh-CN" altLang="en-US" sz="3500" dirty="0"/>
              <a:t>消除浪费之过度作业</a:t>
            </a:r>
            <a:r>
              <a:rPr lang="en-US" altLang="zh-CN" sz="3500" dirty="0"/>
              <a:t>—</a:t>
            </a:r>
            <a:r>
              <a:rPr lang="zh-CN" altLang="en-US" sz="3500" dirty="0"/>
              <a:t>不必要的流程</a:t>
            </a:r>
          </a:p>
        </p:txBody>
      </p:sp>
      <p:sp>
        <p:nvSpPr>
          <p:cNvPr id="61443" name="内容占位符 2"/>
          <p:cNvSpPr>
            <a:spLocks noGrp="1"/>
          </p:cNvSpPr>
          <p:nvPr>
            <p:ph type="body" sz="quarter" idx="10"/>
          </p:nvPr>
        </p:nvSpPr>
        <p:spPr/>
        <p:txBody>
          <a:bodyPr/>
          <a:lstStyle/>
          <a:p>
            <a:r>
              <a:rPr lang="zh-CN" altLang="en-US" sz="1700" b="1" dirty="0">
                <a:latin typeface="+mn-ea"/>
              </a:rPr>
              <a:t>不必要的流程是纯粹的浪费</a:t>
            </a:r>
            <a:endParaRPr lang="en-US" altLang="zh-CN" sz="1700" b="1" dirty="0">
              <a:latin typeface="+mn-ea"/>
            </a:endParaRPr>
          </a:p>
          <a:p>
            <a:pPr lvl="1"/>
            <a:r>
              <a:rPr lang="zh-CN" altLang="en-US" sz="1600" dirty="0">
                <a:latin typeface="+mn-ea"/>
              </a:rPr>
              <a:t>他们降低了生产率，没有增加任何价值</a:t>
            </a:r>
            <a:endParaRPr lang="en-US" altLang="zh-CN" sz="1600" dirty="0">
              <a:latin typeface="+mn-ea"/>
            </a:endParaRPr>
          </a:p>
          <a:p>
            <a:r>
              <a:rPr lang="zh-CN" altLang="en-US" sz="1700" b="1" dirty="0">
                <a:latin typeface="+mn-ea"/>
              </a:rPr>
              <a:t>不必要的流程包括</a:t>
            </a:r>
            <a:endParaRPr lang="en-US" altLang="zh-CN" sz="1700" b="1" dirty="0">
              <a:latin typeface="+mn-ea"/>
            </a:endParaRPr>
          </a:p>
          <a:p>
            <a:pPr lvl="1"/>
            <a:r>
              <a:rPr lang="zh-CN" altLang="en-US" sz="1600" dirty="0">
                <a:latin typeface="+mn-ea"/>
              </a:rPr>
              <a:t>没有达成任何产出的过程</a:t>
            </a:r>
            <a:endParaRPr lang="en-US" altLang="zh-CN" sz="1600" dirty="0">
              <a:latin typeface="+mn-ea"/>
            </a:endParaRPr>
          </a:p>
          <a:p>
            <a:pPr lvl="1"/>
            <a:r>
              <a:rPr lang="zh-CN" altLang="en-US" sz="1600" dirty="0">
                <a:latin typeface="+mn-ea"/>
              </a:rPr>
              <a:t>编写没有任何人会读的文档</a:t>
            </a:r>
            <a:endParaRPr lang="en-US" altLang="zh-CN" sz="1600" dirty="0">
              <a:latin typeface="+mn-ea"/>
            </a:endParaRPr>
          </a:p>
          <a:p>
            <a:pPr lvl="1"/>
            <a:r>
              <a:rPr lang="zh-CN" altLang="en-US" sz="1600" dirty="0">
                <a:latin typeface="+mn-ea"/>
              </a:rPr>
              <a:t>可以自动化但却以手工进行的任务</a:t>
            </a:r>
            <a:endParaRPr lang="en-US" altLang="zh-CN" sz="1600" dirty="0">
              <a:latin typeface="+mn-ea"/>
            </a:endParaRPr>
          </a:p>
          <a:p>
            <a:pPr lvl="1"/>
            <a:r>
              <a:rPr lang="zh-CN" altLang="en-US" sz="1600" dirty="0">
                <a:latin typeface="+mn-ea"/>
              </a:rPr>
              <a:t>原本可以很简单但现在却弄得很复杂的过程</a:t>
            </a:r>
          </a:p>
          <a:p>
            <a:endParaRPr lang="zh-CN" altLang="en-US" sz="1600" dirty="0">
              <a:latin typeface="+mn-ea"/>
            </a:endParaRPr>
          </a:p>
        </p:txBody>
      </p:sp>
    </p:spTree>
    <p:extLst>
      <p:ext uri="{BB962C8B-B14F-4D97-AF65-F5344CB8AC3E}">
        <p14:creationId xmlns:p14="http://schemas.microsoft.com/office/powerpoint/2010/main" val="164224798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标题 1"/>
          <p:cNvSpPr>
            <a:spLocks noGrp="1"/>
          </p:cNvSpPr>
          <p:nvPr>
            <p:ph type="title"/>
          </p:nvPr>
        </p:nvSpPr>
        <p:spPr/>
        <p:txBody>
          <a:bodyPr/>
          <a:lstStyle/>
          <a:p>
            <a:r>
              <a:rPr lang="zh-CN" altLang="en-US" sz="3500" dirty="0">
                <a:latin typeface="+mj-ea"/>
              </a:rPr>
              <a:t>内建质量</a:t>
            </a:r>
          </a:p>
        </p:txBody>
      </p:sp>
      <p:sp>
        <p:nvSpPr>
          <p:cNvPr id="62467" name="内容占位符 2"/>
          <p:cNvSpPr>
            <a:spLocks noGrp="1"/>
          </p:cNvSpPr>
          <p:nvPr>
            <p:ph type="body" sz="quarter" idx="10"/>
          </p:nvPr>
        </p:nvSpPr>
        <p:spPr/>
        <p:txBody>
          <a:bodyPr/>
          <a:lstStyle/>
          <a:p>
            <a:r>
              <a:rPr lang="zh-CN" altLang="en-US" sz="1700" b="1" dirty="0">
                <a:latin typeface="+mn-ea"/>
              </a:rPr>
              <a:t>大野耐一关于制造方法的一个关键见解</a:t>
            </a:r>
            <a:endParaRPr lang="en-US" altLang="zh-CN" sz="1700" b="1" dirty="0">
              <a:latin typeface="+mn-ea"/>
            </a:endParaRPr>
          </a:p>
          <a:p>
            <a:pPr lvl="1"/>
            <a:r>
              <a:rPr lang="zh-CN" altLang="en-US" dirty="0">
                <a:latin typeface="+mn-ea"/>
              </a:rPr>
              <a:t>不能在生产线的最后工序才检测产品的质量</a:t>
            </a:r>
            <a:endParaRPr lang="en-US" altLang="zh-CN" dirty="0">
              <a:latin typeface="+mn-ea"/>
            </a:endParaRPr>
          </a:p>
          <a:p>
            <a:pPr lvl="1"/>
            <a:r>
              <a:rPr lang="zh-CN" altLang="en-US" dirty="0">
                <a:solidFill>
                  <a:schemeClr val="tx2"/>
                </a:solidFill>
                <a:latin typeface="+mn-ea"/>
              </a:rPr>
              <a:t>过程中的每一个工序</a:t>
            </a:r>
            <a:r>
              <a:rPr lang="zh-CN" altLang="en-US" dirty="0">
                <a:latin typeface="+mn-ea"/>
              </a:rPr>
              <a:t>应该能够进行错误验证和自检</a:t>
            </a:r>
            <a:endParaRPr lang="en-US" altLang="zh-CN" dirty="0">
              <a:latin typeface="+mn-ea"/>
            </a:endParaRPr>
          </a:p>
          <a:p>
            <a:pPr lvl="1"/>
            <a:r>
              <a:rPr lang="zh-CN" altLang="en-US" dirty="0">
                <a:latin typeface="+mn-ea"/>
              </a:rPr>
              <a:t>当</a:t>
            </a:r>
            <a:r>
              <a:rPr lang="zh-CN" altLang="en-US" dirty="0">
                <a:solidFill>
                  <a:schemeClr val="tx2"/>
                </a:solidFill>
                <a:latin typeface="+mn-ea"/>
              </a:rPr>
              <a:t>发现问题时，整个生产线要停止下来</a:t>
            </a:r>
            <a:r>
              <a:rPr lang="zh-CN" altLang="en-US" dirty="0">
                <a:latin typeface="+mn-ea"/>
              </a:rPr>
              <a:t>，直到发现和纠正问题的根源，这样它就不会再次发生了</a:t>
            </a:r>
            <a:endParaRPr lang="en-US" altLang="zh-CN" dirty="0">
              <a:latin typeface="+mn-ea"/>
            </a:endParaRPr>
          </a:p>
          <a:p>
            <a:r>
              <a:rPr lang="zh-CN" altLang="en-US" sz="1700" b="1" dirty="0">
                <a:latin typeface="+mn-ea"/>
              </a:rPr>
              <a:t>传统软件开发</a:t>
            </a:r>
            <a:endParaRPr lang="en-US" altLang="zh-CN" sz="1700" b="1" dirty="0">
              <a:latin typeface="+mn-ea"/>
            </a:endParaRPr>
          </a:p>
          <a:p>
            <a:pPr lvl="1"/>
            <a:r>
              <a:rPr lang="zh-CN" altLang="en-US" dirty="0">
                <a:latin typeface="+mn-ea"/>
              </a:rPr>
              <a:t>遵循了与传统的美国汽车制造同样的模式：让缺陷一路溜滑到最后，由</a:t>
            </a:r>
            <a:r>
              <a:rPr lang="en-US" altLang="zh-CN" dirty="0">
                <a:latin typeface="+mn-ea"/>
              </a:rPr>
              <a:t>QA</a:t>
            </a:r>
            <a:r>
              <a:rPr lang="zh-CN" altLang="en-US" dirty="0">
                <a:latin typeface="+mn-ea"/>
              </a:rPr>
              <a:t>来检测捕获。</a:t>
            </a:r>
            <a:endParaRPr lang="en-US" altLang="zh-CN" dirty="0">
              <a:latin typeface="+mn-ea"/>
            </a:endParaRPr>
          </a:p>
          <a:p>
            <a:r>
              <a:rPr lang="zh-CN" altLang="en-US" sz="1700" b="1" dirty="0">
                <a:latin typeface="+mn-ea"/>
              </a:rPr>
              <a:t>精益的方法</a:t>
            </a:r>
            <a:endParaRPr lang="en-US" altLang="zh-CN" sz="1700" b="1" dirty="0">
              <a:latin typeface="+mn-ea"/>
            </a:endParaRPr>
          </a:p>
          <a:p>
            <a:pPr lvl="1"/>
            <a:r>
              <a:rPr lang="zh-CN" altLang="en-US" dirty="0">
                <a:latin typeface="+mn-ea"/>
              </a:rPr>
              <a:t>在编写实现功能特征的代码时，就编写能够验证错误的测试</a:t>
            </a:r>
            <a:endParaRPr lang="en-US" altLang="zh-CN" dirty="0">
              <a:latin typeface="+mn-ea"/>
            </a:endParaRPr>
          </a:p>
          <a:p>
            <a:pPr lvl="1"/>
            <a:r>
              <a:rPr lang="zh-CN" altLang="en-US" dirty="0">
                <a:latin typeface="+mn-ea"/>
              </a:rPr>
              <a:t>这些测试能够防止因引入未经检测的缺陷而造成的后续修改</a:t>
            </a:r>
          </a:p>
        </p:txBody>
      </p:sp>
    </p:spTree>
    <p:extLst>
      <p:ext uri="{BB962C8B-B14F-4D97-AF65-F5344CB8AC3E}">
        <p14:creationId xmlns:p14="http://schemas.microsoft.com/office/powerpoint/2010/main" val="219279609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标题 1"/>
          <p:cNvSpPr>
            <a:spLocks noGrp="1"/>
          </p:cNvSpPr>
          <p:nvPr>
            <p:ph type="title"/>
          </p:nvPr>
        </p:nvSpPr>
        <p:spPr/>
        <p:txBody>
          <a:bodyPr/>
          <a:lstStyle/>
          <a:p>
            <a:r>
              <a:rPr lang="zh-CN" altLang="en-US" sz="3500" dirty="0">
                <a:latin typeface="+mj-ea"/>
              </a:rPr>
              <a:t>创建知识</a:t>
            </a:r>
          </a:p>
        </p:txBody>
      </p:sp>
      <p:sp>
        <p:nvSpPr>
          <p:cNvPr id="3" name="内容占位符 2"/>
          <p:cNvSpPr>
            <a:spLocks noGrp="1"/>
          </p:cNvSpPr>
          <p:nvPr>
            <p:ph type="body" sz="quarter" idx="10"/>
          </p:nvPr>
        </p:nvSpPr>
        <p:spPr/>
        <p:txBody>
          <a:bodyPr rtlCol="0">
            <a:normAutofit/>
          </a:bodyPr>
          <a:lstStyle/>
          <a:p>
            <a:pPr fontAlgn="auto">
              <a:spcAft>
                <a:spcPts val="0"/>
              </a:spcAft>
              <a:defRPr/>
            </a:pPr>
            <a:r>
              <a:rPr lang="zh-CN" altLang="en-US" sz="1800" b="1" dirty="0">
                <a:latin typeface="+mn-ea"/>
              </a:rPr>
              <a:t>不要忘记已经学到的经验教训。</a:t>
            </a:r>
            <a:endParaRPr lang="en-US" altLang="zh-CN" sz="1800" b="1" dirty="0">
              <a:latin typeface="+mn-ea"/>
            </a:endParaRPr>
          </a:p>
          <a:p>
            <a:pPr lvl="1" fontAlgn="auto">
              <a:spcAft>
                <a:spcPts val="0"/>
              </a:spcAft>
              <a:defRPr/>
            </a:pPr>
            <a:r>
              <a:rPr lang="zh-CN" altLang="en-US" sz="1600" dirty="0">
                <a:latin typeface="+mn-ea"/>
              </a:rPr>
              <a:t>再次犯同样的错误或再次去学习一个东西是怎么运作的，是很浪费时间和精力的。</a:t>
            </a:r>
            <a:endParaRPr lang="en-US" altLang="zh-CN" sz="1600" dirty="0">
              <a:latin typeface="+mn-ea"/>
            </a:endParaRPr>
          </a:p>
          <a:p>
            <a:pPr lvl="1" fontAlgn="auto">
              <a:spcAft>
                <a:spcPts val="0"/>
              </a:spcAft>
              <a:defRPr/>
            </a:pPr>
            <a:r>
              <a:rPr lang="zh-CN" altLang="en-US" sz="1600" dirty="0">
                <a:latin typeface="+mn-ea"/>
              </a:rPr>
              <a:t>不只是你自己，你的同事也应该用不着再去学那些你已经解决的东西。</a:t>
            </a:r>
            <a:endParaRPr lang="en-US" altLang="zh-CN" sz="1600" dirty="0">
              <a:latin typeface="+mn-ea"/>
            </a:endParaRPr>
          </a:p>
          <a:p>
            <a:pPr fontAlgn="auto">
              <a:spcAft>
                <a:spcPts val="0"/>
              </a:spcAft>
              <a:defRPr/>
            </a:pPr>
            <a:r>
              <a:rPr lang="zh-CN" altLang="en-US" sz="1800" b="1" dirty="0">
                <a:latin typeface="+mn-ea"/>
              </a:rPr>
              <a:t>找到记录团队知识的办法</a:t>
            </a:r>
            <a:endParaRPr lang="en-US" altLang="zh-CN" sz="1800" b="1" dirty="0">
              <a:latin typeface="+mn-ea"/>
            </a:endParaRPr>
          </a:p>
          <a:p>
            <a:pPr lvl="1" fontAlgn="auto">
              <a:spcAft>
                <a:spcPts val="0"/>
              </a:spcAft>
              <a:defRPr/>
            </a:pPr>
            <a:r>
              <a:rPr lang="zh-CN" altLang="en-US" sz="1600" dirty="0">
                <a:latin typeface="+mn-ea"/>
              </a:rPr>
              <a:t>这样当下一次需要它时，能够轻松地找到它</a:t>
            </a:r>
            <a:endParaRPr lang="en-US" altLang="zh-CN" sz="1600" dirty="0">
              <a:latin typeface="+mn-ea"/>
            </a:endParaRPr>
          </a:p>
          <a:p>
            <a:pPr lvl="1" fontAlgn="auto">
              <a:spcAft>
                <a:spcPts val="0"/>
              </a:spcAft>
              <a:defRPr/>
            </a:pPr>
            <a:r>
              <a:rPr lang="zh-CN" altLang="en-US" sz="1600" dirty="0">
                <a:latin typeface="+mn-ea"/>
              </a:rPr>
              <a:t>通常说来，在离知识源头最近的地方存储相应部分的知识，是最好的做法</a:t>
            </a:r>
          </a:p>
          <a:p>
            <a:pPr lvl="1" fontAlgn="auto">
              <a:spcAft>
                <a:spcPts val="0"/>
              </a:spcAft>
              <a:defRPr/>
            </a:pPr>
            <a:r>
              <a:rPr lang="zh-CN" altLang="en-US" sz="1600" dirty="0">
                <a:latin typeface="+mn-ea"/>
              </a:rPr>
              <a:t>发挥最佳的判断能力，并尝试保持良好的平衡</a:t>
            </a:r>
          </a:p>
          <a:p>
            <a:pPr fontAlgn="auto">
              <a:spcAft>
                <a:spcPts val="0"/>
              </a:spcAft>
              <a:defRPr/>
            </a:pPr>
            <a:endParaRPr lang="zh-CN" altLang="en-US" sz="1600" dirty="0">
              <a:latin typeface="+mn-ea"/>
            </a:endParaRPr>
          </a:p>
        </p:txBody>
      </p:sp>
    </p:spTree>
    <p:extLst>
      <p:ext uri="{BB962C8B-B14F-4D97-AF65-F5344CB8AC3E}">
        <p14:creationId xmlns:p14="http://schemas.microsoft.com/office/powerpoint/2010/main" val="62211861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标题 1"/>
          <p:cNvSpPr>
            <a:spLocks noGrp="1"/>
          </p:cNvSpPr>
          <p:nvPr>
            <p:ph type="title"/>
          </p:nvPr>
        </p:nvSpPr>
        <p:spPr/>
        <p:txBody>
          <a:bodyPr/>
          <a:lstStyle/>
          <a:p>
            <a:r>
              <a:rPr lang="zh-CN" altLang="en-US" sz="3500" dirty="0">
                <a:latin typeface="+mj-ea"/>
              </a:rPr>
              <a:t>推迟决策</a:t>
            </a:r>
          </a:p>
        </p:txBody>
      </p:sp>
      <p:sp>
        <p:nvSpPr>
          <p:cNvPr id="66563" name="内容占位符 2"/>
          <p:cNvSpPr>
            <a:spLocks noGrp="1"/>
          </p:cNvSpPr>
          <p:nvPr>
            <p:ph type="body" sz="quarter" idx="10"/>
          </p:nvPr>
        </p:nvSpPr>
        <p:spPr>
          <a:xfrm>
            <a:off x="684214" y="1376362"/>
            <a:ext cx="7920037" cy="4500909"/>
          </a:xfrm>
        </p:spPr>
        <p:txBody>
          <a:bodyPr/>
          <a:lstStyle/>
          <a:p>
            <a:r>
              <a:rPr lang="zh-CN" altLang="en-US" sz="1600" dirty="0">
                <a:latin typeface="+mn-ea"/>
              </a:rPr>
              <a:t>只有拥有大部分可用的信息时，才能做出最好的决定</a:t>
            </a:r>
            <a:endParaRPr lang="en-US" altLang="zh-CN" sz="1600" dirty="0">
              <a:latin typeface="+mn-ea"/>
            </a:endParaRPr>
          </a:p>
          <a:p>
            <a:r>
              <a:rPr lang="zh-CN" altLang="en-US" sz="1600" dirty="0">
                <a:latin typeface="+mn-ea"/>
              </a:rPr>
              <a:t>如果不必立刻做出一个特别的决定，那就等具备更多的知识和信息以后再去做。</a:t>
            </a:r>
            <a:endParaRPr lang="en-US" altLang="zh-CN" sz="1600" dirty="0">
              <a:latin typeface="+mn-ea"/>
            </a:endParaRPr>
          </a:p>
          <a:p>
            <a:pPr lvl="1"/>
            <a:r>
              <a:rPr lang="zh-CN" altLang="en-US" dirty="0">
                <a:latin typeface="+mn-ea"/>
              </a:rPr>
              <a:t>但是也不要等得太久</a:t>
            </a:r>
            <a:endParaRPr lang="en-US" altLang="zh-CN" dirty="0">
              <a:latin typeface="+mn-ea"/>
            </a:endParaRPr>
          </a:p>
          <a:p>
            <a:pPr lvl="1"/>
            <a:r>
              <a:rPr lang="zh-CN" altLang="en-US" dirty="0">
                <a:latin typeface="+mn-ea"/>
              </a:rPr>
              <a:t>同时，暂时不做决定不应该阻碍项目其他方面的进展</a:t>
            </a:r>
            <a:endParaRPr lang="en-US" altLang="zh-CN" dirty="0">
              <a:latin typeface="+mn-ea"/>
            </a:endParaRPr>
          </a:p>
          <a:p>
            <a:pPr lvl="1"/>
            <a:endParaRPr lang="en-US" altLang="zh-CN" dirty="0">
              <a:latin typeface="+mn-ea"/>
            </a:endParaRPr>
          </a:p>
          <a:p>
            <a:pPr marL="0" indent="0">
              <a:buNone/>
            </a:pPr>
            <a:r>
              <a:rPr lang="zh-CN" altLang="en-US" sz="1400" b="1" dirty="0">
                <a:latin typeface="+mn-ea"/>
              </a:rPr>
              <a:t>例如，基于集合的设计</a:t>
            </a:r>
            <a:r>
              <a:rPr lang="en-US" altLang="zh-CN" sz="1400" b="1" dirty="0"/>
              <a:t>(set-based design)</a:t>
            </a:r>
          </a:p>
          <a:p>
            <a:r>
              <a:rPr lang="zh-CN" altLang="en-US" sz="1400" dirty="0">
                <a:latin typeface="+mn-ea"/>
              </a:rPr>
              <a:t>同时探寻多个解决方案</a:t>
            </a:r>
            <a:endParaRPr lang="en-US" altLang="zh-CN" sz="1400" dirty="0">
              <a:latin typeface="+mn-ea"/>
            </a:endParaRPr>
          </a:p>
          <a:p>
            <a:r>
              <a:rPr lang="zh-CN" altLang="en-US" sz="1400" dirty="0">
                <a:latin typeface="+mn-ea"/>
              </a:rPr>
              <a:t>最终选择最好的那个，确保最大的成功</a:t>
            </a:r>
            <a:endParaRPr lang="en-US" altLang="zh-CN" sz="1400" dirty="0">
              <a:latin typeface="+mn-ea"/>
            </a:endParaRPr>
          </a:p>
          <a:p>
            <a:pPr lvl="1"/>
            <a:r>
              <a:rPr lang="zh-CN" altLang="en-US" sz="1300" dirty="0">
                <a:latin typeface="+mn-ea"/>
              </a:rPr>
              <a:t>这看起来似乎是浪费</a:t>
            </a:r>
            <a:endParaRPr lang="en-US" altLang="zh-CN" sz="1300" dirty="0">
              <a:latin typeface="+mn-ea"/>
            </a:endParaRPr>
          </a:p>
          <a:p>
            <a:pPr lvl="1"/>
            <a:r>
              <a:rPr lang="zh-CN" altLang="en-US" sz="1300" dirty="0">
                <a:latin typeface="+mn-ea"/>
              </a:rPr>
              <a:t>但事实上，如果作出了错误的选择</a:t>
            </a:r>
            <a:endParaRPr lang="en-US" altLang="zh-CN" sz="1300" dirty="0">
              <a:latin typeface="+mn-ea"/>
            </a:endParaRPr>
          </a:p>
          <a:p>
            <a:pPr lvl="2"/>
            <a:r>
              <a:rPr lang="zh-CN" altLang="en-US" sz="1200" dirty="0">
                <a:latin typeface="+mn-ea"/>
              </a:rPr>
              <a:t>可能大大降低成功程度</a:t>
            </a:r>
            <a:endParaRPr lang="en-US" altLang="zh-CN" sz="1200" dirty="0">
              <a:latin typeface="+mn-ea"/>
            </a:endParaRPr>
          </a:p>
          <a:p>
            <a:pPr lvl="2"/>
            <a:r>
              <a:rPr lang="zh-CN" altLang="en-US" sz="1200" dirty="0">
                <a:latin typeface="+mn-ea"/>
              </a:rPr>
              <a:t>造成丧失机会的严重浪费</a:t>
            </a:r>
          </a:p>
        </p:txBody>
      </p:sp>
    </p:spTree>
    <p:extLst>
      <p:ext uri="{BB962C8B-B14F-4D97-AF65-F5344CB8AC3E}">
        <p14:creationId xmlns:p14="http://schemas.microsoft.com/office/powerpoint/2010/main" val="227718162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标题 1"/>
          <p:cNvSpPr>
            <a:spLocks noGrp="1"/>
          </p:cNvSpPr>
          <p:nvPr>
            <p:ph type="title"/>
          </p:nvPr>
        </p:nvSpPr>
        <p:spPr/>
        <p:txBody>
          <a:bodyPr/>
          <a:lstStyle/>
          <a:p>
            <a:r>
              <a:rPr lang="zh-CN" altLang="en-US" sz="3500" dirty="0">
                <a:latin typeface="+mj-ea"/>
              </a:rPr>
              <a:t>快速交付</a:t>
            </a:r>
          </a:p>
        </p:txBody>
      </p:sp>
      <p:sp>
        <p:nvSpPr>
          <p:cNvPr id="3" name="内容占位符 2"/>
          <p:cNvSpPr>
            <a:spLocks noGrp="1"/>
          </p:cNvSpPr>
          <p:nvPr>
            <p:ph type="body" sz="quarter" idx="10"/>
          </p:nvPr>
        </p:nvSpPr>
        <p:spPr/>
        <p:txBody>
          <a:bodyPr rtlCol="0">
            <a:normAutofit/>
          </a:bodyPr>
          <a:lstStyle/>
          <a:p>
            <a:pPr fontAlgn="auto">
              <a:spcAft>
                <a:spcPts val="0"/>
              </a:spcAft>
              <a:defRPr/>
            </a:pPr>
            <a:r>
              <a:rPr lang="zh-CN" altLang="en-US" sz="1800" b="1" dirty="0">
                <a:latin typeface="+mn-ea"/>
              </a:rPr>
              <a:t>以较短的迭代，以小批量的方式开发功能特征，并快速交付给客户</a:t>
            </a:r>
            <a:endParaRPr lang="en-US" altLang="zh-CN" sz="1800" b="1" dirty="0">
              <a:latin typeface="+mn-ea"/>
            </a:endParaRPr>
          </a:p>
          <a:p>
            <a:pPr lvl="1" fontAlgn="auto">
              <a:spcAft>
                <a:spcPts val="0"/>
              </a:spcAft>
              <a:defRPr/>
            </a:pPr>
            <a:r>
              <a:rPr lang="zh-CN" altLang="en-US" sz="1600" dirty="0">
                <a:latin typeface="+mn-ea"/>
              </a:rPr>
              <a:t>在相关联需求</a:t>
            </a:r>
            <a:r>
              <a:rPr lang="zh-CN" altLang="en-US" sz="1600" dirty="0"/>
              <a:t>（</a:t>
            </a:r>
            <a:r>
              <a:rPr lang="en-US" sz="1600" dirty="0"/>
              <a:t>associated requirements</a:t>
            </a:r>
            <a:r>
              <a:rPr lang="zh-CN" altLang="en-US" sz="1600" dirty="0"/>
              <a:t>）</a:t>
            </a:r>
            <a:r>
              <a:rPr lang="zh-CN" altLang="en-US" sz="1600" dirty="0">
                <a:latin typeface="+mn-ea"/>
              </a:rPr>
              <a:t>能够调整前，这些功能特征就被实现并交付给客户了</a:t>
            </a:r>
            <a:endParaRPr lang="en-US" altLang="zh-CN" sz="1600" dirty="0">
              <a:latin typeface="+mn-ea"/>
            </a:endParaRPr>
          </a:p>
          <a:p>
            <a:pPr lvl="1" fontAlgn="auto">
              <a:spcAft>
                <a:spcPts val="0"/>
              </a:spcAft>
              <a:defRPr/>
            </a:pPr>
            <a:r>
              <a:rPr lang="zh-CN" altLang="en-US" sz="1600" dirty="0">
                <a:latin typeface="+mn-ea"/>
              </a:rPr>
              <a:t>客户有机会在使用这些功能特征（现在它们是具体的了）后，提供反馈意见，并在其他需求实现前就能进行调整变更</a:t>
            </a:r>
            <a:endParaRPr lang="en-US" altLang="zh-CN" sz="1600" dirty="0">
              <a:latin typeface="+mn-ea"/>
            </a:endParaRPr>
          </a:p>
          <a:p>
            <a:pPr lvl="1" fontAlgn="auto">
              <a:spcAft>
                <a:spcPts val="0"/>
              </a:spcAft>
              <a:defRPr/>
            </a:pPr>
            <a:r>
              <a:rPr lang="zh-CN" altLang="en-US" sz="1600" dirty="0">
                <a:latin typeface="+mn-ea"/>
              </a:rPr>
              <a:t>每一个短迭代完成时，都提供了一个机会，可以基于真实的反馈和使用，对需求进行调整和重新排定优先级。</a:t>
            </a:r>
            <a:endParaRPr lang="en-US" altLang="zh-CN" sz="1600" dirty="0">
              <a:latin typeface="+mn-ea"/>
            </a:endParaRPr>
          </a:p>
          <a:p>
            <a:pPr lvl="1" fontAlgn="auto">
              <a:spcAft>
                <a:spcPts val="0"/>
              </a:spcAft>
              <a:defRPr/>
            </a:pPr>
            <a:r>
              <a:rPr lang="zh-CN" altLang="en-US" sz="1600" dirty="0">
                <a:latin typeface="+mn-ea"/>
              </a:rPr>
              <a:t>最终的成果是，获得一个更贴近客户实际需求的产品，同时还消除了大量的浪费和因需求遗漏造成的返工</a:t>
            </a:r>
          </a:p>
          <a:p>
            <a:pPr fontAlgn="auto">
              <a:spcAft>
                <a:spcPts val="0"/>
              </a:spcAft>
              <a:defRPr/>
            </a:pPr>
            <a:endParaRPr lang="zh-CN" altLang="en-US" sz="1600" dirty="0">
              <a:latin typeface="+mn-ea"/>
            </a:endParaRPr>
          </a:p>
        </p:txBody>
      </p:sp>
    </p:spTree>
    <p:extLst>
      <p:ext uri="{BB962C8B-B14F-4D97-AF65-F5344CB8AC3E}">
        <p14:creationId xmlns:p14="http://schemas.microsoft.com/office/powerpoint/2010/main" val="17878677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3" name="Rectangle 2"/>
          <p:cNvSpPr>
            <a:spLocks noGrp="1" noChangeArrowheads="1"/>
          </p:cNvSpPr>
          <p:nvPr>
            <p:ph type="title"/>
          </p:nvPr>
        </p:nvSpPr>
        <p:spPr>
          <a:prstGeom prst="rect">
            <a:avLst/>
          </a:prstGeom>
          <a:noFill/>
          <a:ln w="9525">
            <a:noFill/>
            <a:miter lim="800000"/>
            <a:headEnd/>
            <a:tailEnd/>
          </a:ln>
        </p:spPr>
        <p:txBody>
          <a:bodyPr vert="horz" wrap="square" lIns="80128" tIns="40064" rIns="80128" bIns="40064" numCol="1" anchor="ctr" anchorCtr="0" compatLnSpc="1">
            <a:prstTxWarp prst="textNoShape">
              <a:avLst/>
            </a:prstTxWarp>
            <a:noAutofit/>
          </a:bodyPr>
          <a:lstStyle/>
          <a:p>
            <a:r>
              <a:rPr lang="zh-CN" altLang="en-US" sz="3500" dirty="0">
                <a:latin typeface="+mj-ea"/>
              </a:rPr>
              <a:t>行业：多语言混合编程成为常态，新语言不断出现</a:t>
            </a:r>
          </a:p>
        </p:txBody>
      </p:sp>
      <p:sp>
        <p:nvSpPr>
          <p:cNvPr id="2" name="文本占位符 1"/>
          <p:cNvSpPr>
            <a:spLocks noGrp="1"/>
          </p:cNvSpPr>
          <p:nvPr>
            <p:ph type="body" sz="quarter" idx="10"/>
          </p:nvPr>
        </p:nvSpPr>
        <p:spPr/>
        <p:txBody>
          <a:bodyPr/>
          <a:lstStyle/>
          <a:p>
            <a:endParaRPr lang="en-US" dirty="0"/>
          </a:p>
        </p:txBody>
      </p:sp>
      <p:grpSp>
        <p:nvGrpSpPr>
          <p:cNvPr id="3" name="组合 2"/>
          <p:cNvGrpSpPr/>
          <p:nvPr/>
        </p:nvGrpSpPr>
        <p:grpSpPr>
          <a:xfrm>
            <a:off x="899592" y="1484784"/>
            <a:ext cx="7560840" cy="3960440"/>
            <a:chOff x="1697678" y="2133193"/>
            <a:chExt cx="5754101" cy="2386210"/>
          </a:xfrm>
        </p:grpSpPr>
        <p:sp>
          <p:nvSpPr>
            <p:cNvPr id="10" name="圆角矩形 258"/>
            <p:cNvSpPr/>
            <p:nvPr/>
          </p:nvSpPr>
          <p:spPr>
            <a:xfrm>
              <a:off x="5681851" y="2133193"/>
              <a:ext cx="1769926" cy="522139"/>
            </a:xfrm>
            <a:prstGeom prst="roundRect">
              <a:avLst>
                <a:gd name="adj" fmla="val 12"/>
              </a:avLst>
            </a:prstGeom>
            <a:gradFill flip="none" rotWithShape="1">
              <a:gsLst>
                <a:gs pos="0">
                  <a:srgbClr val="4F81BD">
                    <a:lumMod val="40000"/>
                    <a:lumOff val="60000"/>
                    <a:alpha val="90000"/>
                  </a:srgbClr>
                </a:gs>
                <a:gs pos="0">
                  <a:srgbClr val="226F9E"/>
                </a:gs>
                <a:gs pos="62000">
                  <a:srgbClr val="3E6CA4">
                    <a:alpha val="6000"/>
                  </a:srgbClr>
                </a:gs>
                <a:gs pos="35000">
                  <a:srgbClr val="4F81BD">
                    <a:lumMod val="75000"/>
                    <a:alpha val="37000"/>
                  </a:srgbClr>
                </a:gs>
                <a:gs pos="98000">
                  <a:srgbClr val="4F81BD">
                    <a:lumMod val="50000"/>
                    <a:alpha val="40000"/>
                  </a:srgbClr>
                </a:gs>
              </a:gsLst>
              <a:lin ang="2700000" scaled="1"/>
              <a:tileRect/>
            </a:gradFill>
            <a:ln w="6350" cap="flat" cmpd="sng" algn="ctr">
              <a:solidFill>
                <a:srgbClr val="00B0F0"/>
              </a:solidFill>
              <a:prstDash val="solid"/>
              <a:round/>
              <a:headEnd type="none" w="med" len="med"/>
              <a:tailEnd type="none" w="med" len="med"/>
            </a:ln>
            <a:effectLst>
              <a:outerShdw blurRad="76200" dist="63500" dir="8100000" algn="tr" rotWithShape="0">
                <a:prstClr val="black">
                  <a:alpha val="40000"/>
                </a:prstClr>
              </a:outerShdw>
            </a:effectLst>
            <a:scene3d>
              <a:camera prst="orthographicFront"/>
              <a:lightRig rig="flat" dir="t"/>
            </a:scene3d>
          </p:spPr>
          <p:txBody>
            <a:bodyPr anchor="ctr"/>
            <a:lstStyle/>
            <a:p>
              <a:pPr>
                <a:buClr>
                  <a:srgbClr val="CC9900"/>
                </a:buClr>
                <a:buFont typeface="Wingdings" pitchFamily="2" charset="2"/>
                <a:buChar char="n"/>
              </a:pPr>
              <a:endParaRPr lang="zh-CN" altLang="en-US">
                <a:solidFill>
                  <a:prstClr val="white"/>
                </a:solidFill>
                <a:latin typeface="+mn-lt"/>
                <a:ea typeface="+mn-ea"/>
                <a:sym typeface="Arial" pitchFamily="34" charset="0"/>
              </a:endParaRPr>
            </a:p>
          </p:txBody>
        </p:sp>
        <p:sp>
          <p:nvSpPr>
            <p:cNvPr id="11" name="圆角矩形 258"/>
            <p:cNvSpPr/>
            <p:nvPr/>
          </p:nvSpPr>
          <p:spPr>
            <a:xfrm>
              <a:off x="3625720" y="2147228"/>
              <a:ext cx="1862237" cy="522139"/>
            </a:xfrm>
            <a:prstGeom prst="roundRect">
              <a:avLst>
                <a:gd name="adj" fmla="val 12"/>
              </a:avLst>
            </a:prstGeom>
            <a:gradFill flip="none" rotWithShape="1">
              <a:gsLst>
                <a:gs pos="0">
                  <a:srgbClr val="4F81BD">
                    <a:lumMod val="40000"/>
                    <a:lumOff val="60000"/>
                    <a:alpha val="90000"/>
                  </a:srgbClr>
                </a:gs>
                <a:gs pos="0">
                  <a:srgbClr val="226F9E"/>
                </a:gs>
                <a:gs pos="62000">
                  <a:srgbClr val="3E6CA4">
                    <a:alpha val="6000"/>
                  </a:srgbClr>
                </a:gs>
                <a:gs pos="35000">
                  <a:srgbClr val="4F81BD">
                    <a:lumMod val="75000"/>
                    <a:alpha val="37000"/>
                  </a:srgbClr>
                </a:gs>
                <a:gs pos="98000">
                  <a:srgbClr val="4F81BD">
                    <a:lumMod val="50000"/>
                    <a:alpha val="40000"/>
                  </a:srgbClr>
                </a:gs>
              </a:gsLst>
              <a:lin ang="2700000" scaled="1"/>
              <a:tileRect/>
            </a:gradFill>
            <a:ln w="6350" cap="flat" cmpd="sng" algn="ctr">
              <a:solidFill>
                <a:srgbClr val="00B0F0"/>
              </a:solidFill>
              <a:prstDash val="solid"/>
              <a:round/>
              <a:headEnd type="none" w="med" len="med"/>
              <a:tailEnd type="none" w="med" len="med"/>
            </a:ln>
            <a:effectLst>
              <a:outerShdw blurRad="76200" dist="63500" dir="8100000" algn="tr" rotWithShape="0">
                <a:prstClr val="black">
                  <a:alpha val="40000"/>
                </a:prstClr>
              </a:outerShdw>
            </a:effectLst>
            <a:scene3d>
              <a:camera prst="orthographicFront"/>
              <a:lightRig rig="flat" dir="t"/>
            </a:scene3d>
          </p:spPr>
          <p:txBody>
            <a:bodyPr anchor="ctr"/>
            <a:lstStyle/>
            <a:p>
              <a:pPr>
                <a:buClr>
                  <a:srgbClr val="CC9900"/>
                </a:buClr>
                <a:buFont typeface="Wingdings" pitchFamily="2" charset="2"/>
                <a:buChar char="n"/>
              </a:pPr>
              <a:endParaRPr lang="zh-CN" altLang="en-US">
                <a:solidFill>
                  <a:prstClr val="white"/>
                </a:solidFill>
                <a:latin typeface="+mn-lt"/>
                <a:ea typeface="+mn-ea"/>
                <a:sym typeface="Arial" pitchFamily="34" charset="0"/>
              </a:endParaRPr>
            </a:p>
          </p:txBody>
        </p:sp>
        <p:sp>
          <p:nvSpPr>
            <p:cNvPr id="12" name="圆角矩形 258"/>
            <p:cNvSpPr/>
            <p:nvPr/>
          </p:nvSpPr>
          <p:spPr>
            <a:xfrm>
              <a:off x="1697680" y="2151355"/>
              <a:ext cx="1738135" cy="522139"/>
            </a:xfrm>
            <a:prstGeom prst="roundRect">
              <a:avLst>
                <a:gd name="adj" fmla="val 12"/>
              </a:avLst>
            </a:prstGeom>
            <a:gradFill flip="none" rotWithShape="1">
              <a:gsLst>
                <a:gs pos="0">
                  <a:srgbClr val="4F81BD">
                    <a:lumMod val="40000"/>
                    <a:lumOff val="60000"/>
                    <a:alpha val="90000"/>
                  </a:srgbClr>
                </a:gs>
                <a:gs pos="0">
                  <a:srgbClr val="226F9E"/>
                </a:gs>
                <a:gs pos="62000">
                  <a:srgbClr val="3E6CA4">
                    <a:alpha val="6000"/>
                  </a:srgbClr>
                </a:gs>
                <a:gs pos="35000">
                  <a:srgbClr val="4F81BD">
                    <a:lumMod val="75000"/>
                    <a:alpha val="37000"/>
                  </a:srgbClr>
                </a:gs>
                <a:gs pos="98000">
                  <a:srgbClr val="4F81BD">
                    <a:lumMod val="50000"/>
                    <a:alpha val="40000"/>
                  </a:srgbClr>
                </a:gs>
              </a:gsLst>
              <a:lin ang="2700000" scaled="1"/>
              <a:tileRect/>
            </a:gradFill>
            <a:ln w="6350" cap="flat" cmpd="sng" algn="ctr">
              <a:solidFill>
                <a:srgbClr val="00B0F0"/>
              </a:solidFill>
              <a:prstDash val="solid"/>
              <a:round/>
              <a:headEnd type="none" w="med" len="med"/>
              <a:tailEnd type="none" w="med" len="med"/>
            </a:ln>
            <a:effectLst>
              <a:outerShdw blurRad="76200" dist="63500" dir="8100000" algn="tr" rotWithShape="0">
                <a:prstClr val="black">
                  <a:alpha val="40000"/>
                </a:prstClr>
              </a:outerShdw>
            </a:effectLst>
            <a:scene3d>
              <a:camera prst="orthographicFront"/>
              <a:lightRig rig="flat" dir="t"/>
            </a:scene3d>
          </p:spPr>
          <p:txBody>
            <a:bodyPr anchor="ctr"/>
            <a:lstStyle/>
            <a:p>
              <a:pPr>
                <a:buClr>
                  <a:srgbClr val="CC9900"/>
                </a:buClr>
                <a:buFont typeface="Wingdings" pitchFamily="2" charset="2"/>
                <a:buChar char="n"/>
              </a:pPr>
              <a:endParaRPr lang="zh-CN" altLang="en-US">
                <a:solidFill>
                  <a:prstClr val="white"/>
                </a:solidFill>
                <a:latin typeface="+mn-lt"/>
                <a:ea typeface="+mn-ea"/>
                <a:sym typeface="Arial" pitchFamily="34" charset="0"/>
              </a:endParaRPr>
            </a:p>
          </p:txBody>
        </p:sp>
        <p:sp>
          <p:nvSpPr>
            <p:cNvPr id="13" name="矩形 12"/>
            <p:cNvSpPr/>
            <p:nvPr/>
          </p:nvSpPr>
          <p:spPr bwMode="auto">
            <a:xfrm>
              <a:off x="1697678" y="2673498"/>
              <a:ext cx="1743173" cy="1845905"/>
            </a:xfrm>
            <a:prstGeom prst="rect">
              <a:avLst/>
            </a:prstGeom>
            <a:solidFill>
              <a:schemeClr val="bg1"/>
            </a:solidFill>
            <a:ln>
              <a:noFill/>
            </a:ln>
            <a:extLst/>
          </p:spPr>
          <p:style>
            <a:lnRef idx="3">
              <a:schemeClr val="lt1"/>
            </a:lnRef>
            <a:fillRef idx="1">
              <a:schemeClr val="accent3"/>
            </a:fillRef>
            <a:effectRef idx="1">
              <a:schemeClr val="accent3"/>
            </a:effectRef>
            <a:fontRef idx="minor">
              <a:schemeClr val="lt1"/>
            </a:fontRef>
          </p:style>
          <p:txBody>
            <a:bodyPr vert="horz" wrap="square" lIns="72559" tIns="36279" rIns="72559" bIns="36279" numCol="1" rtlCol="0" anchor="t" anchorCtr="0" compatLnSpc="1">
              <a:prstTxWarp prst="textNoShape">
                <a:avLst/>
              </a:prstTxWarp>
            </a:bodyPr>
            <a:lstStyle/>
            <a:p>
              <a:pPr>
                <a:buClr>
                  <a:srgbClr val="CC9900"/>
                </a:buClr>
                <a:buFont typeface="Wingdings" pitchFamily="2" charset="2"/>
                <a:buChar char="n"/>
              </a:pPr>
              <a:endParaRPr lang="zh-CN" altLang="en-US" sz="1125" dirty="0">
                <a:solidFill>
                  <a:schemeClr val="bg1"/>
                </a:solidFill>
              </a:endParaRPr>
            </a:p>
          </p:txBody>
        </p:sp>
        <p:pic>
          <p:nvPicPr>
            <p:cNvPr id="14" name="Picture 2"/>
            <p:cNvPicPr>
              <a:picLocks noChangeAspect="1" noChangeArrowheads="1"/>
            </p:cNvPicPr>
            <p:nvPr/>
          </p:nvPicPr>
          <p:blipFill>
            <a:blip r:embed="rId3" cstate="print"/>
            <a:srcRect/>
            <a:stretch>
              <a:fillRect/>
            </a:stretch>
          </p:blipFill>
          <p:spPr bwMode="auto">
            <a:xfrm>
              <a:off x="1740619" y="3419991"/>
              <a:ext cx="803677" cy="356186"/>
            </a:xfrm>
            <a:prstGeom prst="rect">
              <a:avLst/>
            </a:prstGeom>
            <a:noFill/>
            <a:ln w="9525">
              <a:noFill/>
              <a:miter lim="800000"/>
              <a:headEnd/>
              <a:tailEnd/>
            </a:ln>
          </p:spPr>
        </p:pic>
        <p:pic>
          <p:nvPicPr>
            <p:cNvPr id="15" name="Picture 3"/>
            <p:cNvPicPr>
              <a:picLocks noChangeAspect="1" noChangeArrowheads="1"/>
            </p:cNvPicPr>
            <p:nvPr/>
          </p:nvPicPr>
          <p:blipFill>
            <a:blip r:embed="rId4" cstate="print"/>
            <a:srcRect/>
            <a:stretch>
              <a:fillRect/>
            </a:stretch>
          </p:blipFill>
          <p:spPr bwMode="auto">
            <a:xfrm>
              <a:off x="2630494" y="2842200"/>
              <a:ext cx="752379" cy="342751"/>
            </a:xfrm>
            <a:prstGeom prst="rect">
              <a:avLst/>
            </a:prstGeom>
            <a:noFill/>
            <a:ln w="9525">
              <a:noFill/>
              <a:miter lim="800000"/>
              <a:headEnd/>
              <a:tailEnd/>
            </a:ln>
          </p:spPr>
        </p:pic>
        <p:pic>
          <p:nvPicPr>
            <p:cNvPr id="16" name="Picture 2"/>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782437" y="2827385"/>
              <a:ext cx="643150" cy="310543"/>
            </a:xfrm>
            <a:prstGeom prst="rect">
              <a:avLst/>
            </a:prstGeom>
            <a:noFill/>
            <a:ln w="9525">
              <a:noFill/>
              <a:miter lim="800000"/>
              <a:headEnd/>
              <a:tailEnd/>
            </a:ln>
          </p:spPr>
        </p:pic>
        <p:pic>
          <p:nvPicPr>
            <p:cNvPr id="17" name="Picture 3"/>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1811049" y="4038087"/>
              <a:ext cx="575105" cy="302440"/>
            </a:xfrm>
            <a:prstGeom prst="rect">
              <a:avLst/>
            </a:prstGeom>
            <a:noFill/>
            <a:ln w="9525">
              <a:noFill/>
              <a:miter lim="800000"/>
              <a:headEnd/>
              <a:tailEnd/>
            </a:ln>
          </p:spPr>
        </p:pic>
        <p:sp>
          <p:nvSpPr>
            <p:cNvPr id="18" name="矩形 17"/>
            <p:cNvSpPr/>
            <p:nvPr/>
          </p:nvSpPr>
          <p:spPr>
            <a:xfrm>
              <a:off x="1702709" y="2187567"/>
              <a:ext cx="1738142" cy="355681"/>
            </a:xfrm>
            <a:prstGeom prst="rect">
              <a:avLst/>
            </a:prstGeom>
          </p:spPr>
          <p:txBody>
            <a:bodyPr wrap="square" lIns="72559" tIns="36279" rIns="72559" bIns="36279">
              <a:spAutoFit/>
            </a:bodyPr>
            <a:lstStyle/>
            <a:p>
              <a:pPr algn="ctr">
                <a:lnSpc>
                  <a:spcPct val="120000"/>
                </a:lnSpc>
                <a:buNone/>
              </a:pPr>
              <a:r>
                <a:rPr lang="zh-CN" altLang="en-US" sz="1400" dirty="0">
                  <a:solidFill>
                    <a:schemeClr val="bg1"/>
                  </a:solidFill>
                  <a:latin typeface="+mn-lt"/>
                  <a:ea typeface="+mn-ea"/>
                </a:rPr>
                <a:t>云计算、大数据开源项目中呈现多语言混合编程状态</a:t>
              </a:r>
              <a:endParaRPr lang="en-US" altLang="zh-CN" sz="1400" dirty="0">
                <a:solidFill>
                  <a:schemeClr val="bg1"/>
                </a:solidFill>
                <a:latin typeface="+mn-lt"/>
                <a:ea typeface="+mn-ea"/>
              </a:endParaRPr>
            </a:p>
          </p:txBody>
        </p:sp>
        <p:pic>
          <p:nvPicPr>
            <p:cNvPr id="19" name="Picture 2"/>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2631287" y="3419259"/>
              <a:ext cx="733987" cy="348129"/>
            </a:xfrm>
            <a:prstGeom prst="rect">
              <a:avLst/>
            </a:prstGeom>
            <a:noFill/>
            <a:ln w="9525">
              <a:noFill/>
              <a:miter lim="800000"/>
              <a:headEnd/>
              <a:tailEnd/>
            </a:ln>
          </p:spPr>
        </p:pic>
        <p:pic>
          <p:nvPicPr>
            <p:cNvPr id="20" name="Picture 3"/>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2622791" y="4025177"/>
              <a:ext cx="707707" cy="322067"/>
            </a:xfrm>
            <a:prstGeom prst="rect">
              <a:avLst/>
            </a:prstGeom>
            <a:noFill/>
            <a:ln w="9525">
              <a:noFill/>
              <a:miter lim="800000"/>
              <a:headEnd/>
              <a:tailEnd/>
            </a:ln>
          </p:spPr>
        </p:pic>
        <p:pic>
          <p:nvPicPr>
            <p:cNvPr id="21" name="图片 20" descr="Go编程语言的普及率"/>
            <p:cNvPicPr/>
            <p:nvPr/>
          </p:nvPicPr>
          <p:blipFill>
            <a:blip r:embed="rId9" cstate="email">
              <a:extLst>
                <a:ext uri="{28A0092B-C50C-407E-A947-70E740481C1C}">
                  <a14:useLocalDpi xmlns:a14="http://schemas.microsoft.com/office/drawing/2010/main"/>
                </a:ext>
              </a:extLst>
            </a:blip>
            <a:srcRect/>
            <a:stretch>
              <a:fillRect/>
            </a:stretch>
          </p:blipFill>
          <p:spPr bwMode="auto">
            <a:xfrm>
              <a:off x="3620681" y="2662838"/>
              <a:ext cx="1867275" cy="1846382"/>
            </a:xfrm>
            <a:prstGeom prst="rect">
              <a:avLst/>
            </a:prstGeom>
            <a:noFill/>
            <a:ln w="9525">
              <a:noFill/>
              <a:miter lim="800000"/>
              <a:headEnd/>
              <a:tailEnd/>
            </a:ln>
          </p:spPr>
        </p:pic>
        <p:pic>
          <p:nvPicPr>
            <p:cNvPr id="22" name="Picture 2"/>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5672826" y="2664245"/>
              <a:ext cx="1778953" cy="1853434"/>
            </a:xfrm>
            <a:prstGeom prst="rect">
              <a:avLst/>
            </a:prstGeom>
            <a:noFill/>
            <a:ln w="9525">
              <a:noFill/>
              <a:miter lim="800000"/>
              <a:headEnd/>
              <a:tailEnd/>
            </a:ln>
          </p:spPr>
        </p:pic>
        <p:sp>
          <p:nvSpPr>
            <p:cNvPr id="23" name="TextBox 30"/>
            <p:cNvSpPr txBox="1"/>
            <p:nvPr/>
          </p:nvSpPr>
          <p:spPr>
            <a:xfrm>
              <a:off x="3670513" y="2219964"/>
              <a:ext cx="1846079" cy="303759"/>
            </a:xfrm>
            <a:prstGeom prst="rect">
              <a:avLst/>
            </a:prstGeom>
            <a:noFill/>
          </p:spPr>
          <p:txBody>
            <a:bodyPr wrap="square" lIns="72559" tIns="36279" rIns="72559" bIns="36279" rtlCol="0">
              <a:spAutoFit/>
            </a:bodyPr>
            <a:lstStyle/>
            <a:p>
              <a:pPr algn="ctr">
                <a:buNone/>
              </a:pPr>
              <a:r>
                <a:rPr lang="en-US" altLang="zh-CN" sz="1400" dirty="0">
                  <a:solidFill>
                    <a:schemeClr val="bg1"/>
                  </a:solidFill>
                  <a:latin typeface="+mn-lt"/>
                  <a:ea typeface="+mn-ea"/>
                </a:rPr>
                <a:t>Go</a:t>
              </a:r>
              <a:r>
                <a:rPr lang="zh-CN" altLang="en-US" sz="1400" dirty="0">
                  <a:solidFill>
                    <a:schemeClr val="bg1"/>
                  </a:solidFill>
                  <a:latin typeface="+mn-lt"/>
                  <a:ea typeface="+mn-ea"/>
                </a:rPr>
                <a:t>语言发展迅速，</a:t>
              </a:r>
              <a:r>
                <a:rPr lang="en-US" altLang="zh-CN" sz="1400" dirty="0">
                  <a:solidFill>
                    <a:schemeClr val="bg1"/>
                  </a:solidFill>
                  <a:latin typeface="+mn-lt"/>
                  <a:ea typeface="+mn-ea"/>
                </a:rPr>
                <a:t>Cloud Foundry</a:t>
              </a:r>
              <a:r>
                <a:rPr lang="zh-CN" altLang="en-US" sz="1400" dirty="0">
                  <a:solidFill>
                    <a:schemeClr val="bg1"/>
                  </a:solidFill>
                  <a:latin typeface="+mn-lt"/>
                  <a:ea typeface="+mn-ea"/>
                </a:rPr>
                <a:t>，</a:t>
              </a:r>
              <a:r>
                <a:rPr lang="en-US" altLang="zh-CN" sz="1400" dirty="0" err="1">
                  <a:solidFill>
                    <a:schemeClr val="bg1"/>
                  </a:solidFill>
                  <a:latin typeface="+mn-lt"/>
                  <a:ea typeface="+mn-ea"/>
                </a:rPr>
                <a:t>Docker</a:t>
              </a:r>
              <a:r>
                <a:rPr lang="zh-CN" altLang="en-US" sz="1400" dirty="0">
                  <a:solidFill>
                    <a:schemeClr val="bg1"/>
                  </a:solidFill>
                  <a:latin typeface="+mn-lt"/>
                  <a:ea typeface="+mn-ea"/>
                </a:rPr>
                <a:t>，</a:t>
              </a:r>
              <a:r>
                <a:rPr lang="en-US" altLang="zh-CN" sz="1400" dirty="0" err="1">
                  <a:solidFill>
                    <a:schemeClr val="bg1"/>
                  </a:solidFill>
                  <a:latin typeface="+mn-lt"/>
                  <a:ea typeface="+mn-ea"/>
                </a:rPr>
                <a:t>CoreOS</a:t>
              </a:r>
              <a:endParaRPr lang="zh-CN" altLang="en-US" sz="1400" dirty="0">
                <a:solidFill>
                  <a:schemeClr val="bg1"/>
                </a:solidFill>
                <a:latin typeface="+mn-lt"/>
                <a:ea typeface="+mn-ea"/>
              </a:endParaRPr>
            </a:p>
          </p:txBody>
        </p:sp>
        <p:sp>
          <p:nvSpPr>
            <p:cNvPr id="24" name="TextBox 31"/>
            <p:cNvSpPr txBox="1"/>
            <p:nvPr/>
          </p:nvSpPr>
          <p:spPr>
            <a:xfrm>
              <a:off x="5753568" y="2228252"/>
              <a:ext cx="1657725" cy="303759"/>
            </a:xfrm>
            <a:prstGeom prst="rect">
              <a:avLst/>
            </a:prstGeom>
            <a:noFill/>
          </p:spPr>
          <p:txBody>
            <a:bodyPr wrap="square" lIns="72559" tIns="36279" rIns="72559" bIns="36279" rtlCol="0">
              <a:spAutoFit/>
            </a:bodyPr>
            <a:lstStyle/>
            <a:p>
              <a:pPr algn="ctr">
                <a:buNone/>
              </a:pPr>
              <a:r>
                <a:rPr lang="en-US" altLang="zh-CN" sz="1400" dirty="0" err="1">
                  <a:solidFill>
                    <a:schemeClr val="bg1"/>
                  </a:solidFill>
                  <a:latin typeface="+mn-lt"/>
                  <a:ea typeface="+mn-ea"/>
                </a:rPr>
                <a:t>GitHub</a:t>
              </a:r>
              <a:r>
                <a:rPr lang="zh-CN" altLang="en-US" sz="1400" dirty="0">
                  <a:solidFill>
                    <a:schemeClr val="bg1"/>
                  </a:solidFill>
                  <a:latin typeface="+mn-lt"/>
                  <a:ea typeface="+mn-ea"/>
                </a:rPr>
                <a:t>排名前</a:t>
              </a:r>
              <a:r>
                <a:rPr lang="en-US" altLang="zh-CN" sz="1400" dirty="0">
                  <a:solidFill>
                    <a:schemeClr val="bg1"/>
                  </a:solidFill>
                  <a:latin typeface="+mn-lt"/>
                  <a:ea typeface="+mn-ea"/>
                </a:rPr>
                <a:t>5000</a:t>
              </a:r>
              <a:r>
                <a:rPr lang="zh-CN" altLang="en-US" sz="1400" dirty="0">
                  <a:solidFill>
                    <a:schemeClr val="bg1"/>
                  </a:solidFill>
                  <a:latin typeface="+mn-lt"/>
                  <a:ea typeface="+mn-ea"/>
                </a:rPr>
                <a:t>项目</a:t>
              </a:r>
              <a:endParaRPr lang="en-US" altLang="zh-CN" sz="1400" dirty="0">
                <a:solidFill>
                  <a:schemeClr val="bg1"/>
                </a:solidFill>
                <a:latin typeface="+mn-lt"/>
                <a:ea typeface="+mn-ea"/>
              </a:endParaRPr>
            </a:p>
            <a:p>
              <a:pPr algn="ctr">
                <a:buNone/>
              </a:pPr>
              <a:r>
                <a:rPr lang="zh-CN" altLang="en-US" sz="1400" dirty="0">
                  <a:solidFill>
                    <a:schemeClr val="bg1"/>
                  </a:solidFill>
                  <a:latin typeface="+mn-lt"/>
                  <a:ea typeface="+mn-ea"/>
                </a:rPr>
                <a:t>语言使用情况：</a:t>
              </a:r>
            </a:p>
          </p:txBody>
        </p:sp>
      </p:grpSp>
    </p:spTree>
    <p:extLst>
      <p:ext uri="{BB962C8B-B14F-4D97-AF65-F5344CB8AC3E}">
        <p14:creationId xmlns:p14="http://schemas.microsoft.com/office/powerpoint/2010/main" val="312038016"/>
      </p:ext>
    </p:extLst>
  </p:cSld>
  <p:clrMapOvr>
    <a:masterClrMapping/>
  </p:clrMapOvr>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标题 1"/>
          <p:cNvSpPr>
            <a:spLocks noGrp="1"/>
          </p:cNvSpPr>
          <p:nvPr>
            <p:ph type="title"/>
          </p:nvPr>
        </p:nvSpPr>
        <p:spPr/>
        <p:txBody>
          <a:bodyPr/>
          <a:lstStyle/>
          <a:p>
            <a:r>
              <a:rPr lang="zh-CN" altLang="en-US" sz="3500" dirty="0">
                <a:latin typeface="+mj-ea"/>
              </a:rPr>
              <a:t>对人尊重</a:t>
            </a:r>
          </a:p>
        </p:txBody>
      </p:sp>
      <p:sp>
        <p:nvSpPr>
          <p:cNvPr id="3" name="内容占位符 2"/>
          <p:cNvSpPr>
            <a:spLocks noGrp="1"/>
          </p:cNvSpPr>
          <p:nvPr>
            <p:ph type="body" sz="quarter" idx="10"/>
          </p:nvPr>
        </p:nvSpPr>
        <p:spPr/>
        <p:txBody>
          <a:bodyPr rtlCol="0">
            <a:normAutofit/>
          </a:bodyPr>
          <a:lstStyle/>
          <a:p>
            <a:pPr fontAlgn="auto">
              <a:spcAft>
                <a:spcPts val="0"/>
              </a:spcAft>
              <a:defRPr/>
            </a:pPr>
            <a:r>
              <a:rPr lang="zh-CN" altLang="en-US" sz="1700" b="1" dirty="0">
                <a:latin typeface="+mn-ea"/>
              </a:rPr>
              <a:t>“积极投身其中，并思考着的人，提供了最可持续发展的竞争优势。”</a:t>
            </a:r>
            <a:endParaRPr lang="en-US" sz="1700" b="1" dirty="0">
              <a:latin typeface="+mn-ea"/>
            </a:endParaRPr>
          </a:p>
          <a:p>
            <a:pPr lvl="1" fontAlgn="auto">
              <a:spcAft>
                <a:spcPts val="0"/>
              </a:spcAft>
              <a:defRPr/>
            </a:pPr>
            <a:r>
              <a:rPr lang="zh-CN" altLang="en-US" sz="1600" dirty="0">
                <a:latin typeface="+mn-ea"/>
              </a:rPr>
              <a:t>信任他们知道如何以最好方式来完成自己的工作</a:t>
            </a:r>
            <a:endParaRPr lang="en-US" altLang="zh-CN" sz="1600" dirty="0">
              <a:latin typeface="+mn-ea"/>
            </a:endParaRPr>
          </a:p>
          <a:p>
            <a:pPr lvl="1" fontAlgn="auto">
              <a:spcAft>
                <a:spcPts val="0"/>
              </a:spcAft>
              <a:defRPr/>
            </a:pPr>
            <a:r>
              <a:rPr lang="zh-CN" altLang="en-US" sz="1600" dirty="0">
                <a:latin typeface="+mn-ea"/>
              </a:rPr>
              <a:t>让他们投身于解决当前过程中暴露出来的不足</a:t>
            </a:r>
            <a:endParaRPr lang="en-US" altLang="zh-CN" sz="1600" dirty="0">
              <a:latin typeface="+mn-ea"/>
            </a:endParaRPr>
          </a:p>
          <a:p>
            <a:pPr lvl="1" fontAlgn="auto">
              <a:spcAft>
                <a:spcPts val="0"/>
              </a:spcAft>
              <a:defRPr/>
            </a:pPr>
            <a:r>
              <a:rPr lang="zh-CN" altLang="en-US" sz="1600" dirty="0">
                <a:latin typeface="+mn-ea"/>
              </a:rPr>
              <a:t>鼓励他们设法改善工作和周围的过程</a:t>
            </a:r>
            <a:endParaRPr lang="en-US" altLang="zh-CN" sz="1600" dirty="0">
              <a:latin typeface="+mn-ea"/>
            </a:endParaRPr>
          </a:p>
          <a:p>
            <a:pPr lvl="1" fontAlgn="auto">
              <a:spcAft>
                <a:spcPts val="0"/>
              </a:spcAft>
              <a:defRPr/>
            </a:pPr>
            <a:r>
              <a:rPr lang="zh-CN" altLang="en-US" sz="1600" dirty="0">
                <a:latin typeface="+mn-ea"/>
              </a:rPr>
              <a:t>肯定他们取得的成绩并积极征询他们的意见</a:t>
            </a:r>
          </a:p>
          <a:p>
            <a:pPr fontAlgn="auto">
              <a:spcAft>
                <a:spcPts val="0"/>
              </a:spcAft>
              <a:defRPr/>
            </a:pPr>
            <a:r>
              <a:rPr lang="zh-CN" altLang="en-US" sz="1700" b="1" dirty="0">
                <a:latin typeface="+mn-ea"/>
              </a:rPr>
              <a:t>不要浪费最宝贵的资源</a:t>
            </a:r>
            <a:endParaRPr lang="en-US" altLang="zh-CN" sz="1700" b="1" dirty="0">
              <a:latin typeface="+mn-ea"/>
            </a:endParaRPr>
          </a:p>
          <a:p>
            <a:pPr lvl="1" fontAlgn="auto">
              <a:spcAft>
                <a:spcPts val="0"/>
              </a:spcAft>
              <a:defRPr/>
            </a:pPr>
            <a:r>
              <a:rPr lang="zh-CN" altLang="en-US" sz="1600" dirty="0">
                <a:latin typeface="+mn-ea"/>
              </a:rPr>
              <a:t>团队成员的智慧！</a:t>
            </a:r>
          </a:p>
          <a:p>
            <a:pPr fontAlgn="auto">
              <a:spcAft>
                <a:spcPts val="0"/>
              </a:spcAft>
              <a:defRPr/>
            </a:pPr>
            <a:endParaRPr lang="en-US" sz="1600" dirty="0">
              <a:latin typeface="+mn-ea"/>
            </a:endParaRPr>
          </a:p>
          <a:p>
            <a:pPr fontAlgn="auto">
              <a:spcAft>
                <a:spcPts val="0"/>
              </a:spcAft>
              <a:defRPr/>
            </a:pPr>
            <a:endParaRPr lang="en-US" altLang="zh-CN" sz="1600" dirty="0">
              <a:latin typeface="+mn-ea"/>
            </a:endParaRPr>
          </a:p>
          <a:p>
            <a:pPr lvl="7">
              <a:buFont typeface="Arial" pitchFamily="34" charset="0"/>
              <a:buNone/>
              <a:defRPr/>
            </a:pPr>
            <a:endParaRPr lang="zh-CN" altLang="en-US" sz="1600" dirty="0">
              <a:latin typeface="+mn-ea"/>
            </a:endParaRPr>
          </a:p>
        </p:txBody>
      </p:sp>
    </p:spTree>
    <p:extLst>
      <p:ext uri="{BB962C8B-B14F-4D97-AF65-F5344CB8AC3E}">
        <p14:creationId xmlns:p14="http://schemas.microsoft.com/office/powerpoint/2010/main" val="404354069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标题 1"/>
          <p:cNvSpPr>
            <a:spLocks noGrp="1"/>
          </p:cNvSpPr>
          <p:nvPr>
            <p:ph type="title"/>
          </p:nvPr>
        </p:nvSpPr>
        <p:spPr/>
        <p:txBody>
          <a:bodyPr/>
          <a:lstStyle/>
          <a:p>
            <a:r>
              <a:rPr lang="zh-CN" altLang="en-US" sz="3500" dirty="0">
                <a:latin typeface="+mj-ea"/>
              </a:rPr>
              <a:t>全局优化</a:t>
            </a:r>
          </a:p>
        </p:txBody>
      </p:sp>
      <p:sp>
        <p:nvSpPr>
          <p:cNvPr id="75779" name="内容占位符 2"/>
          <p:cNvSpPr>
            <a:spLocks noGrp="1"/>
          </p:cNvSpPr>
          <p:nvPr>
            <p:ph type="body" sz="quarter" idx="10"/>
          </p:nvPr>
        </p:nvSpPr>
        <p:spPr/>
        <p:txBody>
          <a:bodyPr/>
          <a:lstStyle/>
          <a:p>
            <a:r>
              <a:rPr lang="zh-CN" altLang="en-US" sz="1600" dirty="0">
                <a:latin typeface="+mn-ea"/>
              </a:rPr>
              <a:t>在对一个本地的局部过程做优化时，几乎总是会以整个价值流为代价的</a:t>
            </a:r>
            <a:endParaRPr lang="en-US" altLang="zh-CN" sz="1600" dirty="0">
              <a:latin typeface="+mn-ea"/>
            </a:endParaRPr>
          </a:p>
          <a:p>
            <a:pPr marL="0" indent="0">
              <a:buNone/>
            </a:pPr>
            <a:r>
              <a:rPr lang="en-US" altLang="zh-CN" sz="1600" dirty="0">
                <a:latin typeface="+mn-ea"/>
              </a:rPr>
              <a:t>     </a:t>
            </a:r>
            <a:r>
              <a:rPr lang="zh-CN" altLang="en-US" dirty="0">
                <a:latin typeface="+mn-ea"/>
              </a:rPr>
              <a:t>瓶颈和机会成本</a:t>
            </a:r>
            <a:endParaRPr lang="en-US" altLang="zh-CN" dirty="0">
              <a:latin typeface="+mn-ea"/>
            </a:endParaRPr>
          </a:p>
          <a:p>
            <a:r>
              <a:rPr lang="zh-CN" altLang="en-US" sz="1600" dirty="0">
                <a:latin typeface="+mn-ea"/>
              </a:rPr>
              <a:t>一般情况下，当尝试优化过程时，应该总是试图包含尽可能多的价值流。</a:t>
            </a:r>
            <a:endParaRPr lang="en-US" altLang="zh-CN" sz="1600" dirty="0">
              <a:latin typeface="+mn-ea"/>
            </a:endParaRPr>
          </a:p>
          <a:p>
            <a:r>
              <a:rPr lang="zh-CN" altLang="en-US" sz="1600" dirty="0">
                <a:latin typeface="+mn-ea"/>
              </a:rPr>
              <a:t>软件开发过程价值流分析</a:t>
            </a:r>
          </a:p>
        </p:txBody>
      </p:sp>
      <p:pic>
        <p:nvPicPr>
          <p:cNvPr id="4" name="Picture 4"/>
          <p:cNvPicPr>
            <a:picLocks noChangeAspect="1" noChangeArrowheads="1"/>
          </p:cNvPicPr>
          <p:nvPr/>
        </p:nvPicPr>
        <p:blipFill>
          <a:blip r:embed="rId3">
            <a:extLst>
              <a:ext uri="{28A0092B-C50C-407E-A947-70E740481C1C}">
                <a14:useLocalDpi xmlns:a14="http://schemas.microsoft.com/office/drawing/2010/main" val="0"/>
              </a:ext>
            </a:extLst>
          </a:blip>
          <a:srcRect l="15625" t="44000" r="14375" b="3000"/>
          <a:stretch>
            <a:fillRect/>
          </a:stretch>
        </p:blipFill>
        <p:spPr bwMode="auto">
          <a:xfrm>
            <a:off x="827584" y="3083105"/>
            <a:ext cx="5904656" cy="2794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3224805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1"/>
          <p:cNvSpPr>
            <a:spLocks noGrp="1"/>
          </p:cNvSpPr>
          <p:nvPr>
            <p:ph type="title"/>
          </p:nvPr>
        </p:nvSpPr>
        <p:spPr/>
        <p:txBody>
          <a:bodyPr/>
          <a:lstStyle/>
          <a:p>
            <a:r>
              <a:rPr lang="zh-CN" altLang="en-US" sz="3500" dirty="0"/>
              <a:t>精益创业环</a:t>
            </a:r>
          </a:p>
        </p:txBody>
      </p:sp>
      <p:pic>
        <p:nvPicPr>
          <p:cNvPr id="6" name="Picture 5" descr="startup-feedback-loop1.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74001" y="1943764"/>
            <a:ext cx="3336089" cy="3410934"/>
          </a:xfrm>
          <a:prstGeom prst="rect">
            <a:avLst/>
          </a:prstGeom>
        </p:spPr>
      </p:pic>
      <p:sp>
        <p:nvSpPr>
          <p:cNvPr id="9" name="TextBox 8"/>
          <p:cNvSpPr txBox="1"/>
          <p:nvPr/>
        </p:nvSpPr>
        <p:spPr>
          <a:xfrm>
            <a:off x="525330" y="2877092"/>
            <a:ext cx="710777" cy="584775"/>
          </a:xfrm>
          <a:prstGeom prst="rect">
            <a:avLst/>
          </a:prstGeom>
          <a:noFill/>
        </p:spPr>
        <p:txBody>
          <a:bodyPr wrap="square" rtlCol="0">
            <a:spAutoFit/>
          </a:bodyPr>
          <a:lstStyle/>
          <a:p>
            <a:pPr algn="ctr"/>
            <a:r>
              <a:rPr lang="en-US" sz="1600" b="0" dirty="0">
                <a:solidFill>
                  <a:schemeClr val="tx2"/>
                </a:solidFill>
                <a:latin typeface="+mn-lt"/>
                <a:ea typeface="+mn-ea"/>
                <a:cs typeface="Helvetica Neue"/>
              </a:rPr>
              <a:t>start here</a:t>
            </a:r>
          </a:p>
        </p:txBody>
      </p:sp>
      <p:sp>
        <p:nvSpPr>
          <p:cNvPr id="7" name="Rectangle 6"/>
          <p:cNvSpPr/>
          <p:nvPr/>
        </p:nvSpPr>
        <p:spPr>
          <a:xfrm>
            <a:off x="77371" y="5695362"/>
            <a:ext cx="9065439" cy="276999"/>
          </a:xfrm>
          <a:prstGeom prst="rect">
            <a:avLst/>
          </a:prstGeom>
        </p:spPr>
        <p:txBody>
          <a:bodyPr wrap="square">
            <a:spAutoFit/>
          </a:bodyPr>
          <a:lstStyle/>
          <a:p>
            <a:pPr algn="ctr"/>
            <a:r>
              <a:rPr lang="en-US" dirty="0">
                <a:solidFill>
                  <a:schemeClr val="bg1">
                    <a:lumMod val="50000"/>
                  </a:schemeClr>
                </a:solidFill>
                <a:latin typeface="+mn-lt"/>
                <a:cs typeface="Helvetica Neue"/>
              </a:rPr>
              <a:t>http://</a:t>
            </a:r>
            <a:r>
              <a:rPr lang="en-US" dirty="0" err="1">
                <a:solidFill>
                  <a:schemeClr val="bg1">
                    <a:lumMod val="50000"/>
                  </a:schemeClr>
                </a:solidFill>
                <a:latin typeface="+mn-lt"/>
                <a:cs typeface="Helvetica Neue"/>
              </a:rPr>
              <a:t>theleanstartup.com</a:t>
            </a:r>
            <a:r>
              <a:rPr lang="en-US" dirty="0">
                <a:solidFill>
                  <a:schemeClr val="bg1">
                    <a:lumMod val="50000"/>
                  </a:schemeClr>
                </a:solidFill>
                <a:latin typeface="+mn-lt"/>
                <a:cs typeface="Helvetica Neue"/>
              </a:rPr>
              <a:t>/</a:t>
            </a:r>
          </a:p>
        </p:txBody>
      </p:sp>
      <p:sp>
        <p:nvSpPr>
          <p:cNvPr id="11" name="TextBox 10"/>
          <p:cNvSpPr txBox="1"/>
          <p:nvPr/>
        </p:nvSpPr>
        <p:spPr>
          <a:xfrm>
            <a:off x="684214" y="1372464"/>
            <a:ext cx="3599754" cy="523154"/>
          </a:xfrm>
          <a:prstGeom prst="rect">
            <a:avLst/>
          </a:prstGeom>
          <a:solidFill>
            <a:srgbClr val="990000"/>
          </a:solidFill>
        </p:spPr>
        <p:txBody>
          <a:bodyPr wrap="square" lIns="91371" tIns="45687" rIns="91371" bIns="45687" rtlCol="0">
            <a:spAutoFit/>
          </a:bodyPr>
          <a:lstStyle/>
          <a:p>
            <a:pPr marL="342626" indent="-342626"/>
            <a:r>
              <a:rPr lang="zh-CN" altLang="en-US" sz="1400" dirty="0">
                <a:solidFill>
                  <a:schemeClr val="bg1"/>
                </a:solidFill>
                <a:latin typeface="+mn-lt"/>
                <a:ea typeface="华文细黑"/>
              </a:rPr>
              <a:t>软件产品的发展，实质是围绕客户“开发－</a:t>
            </a:r>
            <a:r>
              <a:rPr lang="en-US" altLang="zh-CN" sz="1400" dirty="0">
                <a:solidFill>
                  <a:schemeClr val="bg1"/>
                </a:solidFill>
                <a:latin typeface="+mn-lt"/>
                <a:ea typeface="华文细黑"/>
              </a:rPr>
              <a:t>》</a:t>
            </a:r>
            <a:r>
              <a:rPr lang="zh-CN" altLang="en-US" sz="1400" dirty="0">
                <a:solidFill>
                  <a:schemeClr val="bg1"/>
                </a:solidFill>
                <a:latin typeface="+mn-lt"/>
                <a:ea typeface="华文细黑"/>
              </a:rPr>
              <a:t>测量－</a:t>
            </a:r>
            <a:r>
              <a:rPr lang="en-US" altLang="zh-CN" sz="1400" dirty="0">
                <a:solidFill>
                  <a:schemeClr val="bg1"/>
                </a:solidFill>
                <a:latin typeface="+mn-lt"/>
                <a:ea typeface="华文细黑"/>
              </a:rPr>
              <a:t>》</a:t>
            </a:r>
            <a:r>
              <a:rPr lang="zh-CN" altLang="en-US" sz="1400" dirty="0">
                <a:solidFill>
                  <a:schemeClr val="bg1"/>
                </a:solidFill>
                <a:latin typeface="+mn-lt"/>
                <a:ea typeface="华文细黑"/>
              </a:rPr>
              <a:t>认知” 的循环过程。</a:t>
            </a:r>
            <a:endParaRPr lang="en-US" altLang="zh-CN" sz="1400" dirty="0">
              <a:solidFill>
                <a:schemeClr val="bg1"/>
              </a:solidFill>
              <a:latin typeface="+mn-lt"/>
              <a:ea typeface="华文细黑"/>
            </a:endParaRPr>
          </a:p>
        </p:txBody>
      </p:sp>
      <p:grpSp>
        <p:nvGrpSpPr>
          <p:cNvPr id="12" name="组合 35"/>
          <p:cNvGrpSpPr/>
          <p:nvPr/>
        </p:nvGrpSpPr>
        <p:grpSpPr>
          <a:xfrm>
            <a:off x="4698867" y="2042996"/>
            <a:ext cx="4259243" cy="3285467"/>
            <a:chOff x="490031" y="1256731"/>
            <a:chExt cx="7387122" cy="5367594"/>
          </a:xfrm>
        </p:grpSpPr>
        <p:graphicFrame>
          <p:nvGraphicFramePr>
            <p:cNvPr id="13" name="图示 12"/>
            <p:cNvGraphicFramePr/>
            <p:nvPr>
              <p:extLst>
                <p:ext uri="{D42A27DB-BD31-4B8C-83A1-F6EECF244321}">
                  <p14:modId xmlns:p14="http://schemas.microsoft.com/office/powerpoint/2010/main" val="644924682"/>
                </p:ext>
              </p:extLst>
            </p:nvPr>
          </p:nvGraphicFramePr>
          <p:xfrm>
            <a:off x="490031" y="2096518"/>
            <a:ext cx="7387122" cy="332901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4" name="Text Box 19"/>
            <p:cNvSpPr txBox="1">
              <a:spLocks noChangeArrowheads="1"/>
            </p:cNvSpPr>
            <p:nvPr/>
          </p:nvSpPr>
          <p:spPr bwMode="auto">
            <a:xfrm>
              <a:off x="1877942" y="6146666"/>
              <a:ext cx="4692914" cy="477659"/>
            </a:xfrm>
            <a:prstGeom prst="rect">
              <a:avLst/>
            </a:prstGeom>
            <a:solidFill>
              <a:schemeClr val="tx2"/>
            </a:solidFill>
            <a:ln w="9525" algn="ctr">
              <a:noFill/>
              <a:miter lim="800000"/>
              <a:headEnd/>
              <a:tailEnd/>
            </a:ln>
            <a:effectLst/>
          </p:spPr>
          <p:txBody>
            <a:bodyPr wrap="square" lIns="106664" tIns="53332" rIns="106664" bIns="53332">
              <a:spAutoFit/>
            </a:bodyPr>
            <a:lstStyle/>
            <a:p>
              <a:pPr algn="ctr" defTabSz="1066489" fontAlgn="auto">
                <a:spcBef>
                  <a:spcPts val="0"/>
                </a:spcBef>
                <a:spcAft>
                  <a:spcPts val="0"/>
                </a:spcAft>
                <a:defRPr/>
              </a:pPr>
              <a:r>
                <a:rPr lang="zh-CN" altLang="en-US" u="sng" kern="0" dirty="0">
                  <a:solidFill>
                    <a:schemeClr val="bg1"/>
                  </a:solidFill>
                  <a:latin typeface="+mn-lt"/>
                  <a:ea typeface="华文细黑" pitchFamily="2" charset="-122"/>
                </a:rPr>
                <a:t>成本低、质量好、周期短、柔性高</a:t>
              </a:r>
            </a:p>
          </p:txBody>
        </p:sp>
        <p:sp>
          <p:nvSpPr>
            <p:cNvPr id="15" name="Text Box 20"/>
            <p:cNvSpPr txBox="1">
              <a:spLocks noChangeArrowheads="1"/>
            </p:cNvSpPr>
            <p:nvPr/>
          </p:nvSpPr>
          <p:spPr bwMode="auto">
            <a:xfrm>
              <a:off x="3259865" y="1256731"/>
              <a:ext cx="1929068" cy="729072"/>
            </a:xfrm>
            <a:prstGeom prst="rect">
              <a:avLst/>
            </a:prstGeom>
            <a:noFill/>
            <a:ln w="9525" algn="ctr">
              <a:noFill/>
              <a:miter lim="800000"/>
              <a:headEnd/>
              <a:tailEnd/>
            </a:ln>
            <a:effectLst/>
          </p:spPr>
          <p:txBody>
            <a:bodyPr wrap="square" lIns="106664" tIns="53332" rIns="106664" bIns="53332">
              <a:spAutoFit/>
            </a:bodyPr>
            <a:lstStyle/>
            <a:p>
              <a:pPr defTabSz="1066489" fontAlgn="auto">
                <a:spcBef>
                  <a:spcPts val="0"/>
                </a:spcBef>
                <a:spcAft>
                  <a:spcPts val="0"/>
                </a:spcAft>
                <a:defRPr/>
              </a:pPr>
              <a:r>
                <a:rPr lang="zh-CN" altLang="en-US" sz="1100" b="0" kern="0" dirty="0">
                  <a:solidFill>
                    <a:sysClr val="windowText" lastClr="000000"/>
                  </a:solidFill>
                  <a:latin typeface="+mn-lt"/>
                  <a:ea typeface="华文细黑" pitchFamily="2" charset="-122"/>
                </a:rPr>
                <a:t>站在客户的立场上思考价值</a:t>
              </a:r>
            </a:p>
          </p:txBody>
        </p:sp>
        <p:sp>
          <p:nvSpPr>
            <p:cNvPr id="16" name="Text Box 21"/>
            <p:cNvSpPr txBox="1">
              <a:spLocks noChangeArrowheads="1"/>
            </p:cNvSpPr>
            <p:nvPr/>
          </p:nvSpPr>
          <p:spPr bwMode="auto">
            <a:xfrm>
              <a:off x="5688796" y="2295008"/>
              <a:ext cx="1764117" cy="1005627"/>
            </a:xfrm>
            <a:prstGeom prst="rect">
              <a:avLst/>
            </a:prstGeom>
            <a:noFill/>
            <a:ln w="9525" algn="ctr">
              <a:noFill/>
              <a:miter lim="800000"/>
              <a:headEnd/>
              <a:tailEnd/>
            </a:ln>
            <a:effectLst/>
          </p:spPr>
          <p:txBody>
            <a:bodyPr wrap="square" lIns="106664" tIns="53332" rIns="106664" bIns="53332">
              <a:spAutoFit/>
            </a:bodyPr>
            <a:lstStyle/>
            <a:p>
              <a:pPr defTabSz="1066489" fontAlgn="auto">
                <a:spcBef>
                  <a:spcPts val="0"/>
                </a:spcBef>
                <a:spcAft>
                  <a:spcPts val="0"/>
                </a:spcAft>
                <a:defRPr/>
              </a:pPr>
              <a:r>
                <a:rPr lang="zh-CN" altLang="en-US" sz="1100" b="0" kern="0" dirty="0">
                  <a:solidFill>
                    <a:sysClr val="windowText" lastClr="000000"/>
                  </a:solidFill>
                  <a:latin typeface="+mn-lt"/>
                  <a:ea typeface="华文细黑" pitchFamily="2" charset="-122"/>
                </a:rPr>
                <a:t>关注业务流中一切有价值的活动</a:t>
              </a:r>
            </a:p>
          </p:txBody>
        </p:sp>
        <p:sp>
          <p:nvSpPr>
            <p:cNvPr id="17" name="Text Box 22"/>
            <p:cNvSpPr txBox="1">
              <a:spLocks noChangeArrowheads="1"/>
            </p:cNvSpPr>
            <p:nvPr/>
          </p:nvSpPr>
          <p:spPr bwMode="auto">
            <a:xfrm>
              <a:off x="894440" y="2944238"/>
              <a:ext cx="1582856" cy="1005627"/>
            </a:xfrm>
            <a:prstGeom prst="rect">
              <a:avLst/>
            </a:prstGeom>
            <a:noFill/>
            <a:ln w="9525" algn="ctr">
              <a:noFill/>
              <a:miter lim="800000"/>
              <a:headEnd/>
              <a:tailEnd/>
            </a:ln>
            <a:effectLst/>
          </p:spPr>
          <p:txBody>
            <a:bodyPr wrap="square" lIns="106664" tIns="53332" rIns="106664" bIns="53332">
              <a:spAutoFit/>
            </a:bodyPr>
            <a:lstStyle/>
            <a:p>
              <a:pPr algn="ctr" defTabSz="1066489" fontAlgn="auto">
                <a:spcBef>
                  <a:spcPts val="0"/>
                </a:spcBef>
                <a:spcAft>
                  <a:spcPts val="0"/>
                </a:spcAft>
                <a:defRPr/>
              </a:pPr>
              <a:r>
                <a:rPr lang="zh-CN" altLang="en-US" sz="1100" b="0" kern="0" dirty="0">
                  <a:solidFill>
                    <a:sysClr val="windowText" lastClr="000000"/>
                  </a:solidFill>
                  <a:latin typeface="+mn-lt"/>
                  <a:ea typeface="华文细黑" pitchFamily="2" charset="-122"/>
                </a:rPr>
                <a:t>没有任何事情是完美的</a:t>
              </a:r>
            </a:p>
            <a:p>
              <a:pPr algn="ctr" defTabSz="1066489" fontAlgn="auto">
                <a:spcBef>
                  <a:spcPts val="0"/>
                </a:spcBef>
                <a:spcAft>
                  <a:spcPts val="0"/>
                </a:spcAft>
                <a:defRPr/>
              </a:pPr>
              <a:r>
                <a:rPr lang="zh-CN" altLang="en-US" sz="1100" b="0" kern="0" dirty="0">
                  <a:solidFill>
                    <a:sysClr val="windowText" lastClr="000000"/>
                  </a:solidFill>
                  <a:latin typeface="+mn-lt"/>
                  <a:ea typeface="华文细黑" pitchFamily="2" charset="-122"/>
                </a:rPr>
                <a:t>持续改进</a:t>
              </a:r>
            </a:p>
          </p:txBody>
        </p:sp>
        <p:sp>
          <p:nvSpPr>
            <p:cNvPr id="18" name="Text Box 23"/>
            <p:cNvSpPr txBox="1">
              <a:spLocks noChangeArrowheads="1"/>
            </p:cNvSpPr>
            <p:nvPr/>
          </p:nvSpPr>
          <p:spPr bwMode="auto">
            <a:xfrm>
              <a:off x="1456645" y="4619727"/>
              <a:ext cx="1546033" cy="729072"/>
            </a:xfrm>
            <a:prstGeom prst="rect">
              <a:avLst/>
            </a:prstGeom>
            <a:noFill/>
            <a:ln w="9525" algn="ctr">
              <a:noFill/>
              <a:miter lim="800000"/>
              <a:headEnd/>
              <a:tailEnd/>
            </a:ln>
            <a:effectLst/>
          </p:spPr>
          <p:txBody>
            <a:bodyPr wrap="square" lIns="106664" tIns="53332" rIns="106664" bIns="53332">
              <a:spAutoFit/>
            </a:bodyPr>
            <a:lstStyle/>
            <a:p>
              <a:pPr defTabSz="1066489" fontAlgn="auto">
                <a:spcBef>
                  <a:spcPts val="0"/>
                </a:spcBef>
                <a:spcAft>
                  <a:spcPts val="0"/>
                </a:spcAft>
                <a:defRPr/>
              </a:pPr>
              <a:r>
                <a:rPr lang="zh-CN" altLang="en-US" sz="1100" b="0" kern="0" dirty="0">
                  <a:solidFill>
                    <a:sysClr val="windowText" lastClr="000000"/>
                  </a:solidFill>
                  <a:latin typeface="+mn-lt"/>
                  <a:ea typeface="华文细黑" pitchFamily="2" charset="-122"/>
                </a:rPr>
                <a:t>客户需求拉动模式</a:t>
              </a:r>
            </a:p>
          </p:txBody>
        </p:sp>
        <p:sp>
          <p:nvSpPr>
            <p:cNvPr id="19" name="Text Box 24"/>
            <p:cNvSpPr txBox="1">
              <a:spLocks noChangeArrowheads="1"/>
            </p:cNvSpPr>
            <p:nvPr/>
          </p:nvSpPr>
          <p:spPr bwMode="auto">
            <a:xfrm>
              <a:off x="5515327" y="4481450"/>
              <a:ext cx="1671972" cy="1005627"/>
            </a:xfrm>
            <a:prstGeom prst="rect">
              <a:avLst/>
            </a:prstGeom>
            <a:noFill/>
            <a:ln w="9525" algn="ctr">
              <a:noFill/>
              <a:miter lim="800000"/>
              <a:headEnd/>
              <a:tailEnd/>
            </a:ln>
            <a:effectLst/>
          </p:spPr>
          <p:txBody>
            <a:bodyPr wrap="square" lIns="106664" tIns="53332" rIns="106664" bIns="53332">
              <a:spAutoFit/>
            </a:bodyPr>
            <a:lstStyle/>
            <a:p>
              <a:pPr defTabSz="1066489" fontAlgn="auto">
                <a:spcBef>
                  <a:spcPts val="0"/>
                </a:spcBef>
                <a:spcAft>
                  <a:spcPts val="0"/>
                </a:spcAft>
                <a:defRPr/>
              </a:pPr>
              <a:r>
                <a:rPr lang="zh-CN" altLang="en-US" sz="1100" b="0" kern="0" dirty="0">
                  <a:solidFill>
                    <a:sysClr val="windowText" lastClr="000000"/>
                  </a:solidFill>
                  <a:latin typeface="+mn-lt"/>
                  <a:ea typeface="华文细黑" pitchFamily="2" charset="-122"/>
                </a:rPr>
                <a:t>生产过程象河流一样通畅流动</a:t>
              </a:r>
            </a:p>
          </p:txBody>
        </p:sp>
      </p:grpSp>
      <p:sp>
        <p:nvSpPr>
          <p:cNvPr id="20" name="TextBox 10"/>
          <p:cNvSpPr txBox="1"/>
          <p:nvPr/>
        </p:nvSpPr>
        <p:spPr>
          <a:xfrm>
            <a:off x="5027940" y="1383777"/>
            <a:ext cx="3601099" cy="307710"/>
          </a:xfrm>
          <a:prstGeom prst="rect">
            <a:avLst/>
          </a:prstGeom>
          <a:solidFill>
            <a:srgbClr val="990000"/>
          </a:solidFill>
        </p:spPr>
        <p:txBody>
          <a:bodyPr wrap="square" lIns="91371" tIns="45687" rIns="91371" bIns="45687" rtlCol="0">
            <a:spAutoFit/>
          </a:bodyPr>
          <a:lstStyle/>
          <a:p>
            <a:pPr marL="342626" indent="-342626" algn="ctr"/>
            <a:r>
              <a:rPr lang="zh-CN" altLang="en-US" sz="1400" dirty="0">
                <a:solidFill>
                  <a:schemeClr val="bg1"/>
                </a:solidFill>
                <a:latin typeface="+mn-lt"/>
                <a:ea typeface="华文细黑"/>
              </a:rPr>
              <a:t>精益思想原则</a:t>
            </a:r>
            <a:endParaRPr lang="en-US" altLang="zh-CN" sz="1400" dirty="0">
              <a:solidFill>
                <a:schemeClr val="bg1"/>
              </a:solidFill>
              <a:latin typeface="+mn-lt"/>
              <a:ea typeface="华文细黑"/>
            </a:endParaRPr>
          </a:p>
        </p:txBody>
      </p:sp>
      <p:sp>
        <p:nvSpPr>
          <p:cNvPr id="3" name="右箭头 2"/>
          <p:cNvSpPr/>
          <p:nvPr/>
        </p:nvSpPr>
        <p:spPr bwMode="auto">
          <a:xfrm>
            <a:off x="1132160" y="3116156"/>
            <a:ext cx="207367" cy="102714"/>
          </a:xfrm>
          <a:prstGeom prst="rightArrow">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000" b="0" i="0" u="none" strike="noStrike" cap="none" normalizeH="0" baseline="0">
              <a:ln>
                <a:noFill/>
              </a:ln>
              <a:solidFill>
                <a:schemeClr val="tx1"/>
              </a:solidFill>
              <a:effectLst/>
              <a:latin typeface="+mn-lt"/>
              <a:ea typeface="宋体" pitchFamily="2" charset="-122"/>
            </a:endParaRPr>
          </a:p>
        </p:txBody>
      </p:sp>
    </p:spTree>
    <p:extLst>
      <p:ext uri="{BB962C8B-B14F-4D97-AF65-F5344CB8AC3E}">
        <p14:creationId xmlns:p14="http://schemas.microsoft.com/office/powerpoint/2010/main" val="303292094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 name="TextBox 205"/>
          <p:cNvSpPr txBox="1"/>
          <p:nvPr/>
        </p:nvSpPr>
        <p:spPr>
          <a:xfrm>
            <a:off x="684214" y="1383987"/>
            <a:ext cx="7920037" cy="523154"/>
          </a:xfrm>
          <a:prstGeom prst="rect">
            <a:avLst/>
          </a:prstGeom>
          <a:solidFill>
            <a:srgbClr val="990000"/>
          </a:solidFill>
        </p:spPr>
        <p:txBody>
          <a:bodyPr wrap="square" lIns="91371" tIns="45687" rIns="91371" bIns="45687" rtlCol="0">
            <a:spAutoFit/>
          </a:bodyPr>
          <a:lstStyle/>
          <a:p>
            <a:r>
              <a:rPr lang="zh-CN" altLang="en-US" sz="1400" dirty="0">
                <a:solidFill>
                  <a:schemeClr val="bg1"/>
                </a:solidFill>
                <a:latin typeface="华文细黑" pitchFamily="2" charset="-122"/>
                <a:ea typeface="华文细黑" pitchFamily="2" charset="-122"/>
              </a:rPr>
              <a:t>精益与看板产品开发，以精益思想为理念，快速产品验证对齐方向，确保产品做正确事情，消除业务流中的瓶颈和等待。从理念、产品、实现三个层面构筑起新的高效研发模式</a:t>
            </a:r>
            <a:endParaRPr lang="en-US" altLang="zh-CN" dirty="0">
              <a:solidFill>
                <a:schemeClr val="bg1"/>
              </a:solidFill>
              <a:latin typeface="华文细黑"/>
              <a:ea typeface="华文细黑"/>
            </a:endParaRPr>
          </a:p>
        </p:txBody>
      </p:sp>
      <p:grpSp>
        <p:nvGrpSpPr>
          <p:cNvPr id="5" name="组合 4"/>
          <p:cNvGrpSpPr/>
          <p:nvPr/>
        </p:nvGrpSpPr>
        <p:grpSpPr>
          <a:xfrm>
            <a:off x="741492" y="2060848"/>
            <a:ext cx="8050006" cy="3744319"/>
            <a:chOff x="66490" y="1816696"/>
            <a:chExt cx="9177265" cy="3744319"/>
          </a:xfrm>
        </p:grpSpPr>
        <p:sp>
          <p:nvSpPr>
            <p:cNvPr id="271" name="圆角矩形 270"/>
            <p:cNvSpPr/>
            <p:nvPr/>
          </p:nvSpPr>
          <p:spPr bwMode="auto">
            <a:xfrm>
              <a:off x="806525" y="2252017"/>
              <a:ext cx="7639781" cy="1321873"/>
            </a:xfrm>
            <a:prstGeom prst="roundRect">
              <a:avLst/>
            </a:prstGeom>
            <a:solidFill>
              <a:schemeClr val="accent6">
                <a:lumMod val="20000"/>
                <a:lumOff val="80000"/>
              </a:schemeClr>
            </a:solidFill>
            <a:ln>
              <a:solidFill>
                <a:schemeClr val="tx1"/>
              </a:solid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6" tIns="45708" rIns="91416" bIns="45708" numCol="1" rtlCol="0" anchor="t" anchorCtr="0" compatLnSpc="1">
              <a:prstTxWarp prst="textNoShape">
                <a:avLst/>
              </a:prstTxWarp>
            </a:bodyPr>
            <a:lstStyle/>
            <a:p>
              <a:pPr defTabSz="914134">
                <a:buClr>
                  <a:srgbClr val="CC9900"/>
                </a:buClr>
                <a:buFont typeface="Wingdings" pitchFamily="2" charset="2"/>
                <a:buChar char="n"/>
              </a:pPr>
              <a:endParaRPr lang="zh-CN" altLang="en-US" sz="1800" b="0" dirty="0">
                <a:solidFill>
                  <a:schemeClr val="tx1"/>
                </a:solidFill>
                <a:latin typeface="+mn-lt"/>
                <a:ea typeface="宋体" charset="-122"/>
              </a:endParaRPr>
            </a:p>
          </p:txBody>
        </p:sp>
        <p:sp>
          <p:nvSpPr>
            <p:cNvPr id="113" name="圆角矩形 112"/>
            <p:cNvSpPr/>
            <p:nvPr/>
          </p:nvSpPr>
          <p:spPr bwMode="auto">
            <a:xfrm>
              <a:off x="823930" y="1850177"/>
              <a:ext cx="7578844" cy="344503"/>
            </a:xfrm>
            <a:prstGeom prst="roundRect">
              <a:avLst/>
            </a:prstGeom>
            <a:solidFill>
              <a:schemeClr val="accent6">
                <a:lumMod val="20000"/>
                <a:lumOff val="80000"/>
              </a:schemeClr>
            </a:solidFill>
            <a:ln>
              <a:solidFill>
                <a:schemeClr val="tx1"/>
              </a:solid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6" tIns="45708" rIns="91416" bIns="45708" numCol="1" rtlCol="0" anchor="t" anchorCtr="0" compatLnSpc="1">
              <a:prstTxWarp prst="textNoShape">
                <a:avLst/>
              </a:prstTxWarp>
            </a:bodyPr>
            <a:lstStyle/>
            <a:p>
              <a:pPr defTabSz="914134">
                <a:buClr>
                  <a:srgbClr val="CC9900"/>
                </a:buClr>
                <a:buFont typeface="Wingdings" pitchFamily="2" charset="2"/>
                <a:buChar char="n"/>
              </a:pPr>
              <a:endParaRPr lang="zh-CN" altLang="en-US" sz="1800" b="0">
                <a:solidFill>
                  <a:schemeClr val="tx1"/>
                </a:solidFill>
                <a:latin typeface="+mn-lt"/>
                <a:ea typeface="宋体" charset="-122"/>
              </a:endParaRPr>
            </a:p>
          </p:txBody>
        </p:sp>
        <p:sp>
          <p:nvSpPr>
            <p:cNvPr id="208" name="圆角矩形 207"/>
            <p:cNvSpPr/>
            <p:nvPr/>
          </p:nvSpPr>
          <p:spPr bwMode="auto">
            <a:xfrm>
              <a:off x="773876" y="3729038"/>
              <a:ext cx="7661549" cy="1088884"/>
            </a:xfrm>
            <a:prstGeom prst="roundRect">
              <a:avLst/>
            </a:prstGeom>
            <a:solidFill>
              <a:schemeClr val="accent6">
                <a:lumMod val="20000"/>
                <a:lumOff val="80000"/>
              </a:schemeClr>
            </a:solidFill>
            <a:ln>
              <a:solidFill>
                <a:schemeClr val="tx1"/>
              </a:solid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6" tIns="45708" rIns="91416" bIns="45708" numCol="1" rtlCol="0" anchor="t" anchorCtr="0" compatLnSpc="1">
              <a:prstTxWarp prst="textNoShape">
                <a:avLst/>
              </a:prstTxWarp>
            </a:bodyPr>
            <a:lstStyle/>
            <a:p>
              <a:pPr defTabSz="914134">
                <a:buClr>
                  <a:srgbClr val="CC9900"/>
                </a:buClr>
                <a:buFont typeface="Wingdings" pitchFamily="2" charset="2"/>
                <a:buChar char="n"/>
              </a:pPr>
              <a:endParaRPr lang="zh-CN" altLang="en-US" sz="1800" b="0" dirty="0">
                <a:solidFill>
                  <a:schemeClr val="tx1"/>
                </a:solidFill>
                <a:latin typeface="+mn-lt"/>
                <a:ea typeface="宋体" charset="-122"/>
              </a:endParaRPr>
            </a:p>
          </p:txBody>
        </p:sp>
        <p:sp>
          <p:nvSpPr>
            <p:cNvPr id="51" name="圆柱形 50"/>
            <p:cNvSpPr/>
            <p:nvPr/>
          </p:nvSpPr>
          <p:spPr bwMode="auto">
            <a:xfrm rot="5400000">
              <a:off x="5546970" y="2430568"/>
              <a:ext cx="380899" cy="4328516"/>
            </a:xfrm>
            <a:prstGeom prst="can">
              <a:avLst/>
            </a:prstGeom>
            <a:solidFill>
              <a:srgbClr val="92D050"/>
            </a:solidFill>
            <a:ln w="9525" cap="flat" cmpd="sng" algn="ctr">
              <a:solidFill>
                <a:schemeClr val="tx1"/>
              </a:solidFill>
              <a:prstDash val="solid"/>
              <a:round/>
              <a:headEnd type="none" w="med" len="med"/>
              <a:tailEnd type="none" w="med" len="med"/>
            </a:ln>
            <a:effectLst/>
          </p:spPr>
          <p:txBody>
            <a:bodyPr vert="horz" wrap="square" lIns="91416" tIns="45708" rIns="91416" bIns="45708" numCol="1" rtlCol="0" anchor="t" anchorCtr="0" compatLnSpc="1">
              <a:prstTxWarp prst="textNoShape">
                <a:avLst/>
              </a:prstTxWarp>
            </a:bodyPr>
            <a:lstStyle/>
            <a:p>
              <a:pPr algn="ctr" defTabSz="914134" eaLnBrk="0" hangingPunct="0"/>
              <a:endParaRPr lang="zh-CN" altLang="en-US" sz="2499" b="0" dirty="0">
                <a:solidFill>
                  <a:schemeClr val="tx1"/>
                </a:solidFill>
                <a:latin typeface="+mn-lt"/>
                <a:ea typeface="MS PGothic" pitchFamily="34" charset="-128"/>
              </a:endParaRPr>
            </a:p>
          </p:txBody>
        </p:sp>
        <p:grpSp>
          <p:nvGrpSpPr>
            <p:cNvPr id="2" name="组合 84"/>
            <p:cNvGrpSpPr/>
            <p:nvPr/>
          </p:nvGrpSpPr>
          <p:grpSpPr>
            <a:xfrm>
              <a:off x="2577595" y="4328192"/>
              <a:ext cx="491245" cy="503794"/>
              <a:chOff x="859971" y="794654"/>
              <a:chExt cx="576943" cy="1230082"/>
            </a:xfrm>
            <a:solidFill>
              <a:srgbClr val="92D050"/>
            </a:solidFill>
          </p:grpSpPr>
          <p:sp>
            <p:nvSpPr>
              <p:cNvPr id="65" name="矩形 64"/>
              <p:cNvSpPr/>
              <p:nvPr/>
            </p:nvSpPr>
            <p:spPr bwMode="auto">
              <a:xfrm>
                <a:off x="903514" y="1034143"/>
                <a:ext cx="478972" cy="152400"/>
              </a:xfrm>
              <a:prstGeom prst="rect">
                <a:avLst/>
              </a:prstGeom>
              <a:grpFill/>
              <a:ln w="9525" cap="flat" cmpd="sng" algn="ctr">
                <a:solidFill>
                  <a:schemeClr val="tx1"/>
                </a:solidFill>
                <a:prstDash val="solid"/>
                <a:round/>
                <a:headEnd type="none" w="med" len="med"/>
                <a:tailEnd type="none" w="med" len="med"/>
              </a:ln>
              <a:effectLst/>
            </p:spPr>
            <p:txBody>
              <a:bodyPr vert="horz" wrap="square" lIns="91416" tIns="45708" rIns="91416" bIns="45708" numCol="1" rtlCol="0" anchor="t" anchorCtr="0" compatLnSpc="1">
                <a:prstTxWarp prst="textNoShape">
                  <a:avLst/>
                </a:prstTxWarp>
              </a:bodyPr>
              <a:lstStyle/>
              <a:p>
                <a:pPr algn="ctr" defTabSz="914134" eaLnBrk="0" hangingPunct="0"/>
                <a:endParaRPr lang="zh-CN" altLang="en-US" sz="2499" b="0">
                  <a:solidFill>
                    <a:schemeClr val="tx1"/>
                  </a:solidFill>
                  <a:latin typeface="+mn-lt"/>
                  <a:ea typeface="MS PGothic" pitchFamily="34" charset="-128"/>
                </a:endParaRPr>
              </a:p>
            </p:txBody>
          </p:sp>
          <p:sp>
            <p:nvSpPr>
              <p:cNvPr id="67" name="矩形 66"/>
              <p:cNvSpPr/>
              <p:nvPr/>
            </p:nvSpPr>
            <p:spPr bwMode="auto">
              <a:xfrm>
                <a:off x="903510" y="1186543"/>
                <a:ext cx="478972" cy="152400"/>
              </a:xfrm>
              <a:prstGeom prst="rect">
                <a:avLst/>
              </a:prstGeom>
              <a:grpFill/>
              <a:ln w="9525" cap="flat" cmpd="sng" algn="ctr">
                <a:solidFill>
                  <a:schemeClr val="tx1"/>
                </a:solidFill>
                <a:prstDash val="solid"/>
                <a:round/>
                <a:headEnd type="none" w="med" len="med"/>
                <a:tailEnd type="none" w="med" len="med"/>
              </a:ln>
              <a:effectLst/>
            </p:spPr>
            <p:txBody>
              <a:bodyPr vert="horz" wrap="square" lIns="91416" tIns="45708" rIns="91416" bIns="45708" numCol="1" rtlCol="0" anchor="t" anchorCtr="0" compatLnSpc="1">
                <a:prstTxWarp prst="textNoShape">
                  <a:avLst/>
                </a:prstTxWarp>
              </a:bodyPr>
              <a:lstStyle/>
              <a:p>
                <a:pPr algn="ctr" defTabSz="914134" eaLnBrk="0" hangingPunct="0"/>
                <a:endParaRPr lang="zh-CN" altLang="en-US" sz="2499" b="0">
                  <a:solidFill>
                    <a:schemeClr val="tx1"/>
                  </a:solidFill>
                  <a:latin typeface="+mn-lt"/>
                  <a:ea typeface="MS PGothic" pitchFamily="34" charset="-128"/>
                </a:endParaRPr>
              </a:p>
            </p:txBody>
          </p:sp>
          <p:sp>
            <p:nvSpPr>
              <p:cNvPr id="69" name="矩形 68"/>
              <p:cNvSpPr/>
              <p:nvPr/>
            </p:nvSpPr>
            <p:spPr bwMode="auto">
              <a:xfrm>
                <a:off x="903510" y="1338947"/>
                <a:ext cx="478972" cy="152400"/>
              </a:xfrm>
              <a:prstGeom prst="rect">
                <a:avLst/>
              </a:prstGeom>
              <a:grpFill/>
              <a:ln w="9525" cap="flat" cmpd="sng" algn="ctr">
                <a:solidFill>
                  <a:schemeClr val="tx1"/>
                </a:solidFill>
                <a:prstDash val="solid"/>
                <a:round/>
                <a:headEnd type="none" w="med" len="med"/>
                <a:tailEnd type="none" w="med" len="med"/>
              </a:ln>
              <a:effectLst/>
            </p:spPr>
            <p:txBody>
              <a:bodyPr vert="horz" wrap="square" lIns="91416" tIns="45708" rIns="91416" bIns="45708" numCol="1" rtlCol="0" anchor="t" anchorCtr="0" compatLnSpc="1">
                <a:prstTxWarp prst="textNoShape">
                  <a:avLst/>
                </a:prstTxWarp>
              </a:bodyPr>
              <a:lstStyle/>
              <a:p>
                <a:pPr algn="ctr" defTabSz="914134" eaLnBrk="0" hangingPunct="0"/>
                <a:endParaRPr lang="zh-CN" altLang="en-US" sz="2499" b="0">
                  <a:solidFill>
                    <a:schemeClr val="tx1"/>
                  </a:solidFill>
                  <a:latin typeface="+mn-lt"/>
                  <a:ea typeface="MS PGothic" pitchFamily="34" charset="-128"/>
                </a:endParaRPr>
              </a:p>
            </p:txBody>
          </p:sp>
          <p:sp>
            <p:nvSpPr>
              <p:cNvPr id="70" name="矩形 69"/>
              <p:cNvSpPr/>
              <p:nvPr/>
            </p:nvSpPr>
            <p:spPr bwMode="auto">
              <a:xfrm>
                <a:off x="903506" y="1491347"/>
                <a:ext cx="478972" cy="152400"/>
              </a:xfrm>
              <a:prstGeom prst="rect">
                <a:avLst/>
              </a:prstGeom>
              <a:grpFill/>
              <a:ln w="9525" cap="flat" cmpd="sng" algn="ctr">
                <a:solidFill>
                  <a:schemeClr val="tx1"/>
                </a:solidFill>
                <a:prstDash val="solid"/>
                <a:round/>
                <a:headEnd type="none" w="med" len="med"/>
                <a:tailEnd type="none" w="med" len="med"/>
              </a:ln>
              <a:effectLst/>
            </p:spPr>
            <p:txBody>
              <a:bodyPr vert="horz" wrap="square" lIns="91416" tIns="45708" rIns="91416" bIns="45708" numCol="1" rtlCol="0" anchor="t" anchorCtr="0" compatLnSpc="1">
                <a:prstTxWarp prst="textNoShape">
                  <a:avLst/>
                </a:prstTxWarp>
              </a:bodyPr>
              <a:lstStyle/>
              <a:p>
                <a:pPr algn="ctr" defTabSz="914134" eaLnBrk="0" hangingPunct="0"/>
                <a:endParaRPr lang="zh-CN" altLang="en-US" sz="2499" b="0">
                  <a:solidFill>
                    <a:schemeClr val="tx1"/>
                  </a:solidFill>
                  <a:latin typeface="+mn-lt"/>
                  <a:ea typeface="MS PGothic" pitchFamily="34" charset="-128"/>
                </a:endParaRPr>
              </a:p>
            </p:txBody>
          </p:sp>
          <p:sp>
            <p:nvSpPr>
              <p:cNvPr id="71" name="矩形 70"/>
              <p:cNvSpPr/>
              <p:nvPr/>
            </p:nvSpPr>
            <p:spPr bwMode="auto">
              <a:xfrm>
                <a:off x="903510" y="1643755"/>
                <a:ext cx="478972" cy="152400"/>
              </a:xfrm>
              <a:prstGeom prst="rect">
                <a:avLst/>
              </a:prstGeom>
              <a:grpFill/>
              <a:ln w="9525" cap="flat" cmpd="sng" algn="ctr">
                <a:solidFill>
                  <a:schemeClr val="tx1"/>
                </a:solidFill>
                <a:prstDash val="solid"/>
                <a:round/>
                <a:headEnd type="none" w="med" len="med"/>
                <a:tailEnd type="none" w="med" len="med"/>
              </a:ln>
              <a:effectLst/>
            </p:spPr>
            <p:txBody>
              <a:bodyPr vert="horz" wrap="square" lIns="91416" tIns="45708" rIns="91416" bIns="45708" numCol="1" rtlCol="0" anchor="t" anchorCtr="0" compatLnSpc="1">
                <a:prstTxWarp prst="textNoShape">
                  <a:avLst/>
                </a:prstTxWarp>
              </a:bodyPr>
              <a:lstStyle/>
              <a:p>
                <a:pPr algn="ctr" defTabSz="914134" eaLnBrk="0" hangingPunct="0"/>
                <a:endParaRPr lang="zh-CN" altLang="en-US" sz="2499" b="0">
                  <a:solidFill>
                    <a:schemeClr val="tx1"/>
                  </a:solidFill>
                  <a:latin typeface="+mn-lt"/>
                  <a:ea typeface="MS PGothic" pitchFamily="34" charset="-128"/>
                </a:endParaRPr>
              </a:p>
            </p:txBody>
          </p:sp>
          <p:sp>
            <p:nvSpPr>
              <p:cNvPr id="72" name="矩形 71"/>
              <p:cNvSpPr/>
              <p:nvPr/>
            </p:nvSpPr>
            <p:spPr bwMode="auto">
              <a:xfrm>
                <a:off x="903506" y="1796155"/>
                <a:ext cx="478972" cy="152400"/>
              </a:xfrm>
              <a:prstGeom prst="rect">
                <a:avLst/>
              </a:prstGeom>
              <a:grpFill/>
              <a:ln w="9525" cap="flat" cmpd="sng" algn="ctr">
                <a:solidFill>
                  <a:schemeClr val="tx1"/>
                </a:solidFill>
                <a:prstDash val="solid"/>
                <a:round/>
                <a:headEnd type="none" w="med" len="med"/>
                <a:tailEnd type="none" w="med" len="med"/>
              </a:ln>
              <a:effectLst/>
            </p:spPr>
            <p:txBody>
              <a:bodyPr vert="horz" wrap="square" lIns="91416" tIns="45708" rIns="91416" bIns="45708" numCol="1" rtlCol="0" anchor="t" anchorCtr="0" compatLnSpc="1">
                <a:prstTxWarp prst="textNoShape">
                  <a:avLst/>
                </a:prstTxWarp>
              </a:bodyPr>
              <a:lstStyle/>
              <a:p>
                <a:pPr algn="ctr" defTabSz="914134" eaLnBrk="0" hangingPunct="0"/>
                <a:endParaRPr lang="zh-CN" altLang="en-US" sz="2499" b="0">
                  <a:solidFill>
                    <a:schemeClr val="tx1"/>
                  </a:solidFill>
                  <a:latin typeface="+mn-lt"/>
                  <a:ea typeface="MS PGothic" pitchFamily="34" charset="-128"/>
                </a:endParaRPr>
              </a:p>
            </p:txBody>
          </p:sp>
          <p:cxnSp>
            <p:nvCxnSpPr>
              <p:cNvPr id="79" name="直接连接符 78"/>
              <p:cNvCxnSpPr/>
              <p:nvPr/>
            </p:nvCxnSpPr>
            <p:spPr bwMode="auto">
              <a:xfrm>
                <a:off x="870858" y="794654"/>
                <a:ext cx="0" cy="1208314"/>
              </a:xfrm>
              <a:prstGeom prst="line">
                <a:avLst/>
              </a:prstGeom>
              <a:grpFill/>
              <a:ln w="9525" cap="flat" cmpd="sng" algn="ctr">
                <a:solidFill>
                  <a:schemeClr val="tx1"/>
                </a:solidFill>
                <a:prstDash val="solid"/>
                <a:round/>
                <a:headEnd type="none" w="med" len="med"/>
                <a:tailEnd type="none" w="med" len="med"/>
              </a:ln>
              <a:effectLst/>
            </p:spPr>
          </p:cxnSp>
          <p:cxnSp>
            <p:nvCxnSpPr>
              <p:cNvPr id="82" name="直接连接符 81"/>
              <p:cNvCxnSpPr/>
              <p:nvPr/>
            </p:nvCxnSpPr>
            <p:spPr bwMode="auto">
              <a:xfrm>
                <a:off x="1426040" y="816422"/>
                <a:ext cx="0" cy="1208314"/>
              </a:xfrm>
              <a:prstGeom prst="line">
                <a:avLst/>
              </a:prstGeom>
              <a:grpFill/>
              <a:ln w="9525" cap="flat" cmpd="sng" algn="ctr">
                <a:solidFill>
                  <a:schemeClr val="tx1"/>
                </a:solidFill>
                <a:prstDash val="solid"/>
                <a:round/>
                <a:headEnd type="none" w="med" len="med"/>
                <a:tailEnd type="none" w="med" len="med"/>
              </a:ln>
              <a:effectLst/>
            </p:spPr>
          </p:cxnSp>
          <p:cxnSp>
            <p:nvCxnSpPr>
              <p:cNvPr id="84" name="直接连接符 83"/>
              <p:cNvCxnSpPr/>
              <p:nvPr/>
            </p:nvCxnSpPr>
            <p:spPr bwMode="auto">
              <a:xfrm>
                <a:off x="859971" y="2002971"/>
                <a:ext cx="576943" cy="0"/>
              </a:xfrm>
              <a:prstGeom prst="line">
                <a:avLst/>
              </a:prstGeom>
              <a:grpFill/>
              <a:ln w="9525" cap="flat" cmpd="sng" algn="ctr">
                <a:solidFill>
                  <a:schemeClr val="tx1"/>
                </a:solidFill>
                <a:prstDash val="solid"/>
                <a:round/>
                <a:headEnd type="none" w="med" len="med"/>
                <a:tailEnd type="none" w="med" len="med"/>
              </a:ln>
              <a:effectLst/>
            </p:spPr>
          </p:cxnSp>
        </p:grpSp>
        <p:sp>
          <p:nvSpPr>
            <p:cNvPr id="87" name="菱形 86"/>
            <p:cNvSpPr/>
            <p:nvPr/>
          </p:nvSpPr>
          <p:spPr bwMode="auto">
            <a:xfrm>
              <a:off x="3189327" y="4477913"/>
              <a:ext cx="278066" cy="168225"/>
            </a:xfrm>
            <a:prstGeom prst="diamond">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16" tIns="45708" rIns="91416" bIns="45708" numCol="1" rtlCol="0" anchor="t" anchorCtr="0" compatLnSpc="1">
              <a:prstTxWarp prst="textNoShape">
                <a:avLst/>
              </a:prstTxWarp>
            </a:bodyPr>
            <a:lstStyle/>
            <a:p>
              <a:pPr algn="ctr" defTabSz="914134" eaLnBrk="0" hangingPunct="0"/>
              <a:endParaRPr lang="zh-CN" altLang="en-US" sz="2499" b="0" dirty="0">
                <a:solidFill>
                  <a:schemeClr val="tx1"/>
                </a:solidFill>
                <a:latin typeface="+mn-lt"/>
                <a:ea typeface="MS PGothic" pitchFamily="34" charset="-128"/>
              </a:endParaRPr>
            </a:p>
          </p:txBody>
        </p:sp>
        <p:sp>
          <p:nvSpPr>
            <p:cNvPr id="89" name="TextBox 88"/>
            <p:cNvSpPr txBox="1"/>
            <p:nvPr/>
          </p:nvSpPr>
          <p:spPr>
            <a:xfrm>
              <a:off x="1670997" y="4368957"/>
              <a:ext cx="692979" cy="369332"/>
            </a:xfrm>
            <a:prstGeom prst="rect">
              <a:avLst/>
            </a:prstGeom>
            <a:noFill/>
          </p:spPr>
          <p:txBody>
            <a:bodyPr wrap="none" rtlCol="0">
              <a:spAutoFit/>
            </a:bodyPr>
            <a:lstStyle/>
            <a:p>
              <a:r>
                <a:rPr lang="zh-CN" altLang="en-US" sz="900" dirty="0">
                  <a:latin typeface="+mn-lt"/>
                </a:rPr>
                <a:t>项目</a:t>
              </a:r>
              <a:endParaRPr lang="en-US" altLang="zh-CN" sz="900" dirty="0">
                <a:latin typeface="+mn-lt"/>
              </a:endParaRPr>
            </a:p>
            <a:p>
              <a:r>
                <a:rPr lang="en-US" altLang="zh-CN" sz="900" dirty="0">
                  <a:latin typeface="+mn-lt"/>
                </a:rPr>
                <a:t>Backlog</a:t>
              </a:r>
              <a:endParaRPr lang="zh-CN" altLang="en-US" sz="900" dirty="0">
                <a:latin typeface="+mn-lt"/>
              </a:endParaRPr>
            </a:p>
          </p:txBody>
        </p:sp>
        <p:sp>
          <p:nvSpPr>
            <p:cNvPr id="96" name="矩形 95"/>
            <p:cNvSpPr/>
            <p:nvPr/>
          </p:nvSpPr>
          <p:spPr bwMode="auto">
            <a:xfrm>
              <a:off x="3962456" y="4468290"/>
              <a:ext cx="908337" cy="99686"/>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16" tIns="0" rIns="91416" bIns="45708" numCol="1" rtlCol="0" anchor="t" anchorCtr="0" compatLnSpc="1">
              <a:prstTxWarp prst="textNoShape">
                <a:avLst/>
              </a:prstTxWarp>
            </a:bodyPr>
            <a:lstStyle/>
            <a:p>
              <a:pPr algn="ctr" defTabSz="914134" eaLnBrk="0" hangingPunct="0"/>
              <a:r>
                <a:rPr lang="en-US" altLang="zh-CN" sz="800" b="0" dirty="0">
                  <a:solidFill>
                    <a:schemeClr val="tx1"/>
                  </a:solidFill>
                  <a:latin typeface="+mn-lt"/>
                  <a:ea typeface="华文细黑" pitchFamily="2" charset="-122"/>
                </a:rPr>
                <a:t>WIP</a:t>
              </a:r>
              <a:endParaRPr lang="zh-CN" altLang="en-US" sz="800" b="0" dirty="0">
                <a:solidFill>
                  <a:schemeClr val="tx1"/>
                </a:solidFill>
                <a:latin typeface="+mn-lt"/>
                <a:ea typeface="华文细黑" pitchFamily="2" charset="-122"/>
              </a:endParaRPr>
            </a:p>
          </p:txBody>
        </p:sp>
        <p:sp>
          <p:nvSpPr>
            <p:cNvPr id="97" name="矩形 96"/>
            <p:cNvSpPr/>
            <p:nvPr/>
          </p:nvSpPr>
          <p:spPr bwMode="auto">
            <a:xfrm>
              <a:off x="3730737" y="4605364"/>
              <a:ext cx="908337" cy="99686"/>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16" tIns="0" rIns="91416" bIns="45708" numCol="1" rtlCol="0" anchor="t" anchorCtr="0" compatLnSpc="1">
              <a:prstTxWarp prst="textNoShape">
                <a:avLst/>
              </a:prstTxWarp>
            </a:bodyPr>
            <a:lstStyle/>
            <a:p>
              <a:pPr algn="ctr" defTabSz="914134" eaLnBrk="0" hangingPunct="0"/>
              <a:r>
                <a:rPr lang="en-US" altLang="zh-CN" sz="800" b="0" dirty="0">
                  <a:solidFill>
                    <a:schemeClr val="tx1"/>
                  </a:solidFill>
                  <a:latin typeface="+mn-lt"/>
                  <a:ea typeface="华文细黑" pitchFamily="2" charset="-122"/>
                </a:rPr>
                <a:t>WIP</a:t>
              </a:r>
              <a:endParaRPr lang="zh-CN" altLang="en-US" sz="800" b="0" dirty="0">
                <a:solidFill>
                  <a:schemeClr val="tx1"/>
                </a:solidFill>
                <a:latin typeface="+mn-lt"/>
                <a:ea typeface="华文细黑" pitchFamily="2" charset="-122"/>
              </a:endParaRPr>
            </a:p>
          </p:txBody>
        </p:sp>
        <p:sp>
          <p:nvSpPr>
            <p:cNvPr id="99" name="矩形 98"/>
            <p:cNvSpPr/>
            <p:nvPr/>
          </p:nvSpPr>
          <p:spPr bwMode="auto">
            <a:xfrm>
              <a:off x="4963484" y="4474521"/>
              <a:ext cx="491241" cy="105915"/>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16" tIns="45708" rIns="91416" bIns="45708" numCol="1" rtlCol="0" anchor="t" anchorCtr="0" compatLnSpc="1">
              <a:prstTxWarp prst="textNoShape">
                <a:avLst/>
              </a:prstTxWarp>
            </a:bodyPr>
            <a:lstStyle/>
            <a:p>
              <a:pPr algn="ctr" defTabSz="914134" eaLnBrk="0" hangingPunct="0"/>
              <a:endParaRPr lang="zh-CN" altLang="en-US" sz="2499" b="0">
                <a:solidFill>
                  <a:schemeClr val="tx1"/>
                </a:solidFill>
                <a:latin typeface="+mn-lt"/>
                <a:ea typeface="MS PGothic" pitchFamily="34" charset="-128"/>
              </a:endParaRPr>
            </a:p>
          </p:txBody>
        </p:sp>
        <p:sp>
          <p:nvSpPr>
            <p:cNvPr id="100" name="矩形 99"/>
            <p:cNvSpPr/>
            <p:nvPr/>
          </p:nvSpPr>
          <p:spPr bwMode="auto">
            <a:xfrm>
              <a:off x="4713224" y="4605362"/>
              <a:ext cx="1937169" cy="112147"/>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16" tIns="45708" rIns="91416" bIns="45708" numCol="1" rtlCol="0" anchor="t" anchorCtr="0" compatLnSpc="1">
              <a:prstTxWarp prst="textNoShape">
                <a:avLst/>
              </a:prstTxWarp>
            </a:bodyPr>
            <a:lstStyle/>
            <a:p>
              <a:pPr algn="ctr" defTabSz="914134" eaLnBrk="0" hangingPunct="0"/>
              <a:endParaRPr lang="zh-CN" altLang="en-US" sz="2499" b="0">
                <a:solidFill>
                  <a:schemeClr val="tx1"/>
                </a:solidFill>
                <a:latin typeface="+mn-lt"/>
                <a:ea typeface="MS PGothic" pitchFamily="34" charset="-128"/>
              </a:endParaRPr>
            </a:p>
          </p:txBody>
        </p:sp>
        <p:sp>
          <p:nvSpPr>
            <p:cNvPr id="102" name="矩形 101"/>
            <p:cNvSpPr/>
            <p:nvPr/>
          </p:nvSpPr>
          <p:spPr bwMode="auto">
            <a:xfrm>
              <a:off x="5538135" y="4480750"/>
              <a:ext cx="908337" cy="99686"/>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16" tIns="45708" rIns="91416" bIns="45708" numCol="1" rtlCol="0" anchor="t" anchorCtr="0" compatLnSpc="1">
              <a:prstTxWarp prst="textNoShape">
                <a:avLst/>
              </a:prstTxWarp>
            </a:bodyPr>
            <a:lstStyle/>
            <a:p>
              <a:pPr algn="ctr" defTabSz="914134" eaLnBrk="0" hangingPunct="0"/>
              <a:endParaRPr lang="zh-CN" altLang="en-US" sz="2499" b="0">
                <a:solidFill>
                  <a:schemeClr val="tx1"/>
                </a:solidFill>
                <a:latin typeface="+mn-lt"/>
                <a:ea typeface="MS PGothic" pitchFamily="34" charset="-128"/>
              </a:endParaRPr>
            </a:p>
          </p:txBody>
        </p:sp>
        <p:sp>
          <p:nvSpPr>
            <p:cNvPr id="105" name="矩形 104"/>
            <p:cNvSpPr/>
            <p:nvPr/>
          </p:nvSpPr>
          <p:spPr bwMode="auto">
            <a:xfrm>
              <a:off x="6539162" y="4486982"/>
              <a:ext cx="908337" cy="99686"/>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16" tIns="45708" rIns="91416" bIns="45708" numCol="1" rtlCol="0" anchor="t" anchorCtr="0" compatLnSpc="1">
              <a:prstTxWarp prst="textNoShape">
                <a:avLst/>
              </a:prstTxWarp>
            </a:bodyPr>
            <a:lstStyle/>
            <a:p>
              <a:pPr algn="ctr" defTabSz="914134" eaLnBrk="0" hangingPunct="0"/>
              <a:endParaRPr lang="zh-CN" altLang="en-US" sz="2499" b="0">
                <a:solidFill>
                  <a:schemeClr val="tx1"/>
                </a:solidFill>
                <a:latin typeface="+mn-lt"/>
                <a:ea typeface="MS PGothic" pitchFamily="34" charset="-128"/>
              </a:endParaRPr>
            </a:p>
          </p:txBody>
        </p:sp>
        <p:sp>
          <p:nvSpPr>
            <p:cNvPr id="106" name="矩形 105"/>
            <p:cNvSpPr/>
            <p:nvPr/>
          </p:nvSpPr>
          <p:spPr bwMode="auto">
            <a:xfrm>
              <a:off x="6743088" y="4611594"/>
              <a:ext cx="908337" cy="99686"/>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16" tIns="45708" rIns="91416" bIns="45708" numCol="1" rtlCol="0" anchor="t" anchorCtr="0" compatLnSpc="1">
              <a:prstTxWarp prst="textNoShape">
                <a:avLst/>
              </a:prstTxWarp>
            </a:bodyPr>
            <a:lstStyle/>
            <a:p>
              <a:pPr algn="ctr" defTabSz="914134" eaLnBrk="0" hangingPunct="0"/>
              <a:endParaRPr lang="zh-CN" altLang="en-US" sz="2499" b="0">
                <a:solidFill>
                  <a:schemeClr val="tx1"/>
                </a:solidFill>
                <a:latin typeface="+mn-lt"/>
                <a:ea typeface="MS PGothic" pitchFamily="34" charset="-128"/>
              </a:endParaRPr>
            </a:p>
          </p:txBody>
        </p:sp>
        <p:sp>
          <p:nvSpPr>
            <p:cNvPr id="161" name="右箭头 160"/>
            <p:cNvSpPr/>
            <p:nvPr/>
          </p:nvSpPr>
          <p:spPr bwMode="auto">
            <a:xfrm>
              <a:off x="7868252" y="4486894"/>
              <a:ext cx="278063" cy="211841"/>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16" tIns="45708" rIns="91416" bIns="45708" numCol="1" rtlCol="0" anchor="t" anchorCtr="0" compatLnSpc="1">
              <a:prstTxWarp prst="textNoShape">
                <a:avLst/>
              </a:prstTxWarp>
            </a:bodyPr>
            <a:lstStyle/>
            <a:p>
              <a:pPr algn="ctr" defTabSz="914134" eaLnBrk="0" hangingPunct="0"/>
              <a:endParaRPr lang="zh-CN" altLang="en-US" sz="2499" b="0">
                <a:solidFill>
                  <a:schemeClr val="tx1"/>
                </a:solidFill>
                <a:latin typeface="+mn-lt"/>
                <a:ea typeface="MS PGothic" pitchFamily="34" charset="-128"/>
              </a:endParaRPr>
            </a:p>
          </p:txBody>
        </p:sp>
        <p:cxnSp>
          <p:nvCxnSpPr>
            <p:cNvPr id="197" name="肘形连接符 196"/>
            <p:cNvCxnSpPr>
              <a:stCxn id="69" idx="3"/>
              <a:endCxn id="87" idx="1"/>
            </p:cNvCxnSpPr>
            <p:nvPr/>
          </p:nvCxnSpPr>
          <p:spPr bwMode="auto">
            <a:xfrm flipV="1">
              <a:off x="3022492" y="4562026"/>
              <a:ext cx="166835" cy="20296"/>
            </a:xfrm>
            <a:prstGeom prst="bentConnector3">
              <a:avLst>
                <a:gd name="adj1" fmla="val 50000"/>
              </a:avLst>
            </a:prstGeom>
            <a:solidFill>
              <a:schemeClr val="accent1"/>
            </a:solidFill>
            <a:ln w="9525" cap="flat" cmpd="sng" algn="ctr">
              <a:solidFill>
                <a:schemeClr val="tx1"/>
              </a:solidFill>
              <a:prstDash val="solid"/>
              <a:round/>
              <a:headEnd type="none" w="med" len="med"/>
              <a:tailEnd type="arrow"/>
            </a:ln>
            <a:effectLst/>
          </p:spPr>
        </p:cxnSp>
        <p:cxnSp>
          <p:nvCxnSpPr>
            <p:cNvPr id="111" name="形状 110"/>
            <p:cNvCxnSpPr>
              <a:stCxn id="87" idx="3"/>
              <a:endCxn id="96" idx="1"/>
            </p:cNvCxnSpPr>
            <p:nvPr/>
          </p:nvCxnSpPr>
          <p:spPr bwMode="auto">
            <a:xfrm flipV="1">
              <a:off x="3467393" y="4518133"/>
              <a:ext cx="495063" cy="43893"/>
            </a:xfrm>
            <a:prstGeom prst="curvedConnector3">
              <a:avLst>
                <a:gd name="adj1" fmla="val 50000"/>
              </a:avLst>
            </a:prstGeom>
            <a:solidFill>
              <a:schemeClr val="accent1"/>
            </a:solidFill>
            <a:ln w="9525" cap="flat" cmpd="sng" algn="ctr">
              <a:solidFill>
                <a:schemeClr val="tx1"/>
              </a:solidFill>
              <a:prstDash val="solid"/>
              <a:round/>
              <a:headEnd type="none" w="med" len="med"/>
              <a:tailEnd type="arrow"/>
            </a:ln>
            <a:effectLst/>
          </p:spPr>
        </p:cxnSp>
        <p:cxnSp>
          <p:nvCxnSpPr>
            <p:cNvPr id="117" name="形状 116"/>
            <p:cNvCxnSpPr>
              <a:stCxn id="87" idx="3"/>
              <a:endCxn id="97" idx="1"/>
            </p:cNvCxnSpPr>
            <p:nvPr/>
          </p:nvCxnSpPr>
          <p:spPr bwMode="auto">
            <a:xfrm>
              <a:off x="3467393" y="4562025"/>
              <a:ext cx="263343" cy="93182"/>
            </a:xfrm>
            <a:prstGeom prst="curvedConnector3">
              <a:avLst>
                <a:gd name="adj1" fmla="val 50000"/>
              </a:avLst>
            </a:prstGeom>
            <a:solidFill>
              <a:schemeClr val="accent1"/>
            </a:solidFill>
            <a:ln w="9525" cap="flat" cmpd="sng" algn="ctr">
              <a:solidFill>
                <a:schemeClr val="tx1"/>
              </a:solidFill>
              <a:prstDash val="solid"/>
              <a:round/>
              <a:headEnd type="none" w="med" len="med"/>
              <a:tailEnd type="arrow"/>
            </a:ln>
            <a:effectLst/>
          </p:spPr>
        </p:cxnSp>
        <p:sp>
          <p:nvSpPr>
            <p:cNvPr id="109" name="TextBox 108"/>
            <p:cNvSpPr txBox="1"/>
            <p:nvPr/>
          </p:nvSpPr>
          <p:spPr>
            <a:xfrm>
              <a:off x="6740415" y="2608392"/>
              <a:ext cx="473681" cy="507831"/>
            </a:xfrm>
            <a:prstGeom prst="rect">
              <a:avLst/>
            </a:prstGeom>
            <a:noFill/>
          </p:spPr>
          <p:txBody>
            <a:bodyPr wrap="none" rtlCol="0">
              <a:spAutoFit/>
            </a:bodyPr>
            <a:lstStyle/>
            <a:p>
              <a:r>
                <a:rPr lang="zh-CN" altLang="en-US" sz="900" dirty="0">
                  <a:latin typeface="+mn-lt"/>
                  <a:ea typeface="+mn-ea"/>
                </a:rPr>
                <a:t>数据</a:t>
              </a:r>
              <a:endParaRPr lang="en-US" altLang="zh-CN" sz="900" dirty="0">
                <a:latin typeface="+mn-lt"/>
                <a:ea typeface="+mn-ea"/>
              </a:endParaRPr>
            </a:p>
            <a:p>
              <a:r>
                <a:rPr lang="zh-CN" altLang="en-US" sz="900" dirty="0">
                  <a:latin typeface="+mn-lt"/>
                  <a:ea typeface="+mn-ea"/>
                </a:rPr>
                <a:t>反馈</a:t>
              </a:r>
              <a:endParaRPr lang="en-US" altLang="zh-CN" sz="900" dirty="0">
                <a:latin typeface="+mn-lt"/>
                <a:ea typeface="+mn-ea"/>
              </a:endParaRPr>
            </a:p>
            <a:p>
              <a:r>
                <a:rPr lang="zh-CN" altLang="en-US" sz="900" dirty="0">
                  <a:latin typeface="+mn-lt"/>
                  <a:ea typeface="+mn-ea"/>
                </a:rPr>
                <a:t>分析</a:t>
              </a:r>
            </a:p>
          </p:txBody>
        </p:sp>
        <p:sp>
          <p:nvSpPr>
            <p:cNvPr id="114" name="矩形 113"/>
            <p:cNvSpPr/>
            <p:nvPr/>
          </p:nvSpPr>
          <p:spPr bwMode="auto">
            <a:xfrm>
              <a:off x="2949348" y="1900370"/>
              <a:ext cx="2894846" cy="271327"/>
            </a:xfrm>
            <a:prstGeom prst="rect">
              <a:avLst/>
            </a:prstGeom>
            <a:solidFill>
              <a:srgbClr val="92D050"/>
            </a:solidFill>
            <a:ln>
              <a:solidFill>
                <a:schemeClr val="tx1"/>
              </a:solid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6" tIns="45708" rIns="91416" bIns="45708" numCol="1" rtlCol="0" anchor="t" anchorCtr="0" compatLnSpc="1">
              <a:prstTxWarp prst="textNoShape">
                <a:avLst/>
              </a:prstTxWarp>
            </a:bodyPr>
            <a:lstStyle/>
            <a:p>
              <a:pPr algn="ctr" defTabSz="914134">
                <a:buClr>
                  <a:srgbClr val="CC9900"/>
                </a:buClr>
              </a:pPr>
              <a:r>
                <a:rPr lang="zh-CN" altLang="en-US" b="0" dirty="0">
                  <a:solidFill>
                    <a:schemeClr val="tx1"/>
                  </a:solidFill>
                  <a:latin typeface="+mn-lt"/>
                  <a:ea typeface="宋体" charset="-122"/>
                </a:rPr>
                <a:t>精益思想 </a:t>
              </a:r>
              <a:r>
                <a:rPr lang="en-US" altLang="zh-CN" b="0" dirty="0">
                  <a:solidFill>
                    <a:schemeClr val="tx1"/>
                  </a:solidFill>
                  <a:latin typeface="+mn-lt"/>
                  <a:ea typeface="宋体" charset="-122"/>
                </a:rPr>
                <a:t>Lean Thinking</a:t>
              </a:r>
              <a:endParaRPr lang="zh-CN" altLang="en-US" b="0" dirty="0">
                <a:solidFill>
                  <a:schemeClr val="tx1"/>
                </a:solidFill>
                <a:latin typeface="+mn-lt"/>
                <a:ea typeface="宋体" charset="-122"/>
              </a:endParaRPr>
            </a:p>
          </p:txBody>
        </p:sp>
        <p:sp>
          <p:nvSpPr>
            <p:cNvPr id="118" name="TextBox 117"/>
            <p:cNvSpPr txBox="1"/>
            <p:nvPr/>
          </p:nvSpPr>
          <p:spPr>
            <a:xfrm>
              <a:off x="225615" y="1816696"/>
              <a:ext cx="602675" cy="399853"/>
            </a:xfrm>
            <a:prstGeom prst="rect">
              <a:avLst/>
            </a:prstGeom>
            <a:noFill/>
          </p:spPr>
          <p:txBody>
            <a:bodyPr wrap="square" rtlCol="0">
              <a:spAutoFit/>
            </a:bodyPr>
            <a:lstStyle/>
            <a:p>
              <a:r>
                <a:rPr lang="zh-CN" altLang="en-US" sz="999" dirty="0">
                  <a:latin typeface="+mn-lt"/>
                </a:rPr>
                <a:t>思想</a:t>
              </a:r>
              <a:endParaRPr lang="en-US" altLang="zh-CN" sz="999" dirty="0">
                <a:latin typeface="+mn-lt"/>
              </a:endParaRPr>
            </a:p>
            <a:p>
              <a:r>
                <a:rPr lang="zh-CN" altLang="en-US" sz="999" dirty="0">
                  <a:latin typeface="+mn-lt"/>
                </a:rPr>
                <a:t>理念</a:t>
              </a:r>
            </a:p>
          </p:txBody>
        </p:sp>
        <p:sp>
          <p:nvSpPr>
            <p:cNvPr id="123" name="圆柱形 122"/>
            <p:cNvSpPr/>
            <p:nvPr/>
          </p:nvSpPr>
          <p:spPr bwMode="auto">
            <a:xfrm rot="5400000">
              <a:off x="5525199" y="1886406"/>
              <a:ext cx="380899" cy="4328516"/>
            </a:xfrm>
            <a:prstGeom prst="can">
              <a:avLst/>
            </a:prstGeom>
            <a:solidFill>
              <a:srgbClr val="92D050"/>
            </a:solidFill>
            <a:ln w="9525" cap="flat" cmpd="sng" algn="ctr">
              <a:solidFill>
                <a:schemeClr val="tx1"/>
              </a:solidFill>
              <a:prstDash val="solid"/>
              <a:round/>
              <a:headEnd type="none" w="med" len="med"/>
              <a:tailEnd type="none" w="med" len="med"/>
            </a:ln>
            <a:effectLst/>
          </p:spPr>
          <p:txBody>
            <a:bodyPr vert="horz" wrap="square" lIns="91416" tIns="45708" rIns="91416" bIns="45708" numCol="1" rtlCol="0" anchor="t" anchorCtr="0" compatLnSpc="1">
              <a:prstTxWarp prst="textNoShape">
                <a:avLst/>
              </a:prstTxWarp>
            </a:bodyPr>
            <a:lstStyle/>
            <a:p>
              <a:pPr algn="ctr" defTabSz="914134" eaLnBrk="0" hangingPunct="0"/>
              <a:endParaRPr lang="zh-CN" altLang="en-US" sz="2499" b="0" dirty="0">
                <a:solidFill>
                  <a:schemeClr val="tx1"/>
                </a:solidFill>
                <a:latin typeface="+mn-lt"/>
                <a:ea typeface="MS PGothic" pitchFamily="34" charset="-128"/>
              </a:endParaRPr>
            </a:p>
          </p:txBody>
        </p:sp>
        <p:grpSp>
          <p:nvGrpSpPr>
            <p:cNvPr id="3" name="组合 84"/>
            <p:cNvGrpSpPr/>
            <p:nvPr/>
          </p:nvGrpSpPr>
          <p:grpSpPr>
            <a:xfrm>
              <a:off x="2555825" y="3784030"/>
              <a:ext cx="491245" cy="503794"/>
              <a:chOff x="859971" y="794654"/>
              <a:chExt cx="576943" cy="1230082"/>
            </a:xfrm>
            <a:solidFill>
              <a:srgbClr val="92D050"/>
            </a:solidFill>
          </p:grpSpPr>
          <p:sp>
            <p:nvSpPr>
              <p:cNvPr id="126" name="矩形 125"/>
              <p:cNvSpPr/>
              <p:nvPr/>
            </p:nvSpPr>
            <p:spPr bwMode="auto">
              <a:xfrm>
                <a:off x="903514" y="1034143"/>
                <a:ext cx="478972" cy="152400"/>
              </a:xfrm>
              <a:prstGeom prst="rect">
                <a:avLst/>
              </a:prstGeom>
              <a:grpFill/>
              <a:ln w="9525" cap="flat" cmpd="sng" algn="ctr">
                <a:solidFill>
                  <a:schemeClr val="tx1"/>
                </a:solidFill>
                <a:prstDash val="solid"/>
                <a:round/>
                <a:headEnd type="none" w="med" len="med"/>
                <a:tailEnd type="none" w="med" len="med"/>
              </a:ln>
              <a:effectLst/>
            </p:spPr>
            <p:txBody>
              <a:bodyPr vert="horz" wrap="square" lIns="91416" tIns="45708" rIns="91416" bIns="45708" numCol="1" rtlCol="0" anchor="t" anchorCtr="0" compatLnSpc="1">
                <a:prstTxWarp prst="textNoShape">
                  <a:avLst/>
                </a:prstTxWarp>
              </a:bodyPr>
              <a:lstStyle/>
              <a:p>
                <a:pPr algn="ctr" defTabSz="914134" eaLnBrk="0" hangingPunct="0"/>
                <a:endParaRPr lang="zh-CN" altLang="en-US" sz="2499" b="0">
                  <a:solidFill>
                    <a:schemeClr val="tx1"/>
                  </a:solidFill>
                  <a:latin typeface="+mn-lt"/>
                  <a:ea typeface="MS PGothic" pitchFamily="34" charset="-128"/>
                </a:endParaRPr>
              </a:p>
            </p:txBody>
          </p:sp>
          <p:sp>
            <p:nvSpPr>
              <p:cNvPr id="127" name="矩形 126"/>
              <p:cNvSpPr/>
              <p:nvPr/>
            </p:nvSpPr>
            <p:spPr bwMode="auto">
              <a:xfrm>
                <a:off x="903510" y="1186543"/>
                <a:ext cx="478972" cy="152400"/>
              </a:xfrm>
              <a:prstGeom prst="rect">
                <a:avLst/>
              </a:prstGeom>
              <a:grpFill/>
              <a:ln w="9525" cap="flat" cmpd="sng" algn="ctr">
                <a:solidFill>
                  <a:schemeClr val="tx1"/>
                </a:solidFill>
                <a:prstDash val="solid"/>
                <a:round/>
                <a:headEnd type="none" w="med" len="med"/>
                <a:tailEnd type="none" w="med" len="med"/>
              </a:ln>
              <a:effectLst/>
            </p:spPr>
            <p:txBody>
              <a:bodyPr vert="horz" wrap="square" lIns="91416" tIns="45708" rIns="91416" bIns="45708" numCol="1" rtlCol="0" anchor="t" anchorCtr="0" compatLnSpc="1">
                <a:prstTxWarp prst="textNoShape">
                  <a:avLst/>
                </a:prstTxWarp>
              </a:bodyPr>
              <a:lstStyle/>
              <a:p>
                <a:pPr algn="ctr" defTabSz="914134" eaLnBrk="0" hangingPunct="0"/>
                <a:endParaRPr lang="zh-CN" altLang="en-US" sz="2499" b="0">
                  <a:solidFill>
                    <a:schemeClr val="tx1"/>
                  </a:solidFill>
                  <a:latin typeface="+mn-lt"/>
                  <a:ea typeface="MS PGothic" pitchFamily="34" charset="-128"/>
                </a:endParaRPr>
              </a:p>
            </p:txBody>
          </p:sp>
          <p:sp>
            <p:nvSpPr>
              <p:cNvPr id="129" name="矩形 128"/>
              <p:cNvSpPr/>
              <p:nvPr/>
            </p:nvSpPr>
            <p:spPr bwMode="auto">
              <a:xfrm>
                <a:off x="903510" y="1338947"/>
                <a:ext cx="478972" cy="152400"/>
              </a:xfrm>
              <a:prstGeom prst="rect">
                <a:avLst/>
              </a:prstGeom>
              <a:grpFill/>
              <a:ln w="9525" cap="flat" cmpd="sng" algn="ctr">
                <a:solidFill>
                  <a:schemeClr val="tx1"/>
                </a:solidFill>
                <a:prstDash val="solid"/>
                <a:round/>
                <a:headEnd type="none" w="med" len="med"/>
                <a:tailEnd type="none" w="med" len="med"/>
              </a:ln>
              <a:effectLst/>
            </p:spPr>
            <p:txBody>
              <a:bodyPr vert="horz" wrap="square" lIns="91416" tIns="45708" rIns="91416" bIns="45708" numCol="1" rtlCol="0" anchor="t" anchorCtr="0" compatLnSpc="1">
                <a:prstTxWarp prst="textNoShape">
                  <a:avLst/>
                </a:prstTxWarp>
              </a:bodyPr>
              <a:lstStyle/>
              <a:p>
                <a:pPr algn="ctr" defTabSz="914134" eaLnBrk="0" hangingPunct="0"/>
                <a:endParaRPr lang="zh-CN" altLang="en-US" sz="2499" b="0">
                  <a:solidFill>
                    <a:schemeClr val="tx1"/>
                  </a:solidFill>
                  <a:latin typeface="+mn-lt"/>
                  <a:ea typeface="MS PGothic" pitchFamily="34" charset="-128"/>
                </a:endParaRPr>
              </a:p>
            </p:txBody>
          </p:sp>
          <p:sp>
            <p:nvSpPr>
              <p:cNvPr id="136" name="矩形 135"/>
              <p:cNvSpPr/>
              <p:nvPr/>
            </p:nvSpPr>
            <p:spPr bwMode="auto">
              <a:xfrm>
                <a:off x="903506" y="1491347"/>
                <a:ext cx="478972" cy="152400"/>
              </a:xfrm>
              <a:prstGeom prst="rect">
                <a:avLst/>
              </a:prstGeom>
              <a:grpFill/>
              <a:ln w="9525" cap="flat" cmpd="sng" algn="ctr">
                <a:solidFill>
                  <a:schemeClr val="tx1"/>
                </a:solidFill>
                <a:prstDash val="solid"/>
                <a:round/>
                <a:headEnd type="none" w="med" len="med"/>
                <a:tailEnd type="none" w="med" len="med"/>
              </a:ln>
              <a:effectLst/>
            </p:spPr>
            <p:txBody>
              <a:bodyPr vert="horz" wrap="square" lIns="91416" tIns="45708" rIns="91416" bIns="45708" numCol="1" rtlCol="0" anchor="t" anchorCtr="0" compatLnSpc="1">
                <a:prstTxWarp prst="textNoShape">
                  <a:avLst/>
                </a:prstTxWarp>
              </a:bodyPr>
              <a:lstStyle/>
              <a:p>
                <a:pPr algn="ctr" defTabSz="914134" eaLnBrk="0" hangingPunct="0"/>
                <a:endParaRPr lang="zh-CN" altLang="en-US" sz="2499" b="0">
                  <a:solidFill>
                    <a:schemeClr val="tx1"/>
                  </a:solidFill>
                  <a:latin typeface="+mn-lt"/>
                  <a:ea typeface="MS PGothic" pitchFamily="34" charset="-128"/>
                </a:endParaRPr>
              </a:p>
            </p:txBody>
          </p:sp>
          <p:sp>
            <p:nvSpPr>
              <p:cNvPr id="139" name="矩形 138"/>
              <p:cNvSpPr/>
              <p:nvPr/>
            </p:nvSpPr>
            <p:spPr bwMode="auto">
              <a:xfrm>
                <a:off x="903510" y="1643755"/>
                <a:ext cx="478972" cy="152400"/>
              </a:xfrm>
              <a:prstGeom prst="rect">
                <a:avLst/>
              </a:prstGeom>
              <a:grpFill/>
              <a:ln w="9525" cap="flat" cmpd="sng" algn="ctr">
                <a:solidFill>
                  <a:schemeClr val="tx1"/>
                </a:solidFill>
                <a:prstDash val="solid"/>
                <a:round/>
                <a:headEnd type="none" w="med" len="med"/>
                <a:tailEnd type="none" w="med" len="med"/>
              </a:ln>
              <a:effectLst/>
            </p:spPr>
            <p:txBody>
              <a:bodyPr vert="horz" wrap="square" lIns="91416" tIns="45708" rIns="91416" bIns="45708" numCol="1" rtlCol="0" anchor="t" anchorCtr="0" compatLnSpc="1">
                <a:prstTxWarp prst="textNoShape">
                  <a:avLst/>
                </a:prstTxWarp>
              </a:bodyPr>
              <a:lstStyle/>
              <a:p>
                <a:pPr algn="ctr" defTabSz="914134" eaLnBrk="0" hangingPunct="0"/>
                <a:endParaRPr lang="zh-CN" altLang="en-US" sz="2499" b="0">
                  <a:solidFill>
                    <a:schemeClr val="tx1"/>
                  </a:solidFill>
                  <a:latin typeface="+mn-lt"/>
                  <a:ea typeface="MS PGothic" pitchFamily="34" charset="-128"/>
                </a:endParaRPr>
              </a:p>
            </p:txBody>
          </p:sp>
          <p:sp>
            <p:nvSpPr>
              <p:cNvPr id="140" name="矩形 139"/>
              <p:cNvSpPr/>
              <p:nvPr/>
            </p:nvSpPr>
            <p:spPr bwMode="auto">
              <a:xfrm>
                <a:off x="903506" y="1796155"/>
                <a:ext cx="478972" cy="152400"/>
              </a:xfrm>
              <a:prstGeom prst="rect">
                <a:avLst/>
              </a:prstGeom>
              <a:grpFill/>
              <a:ln w="9525" cap="flat" cmpd="sng" algn="ctr">
                <a:solidFill>
                  <a:schemeClr val="tx1"/>
                </a:solidFill>
                <a:prstDash val="solid"/>
                <a:round/>
                <a:headEnd type="none" w="med" len="med"/>
                <a:tailEnd type="none" w="med" len="med"/>
              </a:ln>
              <a:effectLst/>
            </p:spPr>
            <p:txBody>
              <a:bodyPr vert="horz" wrap="square" lIns="91416" tIns="45708" rIns="91416" bIns="45708" numCol="1" rtlCol="0" anchor="t" anchorCtr="0" compatLnSpc="1">
                <a:prstTxWarp prst="textNoShape">
                  <a:avLst/>
                </a:prstTxWarp>
              </a:bodyPr>
              <a:lstStyle/>
              <a:p>
                <a:pPr algn="ctr" defTabSz="914134" eaLnBrk="0" hangingPunct="0"/>
                <a:endParaRPr lang="zh-CN" altLang="en-US" sz="2499" b="0">
                  <a:solidFill>
                    <a:schemeClr val="tx1"/>
                  </a:solidFill>
                  <a:latin typeface="+mn-lt"/>
                  <a:ea typeface="MS PGothic" pitchFamily="34" charset="-128"/>
                </a:endParaRPr>
              </a:p>
            </p:txBody>
          </p:sp>
          <p:cxnSp>
            <p:nvCxnSpPr>
              <p:cNvPr id="142" name="直接连接符 141"/>
              <p:cNvCxnSpPr/>
              <p:nvPr/>
            </p:nvCxnSpPr>
            <p:spPr bwMode="auto">
              <a:xfrm>
                <a:off x="870858" y="794654"/>
                <a:ext cx="0" cy="1208314"/>
              </a:xfrm>
              <a:prstGeom prst="line">
                <a:avLst/>
              </a:prstGeom>
              <a:grpFill/>
              <a:ln w="9525" cap="flat" cmpd="sng" algn="ctr">
                <a:solidFill>
                  <a:schemeClr val="tx1"/>
                </a:solidFill>
                <a:prstDash val="solid"/>
                <a:round/>
                <a:headEnd type="none" w="med" len="med"/>
                <a:tailEnd type="none" w="med" len="med"/>
              </a:ln>
              <a:effectLst/>
            </p:spPr>
          </p:cxnSp>
          <p:cxnSp>
            <p:nvCxnSpPr>
              <p:cNvPr id="144" name="直接连接符 143"/>
              <p:cNvCxnSpPr/>
              <p:nvPr/>
            </p:nvCxnSpPr>
            <p:spPr bwMode="auto">
              <a:xfrm>
                <a:off x="1426040" y="816422"/>
                <a:ext cx="0" cy="1208314"/>
              </a:xfrm>
              <a:prstGeom prst="line">
                <a:avLst/>
              </a:prstGeom>
              <a:grpFill/>
              <a:ln w="9525" cap="flat" cmpd="sng" algn="ctr">
                <a:solidFill>
                  <a:schemeClr val="tx1"/>
                </a:solidFill>
                <a:prstDash val="solid"/>
                <a:round/>
                <a:headEnd type="none" w="med" len="med"/>
                <a:tailEnd type="none" w="med" len="med"/>
              </a:ln>
              <a:effectLst/>
            </p:spPr>
          </p:cxnSp>
          <p:cxnSp>
            <p:nvCxnSpPr>
              <p:cNvPr id="145" name="直接连接符 144"/>
              <p:cNvCxnSpPr/>
              <p:nvPr/>
            </p:nvCxnSpPr>
            <p:spPr bwMode="auto">
              <a:xfrm>
                <a:off x="859971" y="2002971"/>
                <a:ext cx="576943" cy="0"/>
              </a:xfrm>
              <a:prstGeom prst="line">
                <a:avLst/>
              </a:prstGeom>
              <a:grpFill/>
              <a:ln w="9525" cap="flat" cmpd="sng" algn="ctr">
                <a:solidFill>
                  <a:schemeClr val="tx1"/>
                </a:solidFill>
                <a:prstDash val="solid"/>
                <a:round/>
                <a:headEnd type="none" w="med" len="med"/>
                <a:tailEnd type="none" w="med" len="med"/>
              </a:ln>
              <a:effectLst/>
            </p:spPr>
          </p:cxnSp>
        </p:grpSp>
        <p:sp>
          <p:nvSpPr>
            <p:cNvPr id="146" name="菱形 145"/>
            <p:cNvSpPr/>
            <p:nvPr/>
          </p:nvSpPr>
          <p:spPr bwMode="auto">
            <a:xfrm>
              <a:off x="3167557" y="3924228"/>
              <a:ext cx="278066" cy="168225"/>
            </a:xfrm>
            <a:prstGeom prst="diamond">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16" tIns="45708" rIns="91416" bIns="45708" numCol="1" rtlCol="0" anchor="t" anchorCtr="0" compatLnSpc="1">
              <a:prstTxWarp prst="textNoShape">
                <a:avLst/>
              </a:prstTxWarp>
            </a:bodyPr>
            <a:lstStyle/>
            <a:p>
              <a:pPr algn="ctr" defTabSz="914134" eaLnBrk="0" hangingPunct="0"/>
              <a:endParaRPr lang="zh-CN" altLang="en-US" sz="2499" b="0" dirty="0">
                <a:solidFill>
                  <a:schemeClr val="tx1"/>
                </a:solidFill>
                <a:latin typeface="+mn-lt"/>
                <a:ea typeface="MS PGothic" pitchFamily="34" charset="-128"/>
              </a:endParaRPr>
            </a:p>
          </p:txBody>
        </p:sp>
        <p:sp>
          <p:nvSpPr>
            <p:cNvPr id="147" name="TextBox 146"/>
            <p:cNvSpPr txBox="1"/>
            <p:nvPr/>
          </p:nvSpPr>
          <p:spPr>
            <a:xfrm>
              <a:off x="1725411" y="3835678"/>
              <a:ext cx="692979" cy="369332"/>
            </a:xfrm>
            <a:prstGeom prst="rect">
              <a:avLst/>
            </a:prstGeom>
            <a:noFill/>
          </p:spPr>
          <p:txBody>
            <a:bodyPr wrap="none" rtlCol="0">
              <a:spAutoFit/>
            </a:bodyPr>
            <a:lstStyle/>
            <a:p>
              <a:r>
                <a:rPr lang="zh-CN" altLang="en-US" sz="900" dirty="0">
                  <a:latin typeface="+mn-lt"/>
                </a:rPr>
                <a:t>项目</a:t>
              </a:r>
              <a:endParaRPr lang="en-US" altLang="zh-CN" sz="900" dirty="0">
                <a:latin typeface="+mn-lt"/>
              </a:endParaRPr>
            </a:p>
            <a:p>
              <a:r>
                <a:rPr lang="en-US" altLang="zh-CN" sz="900" dirty="0">
                  <a:latin typeface="+mn-lt"/>
                </a:rPr>
                <a:t>Backlog</a:t>
              </a:r>
              <a:endParaRPr lang="zh-CN" altLang="en-US" sz="900" dirty="0">
                <a:latin typeface="+mn-lt"/>
              </a:endParaRPr>
            </a:p>
          </p:txBody>
        </p:sp>
        <p:sp>
          <p:nvSpPr>
            <p:cNvPr id="148" name="矩形 147"/>
            <p:cNvSpPr/>
            <p:nvPr/>
          </p:nvSpPr>
          <p:spPr bwMode="auto">
            <a:xfrm>
              <a:off x="3645488" y="3886038"/>
              <a:ext cx="908337" cy="99686"/>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16" tIns="0" rIns="91416" bIns="45708" numCol="1" rtlCol="0" anchor="t" anchorCtr="0" compatLnSpc="1">
              <a:prstTxWarp prst="textNoShape">
                <a:avLst/>
              </a:prstTxWarp>
            </a:bodyPr>
            <a:lstStyle/>
            <a:p>
              <a:pPr algn="ctr" defTabSz="914134" eaLnBrk="0" hangingPunct="0"/>
              <a:r>
                <a:rPr lang="en-US" altLang="zh-CN" sz="800" b="0" dirty="0">
                  <a:solidFill>
                    <a:schemeClr val="tx1"/>
                  </a:solidFill>
                  <a:latin typeface="+mn-lt"/>
                  <a:ea typeface="华文细黑" pitchFamily="2" charset="-122"/>
                </a:rPr>
                <a:t>WIP</a:t>
              </a:r>
              <a:endParaRPr lang="zh-CN" altLang="en-US" sz="800" b="0" dirty="0">
                <a:solidFill>
                  <a:schemeClr val="tx1"/>
                </a:solidFill>
                <a:latin typeface="+mn-lt"/>
                <a:ea typeface="华文细黑" pitchFamily="2" charset="-122"/>
              </a:endParaRPr>
            </a:p>
          </p:txBody>
        </p:sp>
        <p:sp>
          <p:nvSpPr>
            <p:cNvPr id="149" name="矩形 148"/>
            <p:cNvSpPr/>
            <p:nvPr/>
          </p:nvSpPr>
          <p:spPr bwMode="auto">
            <a:xfrm>
              <a:off x="3708967" y="4070724"/>
              <a:ext cx="908337" cy="99686"/>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16" tIns="0" rIns="91416" bIns="45708" numCol="1" rtlCol="0" anchor="t" anchorCtr="0" compatLnSpc="1">
              <a:prstTxWarp prst="textNoShape">
                <a:avLst/>
              </a:prstTxWarp>
            </a:bodyPr>
            <a:lstStyle/>
            <a:p>
              <a:pPr algn="ctr" defTabSz="914134" eaLnBrk="0" hangingPunct="0"/>
              <a:r>
                <a:rPr lang="en-US" altLang="zh-CN" sz="800" b="0" dirty="0">
                  <a:solidFill>
                    <a:schemeClr val="tx1"/>
                  </a:solidFill>
                  <a:latin typeface="+mn-lt"/>
                  <a:ea typeface="华文细黑" pitchFamily="2" charset="-122"/>
                </a:rPr>
                <a:t>WIP</a:t>
              </a:r>
              <a:endParaRPr lang="zh-CN" altLang="en-US" sz="800" b="0" dirty="0">
                <a:solidFill>
                  <a:schemeClr val="tx1"/>
                </a:solidFill>
                <a:latin typeface="+mn-lt"/>
                <a:ea typeface="华文细黑" pitchFamily="2" charset="-122"/>
              </a:endParaRPr>
            </a:p>
          </p:txBody>
        </p:sp>
        <p:sp>
          <p:nvSpPr>
            <p:cNvPr id="150" name="矩形 149"/>
            <p:cNvSpPr/>
            <p:nvPr/>
          </p:nvSpPr>
          <p:spPr bwMode="auto">
            <a:xfrm>
              <a:off x="4941714" y="3930359"/>
              <a:ext cx="491241" cy="105915"/>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16" tIns="45708" rIns="91416" bIns="45708" numCol="1" rtlCol="0" anchor="t" anchorCtr="0" compatLnSpc="1">
              <a:prstTxWarp prst="textNoShape">
                <a:avLst/>
              </a:prstTxWarp>
            </a:bodyPr>
            <a:lstStyle/>
            <a:p>
              <a:pPr algn="ctr" defTabSz="914134" eaLnBrk="0" hangingPunct="0"/>
              <a:endParaRPr lang="zh-CN" altLang="en-US" sz="2499" b="0">
                <a:solidFill>
                  <a:schemeClr val="tx1"/>
                </a:solidFill>
                <a:latin typeface="+mn-lt"/>
                <a:ea typeface="MS PGothic" pitchFamily="34" charset="-128"/>
              </a:endParaRPr>
            </a:p>
          </p:txBody>
        </p:sp>
        <p:sp>
          <p:nvSpPr>
            <p:cNvPr id="151" name="矩形 150"/>
            <p:cNvSpPr/>
            <p:nvPr/>
          </p:nvSpPr>
          <p:spPr bwMode="auto">
            <a:xfrm>
              <a:off x="4691453" y="4061199"/>
              <a:ext cx="1937169" cy="112147"/>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16" tIns="45708" rIns="91416" bIns="45708" numCol="1" rtlCol="0" anchor="t" anchorCtr="0" compatLnSpc="1">
              <a:prstTxWarp prst="textNoShape">
                <a:avLst/>
              </a:prstTxWarp>
            </a:bodyPr>
            <a:lstStyle/>
            <a:p>
              <a:pPr algn="ctr" defTabSz="914134" eaLnBrk="0" hangingPunct="0"/>
              <a:endParaRPr lang="zh-CN" altLang="en-US" sz="2499" b="0">
                <a:solidFill>
                  <a:schemeClr val="tx1"/>
                </a:solidFill>
                <a:latin typeface="+mn-lt"/>
                <a:ea typeface="MS PGothic" pitchFamily="34" charset="-128"/>
              </a:endParaRPr>
            </a:p>
          </p:txBody>
        </p:sp>
        <p:sp>
          <p:nvSpPr>
            <p:cNvPr id="153" name="矩形 152"/>
            <p:cNvSpPr/>
            <p:nvPr/>
          </p:nvSpPr>
          <p:spPr bwMode="auto">
            <a:xfrm>
              <a:off x="5516365" y="3936587"/>
              <a:ext cx="908337" cy="99686"/>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16" tIns="45708" rIns="91416" bIns="45708" numCol="1" rtlCol="0" anchor="t" anchorCtr="0" compatLnSpc="1">
              <a:prstTxWarp prst="textNoShape">
                <a:avLst/>
              </a:prstTxWarp>
            </a:bodyPr>
            <a:lstStyle/>
            <a:p>
              <a:pPr algn="ctr" defTabSz="914134" eaLnBrk="0" hangingPunct="0"/>
              <a:endParaRPr lang="zh-CN" altLang="en-US" sz="2499" b="0">
                <a:solidFill>
                  <a:schemeClr val="tx1"/>
                </a:solidFill>
                <a:latin typeface="+mn-lt"/>
                <a:ea typeface="MS PGothic" pitchFamily="34" charset="-128"/>
              </a:endParaRPr>
            </a:p>
          </p:txBody>
        </p:sp>
        <p:sp>
          <p:nvSpPr>
            <p:cNvPr id="155" name="矩形 154"/>
            <p:cNvSpPr/>
            <p:nvPr/>
          </p:nvSpPr>
          <p:spPr bwMode="auto">
            <a:xfrm>
              <a:off x="6517392" y="3942820"/>
              <a:ext cx="908337" cy="99686"/>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16" tIns="45708" rIns="91416" bIns="45708" numCol="1" rtlCol="0" anchor="t" anchorCtr="0" compatLnSpc="1">
              <a:prstTxWarp prst="textNoShape">
                <a:avLst/>
              </a:prstTxWarp>
            </a:bodyPr>
            <a:lstStyle/>
            <a:p>
              <a:pPr algn="ctr" defTabSz="914134" eaLnBrk="0" hangingPunct="0"/>
              <a:endParaRPr lang="zh-CN" altLang="en-US" sz="2499" b="0">
                <a:solidFill>
                  <a:schemeClr val="tx1"/>
                </a:solidFill>
                <a:latin typeface="+mn-lt"/>
                <a:ea typeface="MS PGothic" pitchFamily="34" charset="-128"/>
              </a:endParaRPr>
            </a:p>
          </p:txBody>
        </p:sp>
        <p:sp>
          <p:nvSpPr>
            <p:cNvPr id="156" name="矩形 155"/>
            <p:cNvSpPr/>
            <p:nvPr/>
          </p:nvSpPr>
          <p:spPr bwMode="auto">
            <a:xfrm>
              <a:off x="6721317" y="4067431"/>
              <a:ext cx="908337" cy="99686"/>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16" tIns="45708" rIns="91416" bIns="45708" numCol="1" rtlCol="0" anchor="t" anchorCtr="0" compatLnSpc="1">
              <a:prstTxWarp prst="textNoShape">
                <a:avLst/>
              </a:prstTxWarp>
            </a:bodyPr>
            <a:lstStyle/>
            <a:p>
              <a:pPr algn="ctr" defTabSz="914134" eaLnBrk="0" hangingPunct="0"/>
              <a:endParaRPr lang="zh-CN" altLang="en-US" sz="2499" b="0">
                <a:solidFill>
                  <a:schemeClr val="tx1"/>
                </a:solidFill>
                <a:latin typeface="+mn-lt"/>
                <a:ea typeface="MS PGothic" pitchFamily="34" charset="-128"/>
              </a:endParaRPr>
            </a:p>
          </p:txBody>
        </p:sp>
        <p:sp>
          <p:nvSpPr>
            <p:cNvPr id="157" name="右箭头 156"/>
            <p:cNvSpPr/>
            <p:nvPr/>
          </p:nvSpPr>
          <p:spPr bwMode="auto">
            <a:xfrm>
              <a:off x="7846482" y="3942732"/>
              <a:ext cx="278063" cy="211841"/>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16" tIns="45708" rIns="91416" bIns="45708" numCol="1" rtlCol="0" anchor="t" anchorCtr="0" compatLnSpc="1">
              <a:prstTxWarp prst="textNoShape">
                <a:avLst/>
              </a:prstTxWarp>
            </a:bodyPr>
            <a:lstStyle/>
            <a:p>
              <a:pPr algn="ctr" defTabSz="914134" eaLnBrk="0" hangingPunct="0"/>
              <a:endParaRPr lang="zh-CN" altLang="en-US" sz="2499" b="0">
                <a:solidFill>
                  <a:schemeClr val="tx1"/>
                </a:solidFill>
                <a:latin typeface="+mn-lt"/>
                <a:ea typeface="MS PGothic" pitchFamily="34" charset="-128"/>
              </a:endParaRPr>
            </a:p>
          </p:txBody>
        </p:sp>
        <p:sp>
          <p:nvSpPr>
            <p:cNvPr id="163" name="圆柱形 162"/>
            <p:cNvSpPr/>
            <p:nvPr/>
          </p:nvSpPr>
          <p:spPr bwMode="auto">
            <a:xfrm rot="5400000">
              <a:off x="5046344" y="1157237"/>
              <a:ext cx="380899" cy="4328516"/>
            </a:xfrm>
            <a:prstGeom prst="can">
              <a:avLst/>
            </a:prstGeom>
            <a:solidFill>
              <a:srgbClr val="92D050"/>
            </a:solidFill>
            <a:ln w="9525" cap="flat" cmpd="sng" algn="ctr">
              <a:solidFill>
                <a:schemeClr val="tx1"/>
              </a:solidFill>
              <a:prstDash val="solid"/>
              <a:round/>
              <a:headEnd type="none" w="med" len="med"/>
              <a:tailEnd type="none" w="med" len="med"/>
            </a:ln>
            <a:effectLst/>
          </p:spPr>
          <p:txBody>
            <a:bodyPr vert="horz" wrap="square" lIns="91416" tIns="45708" rIns="91416" bIns="45708" numCol="1" rtlCol="0" anchor="t" anchorCtr="0" compatLnSpc="1">
              <a:prstTxWarp prst="textNoShape">
                <a:avLst/>
              </a:prstTxWarp>
            </a:bodyPr>
            <a:lstStyle/>
            <a:p>
              <a:pPr algn="ctr" defTabSz="914134" eaLnBrk="0" hangingPunct="0"/>
              <a:endParaRPr lang="zh-CN" altLang="en-US" sz="2499" b="0" dirty="0">
                <a:solidFill>
                  <a:schemeClr val="tx1"/>
                </a:solidFill>
                <a:latin typeface="+mn-lt"/>
                <a:ea typeface="MS PGothic" pitchFamily="34" charset="-128"/>
              </a:endParaRPr>
            </a:p>
          </p:txBody>
        </p:sp>
        <p:grpSp>
          <p:nvGrpSpPr>
            <p:cNvPr id="4" name="组合 84"/>
            <p:cNvGrpSpPr/>
            <p:nvPr/>
          </p:nvGrpSpPr>
          <p:grpSpPr>
            <a:xfrm>
              <a:off x="2076969" y="3054862"/>
              <a:ext cx="491245" cy="503794"/>
              <a:chOff x="859971" y="794654"/>
              <a:chExt cx="576943" cy="1230082"/>
            </a:xfrm>
            <a:solidFill>
              <a:srgbClr val="92D050"/>
            </a:solidFill>
          </p:grpSpPr>
          <p:sp>
            <p:nvSpPr>
              <p:cNvPr id="171" name="矩形 170"/>
              <p:cNvSpPr/>
              <p:nvPr/>
            </p:nvSpPr>
            <p:spPr bwMode="auto">
              <a:xfrm>
                <a:off x="903514" y="1034143"/>
                <a:ext cx="478972" cy="152400"/>
              </a:xfrm>
              <a:prstGeom prst="rect">
                <a:avLst/>
              </a:prstGeom>
              <a:grpFill/>
              <a:ln w="9525" cap="flat" cmpd="sng" algn="ctr">
                <a:solidFill>
                  <a:schemeClr val="tx1"/>
                </a:solidFill>
                <a:prstDash val="solid"/>
                <a:round/>
                <a:headEnd type="none" w="med" len="med"/>
                <a:tailEnd type="none" w="med" len="med"/>
              </a:ln>
              <a:effectLst/>
            </p:spPr>
            <p:txBody>
              <a:bodyPr vert="horz" wrap="square" lIns="91416" tIns="45708" rIns="91416" bIns="45708" numCol="1" rtlCol="0" anchor="t" anchorCtr="0" compatLnSpc="1">
                <a:prstTxWarp prst="textNoShape">
                  <a:avLst/>
                </a:prstTxWarp>
              </a:bodyPr>
              <a:lstStyle/>
              <a:p>
                <a:pPr algn="ctr" defTabSz="914134" eaLnBrk="0" hangingPunct="0"/>
                <a:endParaRPr lang="zh-CN" altLang="en-US" sz="2499" b="0">
                  <a:solidFill>
                    <a:schemeClr val="tx1"/>
                  </a:solidFill>
                  <a:latin typeface="+mn-lt"/>
                  <a:ea typeface="MS PGothic" pitchFamily="34" charset="-128"/>
                </a:endParaRPr>
              </a:p>
            </p:txBody>
          </p:sp>
          <p:sp>
            <p:nvSpPr>
              <p:cNvPr id="172" name="矩形 171"/>
              <p:cNvSpPr/>
              <p:nvPr/>
            </p:nvSpPr>
            <p:spPr bwMode="auto">
              <a:xfrm>
                <a:off x="903510" y="1186543"/>
                <a:ext cx="478972" cy="152400"/>
              </a:xfrm>
              <a:prstGeom prst="rect">
                <a:avLst/>
              </a:prstGeom>
              <a:grpFill/>
              <a:ln w="9525" cap="flat" cmpd="sng" algn="ctr">
                <a:solidFill>
                  <a:schemeClr val="tx1"/>
                </a:solidFill>
                <a:prstDash val="solid"/>
                <a:round/>
                <a:headEnd type="none" w="med" len="med"/>
                <a:tailEnd type="none" w="med" len="med"/>
              </a:ln>
              <a:effectLst/>
            </p:spPr>
            <p:txBody>
              <a:bodyPr vert="horz" wrap="square" lIns="91416" tIns="45708" rIns="91416" bIns="45708" numCol="1" rtlCol="0" anchor="t" anchorCtr="0" compatLnSpc="1">
                <a:prstTxWarp prst="textNoShape">
                  <a:avLst/>
                </a:prstTxWarp>
              </a:bodyPr>
              <a:lstStyle/>
              <a:p>
                <a:pPr algn="ctr" defTabSz="914134" eaLnBrk="0" hangingPunct="0"/>
                <a:endParaRPr lang="zh-CN" altLang="en-US" sz="2499" b="0">
                  <a:solidFill>
                    <a:schemeClr val="tx1"/>
                  </a:solidFill>
                  <a:latin typeface="+mn-lt"/>
                  <a:ea typeface="MS PGothic" pitchFamily="34" charset="-128"/>
                </a:endParaRPr>
              </a:p>
            </p:txBody>
          </p:sp>
          <p:sp>
            <p:nvSpPr>
              <p:cNvPr id="173" name="矩形 172"/>
              <p:cNvSpPr/>
              <p:nvPr/>
            </p:nvSpPr>
            <p:spPr bwMode="auto">
              <a:xfrm>
                <a:off x="903510" y="1338947"/>
                <a:ext cx="478972" cy="152400"/>
              </a:xfrm>
              <a:prstGeom prst="rect">
                <a:avLst/>
              </a:prstGeom>
              <a:grpFill/>
              <a:ln w="9525" cap="flat" cmpd="sng" algn="ctr">
                <a:solidFill>
                  <a:schemeClr val="tx1"/>
                </a:solidFill>
                <a:prstDash val="solid"/>
                <a:round/>
                <a:headEnd type="none" w="med" len="med"/>
                <a:tailEnd type="none" w="med" len="med"/>
              </a:ln>
              <a:effectLst/>
            </p:spPr>
            <p:txBody>
              <a:bodyPr vert="horz" wrap="square" lIns="91416" tIns="45708" rIns="91416" bIns="45708" numCol="1" rtlCol="0" anchor="t" anchorCtr="0" compatLnSpc="1">
                <a:prstTxWarp prst="textNoShape">
                  <a:avLst/>
                </a:prstTxWarp>
              </a:bodyPr>
              <a:lstStyle/>
              <a:p>
                <a:pPr algn="ctr" defTabSz="914134" eaLnBrk="0" hangingPunct="0"/>
                <a:endParaRPr lang="zh-CN" altLang="en-US" sz="2499" b="0">
                  <a:solidFill>
                    <a:schemeClr val="tx1"/>
                  </a:solidFill>
                  <a:latin typeface="+mn-lt"/>
                  <a:ea typeface="MS PGothic" pitchFamily="34" charset="-128"/>
                </a:endParaRPr>
              </a:p>
            </p:txBody>
          </p:sp>
          <p:sp>
            <p:nvSpPr>
              <p:cNvPr id="175" name="矩形 174"/>
              <p:cNvSpPr/>
              <p:nvPr/>
            </p:nvSpPr>
            <p:spPr bwMode="auto">
              <a:xfrm>
                <a:off x="903506" y="1491347"/>
                <a:ext cx="478972" cy="152400"/>
              </a:xfrm>
              <a:prstGeom prst="rect">
                <a:avLst/>
              </a:prstGeom>
              <a:grpFill/>
              <a:ln w="9525" cap="flat" cmpd="sng" algn="ctr">
                <a:solidFill>
                  <a:schemeClr val="tx1"/>
                </a:solidFill>
                <a:prstDash val="solid"/>
                <a:round/>
                <a:headEnd type="none" w="med" len="med"/>
                <a:tailEnd type="none" w="med" len="med"/>
              </a:ln>
              <a:effectLst/>
            </p:spPr>
            <p:txBody>
              <a:bodyPr vert="horz" wrap="square" lIns="91416" tIns="45708" rIns="91416" bIns="45708" numCol="1" rtlCol="0" anchor="t" anchorCtr="0" compatLnSpc="1">
                <a:prstTxWarp prst="textNoShape">
                  <a:avLst/>
                </a:prstTxWarp>
              </a:bodyPr>
              <a:lstStyle/>
              <a:p>
                <a:pPr algn="ctr" defTabSz="914134" eaLnBrk="0" hangingPunct="0"/>
                <a:endParaRPr lang="zh-CN" altLang="en-US" sz="2499" b="0">
                  <a:solidFill>
                    <a:schemeClr val="tx1"/>
                  </a:solidFill>
                  <a:latin typeface="+mn-lt"/>
                  <a:ea typeface="MS PGothic" pitchFamily="34" charset="-128"/>
                </a:endParaRPr>
              </a:p>
            </p:txBody>
          </p:sp>
          <p:sp>
            <p:nvSpPr>
              <p:cNvPr id="176" name="矩形 175"/>
              <p:cNvSpPr/>
              <p:nvPr/>
            </p:nvSpPr>
            <p:spPr bwMode="auto">
              <a:xfrm>
                <a:off x="903510" y="1643755"/>
                <a:ext cx="478972" cy="152400"/>
              </a:xfrm>
              <a:prstGeom prst="rect">
                <a:avLst/>
              </a:prstGeom>
              <a:grpFill/>
              <a:ln w="9525" cap="flat" cmpd="sng" algn="ctr">
                <a:solidFill>
                  <a:schemeClr val="tx1"/>
                </a:solidFill>
                <a:prstDash val="solid"/>
                <a:round/>
                <a:headEnd type="none" w="med" len="med"/>
                <a:tailEnd type="none" w="med" len="med"/>
              </a:ln>
              <a:effectLst/>
            </p:spPr>
            <p:txBody>
              <a:bodyPr vert="horz" wrap="square" lIns="91416" tIns="45708" rIns="91416" bIns="45708" numCol="1" rtlCol="0" anchor="t" anchorCtr="0" compatLnSpc="1">
                <a:prstTxWarp prst="textNoShape">
                  <a:avLst/>
                </a:prstTxWarp>
              </a:bodyPr>
              <a:lstStyle/>
              <a:p>
                <a:pPr algn="ctr" defTabSz="914134" eaLnBrk="0" hangingPunct="0"/>
                <a:endParaRPr lang="zh-CN" altLang="en-US" sz="2499" b="0">
                  <a:solidFill>
                    <a:schemeClr val="tx1"/>
                  </a:solidFill>
                  <a:latin typeface="+mn-lt"/>
                  <a:ea typeface="MS PGothic" pitchFamily="34" charset="-128"/>
                </a:endParaRPr>
              </a:p>
            </p:txBody>
          </p:sp>
          <p:sp>
            <p:nvSpPr>
              <p:cNvPr id="177" name="矩形 176"/>
              <p:cNvSpPr/>
              <p:nvPr/>
            </p:nvSpPr>
            <p:spPr bwMode="auto">
              <a:xfrm>
                <a:off x="903506" y="1796155"/>
                <a:ext cx="478972" cy="152400"/>
              </a:xfrm>
              <a:prstGeom prst="rect">
                <a:avLst/>
              </a:prstGeom>
              <a:grpFill/>
              <a:ln w="9525" cap="flat" cmpd="sng" algn="ctr">
                <a:solidFill>
                  <a:schemeClr val="tx1"/>
                </a:solidFill>
                <a:prstDash val="solid"/>
                <a:round/>
                <a:headEnd type="none" w="med" len="med"/>
                <a:tailEnd type="none" w="med" len="med"/>
              </a:ln>
              <a:effectLst/>
            </p:spPr>
            <p:txBody>
              <a:bodyPr vert="horz" wrap="square" lIns="91416" tIns="45708" rIns="91416" bIns="45708" numCol="1" rtlCol="0" anchor="t" anchorCtr="0" compatLnSpc="1">
                <a:prstTxWarp prst="textNoShape">
                  <a:avLst/>
                </a:prstTxWarp>
              </a:bodyPr>
              <a:lstStyle/>
              <a:p>
                <a:pPr algn="ctr" defTabSz="914134" eaLnBrk="0" hangingPunct="0"/>
                <a:endParaRPr lang="zh-CN" altLang="en-US" sz="2499" b="0">
                  <a:solidFill>
                    <a:schemeClr val="tx1"/>
                  </a:solidFill>
                  <a:latin typeface="+mn-lt"/>
                  <a:ea typeface="MS PGothic" pitchFamily="34" charset="-128"/>
                </a:endParaRPr>
              </a:p>
            </p:txBody>
          </p:sp>
          <p:cxnSp>
            <p:nvCxnSpPr>
              <p:cNvPr id="178" name="直接连接符 177"/>
              <p:cNvCxnSpPr/>
              <p:nvPr/>
            </p:nvCxnSpPr>
            <p:spPr bwMode="auto">
              <a:xfrm>
                <a:off x="870858" y="794654"/>
                <a:ext cx="0" cy="1208314"/>
              </a:xfrm>
              <a:prstGeom prst="line">
                <a:avLst/>
              </a:prstGeom>
              <a:grpFill/>
              <a:ln w="9525" cap="flat" cmpd="sng" algn="ctr">
                <a:solidFill>
                  <a:schemeClr val="tx1"/>
                </a:solidFill>
                <a:prstDash val="solid"/>
                <a:round/>
                <a:headEnd type="none" w="med" len="med"/>
                <a:tailEnd type="none" w="med" len="med"/>
              </a:ln>
              <a:effectLst/>
            </p:spPr>
          </p:cxnSp>
          <p:cxnSp>
            <p:nvCxnSpPr>
              <p:cNvPr id="179" name="直接连接符 178"/>
              <p:cNvCxnSpPr/>
              <p:nvPr/>
            </p:nvCxnSpPr>
            <p:spPr bwMode="auto">
              <a:xfrm>
                <a:off x="1426040" y="816422"/>
                <a:ext cx="0" cy="1208314"/>
              </a:xfrm>
              <a:prstGeom prst="line">
                <a:avLst/>
              </a:prstGeom>
              <a:grpFill/>
              <a:ln w="9525" cap="flat" cmpd="sng" algn="ctr">
                <a:solidFill>
                  <a:schemeClr val="tx1"/>
                </a:solidFill>
                <a:prstDash val="solid"/>
                <a:round/>
                <a:headEnd type="none" w="med" len="med"/>
                <a:tailEnd type="none" w="med" len="med"/>
              </a:ln>
              <a:effectLst/>
            </p:spPr>
          </p:cxnSp>
          <p:cxnSp>
            <p:nvCxnSpPr>
              <p:cNvPr id="180" name="直接连接符 179"/>
              <p:cNvCxnSpPr/>
              <p:nvPr/>
            </p:nvCxnSpPr>
            <p:spPr bwMode="auto">
              <a:xfrm>
                <a:off x="859971" y="2002971"/>
                <a:ext cx="576943" cy="0"/>
              </a:xfrm>
              <a:prstGeom prst="line">
                <a:avLst/>
              </a:prstGeom>
              <a:grpFill/>
              <a:ln w="9525" cap="flat" cmpd="sng" algn="ctr">
                <a:solidFill>
                  <a:schemeClr val="tx1"/>
                </a:solidFill>
                <a:prstDash val="solid"/>
                <a:round/>
                <a:headEnd type="none" w="med" len="med"/>
                <a:tailEnd type="none" w="med" len="med"/>
              </a:ln>
              <a:effectLst/>
            </p:spPr>
          </p:cxnSp>
        </p:grpSp>
        <p:sp>
          <p:nvSpPr>
            <p:cNvPr id="181" name="菱形 180"/>
            <p:cNvSpPr/>
            <p:nvPr/>
          </p:nvSpPr>
          <p:spPr bwMode="auto">
            <a:xfrm>
              <a:off x="2688701" y="3204583"/>
              <a:ext cx="278066" cy="168225"/>
            </a:xfrm>
            <a:prstGeom prst="diamond">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16" tIns="45708" rIns="91416" bIns="45708" numCol="1" rtlCol="0" anchor="t" anchorCtr="0" compatLnSpc="1">
              <a:prstTxWarp prst="textNoShape">
                <a:avLst/>
              </a:prstTxWarp>
            </a:bodyPr>
            <a:lstStyle/>
            <a:p>
              <a:pPr algn="ctr" defTabSz="914134" eaLnBrk="0" hangingPunct="0"/>
              <a:endParaRPr lang="zh-CN" altLang="en-US" sz="2499" b="0" dirty="0">
                <a:solidFill>
                  <a:schemeClr val="tx1"/>
                </a:solidFill>
                <a:latin typeface="+mn-lt"/>
                <a:ea typeface="MS PGothic" pitchFamily="34" charset="-128"/>
              </a:endParaRPr>
            </a:p>
          </p:txBody>
        </p:sp>
        <p:sp>
          <p:nvSpPr>
            <p:cNvPr id="182" name="TextBox 181"/>
            <p:cNvSpPr txBox="1"/>
            <p:nvPr/>
          </p:nvSpPr>
          <p:spPr>
            <a:xfrm>
              <a:off x="1540387" y="3182692"/>
              <a:ext cx="692979" cy="369332"/>
            </a:xfrm>
            <a:prstGeom prst="rect">
              <a:avLst/>
            </a:prstGeom>
            <a:noFill/>
          </p:spPr>
          <p:txBody>
            <a:bodyPr wrap="none" rtlCol="0">
              <a:spAutoFit/>
            </a:bodyPr>
            <a:lstStyle/>
            <a:p>
              <a:r>
                <a:rPr lang="zh-CN" altLang="en-US" sz="900" dirty="0">
                  <a:latin typeface="+mn-lt"/>
                </a:rPr>
                <a:t>产品</a:t>
              </a:r>
              <a:endParaRPr lang="en-US" altLang="zh-CN" sz="900" dirty="0">
                <a:latin typeface="+mn-lt"/>
              </a:endParaRPr>
            </a:p>
            <a:p>
              <a:r>
                <a:rPr lang="en-US" altLang="zh-CN" sz="900" dirty="0">
                  <a:latin typeface="+mn-lt"/>
                </a:rPr>
                <a:t>Backlog</a:t>
              </a:r>
            </a:p>
          </p:txBody>
        </p:sp>
        <p:sp>
          <p:nvSpPr>
            <p:cNvPr id="183" name="矩形 182"/>
            <p:cNvSpPr/>
            <p:nvPr/>
          </p:nvSpPr>
          <p:spPr bwMode="auto">
            <a:xfrm>
              <a:off x="3461831" y="3194959"/>
              <a:ext cx="908337" cy="99686"/>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16" tIns="0" rIns="91416" bIns="45708" numCol="1" rtlCol="0" anchor="t" anchorCtr="0" compatLnSpc="1">
              <a:prstTxWarp prst="textNoShape">
                <a:avLst/>
              </a:prstTxWarp>
            </a:bodyPr>
            <a:lstStyle/>
            <a:p>
              <a:pPr algn="ctr" defTabSz="914134" eaLnBrk="0" hangingPunct="0"/>
              <a:r>
                <a:rPr lang="en-US" altLang="zh-CN" sz="800" b="0" dirty="0">
                  <a:solidFill>
                    <a:schemeClr val="tx1"/>
                  </a:solidFill>
                  <a:latin typeface="+mn-lt"/>
                  <a:ea typeface="华文细黑" pitchFamily="2" charset="-122"/>
                </a:rPr>
                <a:t>WIP</a:t>
              </a:r>
              <a:endParaRPr lang="zh-CN" altLang="en-US" sz="800" b="0" dirty="0">
                <a:solidFill>
                  <a:schemeClr val="tx1"/>
                </a:solidFill>
                <a:latin typeface="+mn-lt"/>
                <a:ea typeface="华文细黑" pitchFamily="2" charset="-122"/>
              </a:endParaRPr>
            </a:p>
          </p:txBody>
        </p:sp>
        <p:sp>
          <p:nvSpPr>
            <p:cNvPr id="184" name="矩形 183"/>
            <p:cNvSpPr/>
            <p:nvPr/>
          </p:nvSpPr>
          <p:spPr bwMode="auto">
            <a:xfrm>
              <a:off x="3230111" y="3332034"/>
              <a:ext cx="908337" cy="99686"/>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16" tIns="0" rIns="91416" bIns="45708" numCol="1" rtlCol="0" anchor="t" anchorCtr="0" compatLnSpc="1">
              <a:prstTxWarp prst="textNoShape">
                <a:avLst/>
              </a:prstTxWarp>
            </a:bodyPr>
            <a:lstStyle/>
            <a:p>
              <a:pPr algn="ctr" defTabSz="914134" eaLnBrk="0" hangingPunct="0"/>
              <a:r>
                <a:rPr lang="en-US" altLang="zh-CN" sz="800" b="0" dirty="0">
                  <a:solidFill>
                    <a:schemeClr val="tx1"/>
                  </a:solidFill>
                  <a:latin typeface="+mn-lt"/>
                  <a:ea typeface="华文细黑" pitchFamily="2" charset="-122"/>
                </a:rPr>
                <a:t>WIP</a:t>
              </a:r>
              <a:endParaRPr lang="zh-CN" altLang="en-US" sz="800" b="0" dirty="0">
                <a:solidFill>
                  <a:schemeClr val="tx1"/>
                </a:solidFill>
                <a:latin typeface="+mn-lt"/>
                <a:ea typeface="华文细黑" pitchFamily="2" charset="-122"/>
              </a:endParaRPr>
            </a:p>
          </p:txBody>
        </p:sp>
        <p:sp>
          <p:nvSpPr>
            <p:cNvPr id="186" name="矩形 185"/>
            <p:cNvSpPr/>
            <p:nvPr/>
          </p:nvSpPr>
          <p:spPr bwMode="auto">
            <a:xfrm>
              <a:off x="4462858" y="3201190"/>
              <a:ext cx="491241" cy="105915"/>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16" tIns="45708" rIns="91416" bIns="45708" numCol="1" rtlCol="0" anchor="t" anchorCtr="0" compatLnSpc="1">
              <a:prstTxWarp prst="textNoShape">
                <a:avLst/>
              </a:prstTxWarp>
            </a:bodyPr>
            <a:lstStyle/>
            <a:p>
              <a:pPr algn="ctr" defTabSz="914134" eaLnBrk="0" hangingPunct="0"/>
              <a:endParaRPr lang="zh-CN" altLang="en-US" sz="2499" b="0">
                <a:solidFill>
                  <a:schemeClr val="tx1"/>
                </a:solidFill>
                <a:latin typeface="+mn-lt"/>
                <a:ea typeface="MS PGothic" pitchFamily="34" charset="-128"/>
              </a:endParaRPr>
            </a:p>
          </p:txBody>
        </p:sp>
        <p:sp>
          <p:nvSpPr>
            <p:cNvPr id="187" name="矩形 186"/>
            <p:cNvSpPr/>
            <p:nvPr/>
          </p:nvSpPr>
          <p:spPr bwMode="auto">
            <a:xfrm>
              <a:off x="4212598" y="3332031"/>
              <a:ext cx="1937169" cy="112147"/>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16" tIns="45708" rIns="91416" bIns="45708" numCol="1" rtlCol="0" anchor="t" anchorCtr="0" compatLnSpc="1">
              <a:prstTxWarp prst="textNoShape">
                <a:avLst/>
              </a:prstTxWarp>
            </a:bodyPr>
            <a:lstStyle/>
            <a:p>
              <a:pPr algn="ctr" defTabSz="914134" eaLnBrk="0" hangingPunct="0"/>
              <a:endParaRPr lang="zh-CN" altLang="en-US" sz="2499" b="0">
                <a:solidFill>
                  <a:schemeClr val="tx1"/>
                </a:solidFill>
                <a:latin typeface="+mn-lt"/>
                <a:ea typeface="MS PGothic" pitchFamily="34" charset="-128"/>
              </a:endParaRPr>
            </a:p>
          </p:txBody>
        </p:sp>
        <p:sp>
          <p:nvSpPr>
            <p:cNvPr id="188" name="矩形 187"/>
            <p:cNvSpPr/>
            <p:nvPr/>
          </p:nvSpPr>
          <p:spPr bwMode="auto">
            <a:xfrm>
              <a:off x="5037510" y="3207419"/>
              <a:ext cx="908337" cy="99686"/>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16" tIns="45708" rIns="91416" bIns="45708" numCol="1" rtlCol="0" anchor="t" anchorCtr="0" compatLnSpc="1">
              <a:prstTxWarp prst="textNoShape">
                <a:avLst/>
              </a:prstTxWarp>
            </a:bodyPr>
            <a:lstStyle/>
            <a:p>
              <a:pPr algn="ctr" defTabSz="914134" eaLnBrk="0" hangingPunct="0"/>
              <a:endParaRPr lang="zh-CN" altLang="en-US" sz="2499" b="0">
                <a:solidFill>
                  <a:schemeClr val="tx1"/>
                </a:solidFill>
                <a:latin typeface="+mn-lt"/>
                <a:ea typeface="MS PGothic" pitchFamily="34" charset="-128"/>
              </a:endParaRPr>
            </a:p>
          </p:txBody>
        </p:sp>
        <p:sp>
          <p:nvSpPr>
            <p:cNvPr id="190" name="矩形 189"/>
            <p:cNvSpPr/>
            <p:nvPr/>
          </p:nvSpPr>
          <p:spPr bwMode="auto">
            <a:xfrm>
              <a:off x="6038537" y="3213652"/>
              <a:ext cx="908337" cy="99686"/>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16" tIns="45708" rIns="91416" bIns="45708" numCol="1" rtlCol="0" anchor="t" anchorCtr="0" compatLnSpc="1">
              <a:prstTxWarp prst="textNoShape">
                <a:avLst/>
              </a:prstTxWarp>
            </a:bodyPr>
            <a:lstStyle/>
            <a:p>
              <a:pPr algn="ctr" defTabSz="914134" eaLnBrk="0" hangingPunct="0"/>
              <a:endParaRPr lang="zh-CN" altLang="en-US" sz="2499" b="0">
                <a:solidFill>
                  <a:schemeClr val="tx1"/>
                </a:solidFill>
                <a:latin typeface="+mn-lt"/>
                <a:ea typeface="MS PGothic" pitchFamily="34" charset="-128"/>
              </a:endParaRPr>
            </a:p>
          </p:txBody>
        </p:sp>
        <p:sp>
          <p:nvSpPr>
            <p:cNvPr id="191" name="矩形 190"/>
            <p:cNvSpPr/>
            <p:nvPr/>
          </p:nvSpPr>
          <p:spPr bwMode="auto">
            <a:xfrm>
              <a:off x="6242462" y="3338263"/>
              <a:ext cx="908337" cy="99686"/>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16" tIns="45708" rIns="91416" bIns="45708" numCol="1" rtlCol="0" anchor="t" anchorCtr="0" compatLnSpc="1">
              <a:prstTxWarp prst="textNoShape">
                <a:avLst/>
              </a:prstTxWarp>
            </a:bodyPr>
            <a:lstStyle/>
            <a:p>
              <a:pPr algn="ctr" defTabSz="914134" eaLnBrk="0" hangingPunct="0"/>
              <a:endParaRPr lang="zh-CN" altLang="en-US" sz="2499" b="0">
                <a:solidFill>
                  <a:schemeClr val="tx1"/>
                </a:solidFill>
                <a:latin typeface="+mn-lt"/>
                <a:ea typeface="MS PGothic" pitchFamily="34" charset="-128"/>
              </a:endParaRPr>
            </a:p>
          </p:txBody>
        </p:sp>
        <p:sp>
          <p:nvSpPr>
            <p:cNvPr id="192" name="右箭头 191"/>
            <p:cNvSpPr/>
            <p:nvPr/>
          </p:nvSpPr>
          <p:spPr bwMode="auto">
            <a:xfrm>
              <a:off x="7367627" y="3213564"/>
              <a:ext cx="278063" cy="211841"/>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16" tIns="45708" rIns="91416" bIns="45708" numCol="1" rtlCol="0" anchor="t" anchorCtr="0" compatLnSpc="1">
              <a:prstTxWarp prst="textNoShape">
                <a:avLst/>
              </a:prstTxWarp>
            </a:bodyPr>
            <a:lstStyle/>
            <a:p>
              <a:pPr algn="ctr" defTabSz="914134" eaLnBrk="0" hangingPunct="0"/>
              <a:endParaRPr lang="zh-CN" altLang="en-US" sz="2499" b="0">
                <a:solidFill>
                  <a:schemeClr val="tx1"/>
                </a:solidFill>
                <a:latin typeface="+mn-lt"/>
                <a:ea typeface="MS PGothic" pitchFamily="34" charset="-128"/>
              </a:endParaRPr>
            </a:p>
          </p:txBody>
        </p:sp>
        <p:cxnSp>
          <p:nvCxnSpPr>
            <p:cNvPr id="193" name="肘形连接符 192"/>
            <p:cNvCxnSpPr>
              <a:stCxn id="173" idx="3"/>
              <a:endCxn id="181" idx="1"/>
            </p:cNvCxnSpPr>
            <p:nvPr/>
          </p:nvCxnSpPr>
          <p:spPr bwMode="auto">
            <a:xfrm flipV="1">
              <a:off x="2521866" y="3288696"/>
              <a:ext cx="166835" cy="20296"/>
            </a:xfrm>
            <a:prstGeom prst="bentConnector3">
              <a:avLst>
                <a:gd name="adj1" fmla="val 50000"/>
              </a:avLst>
            </a:prstGeom>
            <a:solidFill>
              <a:schemeClr val="accent1"/>
            </a:solidFill>
            <a:ln w="9525" cap="flat" cmpd="sng" algn="ctr">
              <a:solidFill>
                <a:schemeClr val="tx1"/>
              </a:solidFill>
              <a:prstDash val="solid"/>
              <a:round/>
              <a:headEnd type="none" w="med" len="med"/>
              <a:tailEnd type="arrow"/>
            </a:ln>
            <a:effectLst/>
          </p:spPr>
        </p:cxnSp>
        <p:cxnSp>
          <p:nvCxnSpPr>
            <p:cNvPr id="194" name="形状 110"/>
            <p:cNvCxnSpPr>
              <a:stCxn id="181" idx="3"/>
              <a:endCxn id="183" idx="1"/>
            </p:cNvCxnSpPr>
            <p:nvPr/>
          </p:nvCxnSpPr>
          <p:spPr bwMode="auto">
            <a:xfrm flipV="1">
              <a:off x="2966767" y="3244803"/>
              <a:ext cx="495063" cy="43893"/>
            </a:xfrm>
            <a:prstGeom prst="curvedConnector3">
              <a:avLst>
                <a:gd name="adj1" fmla="val 50000"/>
              </a:avLst>
            </a:prstGeom>
            <a:solidFill>
              <a:schemeClr val="accent1"/>
            </a:solidFill>
            <a:ln w="9525" cap="flat" cmpd="sng" algn="ctr">
              <a:solidFill>
                <a:schemeClr val="tx1"/>
              </a:solidFill>
              <a:prstDash val="solid"/>
              <a:round/>
              <a:headEnd type="none" w="med" len="med"/>
              <a:tailEnd type="arrow"/>
            </a:ln>
            <a:effectLst/>
          </p:spPr>
        </p:cxnSp>
        <p:cxnSp>
          <p:nvCxnSpPr>
            <p:cNvPr id="196" name="形状 116"/>
            <p:cNvCxnSpPr>
              <a:stCxn id="181" idx="3"/>
              <a:endCxn id="184" idx="1"/>
            </p:cNvCxnSpPr>
            <p:nvPr/>
          </p:nvCxnSpPr>
          <p:spPr bwMode="auto">
            <a:xfrm>
              <a:off x="2966767" y="3288695"/>
              <a:ext cx="263343" cy="93182"/>
            </a:xfrm>
            <a:prstGeom prst="curvedConnector3">
              <a:avLst>
                <a:gd name="adj1" fmla="val 50000"/>
              </a:avLst>
            </a:prstGeom>
            <a:solidFill>
              <a:schemeClr val="accent1"/>
            </a:solidFill>
            <a:ln w="9525" cap="flat" cmpd="sng" algn="ctr">
              <a:solidFill>
                <a:schemeClr val="tx1"/>
              </a:solidFill>
              <a:prstDash val="solid"/>
              <a:round/>
              <a:headEnd type="none" w="med" len="med"/>
              <a:tailEnd type="arrow"/>
            </a:ln>
            <a:effectLst/>
          </p:spPr>
        </p:cxnSp>
        <p:cxnSp>
          <p:nvCxnSpPr>
            <p:cNvPr id="199" name="肘形连接符 198"/>
            <p:cNvCxnSpPr>
              <a:endCxn id="127" idx="1"/>
            </p:cNvCxnSpPr>
            <p:nvPr/>
          </p:nvCxnSpPr>
          <p:spPr bwMode="auto">
            <a:xfrm rot="16200000" flipH="1">
              <a:off x="2171424" y="3554268"/>
              <a:ext cx="568001" cy="274944"/>
            </a:xfrm>
            <a:prstGeom prst="bentConnector2">
              <a:avLst/>
            </a:prstGeom>
            <a:ln>
              <a:tailEnd type="arrow"/>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cxnSp>
          <p:nvCxnSpPr>
            <p:cNvPr id="207" name="肘形连接符 198"/>
            <p:cNvCxnSpPr>
              <a:endCxn id="69" idx="1"/>
            </p:cNvCxnSpPr>
            <p:nvPr/>
          </p:nvCxnSpPr>
          <p:spPr bwMode="auto">
            <a:xfrm rot="16200000" flipH="1">
              <a:off x="1879018" y="3846674"/>
              <a:ext cx="1174582" cy="296715"/>
            </a:xfrm>
            <a:prstGeom prst="bentConnector2">
              <a:avLst/>
            </a:prstGeom>
            <a:ln>
              <a:tailEnd type="arrow"/>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sp>
          <p:nvSpPr>
            <p:cNvPr id="214" name="TextBox 213"/>
            <p:cNvSpPr txBox="1"/>
            <p:nvPr/>
          </p:nvSpPr>
          <p:spPr>
            <a:xfrm>
              <a:off x="814374" y="3300387"/>
              <a:ext cx="853796" cy="261610"/>
            </a:xfrm>
            <a:prstGeom prst="rect">
              <a:avLst/>
            </a:prstGeom>
            <a:noFill/>
          </p:spPr>
          <p:txBody>
            <a:bodyPr wrap="none" rtlCol="0">
              <a:spAutoFit/>
            </a:bodyPr>
            <a:lstStyle/>
            <a:p>
              <a:r>
                <a:rPr lang="zh-CN" altLang="en-US" sz="1100" dirty="0">
                  <a:latin typeface="+mn-lt"/>
                </a:rPr>
                <a:t>产品看板</a:t>
              </a:r>
            </a:p>
          </p:txBody>
        </p:sp>
        <p:sp>
          <p:nvSpPr>
            <p:cNvPr id="215" name="TextBox 214"/>
            <p:cNvSpPr txBox="1"/>
            <p:nvPr/>
          </p:nvSpPr>
          <p:spPr>
            <a:xfrm>
              <a:off x="836142" y="3756394"/>
              <a:ext cx="853796" cy="261610"/>
            </a:xfrm>
            <a:prstGeom prst="rect">
              <a:avLst/>
            </a:prstGeom>
            <a:noFill/>
          </p:spPr>
          <p:txBody>
            <a:bodyPr wrap="none" rtlCol="0">
              <a:spAutoFit/>
            </a:bodyPr>
            <a:lstStyle/>
            <a:p>
              <a:r>
                <a:rPr lang="zh-CN" altLang="en-US" sz="1100" dirty="0">
                  <a:latin typeface="+mn-lt"/>
                </a:rPr>
                <a:t>项目看板</a:t>
              </a:r>
            </a:p>
          </p:txBody>
        </p:sp>
        <p:sp>
          <p:nvSpPr>
            <p:cNvPr id="266" name="TextBox 265"/>
            <p:cNvSpPr txBox="1"/>
            <p:nvPr/>
          </p:nvSpPr>
          <p:spPr>
            <a:xfrm>
              <a:off x="2026767" y="2861460"/>
              <a:ext cx="1462345" cy="261610"/>
            </a:xfrm>
            <a:prstGeom prst="rect">
              <a:avLst/>
            </a:prstGeom>
            <a:noFill/>
          </p:spPr>
          <p:txBody>
            <a:bodyPr wrap="none" rtlCol="0">
              <a:spAutoFit/>
            </a:bodyPr>
            <a:lstStyle/>
            <a:p>
              <a:r>
                <a:rPr lang="en-US" altLang="zh-CN" sz="1100" dirty="0">
                  <a:latin typeface="+mn-lt"/>
                </a:rPr>
                <a:t>Feature/Function</a:t>
              </a:r>
              <a:endParaRPr lang="zh-CN" altLang="en-US" sz="1100" dirty="0">
                <a:latin typeface="+mn-lt"/>
              </a:endParaRPr>
            </a:p>
          </p:txBody>
        </p:sp>
        <p:sp>
          <p:nvSpPr>
            <p:cNvPr id="267" name="TextBox 266"/>
            <p:cNvSpPr txBox="1"/>
            <p:nvPr/>
          </p:nvSpPr>
          <p:spPr>
            <a:xfrm>
              <a:off x="2558669" y="3675226"/>
              <a:ext cx="596123" cy="261610"/>
            </a:xfrm>
            <a:prstGeom prst="rect">
              <a:avLst/>
            </a:prstGeom>
            <a:noFill/>
          </p:spPr>
          <p:txBody>
            <a:bodyPr wrap="none" rtlCol="0">
              <a:spAutoFit/>
            </a:bodyPr>
            <a:lstStyle/>
            <a:p>
              <a:r>
                <a:rPr lang="en-US" altLang="zh-CN" sz="1100" dirty="0">
                  <a:latin typeface="+mn-lt"/>
                </a:rPr>
                <a:t>Story</a:t>
              </a:r>
              <a:endParaRPr lang="zh-CN" altLang="en-US" sz="1100" dirty="0">
                <a:latin typeface="+mn-lt"/>
              </a:endParaRPr>
            </a:p>
          </p:txBody>
        </p:sp>
        <p:sp>
          <p:nvSpPr>
            <p:cNvPr id="268" name="圆角右箭头 267"/>
            <p:cNvSpPr/>
            <p:nvPr/>
          </p:nvSpPr>
          <p:spPr bwMode="auto">
            <a:xfrm rot="10800000" flipV="1">
              <a:off x="6712740" y="2372000"/>
              <a:ext cx="587678" cy="666576"/>
            </a:xfrm>
            <a:prstGeom prst="bentArrow">
              <a:avLst>
                <a:gd name="adj1" fmla="val 25000"/>
                <a:gd name="adj2" fmla="val 25000"/>
                <a:gd name="adj3" fmla="val 25000"/>
                <a:gd name="adj4" fmla="val 42475"/>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16" tIns="45708" rIns="91416" bIns="45708" numCol="1" rtlCol="0" anchor="t" anchorCtr="0" compatLnSpc="1">
              <a:prstTxWarp prst="textNoShape">
                <a:avLst/>
              </a:prstTxWarp>
            </a:bodyPr>
            <a:lstStyle/>
            <a:p>
              <a:pPr algn="ctr" defTabSz="914134" eaLnBrk="0" hangingPunct="0"/>
              <a:endParaRPr lang="zh-CN" altLang="en-US" sz="2499" b="0">
                <a:solidFill>
                  <a:schemeClr val="tx1"/>
                </a:solidFill>
                <a:latin typeface="+mn-lt"/>
                <a:ea typeface="MS PGothic" pitchFamily="34" charset="-128"/>
              </a:endParaRPr>
            </a:p>
          </p:txBody>
        </p:sp>
        <p:sp>
          <p:nvSpPr>
            <p:cNvPr id="279" name="TextBox 278"/>
            <p:cNvSpPr txBox="1"/>
            <p:nvPr/>
          </p:nvSpPr>
          <p:spPr>
            <a:xfrm>
              <a:off x="7289135" y="1850424"/>
              <a:ext cx="1755485" cy="861133"/>
            </a:xfrm>
            <a:prstGeom prst="rect">
              <a:avLst/>
            </a:prstGeom>
            <a:solidFill>
              <a:schemeClr val="bg1">
                <a:lumMod val="85000"/>
              </a:schemeClr>
            </a:solidFill>
          </p:spPr>
          <p:txBody>
            <a:bodyPr wrap="square" rtlCol="0">
              <a:spAutoFit/>
            </a:bodyPr>
            <a:lstStyle/>
            <a:p>
              <a:r>
                <a:rPr lang="zh-CN" altLang="en-US" sz="999" dirty="0">
                  <a:solidFill>
                    <a:srgbClr val="C00000"/>
                  </a:solidFill>
                  <a:latin typeface="+mn-lt"/>
                  <a:ea typeface="华文细黑" pitchFamily="2" charset="-122"/>
                </a:rPr>
                <a:t>最小可用产品</a:t>
              </a:r>
              <a:r>
                <a:rPr lang="en-US" altLang="zh-CN" sz="999" dirty="0">
                  <a:solidFill>
                    <a:srgbClr val="C00000"/>
                  </a:solidFill>
                  <a:latin typeface="+mn-lt"/>
                  <a:ea typeface="华文细黑" pitchFamily="2" charset="-122"/>
                </a:rPr>
                <a:t>/</a:t>
              </a:r>
              <a:r>
                <a:rPr lang="zh-CN" altLang="en-US" sz="999" dirty="0">
                  <a:solidFill>
                    <a:srgbClr val="C00000"/>
                  </a:solidFill>
                  <a:latin typeface="+mn-lt"/>
                  <a:ea typeface="华文细黑" pitchFamily="2" charset="-122"/>
                </a:rPr>
                <a:t>特性（</a:t>
              </a:r>
              <a:r>
                <a:rPr lang="en-US" altLang="zh-CN" sz="999" dirty="0">
                  <a:solidFill>
                    <a:srgbClr val="C00000"/>
                  </a:solidFill>
                  <a:latin typeface="+mn-lt"/>
                  <a:ea typeface="华文细黑" pitchFamily="2" charset="-122"/>
                </a:rPr>
                <a:t>MVP/MVF)</a:t>
              </a:r>
              <a:r>
                <a:rPr lang="zh-CN" altLang="en-US" sz="999" dirty="0">
                  <a:latin typeface="+mn-lt"/>
                  <a:ea typeface="华文细黑" pitchFamily="2" charset="-122"/>
                </a:rPr>
                <a:t>：通过最小可用产品</a:t>
              </a:r>
              <a:r>
                <a:rPr lang="en-US" altLang="zh-CN" sz="999" dirty="0">
                  <a:latin typeface="+mn-lt"/>
                  <a:ea typeface="华文细黑" pitchFamily="2" charset="-122"/>
                </a:rPr>
                <a:t>(MVP)</a:t>
              </a:r>
              <a:r>
                <a:rPr lang="zh-CN" altLang="en-US" sz="999" dirty="0">
                  <a:latin typeface="+mn-lt"/>
                  <a:ea typeface="华文细黑" pitchFamily="2" charset="-122"/>
                </a:rPr>
                <a:t>，快速获得客户反馈并不断改进产品</a:t>
              </a:r>
            </a:p>
          </p:txBody>
        </p:sp>
        <p:sp>
          <p:nvSpPr>
            <p:cNvPr id="141" name="TextBox 140"/>
            <p:cNvSpPr txBox="1"/>
            <p:nvPr/>
          </p:nvSpPr>
          <p:spPr>
            <a:xfrm>
              <a:off x="3103925" y="4901956"/>
              <a:ext cx="1868022" cy="553613"/>
            </a:xfrm>
            <a:prstGeom prst="rect">
              <a:avLst/>
            </a:prstGeom>
            <a:solidFill>
              <a:schemeClr val="bg1">
                <a:lumMod val="85000"/>
              </a:schemeClr>
            </a:solidFill>
          </p:spPr>
          <p:txBody>
            <a:bodyPr wrap="square" rtlCol="0">
              <a:spAutoFit/>
            </a:bodyPr>
            <a:lstStyle/>
            <a:p>
              <a:r>
                <a:rPr lang="zh-CN" altLang="en-US" sz="999" dirty="0">
                  <a:solidFill>
                    <a:srgbClr val="C00000"/>
                  </a:solidFill>
                  <a:latin typeface="+mn-lt"/>
                  <a:ea typeface="华文细黑" pitchFamily="2" charset="-122"/>
                </a:rPr>
                <a:t>建立输入节奏</a:t>
              </a:r>
              <a:r>
                <a:rPr lang="zh-CN" altLang="en-US" sz="999" dirty="0">
                  <a:latin typeface="+mn-lt"/>
                  <a:ea typeface="华文细黑" pitchFamily="2" charset="-122"/>
                </a:rPr>
                <a:t>，以节奏交付需要和价值流映射不断拉动产品特性</a:t>
              </a:r>
              <a:r>
                <a:rPr lang="en-US" altLang="zh-CN" sz="999" dirty="0">
                  <a:latin typeface="+mn-lt"/>
                  <a:ea typeface="华文细黑" pitchFamily="2" charset="-122"/>
                </a:rPr>
                <a:t>/</a:t>
              </a:r>
              <a:r>
                <a:rPr lang="zh-CN" altLang="en-US" sz="999" dirty="0">
                  <a:latin typeface="+mn-lt"/>
                  <a:ea typeface="华文细黑" pitchFamily="2" charset="-122"/>
                </a:rPr>
                <a:t>需求流入</a:t>
              </a:r>
            </a:p>
          </p:txBody>
        </p:sp>
        <p:sp>
          <p:nvSpPr>
            <p:cNvPr id="152" name="TextBox 151"/>
            <p:cNvSpPr txBox="1"/>
            <p:nvPr/>
          </p:nvSpPr>
          <p:spPr>
            <a:xfrm>
              <a:off x="921899" y="4892362"/>
              <a:ext cx="1905834" cy="553613"/>
            </a:xfrm>
            <a:prstGeom prst="rect">
              <a:avLst/>
            </a:prstGeom>
            <a:solidFill>
              <a:schemeClr val="bg1">
                <a:lumMod val="85000"/>
              </a:schemeClr>
            </a:solidFill>
          </p:spPr>
          <p:txBody>
            <a:bodyPr wrap="square" rtlCol="0">
              <a:spAutoFit/>
            </a:bodyPr>
            <a:lstStyle/>
            <a:p>
              <a:r>
                <a:rPr lang="zh-CN" altLang="en-US" sz="999" dirty="0">
                  <a:solidFill>
                    <a:srgbClr val="C00000"/>
                  </a:solidFill>
                  <a:latin typeface="+mn-lt"/>
                  <a:ea typeface="华文细黑" pitchFamily="2" charset="-122"/>
                </a:rPr>
                <a:t>价值流映射</a:t>
              </a:r>
              <a:r>
                <a:rPr lang="zh-CN" altLang="en-US" sz="999" dirty="0">
                  <a:latin typeface="+mn-lt"/>
                  <a:ea typeface="华文细黑" pitchFamily="2" charset="-122"/>
                </a:rPr>
                <a:t>：对研发整体活动流价值映射，根据价值流请求量分配产能</a:t>
              </a:r>
            </a:p>
          </p:txBody>
        </p:sp>
        <p:sp>
          <p:nvSpPr>
            <p:cNvPr id="168" name="TextBox 167"/>
            <p:cNvSpPr txBox="1"/>
            <p:nvPr/>
          </p:nvSpPr>
          <p:spPr>
            <a:xfrm>
              <a:off x="5595976" y="4853642"/>
              <a:ext cx="2424315" cy="707373"/>
            </a:xfrm>
            <a:prstGeom prst="rect">
              <a:avLst/>
            </a:prstGeom>
            <a:solidFill>
              <a:schemeClr val="bg1">
                <a:lumMod val="85000"/>
              </a:schemeClr>
            </a:solidFill>
          </p:spPr>
          <p:txBody>
            <a:bodyPr wrap="square" rtlCol="0">
              <a:spAutoFit/>
            </a:bodyPr>
            <a:lstStyle/>
            <a:p>
              <a:r>
                <a:rPr lang="zh-CN" altLang="en-US" sz="999" dirty="0">
                  <a:solidFill>
                    <a:srgbClr val="C00000"/>
                  </a:solidFill>
                  <a:latin typeface="+mn-lt"/>
                  <a:ea typeface="华文细黑" pitchFamily="2" charset="-122"/>
                </a:rPr>
                <a:t>看板管理流动</a:t>
              </a:r>
              <a:r>
                <a:rPr lang="zh-CN" altLang="en-US" sz="999" dirty="0">
                  <a:latin typeface="+mn-lt"/>
                  <a:ea typeface="华文细黑" pitchFamily="2" charset="-122"/>
                </a:rPr>
                <a:t>：构建可视化看板墙，采用</a:t>
              </a:r>
              <a:r>
                <a:rPr lang="en-US" altLang="zh-CN" sz="999" dirty="0">
                  <a:latin typeface="+mn-lt"/>
                  <a:ea typeface="华文细黑" pitchFamily="2" charset="-122"/>
                </a:rPr>
                <a:t>WIP</a:t>
              </a:r>
              <a:r>
                <a:rPr lang="zh-CN" altLang="en-US" sz="999" dirty="0">
                  <a:latin typeface="+mn-lt"/>
                  <a:ea typeface="华文细黑" pitchFamily="2" charset="-122"/>
                </a:rPr>
                <a:t>容量与限额、消除瓶颈、拉动开发，实现业务流高效</a:t>
              </a:r>
              <a:endParaRPr lang="en-US" altLang="zh-CN" sz="999" dirty="0">
                <a:latin typeface="+mn-lt"/>
                <a:ea typeface="华文细黑" pitchFamily="2" charset="-122"/>
              </a:endParaRPr>
            </a:p>
            <a:p>
              <a:r>
                <a:rPr lang="zh-CN" altLang="en-US" sz="999" dirty="0">
                  <a:latin typeface="+mn-lt"/>
                  <a:ea typeface="华文细黑" pitchFamily="2" charset="-122"/>
                </a:rPr>
                <a:t>（大型产品实施</a:t>
              </a:r>
              <a:r>
                <a:rPr lang="zh-CN" altLang="en-US" sz="999" dirty="0">
                  <a:solidFill>
                    <a:srgbClr val="C00000"/>
                  </a:solidFill>
                  <a:latin typeface="+mn-lt"/>
                  <a:ea typeface="华文细黑" pitchFamily="2" charset="-122"/>
                </a:rPr>
                <a:t>分层看板</a:t>
              </a:r>
              <a:r>
                <a:rPr lang="zh-CN" altLang="en-US" sz="999" dirty="0">
                  <a:latin typeface="+mn-lt"/>
                  <a:ea typeface="华文细黑" pitchFamily="2" charset="-122"/>
                </a:rPr>
                <a:t>）</a:t>
              </a:r>
            </a:p>
          </p:txBody>
        </p:sp>
        <p:sp>
          <p:nvSpPr>
            <p:cNvPr id="170" name="椭圆 169"/>
            <p:cNvSpPr/>
            <p:nvPr/>
          </p:nvSpPr>
          <p:spPr bwMode="auto">
            <a:xfrm>
              <a:off x="6983414" y="1986073"/>
              <a:ext cx="281966" cy="299788"/>
            </a:xfrm>
            <a:prstGeom prst="ellipse">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2700000" scaled="1"/>
              <a:tileRect/>
            </a:gradFill>
            <a:ln w="9525" cap="flat" cmpd="sng" algn="ctr">
              <a:solidFill>
                <a:schemeClr val="tx1"/>
              </a:solidFill>
              <a:prstDash val="solid"/>
              <a:round/>
              <a:headEnd type="none" w="med" len="med"/>
              <a:tailEnd type="none" w="med" len="med"/>
            </a:ln>
            <a:effectLst/>
          </p:spPr>
          <p:txBody>
            <a:bodyPr vert="horz" wrap="square" lIns="91416" tIns="45708" rIns="91416" bIns="45708" numCol="1" rtlCol="0" anchor="t" anchorCtr="0" compatLnSpc="1">
              <a:prstTxWarp prst="textNoShape">
                <a:avLst/>
              </a:prstTxWarp>
            </a:bodyPr>
            <a:lstStyle/>
            <a:p>
              <a:pPr algn="ctr" defTabSz="914134" eaLnBrk="0" hangingPunct="0"/>
              <a:r>
                <a:rPr lang="en-US" altLang="zh-CN" sz="1400" dirty="0">
                  <a:solidFill>
                    <a:srgbClr val="C00000"/>
                  </a:solidFill>
                  <a:latin typeface="+mn-lt"/>
                  <a:ea typeface="华文细黑" pitchFamily="2" charset="-122"/>
                </a:rPr>
                <a:t>1</a:t>
              </a:r>
              <a:endParaRPr lang="zh-CN" altLang="en-US" sz="1400" dirty="0">
                <a:solidFill>
                  <a:srgbClr val="C00000"/>
                </a:solidFill>
                <a:latin typeface="+mn-lt"/>
                <a:ea typeface="华文细黑" pitchFamily="2" charset="-122"/>
              </a:endParaRPr>
            </a:p>
          </p:txBody>
        </p:sp>
        <p:sp>
          <p:nvSpPr>
            <p:cNvPr id="200" name="椭圆 199"/>
            <p:cNvSpPr/>
            <p:nvPr/>
          </p:nvSpPr>
          <p:spPr bwMode="auto">
            <a:xfrm>
              <a:off x="5432955" y="4746817"/>
              <a:ext cx="286696" cy="299788"/>
            </a:xfrm>
            <a:prstGeom prst="ellipse">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2700000" scaled="1"/>
              <a:tileRect/>
            </a:gradFill>
            <a:ln w="9525" cap="flat" cmpd="sng" algn="ctr">
              <a:solidFill>
                <a:schemeClr val="tx1"/>
              </a:solidFill>
              <a:prstDash val="solid"/>
              <a:round/>
              <a:headEnd type="none" w="med" len="med"/>
              <a:tailEnd type="none" w="med" len="med"/>
            </a:ln>
            <a:effectLst/>
          </p:spPr>
          <p:txBody>
            <a:bodyPr vert="horz" wrap="square" lIns="91416" tIns="45708" rIns="91416" bIns="45708" numCol="1" rtlCol="0" anchor="t" anchorCtr="0" compatLnSpc="1">
              <a:prstTxWarp prst="textNoShape">
                <a:avLst/>
              </a:prstTxWarp>
            </a:bodyPr>
            <a:lstStyle/>
            <a:p>
              <a:pPr algn="ctr" defTabSz="914134" eaLnBrk="0" hangingPunct="0"/>
              <a:r>
                <a:rPr lang="en-US" altLang="zh-CN" sz="1400" dirty="0">
                  <a:solidFill>
                    <a:srgbClr val="C00000"/>
                  </a:solidFill>
                  <a:latin typeface="+mn-lt"/>
                  <a:ea typeface="华文细黑" pitchFamily="2" charset="-122"/>
                </a:rPr>
                <a:t>4</a:t>
              </a:r>
              <a:endParaRPr lang="zh-CN" altLang="en-US" sz="1400" dirty="0">
                <a:solidFill>
                  <a:srgbClr val="C00000"/>
                </a:solidFill>
                <a:latin typeface="+mn-lt"/>
                <a:ea typeface="华文细黑" pitchFamily="2" charset="-122"/>
              </a:endParaRPr>
            </a:p>
          </p:txBody>
        </p:sp>
        <p:sp>
          <p:nvSpPr>
            <p:cNvPr id="210" name="TextBox 209"/>
            <p:cNvSpPr txBox="1"/>
            <p:nvPr/>
          </p:nvSpPr>
          <p:spPr>
            <a:xfrm>
              <a:off x="8132284" y="3926893"/>
              <a:ext cx="1111471" cy="246093"/>
            </a:xfrm>
            <a:prstGeom prst="rect">
              <a:avLst/>
            </a:prstGeom>
            <a:solidFill>
              <a:srgbClr val="CCFFCC"/>
            </a:solidFill>
          </p:spPr>
          <p:txBody>
            <a:bodyPr wrap="none" rtlCol="0">
              <a:spAutoFit/>
            </a:bodyPr>
            <a:lstStyle/>
            <a:p>
              <a:r>
                <a:rPr lang="en-US" altLang="zh-CN" sz="999" dirty="0">
                  <a:latin typeface="+mn-lt"/>
                </a:rPr>
                <a:t>Value Stream</a:t>
              </a:r>
              <a:endParaRPr lang="zh-CN" altLang="en-US" sz="999" dirty="0">
                <a:latin typeface="+mn-lt"/>
              </a:endParaRPr>
            </a:p>
          </p:txBody>
        </p:sp>
        <p:sp>
          <p:nvSpPr>
            <p:cNvPr id="211" name="TextBox 210"/>
            <p:cNvSpPr txBox="1"/>
            <p:nvPr/>
          </p:nvSpPr>
          <p:spPr>
            <a:xfrm>
              <a:off x="8077869" y="4471037"/>
              <a:ext cx="1111471" cy="246093"/>
            </a:xfrm>
            <a:prstGeom prst="rect">
              <a:avLst/>
            </a:prstGeom>
            <a:solidFill>
              <a:srgbClr val="CCFFCC"/>
            </a:solidFill>
          </p:spPr>
          <p:txBody>
            <a:bodyPr wrap="none" rtlCol="0">
              <a:spAutoFit/>
            </a:bodyPr>
            <a:lstStyle/>
            <a:p>
              <a:r>
                <a:rPr lang="en-US" altLang="zh-CN" sz="999" dirty="0">
                  <a:latin typeface="+mn-lt"/>
                </a:rPr>
                <a:t>Value Stream</a:t>
              </a:r>
              <a:endParaRPr lang="zh-CN" altLang="en-US" sz="999" dirty="0">
                <a:latin typeface="+mn-lt"/>
              </a:endParaRPr>
            </a:p>
          </p:txBody>
        </p:sp>
        <p:sp>
          <p:nvSpPr>
            <p:cNvPr id="212" name="TextBox 211"/>
            <p:cNvSpPr txBox="1"/>
            <p:nvPr/>
          </p:nvSpPr>
          <p:spPr>
            <a:xfrm>
              <a:off x="6728391" y="3415396"/>
              <a:ext cx="1111471" cy="246093"/>
            </a:xfrm>
            <a:prstGeom prst="rect">
              <a:avLst/>
            </a:prstGeom>
            <a:solidFill>
              <a:srgbClr val="CCFFCC"/>
            </a:solidFill>
          </p:spPr>
          <p:txBody>
            <a:bodyPr wrap="none" rtlCol="0">
              <a:spAutoFit/>
            </a:bodyPr>
            <a:lstStyle/>
            <a:p>
              <a:r>
                <a:rPr lang="en-US" altLang="zh-CN" sz="999" dirty="0">
                  <a:latin typeface="+mn-lt"/>
                </a:rPr>
                <a:t>Value Stream</a:t>
              </a:r>
              <a:endParaRPr lang="zh-CN" altLang="en-US" sz="999" dirty="0">
                <a:latin typeface="+mn-lt"/>
              </a:endParaRPr>
            </a:p>
          </p:txBody>
        </p:sp>
        <p:sp>
          <p:nvSpPr>
            <p:cNvPr id="213" name="TextBox 212"/>
            <p:cNvSpPr txBox="1"/>
            <p:nvPr/>
          </p:nvSpPr>
          <p:spPr>
            <a:xfrm>
              <a:off x="4998015" y="3197739"/>
              <a:ext cx="1069438" cy="246093"/>
            </a:xfrm>
            <a:prstGeom prst="rect">
              <a:avLst/>
            </a:prstGeom>
            <a:solidFill>
              <a:srgbClr val="CCFFCC"/>
            </a:solidFill>
          </p:spPr>
          <p:txBody>
            <a:bodyPr wrap="none" rtlCol="0">
              <a:spAutoFit/>
            </a:bodyPr>
            <a:lstStyle/>
            <a:p>
              <a:r>
                <a:rPr lang="en-US" altLang="zh-CN" sz="999" dirty="0">
                  <a:latin typeface="+mn-lt"/>
                </a:rPr>
                <a:t>Value Object</a:t>
              </a:r>
              <a:endParaRPr lang="zh-CN" altLang="en-US" sz="999" dirty="0">
                <a:latin typeface="+mn-lt"/>
              </a:endParaRPr>
            </a:p>
          </p:txBody>
        </p:sp>
        <p:sp>
          <p:nvSpPr>
            <p:cNvPr id="222" name="TextBox 221"/>
            <p:cNvSpPr txBox="1"/>
            <p:nvPr/>
          </p:nvSpPr>
          <p:spPr>
            <a:xfrm>
              <a:off x="7295441" y="2819559"/>
              <a:ext cx="722218" cy="246093"/>
            </a:xfrm>
            <a:prstGeom prst="rect">
              <a:avLst/>
            </a:prstGeom>
            <a:noFill/>
          </p:spPr>
          <p:txBody>
            <a:bodyPr wrap="none" rtlCol="0">
              <a:spAutoFit/>
            </a:bodyPr>
            <a:lstStyle/>
            <a:p>
              <a:r>
                <a:rPr lang="en-US" altLang="zh-CN" sz="999" dirty="0">
                  <a:latin typeface="+mn-lt"/>
                  <a:ea typeface="+mn-ea"/>
                </a:rPr>
                <a:t>Release</a:t>
              </a:r>
              <a:endParaRPr lang="zh-CN" altLang="en-US" sz="999" dirty="0">
                <a:latin typeface="+mn-lt"/>
                <a:ea typeface="+mn-ea"/>
              </a:endParaRPr>
            </a:p>
          </p:txBody>
        </p:sp>
        <p:cxnSp>
          <p:nvCxnSpPr>
            <p:cNvPr id="159" name="曲线连接符 158"/>
            <p:cNvCxnSpPr>
              <a:stCxn id="136" idx="3"/>
              <a:endCxn id="146" idx="1"/>
            </p:cNvCxnSpPr>
            <p:nvPr/>
          </p:nvCxnSpPr>
          <p:spPr bwMode="auto">
            <a:xfrm flipV="1">
              <a:off x="3000719" y="4008341"/>
              <a:ext cx="166838" cy="92237"/>
            </a:xfrm>
            <a:prstGeom prst="curvedConnector3">
              <a:avLst>
                <a:gd name="adj1" fmla="val 50000"/>
              </a:avLst>
            </a:prstGeom>
            <a:ln>
              <a:tailEnd type="arrow"/>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cxnSp>
          <p:nvCxnSpPr>
            <p:cNvPr id="219" name="曲线连接符 218"/>
            <p:cNvCxnSpPr>
              <a:stCxn id="146" idx="3"/>
              <a:endCxn id="148" idx="1"/>
            </p:cNvCxnSpPr>
            <p:nvPr/>
          </p:nvCxnSpPr>
          <p:spPr bwMode="auto">
            <a:xfrm flipV="1">
              <a:off x="3445623" y="3935881"/>
              <a:ext cx="199865" cy="72460"/>
            </a:xfrm>
            <a:prstGeom prst="curvedConnector3">
              <a:avLst>
                <a:gd name="adj1" fmla="val 50000"/>
              </a:avLst>
            </a:prstGeom>
            <a:ln>
              <a:tailEnd type="arrow"/>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cxnSp>
          <p:nvCxnSpPr>
            <p:cNvPr id="221" name="曲线连接符 220"/>
            <p:cNvCxnSpPr>
              <a:stCxn id="146" idx="3"/>
              <a:endCxn id="149" idx="1"/>
            </p:cNvCxnSpPr>
            <p:nvPr/>
          </p:nvCxnSpPr>
          <p:spPr bwMode="auto">
            <a:xfrm>
              <a:off x="3445623" y="4008341"/>
              <a:ext cx="263343" cy="112227"/>
            </a:xfrm>
            <a:prstGeom prst="curvedConnector3">
              <a:avLst>
                <a:gd name="adj1" fmla="val 50000"/>
              </a:avLst>
            </a:prstGeom>
            <a:ln>
              <a:tailEnd type="arrow"/>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sp>
          <p:nvSpPr>
            <p:cNvPr id="125" name="圆角右箭头 124"/>
            <p:cNvSpPr/>
            <p:nvPr/>
          </p:nvSpPr>
          <p:spPr bwMode="auto">
            <a:xfrm rot="10800000" flipH="1">
              <a:off x="1639064" y="2571972"/>
              <a:ext cx="481383" cy="649392"/>
            </a:xfrm>
            <a:prstGeom prst="ben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16" tIns="45708" rIns="91416" bIns="45708" numCol="1" rtlCol="0" anchor="t" anchorCtr="0" compatLnSpc="1">
              <a:prstTxWarp prst="textNoShape">
                <a:avLst/>
              </a:prstTxWarp>
            </a:bodyPr>
            <a:lstStyle/>
            <a:p>
              <a:pPr algn="ctr" defTabSz="914134" eaLnBrk="0" hangingPunct="0"/>
              <a:endParaRPr lang="zh-CN" altLang="en-US" sz="2499" b="0">
                <a:solidFill>
                  <a:schemeClr val="tx1"/>
                </a:solidFill>
                <a:latin typeface="+mn-lt"/>
                <a:ea typeface="MS PGothic" pitchFamily="34" charset="-128"/>
              </a:endParaRPr>
            </a:p>
          </p:txBody>
        </p:sp>
        <p:sp>
          <p:nvSpPr>
            <p:cNvPr id="128" name="Freeform 81"/>
            <p:cNvSpPr>
              <a:spLocks noEditPoints="1"/>
            </p:cNvSpPr>
            <p:nvPr/>
          </p:nvSpPr>
          <p:spPr bwMode="gray">
            <a:xfrm>
              <a:off x="1629542" y="2305343"/>
              <a:ext cx="5102010" cy="457081"/>
            </a:xfrm>
            <a:custGeom>
              <a:avLst/>
              <a:gdLst/>
              <a:ahLst/>
              <a:cxnLst>
                <a:cxn ang="0">
                  <a:pos x="1692" y="12"/>
                </a:cxn>
                <a:cxn ang="0">
                  <a:pos x="1234" y="74"/>
                </a:cxn>
                <a:cxn ang="0">
                  <a:pos x="828" y="182"/>
                </a:cxn>
                <a:cxn ang="0">
                  <a:pos x="486" y="330"/>
                </a:cxn>
                <a:cxn ang="0">
                  <a:pos x="226" y="510"/>
                </a:cxn>
                <a:cxn ang="0">
                  <a:pos x="58" y="718"/>
                </a:cxn>
                <a:cxn ang="0">
                  <a:pos x="0" y="944"/>
                </a:cxn>
                <a:cxn ang="0">
                  <a:pos x="58" y="1170"/>
                </a:cxn>
                <a:cxn ang="0">
                  <a:pos x="226" y="1378"/>
                </a:cxn>
                <a:cxn ang="0">
                  <a:pos x="486" y="1558"/>
                </a:cxn>
                <a:cxn ang="0">
                  <a:pos x="828" y="1706"/>
                </a:cxn>
                <a:cxn ang="0">
                  <a:pos x="1234" y="1814"/>
                </a:cxn>
                <a:cxn ang="0">
                  <a:pos x="1692" y="1876"/>
                </a:cxn>
                <a:cxn ang="0">
                  <a:pos x="2186" y="1884"/>
                </a:cxn>
                <a:cxn ang="0">
                  <a:pos x="2658" y="1840"/>
                </a:cxn>
                <a:cxn ang="0">
                  <a:pos x="3084" y="1746"/>
                </a:cxn>
                <a:cxn ang="0">
                  <a:pos x="3448" y="1612"/>
                </a:cxn>
                <a:cxn ang="0">
                  <a:pos x="3738" y="1442"/>
                </a:cxn>
                <a:cxn ang="0">
                  <a:pos x="3938" y="1242"/>
                </a:cxn>
                <a:cxn ang="0">
                  <a:pos x="4034" y="1022"/>
                </a:cxn>
                <a:cxn ang="0">
                  <a:pos x="4014" y="790"/>
                </a:cxn>
                <a:cxn ang="0">
                  <a:pos x="3882" y="576"/>
                </a:cxn>
                <a:cxn ang="0">
                  <a:pos x="3650" y="386"/>
                </a:cxn>
                <a:cxn ang="0">
                  <a:pos x="3334" y="228"/>
                </a:cxn>
                <a:cxn ang="0">
                  <a:pos x="2948" y="106"/>
                </a:cxn>
                <a:cxn ang="0">
                  <a:pos x="2506" y="28"/>
                </a:cxn>
                <a:cxn ang="0">
                  <a:pos x="2020" y="0"/>
                </a:cxn>
                <a:cxn ang="0">
                  <a:pos x="1606" y="1736"/>
                </a:cxn>
                <a:cxn ang="0">
                  <a:pos x="1164" y="1678"/>
                </a:cxn>
                <a:cxn ang="0">
                  <a:pos x="776" y="1576"/>
                </a:cxn>
                <a:cxn ang="0">
                  <a:pos x="458" y="1436"/>
                </a:cxn>
                <a:cxn ang="0">
                  <a:pos x="224" y="1266"/>
                </a:cxn>
                <a:cxn ang="0">
                  <a:pos x="88" y="1074"/>
                </a:cxn>
                <a:cxn ang="0">
                  <a:pos x="68" y="864"/>
                </a:cxn>
                <a:cxn ang="0">
                  <a:pos x="166" y="664"/>
                </a:cxn>
                <a:cxn ang="0">
                  <a:pos x="370" y="486"/>
                </a:cxn>
                <a:cxn ang="0">
                  <a:pos x="662" y="336"/>
                </a:cxn>
                <a:cxn ang="0">
                  <a:pos x="1028" y="222"/>
                </a:cxn>
                <a:cxn ang="0">
                  <a:pos x="1454" y="148"/>
                </a:cxn>
                <a:cxn ang="0">
                  <a:pos x="1922" y="120"/>
                </a:cxn>
                <a:cxn ang="0">
                  <a:pos x="2392" y="148"/>
                </a:cxn>
                <a:cxn ang="0">
                  <a:pos x="2818" y="222"/>
                </a:cxn>
                <a:cxn ang="0">
                  <a:pos x="3184" y="336"/>
                </a:cxn>
                <a:cxn ang="0">
                  <a:pos x="3476" y="486"/>
                </a:cxn>
                <a:cxn ang="0">
                  <a:pos x="3680" y="664"/>
                </a:cxn>
                <a:cxn ang="0">
                  <a:pos x="3778" y="864"/>
                </a:cxn>
                <a:cxn ang="0">
                  <a:pos x="3758" y="1074"/>
                </a:cxn>
                <a:cxn ang="0">
                  <a:pos x="3622" y="1266"/>
                </a:cxn>
                <a:cxn ang="0">
                  <a:pos x="3388" y="1436"/>
                </a:cxn>
                <a:cxn ang="0">
                  <a:pos x="3070" y="1576"/>
                </a:cxn>
                <a:cxn ang="0">
                  <a:pos x="2682" y="1678"/>
                </a:cxn>
                <a:cxn ang="0">
                  <a:pos x="2240" y="1736"/>
                </a:cxn>
              </a:cxnLst>
              <a:rect l="0" t="0" r="r" b="b"/>
              <a:pathLst>
                <a:path w="4040" h="1888">
                  <a:moveTo>
                    <a:pt x="2020" y="0"/>
                  </a:moveTo>
                  <a:lnTo>
                    <a:pt x="1854" y="4"/>
                  </a:lnTo>
                  <a:lnTo>
                    <a:pt x="1692" y="12"/>
                  </a:lnTo>
                  <a:lnTo>
                    <a:pt x="1534" y="28"/>
                  </a:lnTo>
                  <a:lnTo>
                    <a:pt x="1382" y="48"/>
                  </a:lnTo>
                  <a:lnTo>
                    <a:pt x="1234" y="74"/>
                  </a:lnTo>
                  <a:lnTo>
                    <a:pt x="1092" y="106"/>
                  </a:lnTo>
                  <a:lnTo>
                    <a:pt x="956" y="142"/>
                  </a:lnTo>
                  <a:lnTo>
                    <a:pt x="828" y="182"/>
                  </a:lnTo>
                  <a:lnTo>
                    <a:pt x="706" y="228"/>
                  </a:lnTo>
                  <a:lnTo>
                    <a:pt x="592" y="276"/>
                  </a:lnTo>
                  <a:lnTo>
                    <a:pt x="486" y="330"/>
                  </a:lnTo>
                  <a:lnTo>
                    <a:pt x="390" y="386"/>
                  </a:lnTo>
                  <a:lnTo>
                    <a:pt x="302" y="446"/>
                  </a:lnTo>
                  <a:lnTo>
                    <a:pt x="226" y="510"/>
                  </a:lnTo>
                  <a:lnTo>
                    <a:pt x="158" y="576"/>
                  </a:lnTo>
                  <a:lnTo>
                    <a:pt x="102" y="646"/>
                  </a:lnTo>
                  <a:lnTo>
                    <a:pt x="58" y="718"/>
                  </a:lnTo>
                  <a:lnTo>
                    <a:pt x="26" y="790"/>
                  </a:lnTo>
                  <a:lnTo>
                    <a:pt x="6" y="866"/>
                  </a:lnTo>
                  <a:lnTo>
                    <a:pt x="0" y="944"/>
                  </a:lnTo>
                  <a:lnTo>
                    <a:pt x="6" y="1022"/>
                  </a:lnTo>
                  <a:lnTo>
                    <a:pt x="26" y="1098"/>
                  </a:lnTo>
                  <a:lnTo>
                    <a:pt x="58" y="1170"/>
                  </a:lnTo>
                  <a:lnTo>
                    <a:pt x="102" y="1242"/>
                  </a:lnTo>
                  <a:lnTo>
                    <a:pt x="158" y="1312"/>
                  </a:lnTo>
                  <a:lnTo>
                    <a:pt x="226" y="1378"/>
                  </a:lnTo>
                  <a:lnTo>
                    <a:pt x="302" y="1442"/>
                  </a:lnTo>
                  <a:lnTo>
                    <a:pt x="390" y="1502"/>
                  </a:lnTo>
                  <a:lnTo>
                    <a:pt x="486" y="1558"/>
                  </a:lnTo>
                  <a:lnTo>
                    <a:pt x="592" y="1612"/>
                  </a:lnTo>
                  <a:lnTo>
                    <a:pt x="706" y="1660"/>
                  </a:lnTo>
                  <a:lnTo>
                    <a:pt x="828" y="1706"/>
                  </a:lnTo>
                  <a:lnTo>
                    <a:pt x="956" y="1746"/>
                  </a:lnTo>
                  <a:lnTo>
                    <a:pt x="1092" y="1782"/>
                  </a:lnTo>
                  <a:lnTo>
                    <a:pt x="1234" y="1814"/>
                  </a:lnTo>
                  <a:lnTo>
                    <a:pt x="1382" y="1840"/>
                  </a:lnTo>
                  <a:lnTo>
                    <a:pt x="1534" y="1860"/>
                  </a:lnTo>
                  <a:lnTo>
                    <a:pt x="1692" y="1876"/>
                  </a:lnTo>
                  <a:lnTo>
                    <a:pt x="1854" y="1884"/>
                  </a:lnTo>
                  <a:lnTo>
                    <a:pt x="2020" y="1888"/>
                  </a:lnTo>
                  <a:lnTo>
                    <a:pt x="2186" y="1884"/>
                  </a:lnTo>
                  <a:lnTo>
                    <a:pt x="2348" y="1876"/>
                  </a:lnTo>
                  <a:lnTo>
                    <a:pt x="2506" y="1860"/>
                  </a:lnTo>
                  <a:lnTo>
                    <a:pt x="2658" y="1840"/>
                  </a:lnTo>
                  <a:lnTo>
                    <a:pt x="2806" y="1814"/>
                  </a:lnTo>
                  <a:lnTo>
                    <a:pt x="2948" y="1782"/>
                  </a:lnTo>
                  <a:lnTo>
                    <a:pt x="3084" y="1746"/>
                  </a:lnTo>
                  <a:lnTo>
                    <a:pt x="3212" y="1706"/>
                  </a:lnTo>
                  <a:lnTo>
                    <a:pt x="3334" y="1660"/>
                  </a:lnTo>
                  <a:lnTo>
                    <a:pt x="3448" y="1612"/>
                  </a:lnTo>
                  <a:lnTo>
                    <a:pt x="3554" y="1558"/>
                  </a:lnTo>
                  <a:lnTo>
                    <a:pt x="3650" y="1502"/>
                  </a:lnTo>
                  <a:lnTo>
                    <a:pt x="3738" y="1442"/>
                  </a:lnTo>
                  <a:lnTo>
                    <a:pt x="3814" y="1378"/>
                  </a:lnTo>
                  <a:lnTo>
                    <a:pt x="3882" y="1312"/>
                  </a:lnTo>
                  <a:lnTo>
                    <a:pt x="3938" y="1242"/>
                  </a:lnTo>
                  <a:lnTo>
                    <a:pt x="3982" y="1170"/>
                  </a:lnTo>
                  <a:lnTo>
                    <a:pt x="4014" y="1098"/>
                  </a:lnTo>
                  <a:lnTo>
                    <a:pt x="4034" y="1022"/>
                  </a:lnTo>
                  <a:lnTo>
                    <a:pt x="4040" y="944"/>
                  </a:lnTo>
                  <a:lnTo>
                    <a:pt x="4034" y="866"/>
                  </a:lnTo>
                  <a:lnTo>
                    <a:pt x="4014" y="790"/>
                  </a:lnTo>
                  <a:lnTo>
                    <a:pt x="3982" y="718"/>
                  </a:lnTo>
                  <a:lnTo>
                    <a:pt x="3938" y="646"/>
                  </a:lnTo>
                  <a:lnTo>
                    <a:pt x="3882" y="576"/>
                  </a:lnTo>
                  <a:lnTo>
                    <a:pt x="3814" y="510"/>
                  </a:lnTo>
                  <a:lnTo>
                    <a:pt x="3738" y="446"/>
                  </a:lnTo>
                  <a:lnTo>
                    <a:pt x="3650" y="386"/>
                  </a:lnTo>
                  <a:lnTo>
                    <a:pt x="3554" y="330"/>
                  </a:lnTo>
                  <a:lnTo>
                    <a:pt x="3448" y="276"/>
                  </a:lnTo>
                  <a:lnTo>
                    <a:pt x="3334" y="228"/>
                  </a:lnTo>
                  <a:lnTo>
                    <a:pt x="3212" y="182"/>
                  </a:lnTo>
                  <a:lnTo>
                    <a:pt x="3084" y="142"/>
                  </a:lnTo>
                  <a:lnTo>
                    <a:pt x="2948" y="106"/>
                  </a:lnTo>
                  <a:lnTo>
                    <a:pt x="2806" y="74"/>
                  </a:lnTo>
                  <a:lnTo>
                    <a:pt x="2658" y="48"/>
                  </a:lnTo>
                  <a:lnTo>
                    <a:pt x="2506" y="28"/>
                  </a:lnTo>
                  <a:lnTo>
                    <a:pt x="2348" y="12"/>
                  </a:lnTo>
                  <a:lnTo>
                    <a:pt x="2186" y="4"/>
                  </a:lnTo>
                  <a:lnTo>
                    <a:pt x="2020" y="0"/>
                  </a:lnTo>
                  <a:close/>
                  <a:moveTo>
                    <a:pt x="1922" y="1748"/>
                  </a:moveTo>
                  <a:lnTo>
                    <a:pt x="1762" y="1746"/>
                  </a:lnTo>
                  <a:lnTo>
                    <a:pt x="1606" y="1736"/>
                  </a:lnTo>
                  <a:lnTo>
                    <a:pt x="1454" y="1722"/>
                  </a:lnTo>
                  <a:lnTo>
                    <a:pt x="1306" y="1702"/>
                  </a:lnTo>
                  <a:lnTo>
                    <a:pt x="1164" y="1678"/>
                  </a:lnTo>
                  <a:lnTo>
                    <a:pt x="1028" y="1648"/>
                  </a:lnTo>
                  <a:lnTo>
                    <a:pt x="898" y="1614"/>
                  </a:lnTo>
                  <a:lnTo>
                    <a:pt x="776" y="1576"/>
                  </a:lnTo>
                  <a:lnTo>
                    <a:pt x="662" y="1532"/>
                  </a:lnTo>
                  <a:lnTo>
                    <a:pt x="554" y="1486"/>
                  </a:lnTo>
                  <a:lnTo>
                    <a:pt x="458" y="1436"/>
                  </a:lnTo>
                  <a:lnTo>
                    <a:pt x="370" y="1382"/>
                  </a:lnTo>
                  <a:lnTo>
                    <a:pt x="292" y="1326"/>
                  </a:lnTo>
                  <a:lnTo>
                    <a:pt x="224" y="1266"/>
                  </a:lnTo>
                  <a:lnTo>
                    <a:pt x="166" y="1204"/>
                  </a:lnTo>
                  <a:lnTo>
                    <a:pt x="122" y="1140"/>
                  </a:lnTo>
                  <a:lnTo>
                    <a:pt x="88" y="1074"/>
                  </a:lnTo>
                  <a:lnTo>
                    <a:pt x="68" y="1004"/>
                  </a:lnTo>
                  <a:lnTo>
                    <a:pt x="62" y="934"/>
                  </a:lnTo>
                  <a:lnTo>
                    <a:pt x="68" y="864"/>
                  </a:lnTo>
                  <a:lnTo>
                    <a:pt x="88" y="796"/>
                  </a:lnTo>
                  <a:lnTo>
                    <a:pt x="122" y="730"/>
                  </a:lnTo>
                  <a:lnTo>
                    <a:pt x="166" y="664"/>
                  </a:lnTo>
                  <a:lnTo>
                    <a:pt x="224" y="602"/>
                  </a:lnTo>
                  <a:lnTo>
                    <a:pt x="292" y="544"/>
                  </a:lnTo>
                  <a:lnTo>
                    <a:pt x="370" y="486"/>
                  </a:lnTo>
                  <a:lnTo>
                    <a:pt x="458" y="434"/>
                  </a:lnTo>
                  <a:lnTo>
                    <a:pt x="554" y="382"/>
                  </a:lnTo>
                  <a:lnTo>
                    <a:pt x="662" y="336"/>
                  </a:lnTo>
                  <a:lnTo>
                    <a:pt x="776" y="294"/>
                  </a:lnTo>
                  <a:lnTo>
                    <a:pt x="898" y="256"/>
                  </a:lnTo>
                  <a:lnTo>
                    <a:pt x="1028" y="222"/>
                  </a:lnTo>
                  <a:lnTo>
                    <a:pt x="1164" y="192"/>
                  </a:lnTo>
                  <a:lnTo>
                    <a:pt x="1306" y="166"/>
                  </a:lnTo>
                  <a:lnTo>
                    <a:pt x="1454" y="148"/>
                  </a:lnTo>
                  <a:lnTo>
                    <a:pt x="1606" y="132"/>
                  </a:lnTo>
                  <a:lnTo>
                    <a:pt x="1762" y="124"/>
                  </a:lnTo>
                  <a:lnTo>
                    <a:pt x="1922" y="120"/>
                  </a:lnTo>
                  <a:lnTo>
                    <a:pt x="2084" y="124"/>
                  </a:lnTo>
                  <a:lnTo>
                    <a:pt x="2240" y="132"/>
                  </a:lnTo>
                  <a:lnTo>
                    <a:pt x="2392" y="148"/>
                  </a:lnTo>
                  <a:lnTo>
                    <a:pt x="2540" y="166"/>
                  </a:lnTo>
                  <a:lnTo>
                    <a:pt x="2682" y="192"/>
                  </a:lnTo>
                  <a:lnTo>
                    <a:pt x="2818" y="222"/>
                  </a:lnTo>
                  <a:lnTo>
                    <a:pt x="2948" y="256"/>
                  </a:lnTo>
                  <a:lnTo>
                    <a:pt x="3070" y="294"/>
                  </a:lnTo>
                  <a:lnTo>
                    <a:pt x="3184" y="336"/>
                  </a:lnTo>
                  <a:lnTo>
                    <a:pt x="3292" y="382"/>
                  </a:lnTo>
                  <a:lnTo>
                    <a:pt x="3388" y="434"/>
                  </a:lnTo>
                  <a:lnTo>
                    <a:pt x="3476" y="486"/>
                  </a:lnTo>
                  <a:lnTo>
                    <a:pt x="3554" y="544"/>
                  </a:lnTo>
                  <a:lnTo>
                    <a:pt x="3622" y="602"/>
                  </a:lnTo>
                  <a:lnTo>
                    <a:pt x="3680" y="664"/>
                  </a:lnTo>
                  <a:lnTo>
                    <a:pt x="3724" y="730"/>
                  </a:lnTo>
                  <a:lnTo>
                    <a:pt x="3758" y="796"/>
                  </a:lnTo>
                  <a:lnTo>
                    <a:pt x="3778" y="864"/>
                  </a:lnTo>
                  <a:lnTo>
                    <a:pt x="3784" y="934"/>
                  </a:lnTo>
                  <a:lnTo>
                    <a:pt x="3778" y="1004"/>
                  </a:lnTo>
                  <a:lnTo>
                    <a:pt x="3758" y="1074"/>
                  </a:lnTo>
                  <a:lnTo>
                    <a:pt x="3724" y="1140"/>
                  </a:lnTo>
                  <a:lnTo>
                    <a:pt x="3680" y="1204"/>
                  </a:lnTo>
                  <a:lnTo>
                    <a:pt x="3622" y="1266"/>
                  </a:lnTo>
                  <a:lnTo>
                    <a:pt x="3554" y="1326"/>
                  </a:lnTo>
                  <a:lnTo>
                    <a:pt x="3476" y="1382"/>
                  </a:lnTo>
                  <a:lnTo>
                    <a:pt x="3388" y="1436"/>
                  </a:lnTo>
                  <a:lnTo>
                    <a:pt x="3292" y="1486"/>
                  </a:lnTo>
                  <a:lnTo>
                    <a:pt x="3184" y="1532"/>
                  </a:lnTo>
                  <a:lnTo>
                    <a:pt x="3070" y="1576"/>
                  </a:lnTo>
                  <a:lnTo>
                    <a:pt x="2948" y="1614"/>
                  </a:lnTo>
                  <a:lnTo>
                    <a:pt x="2818" y="1648"/>
                  </a:lnTo>
                  <a:lnTo>
                    <a:pt x="2682" y="1678"/>
                  </a:lnTo>
                  <a:lnTo>
                    <a:pt x="2540" y="1702"/>
                  </a:lnTo>
                  <a:lnTo>
                    <a:pt x="2392" y="1722"/>
                  </a:lnTo>
                  <a:lnTo>
                    <a:pt x="2240" y="1736"/>
                  </a:lnTo>
                  <a:lnTo>
                    <a:pt x="2084" y="1746"/>
                  </a:lnTo>
                  <a:lnTo>
                    <a:pt x="1922" y="1748"/>
                  </a:lnTo>
                  <a:close/>
                </a:path>
              </a:pathLst>
            </a:custGeom>
            <a:solidFill>
              <a:srgbClr val="FFC000"/>
            </a:solidFill>
            <a:ln w="0">
              <a:noFill/>
              <a:prstDash val="solid"/>
              <a:round/>
              <a:headEnd/>
              <a:tailEnd/>
            </a:ln>
          </p:spPr>
          <p:txBody>
            <a:bodyPr/>
            <a:lstStyle/>
            <a:p>
              <a:endParaRPr lang="zh-CN" altLang="en-US">
                <a:latin typeface="+mn-lt"/>
              </a:endParaRPr>
            </a:p>
          </p:txBody>
        </p:sp>
        <p:sp>
          <p:nvSpPr>
            <p:cNvPr id="130" name="椭圆 129"/>
            <p:cNvSpPr/>
            <p:nvPr/>
          </p:nvSpPr>
          <p:spPr bwMode="auto">
            <a:xfrm>
              <a:off x="3877490" y="2576500"/>
              <a:ext cx="641000" cy="346069"/>
            </a:xfrm>
            <a:prstGeom prst="ellipse">
              <a:avLst/>
            </a:prstGeom>
            <a:solidFill>
              <a:srgbClr val="CCECFF"/>
            </a:solidFill>
            <a:ln>
              <a:solidFill>
                <a:schemeClr val="tx1"/>
              </a:solid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6" tIns="45708" rIns="91416" bIns="45708" numCol="1" rtlCol="0" anchor="t" anchorCtr="0" compatLnSpc="1">
              <a:prstTxWarp prst="textNoShape">
                <a:avLst/>
              </a:prstTxWarp>
            </a:bodyPr>
            <a:lstStyle/>
            <a:p>
              <a:pPr defTabSz="914134">
                <a:buClr>
                  <a:srgbClr val="CC9900"/>
                </a:buClr>
              </a:pPr>
              <a:r>
                <a:rPr lang="zh-CN" altLang="en-US" sz="800" b="0" dirty="0">
                  <a:solidFill>
                    <a:schemeClr val="tx1"/>
                  </a:solidFill>
                  <a:latin typeface="+mn-lt"/>
                  <a:ea typeface="华文细黑" pitchFamily="2" charset="-122"/>
                </a:rPr>
                <a:t>开发</a:t>
              </a:r>
            </a:p>
          </p:txBody>
        </p:sp>
        <p:sp>
          <p:nvSpPr>
            <p:cNvPr id="133" name="椭圆 132"/>
            <p:cNvSpPr/>
            <p:nvPr/>
          </p:nvSpPr>
          <p:spPr bwMode="auto">
            <a:xfrm>
              <a:off x="5629634" y="2207026"/>
              <a:ext cx="641000" cy="346069"/>
            </a:xfrm>
            <a:prstGeom prst="ellipse">
              <a:avLst/>
            </a:prstGeom>
            <a:solidFill>
              <a:srgbClr val="CCECFF"/>
            </a:solidFill>
            <a:ln>
              <a:solidFill>
                <a:schemeClr val="tx1"/>
              </a:solid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6" tIns="45708" rIns="91416" bIns="45708" numCol="1" rtlCol="0" anchor="t" anchorCtr="0" compatLnSpc="1">
              <a:prstTxWarp prst="textNoShape">
                <a:avLst/>
              </a:prstTxWarp>
            </a:bodyPr>
            <a:lstStyle/>
            <a:p>
              <a:pPr defTabSz="914134">
                <a:buClr>
                  <a:srgbClr val="CC9900"/>
                </a:buClr>
              </a:pPr>
              <a:r>
                <a:rPr lang="zh-CN" altLang="en-US" sz="800" b="0" dirty="0">
                  <a:solidFill>
                    <a:schemeClr val="tx1"/>
                  </a:solidFill>
                  <a:latin typeface="+mn-lt"/>
                  <a:ea typeface="华文细黑" pitchFamily="2" charset="-122"/>
                </a:rPr>
                <a:t>测量</a:t>
              </a:r>
            </a:p>
          </p:txBody>
        </p:sp>
        <p:sp>
          <p:nvSpPr>
            <p:cNvPr id="137" name="椭圆 136"/>
            <p:cNvSpPr/>
            <p:nvPr/>
          </p:nvSpPr>
          <p:spPr bwMode="auto">
            <a:xfrm>
              <a:off x="2011076" y="2216549"/>
              <a:ext cx="641000" cy="346069"/>
            </a:xfrm>
            <a:prstGeom prst="ellipse">
              <a:avLst/>
            </a:prstGeom>
            <a:solidFill>
              <a:srgbClr val="CCECFF"/>
            </a:solidFill>
            <a:ln>
              <a:solidFill>
                <a:schemeClr val="tx1"/>
              </a:solid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6" tIns="45708" rIns="91416" bIns="45708" numCol="1" rtlCol="0" anchor="t" anchorCtr="0" compatLnSpc="1">
              <a:prstTxWarp prst="textNoShape">
                <a:avLst/>
              </a:prstTxWarp>
            </a:bodyPr>
            <a:lstStyle/>
            <a:p>
              <a:pPr defTabSz="914134">
                <a:buClr>
                  <a:srgbClr val="CC9900"/>
                </a:buClr>
              </a:pPr>
              <a:r>
                <a:rPr lang="zh-CN" altLang="en-US" sz="800" b="0" dirty="0">
                  <a:solidFill>
                    <a:schemeClr val="tx1"/>
                  </a:solidFill>
                  <a:latin typeface="+mn-lt"/>
                  <a:ea typeface="华文细黑" pitchFamily="2" charset="-122"/>
                </a:rPr>
                <a:t>认知</a:t>
              </a:r>
            </a:p>
          </p:txBody>
        </p:sp>
        <p:sp>
          <p:nvSpPr>
            <p:cNvPr id="158" name="TextBox 157"/>
            <p:cNvSpPr txBox="1"/>
            <p:nvPr/>
          </p:nvSpPr>
          <p:spPr>
            <a:xfrm>
              <a:off x="1696199" y="2553683"/>
              <a:ext cx="620325" cy="461665"/>
            </a:xfrm>
            <a:prstGeom prst="rect">
              <a:avLst/>
            </a:prstGeom>
            <a:noFill/>
          </p:spPr>
          <p:txBody>
            <a:bodyPr wrap="square" rtlCol="0">
              <a:spAutoFit/>
            </a:bodyPr>
            <a:lstStyle/>
            <a:p>
              <a:r>
                <a:rPr lang="zh-CN" altLang="en-US" sz="800" dirty="0">
                  <a:latin typeface="+mn-lt"/>
                  <a:ea typeface="+mn-ea"/>
                </a:rPr>
                <a:t>假设</a:t>
              </a:r>
              <a:endParaRPr lang="en-US" altLang="zh-CN" sz="800" dirty="0">
                <a:latin typeface="+mn-lt"/>
                <a:ea typeface="+mn-ea"/>
              </a:endParaRPr>
            </a:p>
            <a:p>
              <a:r>
                <a:rPr lang="zh-CN" altLang="en-US" sz="800" dirty="0">
                  <a:latin typeface="+mn-lt"/>
                  <a:ea typeface="+mn-ea"/>
                </a:rPr>
                <a:t>试验</a:t>
              </a:r>
              <a:endParaRPr lang="en-US" altLang="zh-CN" sz="800" dirty="0">
                <a:latin typeface="+mn-lt"/>
                <a:ea typeface="+mn-ea"/>
              </a:endParaRPr>
            </a:p>
            <a:p>
              <a:r>
                <a:rPr lang="zh-CN" altLang="en-US" sz="800" dirty="0">
                  <a:latin typeface="+mn-lt"/>
                  <a:ea typeface="+mn-ea"/>
                </a:rPr>
                <a:t>了解</a:t>
              </a:r>
            </a:p>
          </p:txBody>
        </p:sp>
        <p:cxnSp>
          <p:nvCxnSpPr>
            <p:cNvPr id="195" name="直接箭头连接符 194"/>
            <p:cNvCxnSpPr>
              <a:stCxn id="170" idx="3"/>
            </p:cNvCxnSpPr>
            <p:nvPr/>
          </p:nvCxnSpPr>
          <p:spPr bwMode="auto">
            <a:xfrm flipH="1">
              <a:off x="6705046" y="2241958"/>
              <a:ext cx="319662" cy="320493"/>
            </a:xfrm>
            <a:prstGeom prst="straightConnector1">
              <a:avLst/>
            </a:prstGeom>
            <a:ln>
              <a:tailEnd type="arrow"/>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sp>
          <p:nvSpPr>
            <p:cNvPr id="217" name="TextBox 216"/>
            <p:cNvSpPr txBox="1"/>
            <p:nvPr/>
          </p:nvSpPr>
          <p:spPr>
            <a:xfrm>
              <a:off x="163074" y="2355119"/>
              <a:ext cx="1444207" cy="861133"/>
            </a:xfrm>
            <a:prstGeom prst="rect">
              <a:avLst/>
            </a:prstGeom>
            <a:solidFill>
              <a:schemeClr val="bg1">
                <a:lumMod val="85000"/>
              </a:schemeClr>
            </a:solidFill>
          </p:spPr>
          <p:txBody>
            <a:bodyPr wrap="square" rtlCol="0">
              <a:spAutoFit/>
            </a:bodyPr>
            <a:lstStyle/>
            <a:p>
              <a:r>
                <a:rPr lang="zh-CN" altLang="en-US" sz="999" dirty="0">
                  <a:solidFill>
                    <a:srgbClr val="C00000"/>
                  </a:solidFill>
                  <a:latin typeface="+mn-lt"/>
                  <a:ea typeface="华文细黑" pitchFamily="2" charset="-122"/>
                </a:rPr>
                <a:t>产品功能特性探索与验证</a:t>
              </a:r>
              <a:r>
                <a:rPr lang="zh-CN" altLang="en-US" sz="999" dirty="0">
                  <a:latin typeface="+mn-lt"/>
                  <a:ea typeface="华文细黑" pitchFamily="2" charset="-122"/>
                </a:rPr>
                <a:t>：基于产品构想，开发产品特性并快速获取客户反馈。</a:t>
              </a:r>
            </a:p>
          </p:txBody>
        </p:sp>
        <p:sp>
          <p:nvSpPr>
            <p:cNvPr id="220" name="椭圆 219"/>
            <p:cNvSpPr/>
            <p:nvPr/>
          </p:nvSpPr>
          <p:spPr bwMode="auto">
            <a:xfrm>
              <a:off x="1537531" y="2322654"/>
              <a:ext cx="281966" cy="299788"/>
            </a:xfrm>
            <a:prstGeom prst="ellipse">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2700000" scaled="1"/>
              <a:tileRect/>
            </a:gradFill>
            <a:ln w="9525" cap="flat" cmpd="sng" algn="ctr">
              <a:solidFill>
                <a:schemeClr val="tx1"/>
              </a:solidFill>
              <a:prstDash val="solid"/>
              <a:round/>
              <a:headEnd type="none" w="med" len="med"/>
              <a:tailEnd type="none" w="med" len="med"/>
            </a:ln>
            <a:effectLst/>
          </p:spPr>
          <p:txBody>
            <a:bodyPr vert="horz" wrap="square" lIns="91416" tIns="45708" rIns="91416" bIns="45708" numCol="1" rtlCol="0" anchor="t" anchorCtr="0" compatLnSpc="1">
              <a:prstTxWarp prst="textNoShape">
                <a:avLst/>
              </a:prstTxWarp>
            </a:bodyPr>
            <a:lstStyle/>
            <a:p>
              <a:pPr algn="ctr" defTabSz="914134" eaLnBrk="0" hangingPunct="0"/>
              <a:r>
                <a:rPr lang="en-US" altLang="zh-CN" sz="1400" dirty="0">
                  <a:solidFill>
                    <a:srgbClr val="C00000"/>
                  </a:solidFill>
                  <a:latin typeface="+mn-lt"/>
                  <a:ea typeface="华文细黑" pitchFamily="2" charset="-122"/>
                </a:rPr>
                <a:t>2</a:t>
              </a:r>
              <a:endParaRPr lang="zh-CN" altLang="en-US" sz="1400" dirty="0">
                <a:solidFill>
                  <a:srgbClr val="C00000"/>
                </a:solidFill>
                <a:latin typeface="+mn-lt"/>
                <a:ea typeface="华文细黑" pitchFamily="2" charset="-122"/>
              </a:endParaRPr>
            </a:p>
          </p:txBody>
        </p:sp>
        <p:sp>
          <p:nvSpPr>
            <p:cNvPr id="112" name="TextBox 111"/>
            <p:cNvSpPr txBox="1"/>
            <p:nvPr/>
          </p:nvSpPr>
          <p:spPr>
            <a:xfrm>
              <a:off x="66490" y="3763336"/>
              <a:ext cx="1621830" cy="707373"/>
            </a:xfrm>
            <a:prstGeom prst="rect">
              <a:avLst/>
            </a:prstGeom>
            <a:solidFill>
              <a:schemeClr val="bg1">
                <a:lumMod val="85000"/>
              </a:schemeClr>
            </a:solidFill>
          </p:spPr>
          <p:txBody>
            <a:bodyPr wrap="square" rtlCol="0">
              <a:spAutoFit/>
            </a:bodyPr>
            <a:lstStyle/>
            <a:p>
              <a:r>
                <a:rPr lang="en-US" altLang="zh-CN" sz="999" dirty="0">
                  <a:solidFill>
                    <a:srgbClr val="C00000"/>
                  </a:solidFill>
                  <a:latin typeface="+mn-lt"/>
                  <a:ea typeface="华文细黑" pitchFamily="2" charset="-122"/>
                </a:rPr>
                <a:t>XFT</a:t>
              </a:r>
              <a:r>
                <a:rPr lang="zh-CN" altLang="en-US" sz="999" dirty="0">
                  <a:latin typeface="+mn-lt"/>
                  <a:ea typeface="华文细黑" pitchFamily="2" charset="-122"/>
                </a:rPr>
                <a:t>：跨功能团队，整合产品周边人员形成的获得号搜权的跨功能团队，</a:t>
              </a:r>
            </a:p>
          </p:txBody>
        </p:sp>
        <p:sp>
          <p:nvSpPr>
            <p:cNvPr id="115" name="椭圆 114"/>
            <p:cNvSpPr/>
            <p:nvPr/>
          </p:nvSpPr>
          <p:spPr bwMode="auto">
            <a:xfrm>
              <a:off x="73003" y="3511944"/>
              <a:ext cx="333544" cy="299788"/>
            </a:xfrm>
            <a:prstGeom prst="ellipse">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2700000" scaled="1"/>
              <a:tileRect/>
            </a:gradFill>
            <a:ln w="9525" cap="flat" cmpd="sng" algn="ctr">
              <a:solidFill>
                <a:schemeClr val="tx1"/>
              </a:solidFill>
              <a:prstDash val="solid"/>
              <a:round/>
              <a:headEnd type="none" w="med" len="med"/>
              <a:tailEnd type="none" w="med" len="med"/>
            </a:ln>
            <a:effectLst/>
          </p:spPr>
          <p:txBody>
            <a:bodyPr vert="horz" wrap="square" lIns="91416" tIns="45708" rIns="91416" bIns="45708" numCol="1" rtlCol="0" anchor="t" anchorCtr="0" compatLnSpc="1">
              <a:prstTxWarp prst="textNoShape">
                <a:avLst/>
              </a:prstTxWarp>
            </a:bodyPr>
            <a:lstStyle/>
            <a:p>
              <a:pPr algn="ctr" defTabSz="914134" eaLnBrk="0" hangingPunct="0"/>
              <a:r>
                <a:rPr lang="en-US" altLang="zh-CN" sz="1400" dirty="0">
                  <a:solidFill>
                    <a:srgbClr val="C00000"/>
                  </a:solidFill>
                  <a:latin typeface="+mn-lt"/>
                  <a:ea typeface="华文细黑" pitchFamily="2" charset="-122"/>
                </a:rPr>
                <a:t>3</a:t>
              </a:r>
              <a:endParaRPr lang="zh-CN" altLang="en-US" sz="1400" dirty="0">
                <a:solidFill>
                  <a:srgbClr val="C00000"/>
                </a:solidFill>
                <a:latin typeface="+mn-lt"/>
                <a:ea typeface="华文细黑" pitchFamily="2" charset="-122"/>
              </a:endParaRPr>
            </a:p>
          </p:txBody>
        </p:sp>
      </p:grpSp>
      <p:sp>
        <p:nvSpPr>
          <p:cNvPr id="6" name="标题 5"/>
          <p:cNvSpPr>
            <a:spLocks noGrp="1"/>
          </p:cNvSpPr>
          <p:nvPr>
            <p:ph type="title"/>
          </p:nvPr>
        </p:nvSpPr>
        <p:spPr/>
        <p:txBody>
          <a:bodyPr/>
          <a:lstStyle/>
          <a:p>
            <a:r>
              <a:rPr lang="zh-CN" altLang="en-US" sz="3500" dirty="0">
                <a:latin typeface="+mn-ea"/>
                <a:cs typeface="Arial" pitchFamily="34" charset="0"/>
              </a:rPr>
              <a:t>精益与看板产品开发框架</a:t>
            </a:r>
            <a:endParaRPr lang="zh-CN" altLang="en-US" sz="3500" dirty="0"/>
          </a:p>
        </p:txBody>
      </p:sp>
    </p:spTree>
    <p:extLst>
      <p:ext uri="{BB962C8B-B14F-4D97-AF65-F5344CB8AC3E}">
        <p14:creationId xmlns:p14="http://schemas.microsoft.com/office/powerpoint/2010/main" val="3801084807"/>
      </p:ext>
    </p:extLst>
  </p:cSld>
  <p:clrMapOvr>
    <a:masterClrMapping/>
  </p:clrMapOvr>
  <p:transition advClick="0" advTm="8000"/>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zh-CN" altLang="en-US" sz="3500" dirty="0"/>
              <a:t>关键实践</a:t>
            </a:r>
            <a:r>
              <a:rPr lang="en-US" altLang="zh-CN" sz="3500" dirty="0"/>
              <a:t>(1)</a:t>
            </a:r>
            <a:r>
              <a:rPr lang="zh-CN" altLang="en-US" sz="3500" dirty="0"/>
              <a:t>：采用</a:t>
            </a:r>
            <a:r>
              <a:rPr lang="en-US" altLang="zh-CN" sz="3500" dirty="0">
                <a:solidFill>
                  <a:schemeClr val="tx2"/>
                </a:solidFill>
              </a:rPr>
              <a:t>MVP/MVF(</a:t>
            </a:r>
            <a:r>
              <a:rPr lang="zh-CN" altLang="en-US" sz="3500" dirty="0">
                <a:solidFill>
                  <a:schemeClr val="tx2"/>
                </a:solidFill>
              </a:rPr>
              <a:t>最小可用产品</a:t>
            </a:r>
            <a:r>
              <a:rPr lang="en-US" altLang="zh-CN" sz="3500" dirty="0">
                <a:solidFill>
                  <a:schemeClr val="tx2"/>
                </a:solidFill>
              </a:rPr>
              <a:t>/</a:t>
            </a:r>
            <a:r>
              <a:rPr lang="zh-CN" altLang="en-US" sz="3500" dirty="0">
                <a:solidFill>
                  <a:schemeClr val="tx2"/>
                </a:solidFill>
              </a:rPr>
              <a:t>特性），快速验证客户需求</a:t>
            </a:r>
            <a:endParaRPr lang="en-US" sz="3500" dirty="0">
              <a:solidFill>
                <a:schemeClr val="tx2"/>
              </a:solidFill>
            </a:endParaRPr>
          </a:p>
        </p:txBody>
      </p:sp>
      <p:sp>
        <p:nvSpPr>
          <p:cNvPr id="4" name="Content Placeholder 3"/>
          <p:cNvSpPr>
            <a:spLocks noGrp="1"/>
          </p:cNvSpPr>
          <p:nvPr>
            <p:ph type="body" sz="quarter" idx="10"/>
          </p:nvPr>
        </p:nvSpPr>
        <p:spPr>
          <a:xfrm>
            <a:off x="684214" y="1481280"/>
            <a:ext cx="7920037" cy="3924300"/>
          </a:xfrm>
          <a:prstGeom prst="rect">
            <a:avLst/>
          </a:prstGeom>
        </p:spPr>
        <p:txBody>
          <a:bodyPr/>
          <a:lstStyle/>
          <a:p>
            <a:pPr marL="0" indent="0">
              <a:buNone/>
            </a:pPr>
            <a:r>
              <a:rPr lang="en-US" altLang="zh-CN" sz="1200" dirty="0">
                <a:solidFill>
                  <a:schemeClr val="tx2"/>
                </a:solidFill>
                <a:ea typeface="华文细黑" pitchFamily="2" charset="-122"/>
              </a:rPr>
              <a:t>MVP</a:t>
            </a:r>
            <a:r>
              <a:rPr lang="zh-CN" altLang="en-US" sz="1200" dirty="0">
                <a:ea typeface="华文细黑" pitchFamily="2" charset="-122"/>
              </a:rPr>
              <a:t>（最小可用产品</a:t>
            </a:r>
            <a:r>
              <a:rPr lang="en-US" altLang="zh-CN" sz="1200" dirty="0">
                <a:ea typeface="华文细黑" pitchFamily="2" charset="-122"/>
              </a:rPr>
              <a:t>Minimum viable Product/Feature)</a:t>
            </a:r>
            <a:r>
              <a:rPr lang="zh-CN" altLang="en-US" sz="1200" dirty="0">
                <a:ea typeface="华文细黑" pitchFamily="2" charset="-122"/>
              </a:rPr>
              <a:t>：投入最少的资源，构建一个</a:t>
            </a:r>
            <a:r>
              <a:rPr lang="zh-CN" altLang="en-US" sz="1200" dirty="0">
                <a:solidFill>
                  <a:schemeClr val="tx2"/>
                </a:solidFill>
                <a:ea typeface="华文细黑" pitchFamily="2" charset="-122"/>
              </a:rPr>
              <a:t>刚刚能够体现创新点或核心价值的产品</a:t>
            </a:r>
            <a:r>
              <a:rPr lang="en-US" altLang="zh-CN" sz="1200" dirty="0">
                <a:solidFill>
                  <a:schemeClr val="tx2"/>
                </a:solidFill>
                <a:ea typeface="华文细黑" pitchFamily="2" charset="-122"/>
              </a:rPr>
              <a:t>/</a:t>
            </a:r>
            <a:r>
              <a:rPr lang="zh-CN" altLang="en-US" sz="1200" dirty="0">
                <a:solidFill>
                  <a:schemeClr val="tx2"/>
                </a:solidFill>
                <a:ea typeface="华文细黑" pitchFamily="2" charset="-122"/>
              </a:rPr>
              <a:t>特性</a:t>
            </a:r>
            <a:r>
              <a:rPr lang="zh-CN" altLang="en-US" sz="1200" dirty="0">
                <a:ea typeface="华文细黑" pitchFamily="2" charset="-122"/>
              </a:rPr>
              <a:t>，并立刻将其投入市场。</a:t>
            </a:r>
            <a:r>
              <a:rPr lang="zh-CN" altLang="en-US" sz="1200" b="1" dirty="0">
                <a:ea typeface="华文细黑" pitchFamily="2" charset="-122"/>
              </a:rPr>
              <a:t>客户需求只有在实际使用中才能得到验证，</a:t>
            </a:r>
            <a:r>
              <a:rPr lang="zh-CN" altLang="en-US" sz="1200" dirty="0">
                <a:ea typeface="华文细黑" pitchFamily="2" charset="-122"/>
              </a:rPr>
              <a:t>再多的前期调研也只能发现客户认为他们想要什么，而不是客户实际想要什么。因此，</a:t>
            </a:r>
            <a:r>
              <a:rPr lang="zh-CN" altLang="en-US" sz="1200" i="1" dirty="0">
                <a:solidFill>
                  <a:schemeClr val="tx2"/>
                </a:solidFill>
                <a:ea typeface="华文细黑" pitchFamily="2" charset="-122"/>
              </a:rPr>
              <a:t>在不了解客户真实需求的情况下，传统的做法是尽量多的做更多的产品特性，那只会使得研发成本增加和反应速度的降低</a:t>
            </a:r>
            <a:r>
              <a:rPr lang="zh-CN" altLang="en-US" sz="1200" dirty="0">
                <a:solidFill>
                  <a:srgbClr val="990000"/>
                </a:solidFill>
                <a:ea typeface="华文细黑" pitchFamily="2" charset="-122"/>
              </a:rPr>
              <a:t>。</a:t>
            </a:r>
            <a:r>
              <a:rPr lang="zh-CN" altLang="en-US" sz="1200" dirty="0">
                <a:solidFill>
                  <a:srgbClr val="FF0000"/>
                </a:solidFill>
              </a:rPr>
              <a:t> </a:t>
            </a:r>
            <a:endParaRPr lang="en-US" altLang="zh-CN" sz="1200" dirty="0">
              <a:solidFill>
                <a:srgbClr val="FF0000"/>
              </a:solidFill>
            </a:endParaRPr>
          </a:p>
          <a:p>
            <a:pPr marL="0" indent="0">
              <a:buNone/>
            </a:pPr>
            <a:r>
              <a:rPr lang="en-US" altLang="zh-CN" sz="1200" b="1" dirty="0">
                <a:solidFill>
                  <a:srgbClr val="990000"/>
                </a:solidFill>
              </a:rPr>
              <a:t>MVP</a:t>
            </a:r>
            <a:r>
              <a:rPr lang="zh-CN" altLang="en-US" sz="1200" b="1" dirty="0">
                <a:solidFill>
                  <a:srgbClr val="990000"/>
                </a:solidFill>
              </a:rPr>
              <a:t>本质是一种业务原型，</a:t>
            </a:r>
            <a:r>
              <a:rPr lang="en-US" altLang="zh-CN" sz="1200" b="1" dirty="0">
                <a:solidFill>
                  <a:srgbClr val="990000"/>
                </a:solidFill>
              </a:rPr>
              <a:t>MVP</a:t>
            </a:r>
            <a:r>
              <a:rPr lang="zh-CN" altLang="en-US" sz="1200" b="1" dirty="0">
                <a:solidFill>
                  <a:srgbClr val="990000"/>
                </a:solidFill>
              </a:rPr>
              <a:t>理念的核心就是通过快速原型迭代来测试商业模式并获取用户反馈。</a:t>
            </a:r>
            <a:endParaRPr lang="en-US" sz="1200" b="1" dirty="0">
              <a:solidFill>
                <a:srgbClr val="990000"/>
              </a:solidFill>
              <a:ea typeface="华文细黑" pitchFamily="2" charset="-122"/>
            </a:endParaRPr>
          </a:p>
        </p:txBody>
      </p:sp>
      <p:grpSp>
        <p:nvGrpSpPr>
          <p:cNvPr id="2" name="组合 1"/>
          <p:cNvGrpSpPr/>
          <p:nvPr/>
        </p:nvGrpSpPr>
        <p:grpSpPr>
          <a:xfrm>
            <a:off x="0" y="2970115"/>
            <a:ext cx="8521823" cy="3135260"/>
            <a:chOff x="-734464" y="2541007"/>
            <a:chExt cx="9342873" cy="3437332"/>
          </a:xfrm>
        </p:grpSpPr>
        <p:pic>
          <p:nvPicPr>
            <p:cNvPr id="35843" name="Picture 3"/>
            <p:cNvPicPr>
              <a:picLocks noChangeAspect="1" noChangeArrowheads="1"/>
            </p:cNvPicPr>
            <p:nvPr/>
          </p:nvPicPr>
          <p:blipFill>
            <a:blip r:embed="rId3" cstate="print"/>
            <a:srcRect/>
            <a:stretch>
              <a:fillRect/>
            </a:stretch>
          </p:blipFill>
          <p:spPr bwMode="auto">
            <a:xfrm>
              <a:off x="5638718" y="2996537"/>
              <a:ext cx="2969691" cy="1338182"/>
            </a:xfrm>
            <a:prstGeom prst="rect">
              <a:avLst/>
            </a:prstGeom>
            <a:noFill/>
            <a:ln w="9525">
              <a:noFill/>
              <a:miter lim="800000"/>
              <a:headEnd/>
              <a:tailEnd/>
            </a:ln>
          </p:spPr>
        </p:pic>
        <p:sp>
          <p:nvSpPr>
            <p:cNvPr id="64" name="矩形 63"/>
            <p:cNvSpPr/>
            <p:nvPr/>
          </p:nvSpPr>
          <p:spPr>
            <a:xfrm>
              <a:off x="5638718" y="2541007"/>
              <a:ext cx="2969690" cy="455530"/>
            </a:xfrm>
            <a:prstGeom prst="rect">
              <a:avLst/>
            </a:prstGeom>
          </p:spPr>
          <p:txBody>
            <a:bodyPr wrap="square">
              <a:spAutoFit/>
            </a:bodyPr>
            <a:lstStyle/>
            <a:p>
              <a:r>
                <a:rPr lang="en-US" altLang="zh-CN" sz="1000" dirty="0" err="1">
                  <a:latin typeface="+mn-lt"/>
                  <a:ea typeface="+mn-ea"/>
                </a:rPr>
                <a:t>Dropbox</a:t>
              </a:r>
              <a:r>
                <a:rPr lang="zh-CN" altLang="en-US" sz="1000" dirty="0">
                  <a:latin typeface="+mn-lt"/>
                  <a:ea typeface="+mn-ea"/>
                </a:rPr>
                <a:t>是最实用且免费的云存储软件。全世界亿万用户正在使用</a:t>
              </a:r>
              <a:r>
                <a:rPr lang="en-US" altLang="zh-CN" sz="1000" dirty="0" err="1">
                  <a:latin typeface="+mn-lt"/>
                  <a:ea typeface="+mn-ea"/>
                </a:rPr>
                <a:t>Dropbox</a:t>
              </a:r>
              <a:endParaRPr lang="zh-CN" altLang="en-US" sz="1000" dirty="0">
                <a:latin typeface="+mn-lt"/>
                <a:ea typeface="+mn-ea"/>
              </a:endParaRPr>
            </a:p>
          </p:txBody>
        </p:sp>
        <p:sp>
          <p:nvSpPr>
            <p:cNvPr id="69" name="TextBox 68"/>
            <p:cNvSpPr txBox="1"/>
            <p:nvPr/>
          </p:nvSpPr>
          <p:spPr>
            <a:xfrm>
              <a:off x="-31677" y="4387496"/>
              <a:ext cx="3389858" cy="1518435"/>
            </a:xfrm>
            <a:prstGeom prst="rect">
              <a:avLst/>
            </a:prstGeom>
            <a:solidFill>
              <a:schemeClr val="bg1">
                <a:lumMod val="85000"/>
              </a:schemeClr>
            </a:solidFill>
          </p:spPr>
          <p:txBody>
            <a:bodyPr wrap="square" rtlCol="0">
              <a:spAutoFit/>
            </a:bodyPr>
            <a:lstStyle/>
            <a:p>
              <a:r>
                <a:rPr lang="en-US" altLang="zh-CN" sz="1050" b="0" dirty="0">
                  <a:latin typeface="+mn-lt"/>
                  <a:ea typeface="+mn-ea"/>
                </a:rPr>
                <a:t>MVP</a:t>
              </a:r>
              <a:r>
                <a:rPr lang="zh-CN" altLang="en-US" sz="1050" b="0" dirty="0">
                  <a:latin typeface="+mn-lt"/>
                  <a:ea typeface="+mn-ea"/>
                </a:rPr>
                <a:t>是传统快速原型方法的演进，用</a:t>
              </a:r>
              <a:r>
                <a:rPr lang="zh-CN" altLang="en-US" sz="1050" dirty="0">
                  <a:solidFill>
                    <a:schemeClr val="tx2"/>
                  </a:solidFill>
                  <a:latin typeface="+mn-lt"/>
                  <a:ea typeface="+mn-ea"/>
                </a:rPr>
                <a:t>最简可用产品</a:t>
              </a:r>
              <a:r>
                <a:rPr lang="zh-CN" altLang="en-US" sz="1050" b="0" dirty="0">
                  <a:latin typeface="+mn-lt"/>
                  <a:ea typeface="+mn-ea"/>
                </a:rPr>
                <a:t>带来</a:t>
              </a:r>
              <a:r>
                <a:rPr lang="en-US" altLang="zh-CN" sz="1050" b="0" dirty="0">
                  <a:latin typeface="+mn-lt"/>
                  <a:ea typeface="+mn-ea"/>
                </a:rPr>
                <a:t>,</a:t>
              </a:r>
              <a:r>
                <a:rPr lang="zh-CN" altLang="en-US" sz="1050" b="0" dirty="0">
                  <a:latin typeface="+mn-lt"/>
                  <a:ea typeface="+mn-ea"/>
                </a:rPr>
                <a:t>演示给客户看</a:t>
              </a:r>
              <a:r>
                <a:rPr lang="en-US" altLang="zh-CN" sz="1050" b="0" dirty="0">
                  <a:latin typeface="+mn-lt"/>
                  <a:ea typeface="+mn-ea"/>
                </a:rPr>
                <a:t>,</a:t>
              </a:r>
              <a:r>
                <a:rPr lang="zh-CN" altLang="en-US" sz="1050" b="0" dirty="0">
                  <a:latin typeface="+mn-lt"/>
                  <a:ea typeface="+mn-ea"/>
                </a:rPr>
                <a:t>使其能真正看到的解决方案 。</a:t>
              </a:r>
            </a:p>
            <a:p>
              <a:r>
                <a:rPr lang="zh-CN" altLang="en-US" sz="1050" b="0" dirty="0">
                  <a:latin typeface="+mn-lt"/>
                  <a:ea typeface="+mn-ea"/>
                </a:rPr>
                <a:t>演示可能是产品截图和实体模型</a:t>
              </a:r>
              <a:endParaRPr lang="en-US" altLang="zh-CN" sz="1050" b="0" dirty="0">
                <a:latin typeface="+mn-lt"/>
                <a:ea typeface="+mn-ea"/>
              </a:endParaRPr>
            </a:p>
            <a:p>
              <a:r>
                <a:rPr lang="zh-CN" altLang="en-US" sz="1050" b="0" dirty="0">
                  <a:latin typeface="+mn-lt"/>
                  <a:ea typeface="+mn-ea"/>
                </a:rPr>
                <a:t>演示主要是关键特性、创新点</a:t>
              </a:r>
              <a:endParaRPr lang="en-US" altLang="zh-CN" sz="1050" b="0" dirty="0">
                <a:latin typeface="+mn-lt"/>
                <a:ea typeface="+mn-ea"/>
              </a:endParaRPr>
            </a:p>
            <a:p>
              <a:r>
                <a:rPr lang="en-US" altLang="zh-CN" sz="1050" dirty="0">
                  <a:solidFill>
                    <a:schemeClr val="tx2"/>
                  </a:solidFill>
                  <a:latin typeface="+mn-lt"/>
                  <a:ea typeface="+mn-ea"/>
                </a:rPr>
                <a:t>MVP</a:t>
              </a:r>
              <a:r>
                <a:rPr lang="zh-CN" altLang="en-US" sz="1050" dirty="0">
                  <a:solidFill>
                    <a:schemeClr val="tx2"/>
                  </a:solidFill>
                  <a:latin typeface="+mn-lt"/>
                  <a:ea typeface="+mn-ea"/>
                </a:rPr>
                <a:t>原型可分为：探索型、实验型、演进型原型</a:t>
              </a:r>
              <a:endParaRPr lang="en-US" altLang="zh-CN" sz="1050" dirty="0">
                <a:solidFill>
                  <a:schemeClr val="tx2"/>
                </a:solidFill>
                <a:latin typeface="+mn-lt"/>
                <a:ea typeface="+mn-ea"/>
              </a:endParaRPr>
            </a:p>
            <a:p>
              <a:r>
                <a:rPr lang="en-US" altLang="zh-CN" sz="1050" dirty="0">
                  <a:solidFill>
                    <a:schemeClr val="tx2"/>
                  </a:solidFill>
                  <a:latin typeface="+mn-lt"/>
                  <a:ea typeface="+mn-ea"/>
                </a:rPr>
                <a:t>MVP</a:t>
              </a:r>
              <a:r>
                <a:rPr lang="zh-CN" altLang="en-US" sz="1050" dirty="0">
                  <a:solidFill>
                    <a:schemeClr val="tx2"/>
                  </a:solidFill>
                  <a:latin typeface="+mn-lt"/>
                  <a:ea typeface="+mn-ea"/>
                </a:rPr>
                <a:t>也可能扩展成最小技术框架原型</a:t>
              </a:r>
              <a:r>
                <a:rPr lang="en-US" altLang="zh-CN" sz="1050" dirty="0">
                  <a:solidFill>
                    <a:schemeClr val="tx2"/>
                  </a:solidFill>
                  <a:latin typeface="+mn-lt"/>
                  <a:ea typeface="+mn-ea"/>
                </a:rPr>
                <a:t>(MVA)</a:t>
              </a:r>
              <a:r>
                <a:rPr lang="zh-CN" altLang="en-US" sz="1050" dirty="0">
                  <a:solidFill>
                    <a:schemeClr val="tx2"/>
                  </a:solidFill>
                  <a:latin typeface="+mn-lt"/>
                  <a:ea typeface="+mn-ea"/>
                </a:rPr>
                <a:t>，验证关键架构</a:t>
              </a:r>
              <a:endParaRPr lang="en-US" altLang="zh-CN" sz="1050" dirty="0">
                <a:solidFill>
                  <a:schemeClr val="tx2"/>
                </a:solidFill>
                <a:latin typeface="+mn-lt"/>
                <a:ea typeface="+mn-ea"/>
              </a:endParaRPr>
            </a:p>
          </p:txBody>
        </p:sp>
        <p:sp>
          <p:nvSpPr>
            <p:cNvPr id="74" name="圆角矩形 73"/>
            <p:cNvSpPr/>
            <p:nvPr/>
          </p:nvSpPr>
          <p:spPr bwMode="auto">
            <a:xfrm>
              <a:off x="1961781" y="3078970"/>
              <a:ext cx="772373" cy="283568"/>
            </a:xfrm>
            <a:prstGeom prst="roundRect">
              <a:avLst/>
            </a:prstGeom>
            <a:solidFill>
              <a:srgbClr val="CCFFCC"/>
            </a:solidFill>
            <a:ln>
              <a:solidFill>
                <a:schemeClr val="tx1"/>
              </a:solid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36000" rIns="36000" bIns="36000" numCol="1" rtlCol="0" anchor="t" anchorCtr="0" compatLnSpc="1">
              <a:prstTxWarp prst="textNoShape">
                <a:avLst/>
              </a:prstTxWarp>
            </a:bodyPr>
            <a:lstStyle/>
            <a:p>
              <a:pPr defTabSz="914134">
                <a:buClr>
                  <a:srgbClr val="CC9900"/>
                </a:buClr>
              </a:pPr>
              <a:r>
                <a:rPr lang="zh-CN" altLang="en-US" sz="1050" dirty="0">
                  <a:solidFill>
                    <a:srgbClr val="C00000"/>
                  </a:solidFill>
                  <a:latin typeface="+mn-lt"/>
                  <a:ea typeface="+mn-ea"/>
                </a:rPr>
                <a:t>产品构想</a:t>
              </a:r>
            </a:p>
          </p:txBody>
        </p:sp>
        <p:sp>
          <p:nvSpPr>
            <p:cNvPr id="80" name="TextBox 79"/>
            <p:cNvSpPr txBox="1"/>
            <p:nvPr/>
          </p:nvSpPr>
          <p:spPr>
            <a:xfrm>
              <a:off x="3706831" y="4400855"/>
              <a:ext cx="4901577" cy="1577484"/>
            </a:xfrm>
            <a:prstGeom prst="rect">
              <a:avLst/>
            </a:prstGeom>
            <a:solidFill>
              <a:schemeClr val="bg1">
                <a:lumMod val="85000"/>
              </a:schemeClr>
            </a:solidFill>
          </p:spPr>
          <p:txBody>
            <a:bodyPr wrap="square" rtlCol="0">
              <a:spAutoFit/>
            </a:bodyPr>
            <a:lstStyle/>
            <a:p>
              <a:r>
                <a:rPr lang="zh-CN" altLang="en-US" sz="1050" dirty="0">
                  <a:latin typeface="+mn-lt"/>
                  <a:ea typeface="+mn-ea"/>
                </a:rPr>
                <a:t>根据客户反馈进行产品调整</a:t>
              </a:r>
              <a:r>
                <a:rPr lang="en-US" altLang="zh-CN" sz="1050" dirty="0">
                  <a:latin typeface="+mn-lt"/>
                  <a:ea typeface="+mn-ea"/>
                </a:rPr>
                <a:t>:</a:t>
              </a:r>
            </a:p>
            <a:p>
              <a:r>
                <a:rPr lang="en-US" altLang="zh-CN" sz="1050" b="0" dirty="0">
                  <a:latin typeface="+mn-lt"/>
                  <a:ea typeface="+mn-ea"/>
                </a:rPr>
                <a:t>•</a:t>
              </a:r>
              <a:r>
                <a:rPr lang="zh-CN" altLang="en-US" sz="1050" b="0" dirty="0">
                  <a:latin typeface="+mn-lt"/>
                  <a:ea typeface="+mn-ea"/>
                </a:rPr>
                <a:t>客户调整</a:t>
              </a:r>
              <a:r>
                <a:rPr lang="en-US" altLang="zh-CN" sz="1050" b="0" dirty="0">
                  <a:latin typeface="+mn-lt"/>
                  <a:ea typeface="+mn-ea"/>
                </a:rPr>
                <a:t>:</a:t>
              </a:r>
              <a:r>
                <a:rPr lang="zh-CN" altLang="en-US" sz="1050" b="0" dirty="0">
                  <a:latin typeface="+mn-lt"/>
                  <a:ea typeface="+mn-ea"/>
                </a:rPr>
                <a:t>同样的问题，不同的客户反馈</a:t>
              </a:r>
            </a:p>
            <a:p>
              <a:r>
                <a:rPr lang="en-US" altLang="zh-CN" sz="1050" b="0" dirty="0">
                  <a:latin typeface="+mn-lt"/>
                  <a:ea typeface="+mn-ea"/>
                </a:rPr>
                <a:t>•</a:t>
              </a:r>
              <a:r>
                <a:rPr lang="zh-CN" altLang="en-US" sz="1050" b="0" dirty="0">
                  <a:latin typeface="+mn-lt"/>
                  <a:ea typeface="+mn-ea"/>
                </a:rPr>
                <a:t>业务结构调整</a:t>
              </a:r>
              <a:r>
                <a:rPr lang="en-US" altLang="zh-CN" sz="1050" b="0" dirty="0">
                  <a:latin typeface="+mn-lt"/>
                  <a:ea typeface="+mn-ea"/>
                </a:rPr>
                <a:t>:</a:t>
              </a:r>
              <a:r>
                <a:rPr lang="zh-CN" altLang="en-US" sz="1050" b="0" dirty="0">
                  <a:latin typeface="+mn-lt"/>
                  <a:ea typeface="+mn-ea"/>
                </a:rPr>
                <a:t>例如从公司业务到个人业务</a:t>
              </a:r>
            </a:p>
            <a:p>
              <a:r>
                <a:rPr lang="en-US" altLang="zh-CN" sz="1050" b="0" dirty="0">
                  <a:latin typeface="+mn-lt"/>
                  <a:ea typeface="+mn-ea"/>
                </a:rPr>
                <a:t>•</a:t>
              </a:r>
              <a:r>
                <a:rPr lang="zh-CN" altLang="en-US" sz="1050" b="0" dirty="0">
                  <a:latin typeface="+mn-lt"/>
                  <a:ea typeface="+mn-ea"/>
                </a:rPr>
                <a:t>产品特征调整</a:t>
              </a:r>
              <a:r>
                <a:rPr lang="en-US" altLang="zh-CN" sz="1050" b="0" dirty="0">
                  <a:latin typeface="+mn-lt"/>
                  <a:ea typeface="+mn-ea"/>
                </a:rPr>
                <a:t>:</a:t>
              </a:r>
              <a:r>
                <a:rPr lang="zh-CN" altLang="en-US" sz="1050" b="0" dirty="0">
                  <a:latin typeface="+mn-lt"/>
                  <a:ea typeface="+mn-ea"/>
                </a:rPr>
                <a:t>剔除产品其他特征只保留关键特征（缩小），增加产品特征使其成为全功能的产品（扩大）。</a:t>
              </a:r>
            </a:p>
            <a:p>
              <a:r>
                <a:rPr lang="en-US" altLang="zh-CN" sz="1050" b="0" dirty="0">
                  <a:latin typeface="+mn-lt"/>
                  <a:ea typeface="+mn-ea"/>
                </a:rPr>
                <a:t>•</a:t>
              </a:r>
              <a:r>
                <a:rPr lang="zh-CN" altLang="en-US" sz="1050" b="0" dirty="0">
                  <a:latin typeface="+mn-lt"/>
                  <a:ea typeface="+mn-ea"/>
                </a:rPr>
                <a:t>技术调整</a:t>
              </a:r>
              <a:r>
                <a:rPr lang="en-US" altLang="zh-CN" sz="1050" b="0" dirty="0">
                  <a:latin typeface="+mn-lt"/>
                  <a:ea typeface="+mn-ea"/>
                </a:rPr>
                <a:t>:</a:t>
              </a:r>
              <a:r>
                <a:rPr lang="zh-CN" altLang="en-US" sz="1050" b="0" dirty="0">
                  <a:latin typeface="+mn-lt"/>
                  <a:ea typeface="+mn-ea"/>
                </a:rPr>
                <a:t>用不同的技术手段解决相同的问题</a:t>
              </a:r>
            </a:p>
            <a:p>
              <a:r>
                <a:rPr lang="en-US" altLang="zh-CN" sz="1050" b="0" dirty="0">
                  <a:latin typeface="+mn-lt"/>
                  <a:ea typeface="+mn-ea"/>
                </a:rPr>
                <a:t>•</a:t>
              </a:r>
              <a:r>
                <a:rPr lang="zh-CN" altLang="en-US" sz="1050" b="0" dirty="0">
                  <a:latin typeface="+mn-lt"/>
                  <a:ea typeface="+mn-ea"/>
                </a:rPr>
                <a:t>渠道调整</a:t>
              </a:r>
              <a:r>
                <a:rPr lang="en-US" altLang="zh-CN" sz="1050" b="0" dirty="0">
                  <a:latin typeface="+mn-lt"/>
                  <a:ea typeface="+mn-ea"/>
                </a:rPr>
                <a:t>:</a:t>
              </a:r>
              <a:r>
                <a:rPr lang="zh-CN" altLang="en-US" sz="1050" b="0" dirty="0">
                  <a:latin typeface="+mn-lt"/>
                  <a:ea typeface="+mn-ea"/>
                </a:rPr>
                <a:t>相同的问题</a:t>
              </a:r>
              <a:r>
                <a:rPr lang="en-US" altLang="zh-CN" sz="1050" b="0" dirty="0">
                  <a:latin typeface="+mn-lt"/>
                  <a:ea typeface="+mn-ea"/>
                </a:rPr>
                <a:t>,</a:t>
              </a:r>
              <a:r>
                <a:rPr lang="zh-CN" altLang="en-US" sz="1050" b="0" dirty="0">
                  <a:latin typeface="+mn-lt"/>
                  <a:ea typeface="+mn-ea"/>
                </a:rPr>
                <a:t>相同的解决方案</a:t>
              </a:r>
              <a:r>
                <a:rPr lang="en-US" altLang="zh-CN" sz="1050" b="0" dirty="0">
                  <a:latin typeface="+mn-lt"/>
                  <a:ea typeface="+mn-ea"/>
                </a:rPr>
                <a:t>,</a:t>
              </a:r>
              <a:r>
                <a:rPr lang="zh-CN" altLang="en-US" sz="1050" b="0" dirty="0">
                  <a:latin typeface="+mn-lt"/>
                  <a:ea typeface="+mn-ea"/>
                </a:rPr>
                <a:t>不同的获得客户的方法</a:t>
              </a:r>
            </a:p>
            <a:p>
              <a:r>
                <a:rPr lang="en-US" altLang="zh-CN" sz="1050" b="0" dirty="0">
                  <a:latin typeface="+mn-lt"/>
                  <a:ea typeface="+mn-ea"/>
                </a:rPr>
                <a:t>•</a:t>
              </a:r>
              <a:r>
                <a:rPr lang="zh-CN" altLang="en-US" sz="1050" b="0" dirty="0">
                  <a:latin typeface="+mn-lt"/>
                  <a:ea typeface="+mn-ea"/>
                </a:rPr>
                <a:t>平台调整</a:t>
              </a:r>
              <a:r>
                <a:rPr lang="en-US" altLang="zh-CN" sz="1050" b="0" dirty="0">
                  <a:latin typeface="+mn-lt"/>
                  <a:ea typeface="+mn-ea"/>
                </a:rPr>
                <a:t>:</a:t>
              </a:r>
              <a:r>
                <a:rPr lang="zh-CN" altLang="en-US" sz="1050" b="0" dirty="0">
                  <a:latin typeface="+mn-lt"/>
                  <a:ea typeface="+mn-ea"/>
                </a:rPr>
                <a:t>向第三方应用开放，或应用成熟平台</a:t>
              </a:r>
              <a:r>
                <a:rPr lang="en-US" altLang="zh-CN" sz="1050" b="0" dirty="0">
                  <a:latin typeface="+mn-lt"/>
                  <a:ea typeface="+mn-ea"/>
                </a:rPr>
                <a:t>…</a:t>
              </a:r>
            </a:p>
          </p:txBody>
        </p:sp>
        <p:cxnSp>
          <p:nvCxnSpPr>
            <p:cNvPr id="84" name="直接箭头连接符 83"/>
            <p:cNvCxnSpPr>
              <a:endCxn id="52" idx="2"/>
            </p:cNvCxnSpPr>
            <p:nvPr/>
          </p:nvCxnSpPr>
          <p:spPr bwMode="auto">
            <a:xfrm flipH="1" flipV="1">
              <a:off x="4828584" y="3343492"/>
              <a:ext cx="494288" cy="1057363"/>
            </a:xfrm>
            <a:prstGeom prst="straightConnector1">
              <a:avLst/>
            </a:prstGeom>
            <a:ln>
              <a:tailEnd type="arrow"/>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graphicFrame>
          <p:nvGraphicFramePr>
            <p:cNvPr id="26" name="图示 25"/>
            <p:cNvGraphicFramePr/>
            <p:nvPr>
              <p:extLst>
                <p:ext uri="{D42A27DB-BD31-4B8C-83A1-F6EECF244321}">
                  <p14:modId xmlns:p14="http://schemas.microsoft.com/office/powerpoint/2010/main" val="954408757"/>
                </p:ext>
              </p:extLst>
            </p:nvPr>
          </p:nvGraphicFramePr>
          <p:xfrm>
            <a:off x="-734464" y="2772856"/>
            <a:ext cx="3366857" cy="161464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2" name="TextBox 31"/>
            <p:cNvSpPr txBox="1"/>
            <p:nvPr/>
          </p:nvSpPr>
          <p:spPr>
            <a:xfrm>
              <a:off x="1401001" y="3029247"/>
              <a:ext cx="571241" cy="303687"/>
            </a:xfrm>
            <a:prstGeom prst="rect">
              <a:avLst/>
            </a:prstGeom>
            <a:noFill/>
          </p:spPr>
          <p:txBody>
            <a:bodyPr wrap="none" rtlCol="0">
              <a:spAutoFit/>
            </a:bodyPr>
            <a:lstStyle/>
            <a:p>
              <a:r>
                <a:rPr lang="en-US" altLang="zh-CN" dirty="0">
                  <a:solidFill>
                    <a:srgbClr val="C00000"/>
                  </a:solidFill>
                  <a:latin typeface="+mn-lt"/>
                  <a:ea typeface="+mn-ea"/>
                </a:rPr>
                <a:t>MVP</a:t>
              </a:r>
              <a:endParaRPr lang="zh-CN" altLang="en-US" dirty="0">
                <a:solidFill>
                  <a:srgbClr val="C00000"/>
                </a:solidFill>
                <a:latin typeface="+mn-lt"/>
                <a:ea typeface="+mn-ea"/>
              </a:endParaRPr>
            </a:p>
          </p:txBody>
        </p:sp>
        <p:sp>
          <p:nvSpPr>
            <p:cNvPr id="50" name="圆角矩形 49"/>
            <p:cNvSpPr/>
            <p:nvPr/>
          </p:nvSpPr>
          <p:spPr bwMode="auto">
            <a:xfrm>
              <a:off x="2771195" y="3078970"/>
              <a:ext cx="772373" cy="283568"/>
            </a:xfrm>
            <a:prstGeom prst="roundRect">
              <a:avLst/>
            </a:prstGeom>
            <a:solidFill>
              <a:srgbClr val="CCFFCC"/>
            </a:solidFill>
            <a:ln>
              <a:solidFill>
                <a:schemeClr val="tx1"/>
              </a:solid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36000" rIns="36000" bIns="36000" numCol="1" rtlCol="0" anchor="t" anchorCtr="0" compatLnSpc="1">
              <a:prstTxWarp prst="textNoShape">
                <a:avLst/>
              </a:prstTxWarp>
            </a:bodyPr>
            <a:lstStyle/>
            <a:p>
              <a:pPr defTabSz="914134">
                <a:buClr>
                  <a:srgbClr val="CC9900"/>
                </a:buClr>
              </a:pPr>
              <a:r>
                <a:rPr lang="zh-CN" altLang="en-US" sz="1050" dirty="0">
                  <a:solidFill>
                    <a:srgbClr val="C00000"/>
                  </a:solidFill>
                  <a:latin typeface="+mn-lt"/>
                  <a:ea typeface="+mn-ea"/>
                </a:rPr>
                <a:t>开发</a:t>
              </a:r>
              <a:r>
                <a:rPr lang="en-US" altLang="zh-CN" sz="1050" dirty="0">
                  <a:solidFill>
                    <a:srgbClr val="C00000"/>
                  </a:solidFill>
                  <a:latin typeface="+mn-lt"/>
                  <a:ea typeface="+mn-ea"/>
                </a:rPr>
                <a:t>MVP</a:t>
              </a:r>
              <a:endParaRPr lang="zh-CN" altLang="en-US" sz="1050" dirty="0">
                <a:solidFill>
                  <a:srgbClr val="C00000"/>
                </a:solidFill>
                <a:latin typeface="+mn-lt"/>
                <a:ea typeface="+mn-ea"/>
              </a:endParaRPr>
            </a:p>
          </p:txBody>
        </p:sp>
        <p:sp>
          <p:nvSpPr>
            <p:cNvPr id="51" name="圆角矩形 50"/>
            <p:cNvSpPr/>
            <p:nvPr/>
          </p:nvSpPr>
          <p:spPr bwMode="auto">
            <a:xfrm>
              <a:off x="3590132" y="3078970"/>
              <a:ext cx="772373" cy="283568"/>
            </a:xfrm>
            <a:prstGeom prst="roundRect">
              <a:avLst/>
            </a:prstGeom>
            <a:solidFill>
              <a:srgbClr val="CCFFCC"/>
            </a:solidFill>
            <a:ln>
              <a:solidFill>
                <a:schemeClr val="tx1"/>
              </a:solid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36000" rIns="36000" bIns="36000" numCol="1" rtlCol="0" anchor="t" anchorCtr="0" compatLnSpc="1">
              <a:prstTxWarp prst="textNoShape">
                <a:avLst/>
              </a:prstTxWarp>
            </a:bodyPr>
            <a:lstStyle/>
            <a:p>
              <a:pPr defTabSz="914134">
                <a:buClr>
                  <a:srgbClr val="CC9900"/>
                </a:buClr>
              </a:pPr>
              <a:r>
                <a:rPr lang="zh-CN" altLang="en-US" sz="1050" dirty="0">
                  <a:solidFill>
                    <a:srgbClr val="C00000"/>
                  </a:solidFill>
                  <a:latin typeface="+mn-lt"/>
                  <a:ea typeface="+mn-ea"/>
                </a:rPr>
                <a:t>演示</a:t>
              </a:r>
              <a:r>
                <a:rPr lang="en-US" altLang="zh-CN" sz="1050" dirty="0">
                  <a:solidFill>
                    <a:srgbClr val="C00000"/>
                  </a:solidFill>
                  <a:latin typeface="+mn-lt"/>
                  <a:ea typeface="+mn-ea"/>
                </a:rPr>
                <a:t>MVP</a:t>
              </a:r>
              <a:endParaRPr lang="zh-CN" altLang="en-US" sz="1050" dirty="0">
                <a:solidFill>
                  <a:srgbClr val="C00000"/>
                </a:solidFill>
                <a:latin typeface="+mn-lt"/>
                <a:ea typeface="+mn-ea"/>
              </a:endParaRPr>
            </a:p>
          </p:txBody>
        </p:sp>
        <p:sp>
          <p:nvSpPr>
            <p:cNvPr id="52" name="圆角矩形 51"/>
            <p:cNvSpPr/>
            <p:nvPr/>
          </p:nvSpPr>
          <p:spPr bwMode="auto">
            <a:xfrm>
              <a:off x="4390023" y="3059924"/>
              <a:ext cx="877121" cy="283568"/>
            </a:xfrm>
            <a:prstGeom prst="roundRect">
              <a:avLst/>
            </a:prstGeom>
            <a:solidFill>
              <a:srgbClr val="CCFFCC"/>
            </a:solidFill>
            <a:ln>
              <a:solidFill>
                <a:schemeClr val="tx1"/>
              </a:solid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36000" rIns="36000" bIns="36000" numCol="1" rtlCol="0" anchor="t" anchorCtr="0" compatLnSpc="1">
              <a:prstTxWarp prst="textNoShape">
                <a:avLst/>
              </a:prstTxWarp>
            </a:bodyPr>
            <a:lstStyle/>
            <a:p>
              <a:pPr defTabSz="914134">
                <a:buClr>
                  <a:srgbClr val="CC9900"/>
                </a:buClr>
              </a:pPr>
              <a:r>
                <a:rPr lang="zh-CN" altLang="en-US" sz="1050" dirty="0">
                  <a:solidFill>
                    <a:srgbClr val="C00000"/>
                  </a:solidFill>
                  <a:latin typeface="+mn-lt"/>
                  <a:ea typeface="+mn-ea"/>
                </a:rPr>
                <a:t>反馈</a:t>
              </a:r>
              <a:r>
                <a:rPr lang="en-US" altLang="zh-CN" sz="1050" dirty="0">
                  <a:solidFill>
                    <a:srgbClr val="C00000"/>
                  </a:solidFill>
                  <a:latin typeface="+mn-lt"/>
                  <a:ea typeface="+mn-ea"/>
                </a:rPr>
                <a:t>/</a:t>
              </a:r>
              <a:r>
                <a:rPr lang="zh-CN" altLang="en-US" sz="1050" dirty="0">
                  <a:solidFill>
                    <a:srgbClr val="C00000"/>
                  </a:solidFill>
                  <a:latin typeface="+mn-lt"/>
                  <a:ea typeface="+mn-ea"/>
                </a:rPr>
                <a:t>调整</a:t>
              </a:r>
            </a:p>
          </p:txBody>
        </p:sp>
        <p:cxnSp>
          <p:nvCxnSpPr>
            <p:cNvPr id="54" name="直接箭头连接符 53"/>
            <p:cNvCxnSpPr>
              <a:stCxn id="69" idx="0"/>
              <a:endCxn id="50" idx="2"/>
            </p:cNvCxnSpPr>
            <p:nvPr/>
          </p:nvCxnSpPr>
          <p:spPr bwMode="auto">
            <a:xfrm flipV="1">
              <a:off x="1663252" y="3362538"/>
              <a:ext cx="1494130" cy="1024958"/>
            </a:xfrm>
            <a:prstGeom prst="straightConnector1">
              <a:avLst/>
            </a:prstGeom>
            <a:ln>
              <a:tailEnd type="arrow"/>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1591382064"/>
      </p:ext>
    </p:extLst>
  </p:cSld>
  <p:clrMapOvr>
    <a:masterClrMapping/>
  </p:clrMapOvr>
  <p:transition advClick="0" advTm="8000"/>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500" dirty="0"/>
              <a:t>精益创业过程</a:t>
            </a:r>
          </a:p>
        </p:txBody>
      </p:sp>
      <p:pic>
        <p:nvPicPr>
          <p:cNvPr id="1027" name="Picture 3"/>
          <p:cNvPicPr>
            <a:picLocks noChangeAspect="1" noChangeArrowheads="1"/>
          </p:cNvPicPr>
          <p:nvPr/>
        </p:nvPicPr>
        <p:blipFill>
          <a:blip r:embed="rId3" cstate="print"/>
          <a:srcRect/>
          <a:stretch>
            <a:fillRect/>
          </a:stretch>
        </p:blipFill>
        <p:spPr bwMode="auto">
          <a:xfrm>
            <a:off x="684213" y="1412776"/>
            <a:ext cx="7920037" cy="4215430"/>
          </a:xfrm>
          <a:prstGeom prst="rect">
            <a:avLst/>
          </a:prstGeom>
          <a:noFill/>
          <a:ln w="9525">
            <a:noFill/>
            <a:miter lim="800000"/>
            <a:headEnd/>
            <a:tailEnd/>
          </a:ln>
        </p:spPr>
      </p:pic>
    </p:spTree>
    <p:extLst>
      <p:ext uri="{BB962C8B-B14F-4D97-AF65-F5344CB8AC3E}">
        <p14:creationId xmlns:p14="http://schemas.microsoft.com/office/powerpoint/2010/main" val="54261325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标题 33"/>
          <p:cNvSpPr>
            <a:spLocks noGrp="1"/>
          </p:cNvSpPr>
          <p:nvPr>
            <p:ph type="title"/>
          </p:nvPr>
        </p:nvSpPr>
        <p:spPr>
          <a:xfrm>
            <a:off x="684214" y="387352"/>
            <a:ext cx="8280274" cy="868363"/>
          </a:xfrm>
        </p:spPr>
        <p:txBody>
          <a:bodyPr/>
          <a:lstStyle/>
          <a:p>
            <a:r>
              <a:rPr lang="zh-CN" altLang="en-US" sz="3500" dirty="0"/>
              <a:t>关键实践</a:t>
            </a:r>
            <a:r>
              <a:rPr lang="en-US" altLang="zh-CN" sz="3500" dirty="0"/>
              <a:t>(2)</a:t>
            </a:r>
            <a:r>
              <a:rPr lang="zh-CN" altLang="en-US" sz="3500" dirty="0"/>
              <a:t>：产品功能特性探索与验证，实现产品特性快速验证和完善</a:t>
            </a:r>
          </a:p>
        </p:txBody>
      </p:sp>
      <p:sp>
        <p:nvSpPr>
          <p:cNvPr id="2" name="文本占位符 1"/>
          <p:cNvSpPr>
            <a:spLocks noGrp="1"/>
          </p:cNvSpPr>
          <p:nvPr>
            <p:ph type="body" sz="quarter" idx="10"/>
          </p:nvPr>
        </p:nvSpPr>
        <p:spPr>
          <a:xfrm>
            <a:off x="684214" y="1618623"/>
            <a:ext cx="7920037" cy="3924300"/>
          </a:xfrm>
        </p:spPr>
        <p:txBody>
          <a:bodyPr/>
          <a:lstStyle/>
          <a:p>
            <a:pPr marL="0" indent="0" defTabSz="914134" hangingPunct="0">
              <a:buClr>
                <a:srgbClr val="777777"/>
              </a:buClr>
              <a:buNone/>
              <a:defRPr/>
            </a:pPr>
            <a:r>
              <a:rPr lang="zh-CN" altLang="en-US" sz="1400" dirty="0">
                <a:solidFill>
                  <a:schemeClr val="tx2"/>
                </a:solidFill>
                <a:ea typeface="华文细黑" pitchFamily="2" charset="-122"/>
              </a:rPr>
              <a:t>产品功能特性探索与验证</a:t>
            </a:r>
            <a:r>
              <a:rPr lang="zh-CN" altLang="en-US" sz="1400" dirty="0">
                <a:ea typeface="华文细黑" pitchFamily="2" charset="-122"/>
              </a:rPr>
              <a:t>：通过客户和问题的假设，提出产品需要增加特性的假设，采用</a:t>
            </a:r>
            <a:r>
              <a:rPr lang="en-US" altLang="zh-CN" sz="1400" dirty="0">
                <a:ea typeface="华文细黑" pitchFamily="2" charset="-122"/>
              </a:rPr>
              <a:t>MVP</a:t>
            </a:r>
            <a:r>
              <a:rPr lang="zh-CN" altLang="en-US" sz="1400" dirty="0">
                <a:ea typeface="华文细黑" pitchFamily="2" charset="-122"/>
              </a:rPr>
              <a:t>方法构建后，提供给实际用户使用，并不断收集使用中的问题和反馈，以此反馈不断检验提出的假设，并调整假设。同时在产品应用过程中，形成稳定客户和销售模式。</a:t>
            </a:r>
            <a:endParaRPr lang="en-US" altLang="zh-CN" sz="1400" dirty="0">
              <a:ea typeface="华文细黑" pitchFamily="2" charset="-122"/>
            </a:endParaRPr>
          </a:p>
          <a:p>
            <a:pPr marL="0" indent="0" defTabSz="914134" hangingPunct="0">
              <a:buClr>
                <a:srgbClr val="777777"/>
              </a:buClr>
              <a:buNone/>
              <a:defRPr/>
            </a:pPr>
            <a:r>
              <a:rPr lang="zh-CN" altLang="en-US" sz="1400" dirty="0">
                <a:ea typeface="华文细黑" pitchFamily="2" charset="-122"/>
              </a:rPr>
              <a:t>功能</a:t>
            </a:r>
            <a:r>
              <a:rPr lang="en-US" altLang="zh-CN" sz="1400" dirty="0">
                <a:ea typeface="华文细黑" pitchFamily="2" charset="-122"/>
              </a:rPr>
              <a:t>/</a:t>
            </a:r>
            <a:r>
              <a:rPr lang="zh-CN" altLang="en-US" sz="1400" dirty="0">
                <a:ea typeface="华文细黑" pitchFamily="2" charset="-122"/>
              </a:rPr>
              <a:t>特性的探索与验证，本质是对未知问题、未知解决方案的探索，是一种不断的假设检验而找准产品关键价值特性。</a:t>
            </a:r>
            <a:endParaRPr lang="en-US" altLang="zh-CN" sz="1400" dirty="0">
              <a:ea typeface="华文细黑" pitchFamily="2" charset="-122"/>
            </a:endParaRPr>
          </a:p>
          <a:p>
            <a:endParaRPr lang="zh-CN" altLang="en-US" sz="1400" dirty="0"/>
          </a:p>
        </p:txBody>
      </p:sp>
      <p:grpSp>
        <p:nvGrpSpPr>
          <p:cNvPr id="3" name="组合 2"/>
          <p:cNvGrpSpPr/>
          <p:nvPr/>
        </p:nvGrpSpPr>
        <p:grpSpPr>
          <a:xfrm>
            <a:off x="333193" y="3306515"/>
            <a:ext cx="8271058" cy="2783028"/>
            <a:chOff x="-446368" y="2454988"/>
            <a:chExt cx="9589178" cy="3226547"/>
          </a:xfrm>
        </p:grpSpPr>
        <p:sp>
          <p:nvSpPr>
            <p:cNvPr id="38" name="TextBox 37"/>
            <p:cNvSpPr txBox="1"/>
            <p:nvPr/>
          </p:nvSpPr>
          <p:spPr>
            <a:xfrm>
              <a:off x="5161036" y="4932201"/>
              <a:ext cx="2239153" cy="749334"/>
            </a:xfrm>
            <a:prstGeom prst="rect">
              <a:avLst/>
            </a:prstGeom>
            <a:solidFill>
              <a:schemeClr val="tx2"/>
            </a:solidFill>
          </p:spPr>
          <p:txBody>
            <a:bodyPr wrap="square" lIns="72000" tIns="36000" rIns="72000" bIns="36000" rtlCol="0">
              <a:spAutoFit/>
            </a:bodyPr>
            <a:lstStyle/>
            <a:p>
              <a:r>
                <a:rPr lang="zh-CN" altLang="en-US" b="0" dirty="0">
                  <a:solidFill>
                    <a:schemeClr val="bg1"/>
                  </a:solidFill>
                  <a:latin typeface="+mn-lt"/>
                  <a:ea typeface="+mn-ea"/>
                </a:rPr>
                <a:t>产品“开发－</a:t>
              </a:r>
              <a:r>
                <a:rPr lang="en-US" altLang="zh-CN" b="0" dirty="0">
                  <a:solidFill>
                    <a:schemeClr val="bg1"/>
                  </a:solidFill>
                  <a:latin typeface="+mn-lt"/>
                  <a:ea typeface="+mn-ea"/>
                </a:rPr>
                <a:t>》</a:t>
              </a:r>
              <a:r>
                <a:rPr lang="zh-CN" altLang="en-US" b="0" dirty="0">
                  <a:solidFill>
                    <a:schemeClr val="bg1"/>
                  </a:solidFill>
                  <a:latin typeface="+mn-lt"/>
                  <a:ea typeface="+mn-ea"/>
                </a:rPr>
                <a:t>验证－</a:t>
              </a:r>
              <a:r>
                <a:rPr lang="en-US" altLang="zh-CN" b="0" dirty="0">
                  <a:solidFill>
                    <a:schemeClr val="bg1"/>
                  </a:solidFill>
                  <a:latin typeface="+mn-lt"/>
                  <a:ea typeface="+mn-ea"/>
                </a:rPr>
                <a:t>》</a:t>
              </a:r>
              <a:r>
                <a:rPr lang="zh-CN" altLang="en-US" b="0" dirty="0">
                  <a:solidFill>
                    <a:schemeClr val="bg1"/>
                  </a:solidFill>
                  <a:latin typeface="+mn-lt"/>
                  <a:ea typeface="+mn-ea"/>
                </a:rPr>
                <a:t>认知”过程中</a:t>
              </a:r>
              <a:endParaRPr lang="en-US" altLang="zh-CN" b="0" dirty="0">
                <a:solidFill>
                  <a:schemeClr val="bg1"/>
                </a:solidFill>
                <a:latin typeface="+mn-lt"/>
                <a:ea typeface="+mn-ea"/>
              </a:endParaRPr>
            </a:p>
            <a:p>
              <a:r>
                <a:rPr lang="zh-CN" altLang="en-US" b="0" dirty="0">
                  <a:solidFill>
                    <a:schemeClr val="bg1"/>
                  </a:solidFill>
                  <a:latin typeface="+mn-lt"/>
                  <a:ea typeface="+mn-ea"/>
                </a:rPr>
                <a:t>不断找准产品</a:t>
              </a:r>
              <a:r>
                <a:rPr lang="en-US" altLang="zh-CN" b="0" dirty="0">
                  <a:solidFill>
                    <a:schemeClr val="bg1"/>
                  </a:solidFill>
                  <a:latin typeface="+mn-lt"/>
                  <a:ea typeface="+mn-ea"/>
                </a:rPr>
                <a:t>/</a:t>
              </a:r>
              <a:r>
                <a:rPr lang="zh-CN" altLang="en-US" b="0" dirty="0">
                  <a:solidFill>
                    <a:schemeClr val="bg1"/>
                  </a:solidFill>
                  <a:latin typeface="+mn-lt"/>
                  <a:ea typeface="+mn-ea"/>
                </a:rPr>
                <a:t>特性方向</a:t>
              </a:r>
            </a:p>
          </p:txBody>
        </p:sp>
        <p:graphicFrame>
          <p:nvGraphicFramePr>
            <p:cNvPr id="39" name="图示 38"/>
            <p:cNvGraphicFramePr/>
            <p:nvPr>
              <p:extLst>
                <p:ext uri="{D42A27DB-BD31-4B8C-83A1-F6EECF244321}">
                  <p14:modId xmlns:p14="http://schemas.microsoft.com/office/powerpoint/2010/main" val="545146027"/>
                </p:ext>
              </p:extLst>
            </p:nvPr>
          </p:nvGraphicFramePr>
          <p:xfrm>
            <a:off x="-446368" y="2795978"/>
            <a:ext cx="2729789" cy="13091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2" name="矩形 51"/>
            <p:cNvSpPr/>
            <p:nvPr/>
          </p:nvSpPr>
          <p:spPr bwMode="auto">
            <a:xfrm>
              <a:off x="107843" y="3429000"/>
              <a:ext cx="1607401" cy="742757"/>
            </a:xfrm>
            <a:prstGeom prst="rect">
              <a:avLst/>
            </a:prstGeom>
            <a:noFill/>
            <a:ln w="9525">
              <a:solidFill>
                <a:schemeClr val="bg1">
                  <a:lumMod val="75000"/>
                </a:schemeClr>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6" tIns="45708" rIns="91416" bIns="45708" numCol="1" rtlCol="0" anchor="t" anchorCtr="0" compatLnSpc="1">
              <a:prstTxWarp prst="textNoShape">
                <a:avLst/>
              </a:prstTxWarp>
            </a:bodyPr>
            <a:lstStyle/>
            <a:p>
              <a:pPr defTabSz="914134">
                <a:buClr>
                  <a:srgbClr val="CC9900"/>
                </a:buClr>
                <a:buFont typeface="Wingdings" pitchFamily="2" charset="2"/>
                <a:buChar char="n"/>
              </a:pPr>
              <a:endParaRPr lang="zh-CN" altLang="en-US" sz="1800" b="0">
                <a:solidFill>
                  <a:schemeClr val="tx1"/>
                </a:solidFill>
                <a:latin typeface="+mn-lt"/>
                <a:ea typeface="宋体" charset="-122"/>
              </a:endParaRPr>
            </a:p>
          </p:txBody>
        </p:sp>
        <p:grpSp>
          <p:nvGrpSpPr>
            <p:cNvPr id="79" name="组合 78"/>
            <p:cNvGrpSpPr/>
            <p:nvPr/>
          </p:nvGrpSpPr>
          <p:grpSpPr>
            <a:xfrm>
              <a:off x="2076052" y="2887577"/>
              <a:ext cx="5486021" cy="1712696"/>
              <a:chOff x="2780251" y="1287235"/>
              <a:chExt cx="5487449" cy="1713142"/>
            </a:xfrm>
          </p:grpSpPr>
          <p:sp>
            <p:nvSpPr>
              <p:cNvPr id="33" name="TextBox 32"/>
              <p:cNvSpPr txBox="1"/>
              <p:nvPr/>
            </p:nvSpPr>
            <p:spPr>
              <a:xfrm>
                <a:off x="3229453" y="1287235"/>
                <a:ext cx="3545389" cy="392462"/>
              </a:xfrm>
              <a:prstGeom prst="rect">
                <a:avLst/>
              </a:prstGeom>
              <a:noFill/>
            </p:spPr>
            <p:txBody>
              <a:bodyPr wrap="none" rtlCol="0">
                <a:spAutoFit/>
              </a:bodyPr>
              <a:lstStyle/>
              <a:p>
                <a:r>
                  <a:rPr lang="zh-CN" altLang="en-US" sz="1599" dirty="0">
                    <a:solidFill>
                      <a:srgbClr val="C00000"/>
                    </a:solidFill>
                    <a:latin typeface="+mn-lt"/>
                  </a:rPr>
                  <a:t>产品功能特性探索与验证业务流</a:t>
                </a:r>
              </a:p>
            </p:txBody>
          </p:sp>
          <p:sp>
            <p:nvSpPr>
              <p:cNvPr id="41" name="圆角矩形 40"/>
              <p:cNvSpPr/>
              <p:nvPr/>
            </p:nvSpPr>
            <p:spPr bwMode="auto">
              <a:xfrm>
                <a:off x="2799301" y="1849959"/>
                <a:ext cx="772574" cy="283642"/>
              </a:xfrm>
              <a:prstGeom prst="roundRect">
                <a:avLst/>
              </a:prstGeom>
              <a:solidFill>
                <a:srgbClr val="CCFFCC"/>
              </a:solidFill>
              <a:ln>
                <a:solidFill>
                  <a:schemeClr val="tx1"/>
                </a:solid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36000" rIns="36000" bIns="36000" numCol="1" rtlCol="0" anchor="t" anchorCtr="0" compatLnSpc="1">
                <a:prstTxWarp prst="textNoShape">
                  <a:avLst/>
                </a:prstTxWarp>
              </a:bodyPr>
              <a:lstStyle/>
              <a:p>
                <a:pPr defTabSz="914134">
                  <a:buClr>
                    <a:srgbClr val="CC9900"/>
                  </a:buClr>
                </a:pPr>
                <a:r>
                  <a:rPr lang="zh-CN" altLang="en-US" sz="1050" dirty="0">
                    <a:solidFill>
                      <a:srgbClr val="C00000"/>
                    </a:solidFill>
                    <a:latin typeface="+mn-lt"/>
                    <a:ea typeface="+mn-ea"/>
                  </a:rPr>
                  <a:t>客户探索</a:t>
                </a:r>
              </a:p>
            </p:txBody>
          </p:sp>
          <p:sp>
            <p:nvSpPr>
              <p:cNvPr id="42" name="圆角矩形 41"/>
              <p:cNvSpPr/>
              <p:nvPr/>
            </p:nvSpPr>
            <p:spPr bwMode="auto">
              <a:xfrm>
                <a:off x="3727989" y="1840434"/>
                <a:ext cx="772574" cy="300597"/>
              </a:xfrm>
              <a:prstGeom prst="roundRect">
                <a:avLst/>
              </a:prstGeom>
              <a:solidFill>
                <a:schemeClr val="bg1">
                  <a:lumMod val="85000"/>
                </a:schemeClr>
              </a:solidFill>
              <a:ln>
                <a:solidFill>
                  <a:schemeClr val="tx1"/>
                </a:solid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36000" rIns="36000" bIns="36000" numCol="1" rtlCol="0" anchor="t" anchorCtr="0" compatLnSpc="1">
                <a:prstTxWarp prst="textNoShape">
                  <a:avLst/>
                </a:prstTxWarp>
                <a:spAutoFit/>
              </a:bodyPr>
              <a:lstStyle/>
              <a:p>
                <a:pPr defTabSz="914134">
                  <a:buClr>
                    <a:srgbClr val="CC9900"/>
                  </a:buClr>
                </a:pPr>
                <a:r>
                  <a:rPr lang="zh-CN" altLang="en-US" sz="1050" dirty="0">
                    <a:solidFill>
                      <a:srgbClr val="C00000"/>
                    </a:solidFill>
                    <a:latin typeface="+mn-lt"/>
                    <a:ea typeface="+mn-ea"/>
                  </a:rPr>
                  <a:t>问题假设</a:t>
                </a:r>
              </a:p>
            </p:txBody>
          </p:sp>
          <p:sp>
            <p:nvSpPr>
              <p:cNvPr id="43" name="圆角矩形 42"/>
              <p:cNvSpPr/>
              <p:nvPr/>
            </p:nvSpPr>
            <p:spPr bwMode="auto">
              <a:xfrm>
                <a:off x="2780251" y="2240484"/>
                <a:ext cx="772574" cy="283642"/>
              </a:xfrm>
              <a:prstGeom prst="roundRect">
                <a:avLst/>
              </a:prstGeom>
              <a:solidFill>
                <a:srgbClr val="CCFFCC"/>
              </a:solidFill>
              <a:ln>
                <a:solidFill>
                  <a:schemeClr val="tx1"/>
                </a:solid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36000" rIns="36000" bIns="36000" numCol="1" rtlCol="0" anchor="t" anchorCtr="0" compatLnSpc="1">
                <a:prstTxWarp prst="textNoShape">
                  <a:avLst/>
                </a:prstTxWarp>
              </a:bodyPr>
              <a:lstStyle/>
              <a:p>
                <a:pPr defTabSz="914134">
                  <a:buClr>
                    <a:srgbClr val="CC9900"/>
                  </a:buClr>
                </a:pPr>
                <a:r>
                  <a:rPr lang="zh-CN" altLang="en-US" sz="1050" dirty="0">
                    <a:solidFill>
                      <a:srgbClr val="C00000"/>
                    </a:solidFill>
                    <a:latin typeface="+mn-lt"/>
                    <a:ea typeface="+mn-ea"/>
                  </a:rPr>
                  <a:t>客户检验</a:t>
                </a:r>
              </a:p>
            </p:txBody>
          </p:sp>
          <p:sp>
            <p:nvSpPr>
              <p:cNvPr id="44" name="圆角矩形 43"/>
              <p:cNvSpPr/>
              <p:nvPr/>
            </p:nvSpPr>
            <p:spPr bwMode="auto">
              <a:xfrm>
                <a:off x="2789776" y="2621484"/>
                <a:ext cx="772574" cy="283642"/>
              </a:xfrm>
              <a:prstGeom prst="roundRect">
                <a:avLst/>
              </a:prstGeom>
              <a:solidFill>
                <a:srgbClr val="CCFFCC"/>
              </a:solidFill>
              <a:ln>
                <a:solidFill>
                  <a:schemeClr val="tx1"/>
                </a:solid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36000" rIns="36000" bIns="36000" numCol="1" rtlCol="0" anchor="t" anchorCtr="0" compatLnSpc="1">
                <a:prstTxWarp prst="textNoShape">
                  <a:avLst/>
                </a:prstTxWarp>
              </a:bodyPr>
              <a:lstStyle/>
              <a:p>
                <a:pPr defTabSz="914134">
                  <a:buClr>
                    <a:srgbClr val="CC9900"/>
                  </a:buClr>
                </a:pPr>
                <a:r>
                  <a:rPr lang="zh-CN" altLang="en-US" sz="1050" dirty="0">
                    <a:solidFill>
                      <a:srgbClr val="C00000"/>
                    </a:solidFill>
                    <a:latin typeface="+mn-lt"/>
                    <a:ea typeface="+mn-ea"/>
                  </a:rPr>
                  <a:t>客户培养</a:t>
                </a:r>
              </a:p>
            </p:txBody>
          </p:sp>
          <p:cxnSp>
            <p:nvCxnSpPr>
              <p:cNvPr id="46" name="直接箭头连接符 45"/>
              <p:cNvCxnSpPr>
                <a:stCxn id="41" idx="2"/>
                <a:endCxn id="43" idx="0"/>
              </p:cNvCxnSpPr>
              <p:nvPr/>
            </p:nvCxnSpPr>
            <p:spPr bwMode="auto">
              <a:xfrm flipH="1">
                <a:off x="3166538" y="2133601"/>
                <a:ext cx="19050" cy="106883"/>
              </a:xfrm>
              <a:prstGeom prst="straightConnector1">
                <a:avLst/>
              </a:prstGeom>
              <a:ln>
                <a:tailEnd type="arrow"/>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cxnSp>
            <p:nvCxnSpPr>
              <p:cNvPr id="48" name="直接箭头连接符 47"/>
              <p:cNvCxnSpPr>
                <a:stCxn id="43" idx="2"/>
                <a:endCxn id="44" idx="0"/>
              </p:cNvCxnSpPr>
              <p:nvPr/>
            </p:nvCxnSpPr>
            <p:spPr bwMode="auto">
              <a:xfrm>
                <a:off x="3166538" y="2524126"/>
                <a:ext cx="9525" cy="97358"/>
              </a:xfrm>
              <a:prstGeom prst="straightConnector1">
                <a:avLst/>
              </a:prstGeom>
              <a:ln>
                <a:tailEnd type="arrow"/>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cxnSp>
            <p:nvCxnSpPr>
              <p:cNvPr id="50" name="形状 49"/>
              <p:cNvCxnSpPr>
                <a:stCxn id="44" idx="2"/>
                <a:endCxn id="41" idx="0"/>
              </p:cNvCxnSpPr>
              <p:nvPr/>
            </p:nvCxnSpPr>
            <p:spPr bwMode="auto">
              <a:xfrm rot="5400000" flipH="1" flipV="1">
                <a:off x="2653241" y="2372780"/>
                <a:ext cx="1055167" cy="9525"/>
              </a:xfrm>
              <a:prstGeom prst="bentConnector5">
                <a:avLst>
                  <a:gd name="adj1" fmla="val -21665"/>
                  <a:gd name="adj2" fmla="val -5544495"/>
                  <a:gd name="adj3" fmla="val 121665"/>
                </a:avLst>
              </a:prstGeom>
              <a:ln>
                <a:tailEnd type="arrow"/>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sp>
            <p:nvSpPr>
              <p:cNvPr id="53" name="圆角矩形 52"/>
              <p:cNvSpPr/>
              <p:nvPr/>
            </p:nvSpPr>
            <p:spPr bwMode="auto">
              <a:xfrm>
                <a:off x="4570951" y="1840434"/>
                <a:ext cx="772574" cy="300597"/>
              </a:xfrm>
              <a:prstGeom prst="roundRect">
                <a:avLst/>
              </a:prstGeom>
              <a:solidFill>
                <a:schemeClr val="bg1">
                  <a:lumMod val="85000"/>
                </a:schemeClr>
              </a:solidFill>
              <a:ln>
                <a:solidFill>
                  <a:schemeClr val="tx1"/>
                </a:solid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36000" rIns="36000" bIns="36000" numCol="1" rtlCol="0" anchor="t" anchorCtr="0" compatLnSpc="1">
                <a:prstTxWarp prst="textNoShape">
                  <a:avLst/>
                </a:prstTxWarp>
                <a:spAutoFit/>
              </a:bodyPr>
              <a:lstStyle/>
              <a:p>
                <a:pPr defTabSz="914134">
                  <a:buClr>
                    <a:srgbClr val="CC9900"/>
                  </a:buClr>
                </a:pPr>
                <a:r>
                  <a:rPr lang="zh-CN" altLang="en-US" sz="1050" dirty="0">
                    <a:solidFill>
                      <a:srgbClr val="C00000"/>
                    </a:solidFill>
                    <a:latin typeface="+mn-lt"/>
                    <a:ea typeface="+mn-ea"/>
                  </a:rPr>
                  <a:t>特性假设</a:t>
                </a:r>
              </a:p>
            </p:txBody>
          </p:sp>
          <p:sp>
            <p:nvSpPr>
              <p:cNvPr id="54" name="圆角矩形 53"/>
              <p:cNvSpPr/>
              <p:nvPr/>
            </p:nvSpPr>
            <p:spPr bwMode="auto">
              <a:xfrm>
                <a:off x="5418676" y="1840434"/>
                <a:ext cx="772574" cy="300597"/>
              </a:xfrm>
              <a:prstGeom prst="roundRect">
                <a:avLst/>
              </a:prstGeom>
              <a:solidFill>
                <a:schemeClr val="bg1">
                  <a:lumMod val="85000"/>
                </a:schemeClr>
              </a:solidFill>
              <a:ln>
                <a:solidFill>
                  <a:schemeClr val="tx1"/>
                </a:solid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36000" rIns="36000" bIns="36000" numCol="1" rtlCol="0" anchor="t" anchorCtr="0" compatLnSpc="1">
                <a:prstTxWarp prst="textNoShape">
                  <a:avLst/>
                </a:prstTxWarp>
                <a:spAutoFit/>
              </a:bodyPr>
              <a:lstStyle/>
              <a:p>
                <a:pPr defTabSz="914134">
                  <a:buClr>
                    <a:srgbClr val="CC9900"/>
                  </a:buClr>
                </a:pPr>
                <a:r>
                  <a:rPr lang="zh-CN" altLang="en-US" sz="1050" dirty="0">
                    <a:solidFill>
                      <a:srgbClr val="C00000"/>
                    </a:solidFill>
                    <a:latin typeface="+mn-lt"/>
                    <a:ea typeface="+mn-ea"/>
                  </a:rPr>
                  <a:t>市场假设</a:t>
                </a:r>
              </a:p>
            </p:txBody>
          </p:sp>
          <p:sp>
            <p:nvSpPr>
              <p:cNvPr id="55" name="圆角矩形 54"/>
              <p:cNvSpPr/>
              <p:nvPr/>
            </p:nvSpPr>
            <p:spPr bwMode="auto">
              <a:xfrm>
                <a:off x="6247351" y="1840434"/>
                <a:ext cx="772574" cy="300597"/>
              </a:xfrm>
              <a:prstGeom prst="roundRect">
                <a:avLst/>
              </a:prstGeom>
              <a:solidFill>
                <a:schemeClr val="bg1">
                  <a:lumMod val="85000"/>
                </a:schemeClr>
              </a:solidFill>
              <a:ln>
                <a:solidFill>
                  <a:schemeClr val="tx1"/>
                </a:solid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36000" rIns="36000" bIns="36000" numCol="1" rtlCol="0" anchor="t" anchorCtr="0" compatLnSpc="1">
                <a:prstTxWarp prst="textNoShape">
                  <a:avLst/>
                </a:prstTxWarp>
                <a:spAutoFit/>
              </a:bodyPr>
              <a:lstStyle/>
              <a:p>
                <a:pPr defTabSz="914134">
                  <a:buClr>
                    <a:srgbClr val="CC9900"/>
                  </a:buClr>
                </a:pPr>
                <a:r>
                  <a:rPr lang="zh-CN" altLang="en-US" sz="1050" dirty="0">
                    <a:solidFill>
                      <a:srgbClr val="C00000"/>
                    </a:solidFill>
                    <a:latin typeface="+mn-lt"/>
                    <a:ea typeface="+mn-ea"/>
                  </a:rPr>
                  <a:t>竞争假设</a:t>
                </a:r>
              </a:p>
            </p:txBody>
          </p:sp>
          <p:sp>
            <p:nvSpPr>
              <p:cNvPr id="56" name="圆角矩形 55"/>
              <p:cNvSpPr/>
              <p:nvPr/>
            </p:nvSpPr>
            <p:spPr bwMode="auto">
              <a:xfrm>
                <a:off x="7485601" y="1821384"/>
                <a:ext cx="772574" cy="283642"/>
              </a:xfrm>
              <a:prstGeom prst="roundRect">
                <a:avLst/>
              </a:prstGeom>
              <a:solidFill>
                <a:srgbClr val="CCFFCC"/>
              </a:solidFill>
              <a:ln>
                <a:solidFill>
                  <a:schemeClr val="tx1"/>
                </a:solid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36000" rIns="36000" bIns="36000" numCol="1" rtlCol="0" anchor="t" anchorCtr="0" compatLnSpc="1">
                <a:prstTxWarp prst="textNoShape">
                  <a:avLst/>
                </a:prstTxWarp>
              </a:bodyPr>
              <a:lstStyle/>
              <a:p>
                <a:pPr defTabSz="914134">
                  <a:buClr>
                    <a:srgbClr val="CC9900"/>
                  </a:buClr>
                </a:pPr>
                <a:r>
                  <a:rPr lang="en-US" altLang="zh-CN" sz="1050" dirty="0">
                    <a:solidFill>
                      <a:srgbClr val="C00000"/>
                    </a:solidFill>
                    <a:latin typeface="+mn-lt"/>
                    <a:ea typeface="+mn-ea"/>
                  </a:rPr>
                  <a:t>MVP</a:t>
                </a:r>
                <a:r>
                  <a:rPr lang="zh-CN" altLang="en-US" sz="1050" dirty="0">
                    <a:solidFill>
                      <a:srgbClr val="C00000"/>
                    </a:solidFill>
                    <a:latin typeface="+mn-lt"/>
                    <a:ea typeface="+mn-ea"/>
                  </a:rPr>
                  <a:t>开发</a:t>
                </a:r>
              </a:p>
            </p:txBody>
          </p:sp>
          <p:sp>
            <p:nvSpPr>
              <p:cNvPr id="57" name="矩形 56"/>
              <p:cNvSpPr/>
              <p:nvPr/>
            </p:nvSpPr>
            <p:spPr bwMode="auto">
              <a:xfrm>
                <a:off x="3705225" y="1771650"/>
                <a:ext cx="3343275" cy="390525"/>
              </a:xfrm>
              <a:prstGeom prst="rect">
                <a:avLst/>
              </a:prstGeom>
              <a:noFill/>
              <a:ln>
                <a:solidFill>
                  <a:schemeClr val="tx1"/>
                </a:solidFill>
                <a:prstDash val="dash"/>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6" tIns="45708" rIns="91416" bIns="45708" numCol="1" rtlCol="0" anchor="t" anchorCtr="0" compatLnSpc="1">
                <a:prstTxWarp prst="textNoShape">
                  <a:avLst/>
                </a:prstTxWarp>
              </a:bodyPr>
              <a:lstStyle/>
              <a:p>
                <a:pPr defTabSz="914134">
                  <a:buClr>
                    <a:srgbClr val="CC9900"/>
                  </a:buClr>
                  <a:buFont typeface="Wingdings" pitchFamily="2" charset="2"/>
                  <a:buChar char="n"/>
                </a:pPr>
                <a:endParaRPr lang="zh-CN" altLang="en-US" sz="1800" b="0">
                  <a:solidFill>
                    <a:schemeClr val="tx1"/>
                  </a:solidFill>
                  <a:latin typeface="+mn-lt"/>
                  <a:ea typeface="宋体" charset="-122"/>
                </a:endParaRPr>
              </a:p>
            </p:txBody>
          </p:sp>
          <p:cxnSp>
            <p:nvCxnSpPr>
              <p:cNvPr id="59" name="直接箭头连接符 58"/>
              <p:cNvCxnSpPr>
                <a:stCxn id="57" idx="3"/>
                <a:endCxn id="56" idx="1"/>
              </p:cNvCxnSpPr>
              <p:nvPr/>
            </p:nvCxnSpPr>
            <p:spPr bwMode="auto">
              <a:xfrm flipV="1">
                <a:off x="7048500" y="1963205"/>
                <a:ext cx="437101" cy="3708"/>
              </a:xfrm>
              <a:prstGeom prst="straightConnector1">
                <a:avLst/>
              </a:prstGeom>
              <a:ln>
                <a:tailEnd type="arrow"/>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sp>
            <p:nvSpPr>
              <p:cNvPr id="60" name="圆角矩形 59"/>
              <p:cNvSpPr/>
              <p:nvPr/>
            </p:nvSpPr>
            <p:spPr bwMode="auto">
              <a:xfrm>
                <a:off x="3727989" y="2254771"/>
                <a:ext cx="772574" cy="300597"/>
              </a:xfrm>
              <a:prstGeom prst="roundRect">
                <a:avLst/>
              </a:prstGeom>
              <a:solidFill>
                <a:schemeClr val="bg1">
                  <a:lumMod val="85000"/>
                </a:schemeClr>
              </a:solidFill>
              <a:ln>
                <a:solidFill>
                  <a:schemeClr val="tx1"/>
                </a:solid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36000" rIns="36000" bIns="36000" numCol="1" rtlCol="0" anchor="t" anchorCtr="0" compatLnSpc="1">
                <a:prstTxWarp prst="textNoShape">
                  <a:avLst/>
                </a:prstTxWarp>
                <a:spAutoFit/>
              </a:bodyPr>
              <a:lstStyle/>
              <a:p>
                <a:pPr defTabSz="914134">
                  <a:buClr>
                    <a:srgbClr val="CC9900"/>
                  </a:buClr>
                </a:pPr>
                <a:r>
                  <a:rPr lang="zh-CN" altLang="en-US" sz="1050" dirty="0">
                    <a:solidFill>
                      <a:srgbClr val="C00000"/>
                    </a:solidFill>
                    <a:latin typeface="+mn-lt"/>
                    <a:ea typeface="+mn-ea"/>
                  </a:rPr>
                  <a:t>客户接触</a:t>
                </a:r>
              </a:p>
            </p:txBody>
          </p:sp>
          <p:sp>
            <p:nvSpPr>
              <p:cNvPr id="61" name="圆角矩形 60"/>
              <p:cNvSpPr/>
              <p:nvPr/>
            </p:nvSpPr>
            <p:spPr bwMode="auto">
              <a:xfrm>
                <a:off x="4570951" y="2254771"/>
                <a:ext cx="772574" cy="300597"/>
              </a:xfrm>
              <a:prstGeom prst="roundRect">
                <a:avLst/>
              </a:prstGeom>
              <a:solidFill>
                <a:schemeClr val="bg1">
                  <a:lumMod val="85000"/>
                </a:schemeClr>
              </a:solidFill>
              <a:ln>
                <a:solidFill>
                  <a:schemeClr val="tx1"/>
                </a:solid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36000" rIns="36000" bIns="36000" numCol="1" rtlCol="0" anchor="t" anchorCtr="0" compatLnSpc="1">
                <a:prstTxWarp prst="textNoShape">
                  <a:avLst/>
                </a:prstTxWarp>
                <a:spAutoFit/>
              </a:bodyPr>
              <a:lstStyle/>
              <a:p>
                <a:pPr defTabSz="914134">
                  <a:buClr>
                    <a:srgbClr val="CC9900"/>
                  </a:buClr>
                </a:pPr>
                <a:r>
                  <a:rPr lang="zh-CN" altLang="en-US" sz="1050" dirty="0">
                    <a:solidFill>
                      <a:srgbClr val="C00000"/>
                    </a:solidFill>
                    <a:latin typeface="+mn-lt"/>
                    <a:ea typeface="+mn-ea"/>
                  </a:rPr>
                  <a:t>问题呈现</a:t>
                </a:r>
              </a:p>
            </p:txBody>
          </p:sp>
          <p:sp>
            <p:nvSpPr>
              <p:cNvPr id="62" name="圆角矩形 61"/>
              <p:cNvSpPr/>
              <p:nvPr/>
            </p:nvSpPr>
            <p:spPr bwMode="auto">
              <a:xfrm>
                <a:off x="5418676" y="2254771"/>
                <a:ext cx="772574" cy="300597"/>
              </a:xfrm>
              <a:prstGeom prst="roundRect">
                <a:avLst/>
              </a:prstGeom>
              <a:solidFill>
                <a:schemeClr val="bg1">
                  <a:lumMod val="85000"/>
                </a:schemeClr>
              </a:solidFill>
              <a:ln>
                <a:solidFill>
                  <a:schemeClr val="tx1"/>
                </a:solid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36000" rIns="36000" bIns="36000" numCol="1" rtlCol="0" anchor="t" anchorCtr="0" compatLnSpc="1">
                <a:prstTxWarp prst="textNoShape">
                  <a:avLst/>
                </a:prstTxWarp>
                <a:spAutoFit/>
              </a:bodyPr>
              <a:lstStyle/>
              <a:p>
                <a:pPr defTabSz="914134">
                  <a:buClr>
                    <a:srgbClr val="CC9900"/>
                  </a:buClr>
                </a:pPr>
                <a:r>
                  <a:rPr lang="zh-CN" altLang="en-US" sz="1050" dirty="0">
                    <a:solidFill>
                      <a:srgbClr val="C00000"/>
                    </a:solidFill>
                    <a:latin typeface="+mn-lt"/>
                    <a:ea typeface="+mn-ea"/>
                  </a:rPr>
                  <a:t>客户理解</a:t>
                </a:r>
              </a:p>
            </p:txBody>
          </p:sp>
          <p:cxnSp>
            <p:nvCxnSpPr>
              <p:cNvPr id="64" name="形状 63"/>
              <p:cNvCxnSpPr>
                <a:stCxn id="56" idx="3"/>
                <a:endCxn id="60" idx="1"/>
              </p:cNvCxnSpPr>
              <p:nvPr/>
            </p:nvCxnSpPr>
            <p:spPr bwMode="auto">
              <a:xfrm flipH="1">
                <a:off x="3727989" y="1963205"/>
                <a:ext cx="4530185" cy="441865"/>
              </a:xfrm>
              <a:prstGeom prst="bentConnector5">
                <a:avLst>
                  <a:gd name="adj1" fmla="val -5852"/>
                  <a:gd name="adj2" fmla="val 49041"/>
                  <a:gd name="adj3" fmla="val 105852"/>
                </a:avLst>
              </a:prstGeom>
              <a:ln>
                <a:tailEnd type="arrow"/>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sp>
            <p:nvSpPr>
              <p:cNvPr id="65" name="圆角矩形 64"/>
              <p:cNvSpPr/>
              <p:nvPr/>
            </p:nvSpPr>
            <p:spPr bwMode="auto">
              <a:xfrm>
                <a:off x="7495126" y="2297634"/>
                <a:ext cx="772574" cy="283642"/>
              </a:xfrm>
              <a:prstGeom prst="roundRect">
                <a:avLst/>
              </a:prstGeom>
              <a:solidFill>
                <a:srgbClr val="CCFFCC"/>
              </a:solidFill>
              <a:ln>
                <a:solidFill>
                  <a:schemeClr val="tx1"/>
                </a:solid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36000" rIns="36000" bIns="36000" numCol="1" rtlCol="0" anchor="t" anchorCtr="0" compatLnSpc="1">
                <a:prstTxWarp prst="textNoShape">
                  <a:avLst/>
                </a:prstTxWarp>
              </a:bodyPr>
              <a:lstStyle/>
              <a:p>
                <a:pPr defTabSz="914134">
                  <a:buClr>
                    <a:srgbClr val="CC9900"/>
                  </a:buClr>
                </a:pPr>
                <a:r>
                  <a:rPr lang="zh-CN" altLang="en-US" sz="1050" dirty="0">
                    <a:solidFill>
                      <a:srgbClr val="C00000"/>
                    </a:solidFill>
                    <a:latin typeface="+mn-lt"/>
                    <a:ea typeface="+mn-ea"/>
                  </a:rPr>
                  <a:t>测量信息</a:t>
                </a:r>
              </a:p>
            </p:txBody>
          </p:sp>
          <p:sp>
            <p:nvSpPr>
              <p:cNvPr id="66" name="圆角矩形 65"/>
              <p:cNvSpPr/>
              <p:nvPr/>
            </p:nvSpPr>
            <p:spPr bwMode="auto">
              <a:xfrm>
                <a:off x="6247351" y="2254771"/>
                <a:ext cx="772574" cy="300597"/>
              </a:xfrm>
              <a:prstGeom prst="roundRect">
                <a:avLst/>
              </a:prstGeom>
              <a:solidFill>
                <a:schemeClr val="bg1">
                  <a:lumMod val="85000"/>
                </a:schemeClr>
              </a:solidFill>
              <a:ln>
                <a:solidFill>
                  <a:schemeClr val="tx1"/>
                </a:solid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36000" rIns="36000" bIns="36000" numCol="1" rtlCol="0" anchor="t" anchorCtr="0" compatLnSpc="1">
                <a:prstTxWarp prst="textNoShape">
                  <a:avLst/>
                </a:prstTxWarp>
                <a:spAutoFit/>
              </a:bodyPr>
              <a:lstStyle/>
              <a:p>
                <a:pPr defTabSz="914134">
                  <a:buClr>
                    <a:srgbClr val="CC9900"/>
                  </a:buClr>
                </a:pPr>
                <a:r>
                  <a:rPr lang="zh-CN" altLang="en-US" sz="1050" dirty="0">
                    <a:solidFill>
                      <a:srgbClr val="C00000"/>
                    </a:solidFill>
                    <a:latin typeface="+mn-lt"/>
                    <a:ea typeface="+mn-ea"/>
                  </a:rPr>
                  <a:t>客户使用</a:t>
                </a:r>
              </a:p>
            </p:txBody>
          </p:sp>
          <p:sp>
            <p:nvSpPr>
              <p:cNvPr id="67" name="矩形 66"/>
              <p:cNvSpPr/>
              <p:nvPr/>
            </p:nvSpPr>
            <p:spPr bwMode="auto">
              <a:xfrm>
                <a:off x="3695700" y="2238375"/>
                <a:ext cx="3343275" cy="390525"/>
              </a:xfrm>
              <a:prstGeom prst="rect">
                <a:avLst/>
              </a:prstGeom>
              <a:noFill/>
              <a:ln>
                <a:solidFill>
                  <a:schemeClr val="tx1"/>
                </a:solidFill>
                <a:prstDash val="dash"/>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6" tIns="45708" rIns="91416" bIns="45708" numCol="1" rtlCol="0" anchor="t" anchorCtr="0" compatLnSpc="1">
                <a:prstTxWarp prst="textNoShape">
                  <a:avLst/>
                </a:prstTxWarp>
              </a:bodyPr>
              <a:lstStyle/>
              <a:p>
                <a:pPr defTabSz="914134">
                  <a:buClr>
                    <a:srgbClr val="CC9900"/>
                  </a:buClr>
                  <a:buFont typeface="Wingdings" pitchFamily="2" charset="2"/>
                  <a:buChar char="n"/>
                </a:pPr>
                <a:endParaRPr lang="zh-CN" altLang="en-US" sz="1800" b="0">
                  <a:solidFill>
                    <a:schemeClr val="tx1"/>
                  </a:solidFill>
                  <a:latin typeface="+mn-lt"/>
                  <a:ea typeface="宋体" charset="-122"/>
                </a:endParaRPr>
              </a:p>
            </p:txBody>
          </p:sp>
          <p:cxnSp>
            <p:nvCxnSpPr>
              <p:cNvPr id="69" name="直接箭头连接符 68"/>
              <p:cNvCxnSpPr>
                <a:stCxn id="67" idx="3"/>
                <a:endCxn id="65" idx="1"/>
              </p:cNvCxnSpPr>
              <p:nvPr/>
            </p:nvCxnSpPr>
            <p:spPr bwMode="auto">
              <a:xfrm>
                <a:off x="7038975" y="2433638"/>
                <a:ext cx="456151" cy="5817"/>
              </a:xfrm>
              <a:prstGeom prst="straightConnector1">
                <a:avLst/>
              </a:prstGeom>
              <a:ln>
                <a:tailEnd type="arrow"/>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cxnSp>
            <p:nvCxnSpPr>
              <p:cNvPr id="71" name="形状 70"/>
              <p:cNvCxnSpPr>
                <a:stCxn id="66" idx="2"/>
                <a:endCxn id="44" idx="1"/>
              </p:cNvCxnSpPr>
              <p:nvPr/>
            </p:nvCxnSpPr>
            <p:spPr bwMode="auto">
              <a:xfrm rot="5400000">
                <a:off x="4607740" y="737406"/>
                <a:ext cx="207936" cy="3843862"/>
              </a:xfrm>
              <a:prstGeom prst="bentConnector4">
                <a:avLst>
                  <a:gd name="adj1" fmla="val 15898"/>
                  <a:gd name="adj2" fmla="val 106897"/>
                </a:avLst>
              </a:prstGeom>
              <a:ln>
                <a:tailEnd type="arrow"/>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sp>
            <p:nvSpPr>
              <p:cNvPr id="72" name="圆角矩形 71"/>
              <p:cNvSpPr/>
              <p:nvPr/>
            </p:nvSpPr>
            <p:spPr bwMode="auto">
              <a:xfrm>
                <a:off x="7495126" y="2716734"/>
                <a:ext cx="772574" cy="283642"/>
              </a:xfrm>
              <a:prstGeom prst="roundRect">
                <a:avLst/>
              </a:prstGeom>
              <a:solidFill>
                <a:srgbClr val="CCFFCC"/>
              </a:solidFill>
              <a:ln>
                <a:solidFill>
                  <a:schemeClr val="tx1"/>
                </a:solid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36000" rIns="36000" bIns="36000" numCol="1" rtlCol="0" anchor="t" anchorCtr="0" compatLnSpc="1">
                <a:prstTxWarp prst="textNoShape">
                  <a:avLst/>
                </a:prstTxWarp>
              </a:bodyPr>
              <a:lstStyle/>
              <a:p>
                <a:pPr defTabSz="914134">
                  <a:buClr>
                    <a:srgbClr val="CC9900"/>
                  </a:buClr>
                </a:pPr>
                <a:r>
                  <a:rPr lang="zh-CN" altLang="en-US" sz="1050" dirty="0">
                    <a:solidFill>
                      <a:srgbClr val="C00000"/>
                    </a:solidFill>
                    <a:latin typeface="+mn-lt"/>
                    <a:ea typeface="+mn-ea"/>
                  </a:rPr>
                  <a:t>认知改进</a:t>
                </a:r>
              </a:p>
            </p:txBody>
          </p:sp>
          <p:cxnSp>
            <p:nvCxnSpPr>
              <p:cNvPr id="74" name="直接箭头连接符 73"/>
              <p:cNvCxnSpPr>
                <a:stCxn id="56" idx="2"/>
                <a:endCxn id="65" idx="0"/>
              </p:cNvCxnSpPr>
              <p:nvPr/>
            </p:nvCxnSpPr>
            <p:spPr bwMode="auto">
              <a:xfrm>
                <a:off x="7871888" y="2105026"/>
                <a:ext cx="9525" cy="192608"/>
              </a:xfrm>
              <a:prstGeom prst="straightConnector1">
                <a:avLst/>
              </a:prstGeom>
              <a:ln>
                <a:tailEnd type="arrow"/>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cxnSp>
            <p:nvCxnSpPr>
              <p:cNvPr id="76" name="直接箭头连接符 75"/>
              <p:cNvCxnSpPr>
                <a:stCxn id="65" idx="2"/>
                <a:endCxn id="72" idx="0"/>
              </p:cNvCxnSpPr>
              <p:nvPr/>
            </p:nvCxnSpPr>
            <p:spPr bwMode="auto">
              <a:xfrm>
                <a:off x="7881413" y="2581276"/>
                <a:ext cx="0" cy="135458"/>
              </a:xfrm>
              <a:prstGeom prst="straightConnector1">
                <a:avLst/>
              </a:prstGeom>
              <a:ln>
                <a:tailEnd type="arrow"/>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cxnSp>
            <p:nvCxnSpPr>
              <p:cNvPr id="78" name="形状 77"/>
              <p:cNvCxnSpPr>
                <a:stCxn id="72" idx="2"/>
                <a:endCxn id="56" idx="0"/>
              </p:cNvCxnSpPr>
              <p:nvPr/>
            </p:nvCxnSpPr>
            <p:spPr bwMode="auto">
              <a:xfrm rot="5400000" flipH="1">
                <a:off x="7287155" y="2406118"/>
                <a:ext cx="1178992" cy="9525"/>
              </a:xfrm>
              <a:prstGeom prst="bentConnector5">
                <a:avLst>
                  <a:gd name="adj1" fmla="val -19389"/>
                  <a:gd name="adj2" fmla="val 6555507"/>
                  <a:gd name="adj3" fmla="val 119389"/>
                </a:avLst>
              </a:prstGeom>
              <a:ln>
                <a:tailEnd type="arrow"/>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grpSp>
        <p:sp>
          <p:nvSpPr>
            <p:cNvPr id="80" name="TextBox 79"/>
            <p:cNvSpPr txBox="1"/>
            <p:nvPr/>
          </p:nvSpPr>
          <p:spPr>
            <a:xfrm>
              <a:off x="1955840" y="4784006"/>
              <a:ext cx="1697735" cy="749256"/>
            </a:xfrm>
            <a:prstGeom prst="rect">
              <a:avLst/>
            </a:prstGeom>
            <a:solidFill>
              <a:srgbClr val="990000"/>
            </a:solidFill>
          </p:spPr>
          <p:txBody>
            <a:bodyPr wrap="square" lIns="72000" tIns="36000" rIns="72000" bIns="36000" rtlCol="0">
              <a:spAutoFit/>
            </a:bodyPr>
            <a:lstStyle/>
            <a:p>
              <a:r>
                <a:rPr lang="zh-CN" altLang="en-US" b="0" dirty="0">
                  <a:solidFill>
                    <a:srgbClr val="FFFFFF"/>
                  </a:solidFill>
                  <a:latin typeface="+mn-lt"/>
                  <a:ea typeface="+mn-ea"/>
                </a:rPr>
                <a:t>客户探索与检验过程中，不断形成客户群和商业模式</a:t>
              </a:r>
              <a:endParaRPr lang="en-US" altLang="zh-CN" b="0" dirty="0">
                <a:solidFill>
                  <a:srgbClr val="FFFFFF"/>
                </a:solidFill>
                <a:latin typeface="+mn-lt"/>
                <a:ea typeface="+mn-ea"/>
              </a:endParaRPr>
            </a:p>
          </p:txBody>
        </p:sp>
        <p:sp>
          <p:nvSpPr>
            <p:cNvPr id="81" name="矩形 80"/>
            <p:cNvSpPr/>
            <p:nvPr/>
          </p:nvSpPr>
          <p:spPr bwMode="auto">
            <a:xfrm>
              <a:off x="7314486" y="2454988"/>
              <a:ext cx="1828324" cy="869306"/>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vert="horz" wrap="square" lIns="72000" tIns="36000" rIns="36000" bIns="36000" numCol="1" rtlCol="0" anchor="t" anchorCtr="0" compatLnSpc="1">
              <a:prstTxWarp prst="textNoShape">
                <a:avLst/>
              </a:prstTxWarp>
              <a:spAutoFit/>
            </a:bodyPr>
            <a:lstStyle/>
            <a:p>
              <a:pPr defTabSz="914134" eaLnBrk="0" hangingPunct="0"/>
              <a:r>
                <a:rPr lang="zh-CN" altLang="en-US" sz="1100" dirty="0">
                  <a:latin typeface="+mn-lt"/>
                  <a:ea typeface="华文细黑" pitchFamily="2" charset="-122"/>
                </a:rPr>
                <a:t>测量信息：</a:t>
              </a:r>
              <a:r>
                <a:rPr lang="zh-CN" altLang="en-US" sz="1100" b="0" dirty="0">
                  <a:latin typeface="+mn-lt"/>
                  <a:ea typeface="华文细黑" pitchFamily="2" charset="-122"/>
                </a:rPr>
                <a:t>早期客户的反馈作为产品改进的数据信息，进一步客户访谈获得改进信息</a:t>
              </a:r>
              <a:endParaRPr lang="zh-CN" altLang="en-US" sz="1100" b="0" dirty="0">
                <a:solidFill>
                  <a:schemeClr val="tx1"/>
                </a:solidFill>
                <a:latin typeface="+mn-lt"/>
                <a:ea typeface="华文细黑" pitchFamily="2" charset="-122"/>
              </a:endParaRPr>
            </a:p>
          </p:txBody>
        </p:sp>
        <p:cxnSp>
          <p:nvCxnSpPr>
            <p:cNvPr id="83" name="直接箭头连接符 82"/>
            <p:cNvCxnSpPr>
              <a:stCxn id="81" idx="2"/>
              <a:endCxn id="65" idx="3"/>
            </p:cNvCxnSpPr>
            <p:nvPr/>
          </p:nvCxnSpPr>
          <p:spPr bwMode="auto">
            <a:xfrm flipH="1">
              <a:off x="7562072" y="3324294"/>
              <a:ext cx="666576" cy="715203"/>
            </a:xfrm>
            <a:prstGeom prst="straightConnector1">
              <a:avLst/>
            </a:prstGeom>
            <a:ln>
              <a:tailEnd type="arrow"/>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sp>
          <p:nvSpPr>
            <p:cNvPr id="84" name="矩形 83"/>
            <p:cNvSpPr/>
            <p:nvPr/>
          </p:nvSpPr>
          <p:spPr bwMode="auto">
            <a:xfrm>
              <a:off x="7619207" y="4208489"/>
              <a:ext cx="1523603" cy="869306"/>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vert="horz" wrap="square" lIns="72000" tIns="36000" rIns="36000" bIns="36000" numCol="1" rtlCol="0" anchor="t" anchorCtr="0" compatLnSpc="1">
              <a:prstTxWarp prst="textNoShape">
                <a:avLst/>
              </a:prstTxWarp>
              <a:spAutoFit/>
            </a:bodyPr>
            <a:lstStyle/>
            <a:p>
              <a:pPr defTabSz="914134" eaLnBrk="0" hangingPunct="0"/>
              <a:r>
                <a:rPr lang="zh-CN" altLang="en-US" sz="1100" dirty="0">
                  <a:solidFill>
                    <a:schemeClr val="tx1"/>
                  </a:solidFill>
                  <a:latin typeface="+mn-lt"/>
                  <a:ea typeface="华文细黑" pitchFamily="2" charset="-122"/>
                </a:rPr>
                <a:t>认知</a:t>
              </a:r>
              <a:r>
                <a:rPr lang="zh-CN" altLang="en-US" sz="1100" dirty="0">
                  <a:latin typeface="+mn-lt"/>
                  <a:ea typeface="华文细黑" pitchFamily="2" charset="-122"/>
                </a:rPr>
                <a:t>改进</a:t>
              </a:r>
              <a:r>
                <a:rPr lang="zh-CN" altLang="en-US" sz="1100" b="0" dirty="0">
                  <a:solidFill>
                    <a:schemeClr val="tx1"/>
                  </a:solidFill>
                  <a:latin typeface="+mn-lt"/>
                  <a:ea typeface="华文细黑" pitchFamily="2" charset="-122"/>
                </a:rPr>
                <a:t>：基于当前客户问题对齐和解决状况进一步完善和探索客户问题</a:t>
              </a:r>
            </a:p>
          </p:txBody>
        </p:sp>
        <p:cxnSp>
          <p:nvCxnSpPr>
            <p:cNvPr id="47" name="Straight Connector 46"/>
            <p:cNvCxnSpPr/>
            <p:nvPr/>
          </p:nvCxnSpPr>
          <p:spPr bwMode="auto">
            <a:xfrm flipH="1">
              <a:off x="1715244" y="2983346"/>
              <a:ext cx="365665" cy="472317"/>
            </a:xfrm>
            <a:prstGeom prst="line">
              <a:avLst/>
            </a:prstGeom>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cxnSp>
          <p:nvCxnSpPr>
            <p:cNvPr id="49" name="Straight Connector 48"/>
            <p:cNvCxnSpPr/>
            <p:nvPr/>
          </p:nvCxnSpPr>
          <p:spPr bwMode="auto">
            <a:xfrm flipH="1" flipV="1">
              <a:off x="1700008" y="4141285"/>
              <a:ext cx="236159" cy="1119848"/>
            </a:xfrm>
            <a:prstGeom prst="line">
              <a:avLst/>
            </a:prstGeom>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828128454"/>
      </p:ext>
    </p:extLst>
  </p:cSld>
  <p:clrMapOvr>
    <a:masterClrMapping/>
  </p:clrMapOvr>
  <p:transition advClick="0" advTm="8000"/>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7" name="组合 146"/>
          <p:cNvGrpSpPr/>
          <p:nvPr/>
        </p:nvGrpSpPr>
        <p:grpSpPr>
          <a:xfrm>
            <a:off x="662402" y="1268760"/>
            <a:ext cx="8059588" cy="3168352"/>
            <a:chOff x="837940" y="1484784"/>
            <a:chExt cx="7766311" cy="2844897"/>
          </a:xfrm>
        </p:grpSpPr>
        <p:sp>
          <p:nvSpPr>
            <p:cNvPr id="110" name="Freeform 145"/>
            <p:cNvSpPr>
              <a:spLocks/>
            </p:cNvSpPr>
            <p:nvPr/>
          </p:nvSpPr>
          <p:spPr bwMode="auto">
            <a:xfrm rot="16200000">
              <a:off x="1145031" y="3186870"/>
              <a:ext cx="2251350" cy="34272"/>
            </a:xfrm>
            <a:custGeom>
              <a:avLst/>
              <a:gdLst/>
              <a:ahLst/>
              <a:cxnLst>
                <a:cxn ang="0">
                  <a:pos x="543" y="15"/>
                </a:cxn>
                <a:cxn ang="0">
                  <a:pos x="525" y="15"/>
                </a:cxn>
                <a:cxn ang="0">
                  <a:pos x="488" y="18"/>
                </a:cxn>
                <a:cxn ang="0">
                  <a:pos x="475" y="17"/>
                </a:cxn>
                <a:cxn ang="0">
                  <a:pos x="436" y="15"/>
                </a:cxn>
                <a:cxn ang="0">
                  <a:pos x="423" y="15"/>
                </a:cxn>
                <a:cxn ang="0">
                  <a:pos x="401" y="16"/>
                </a:cxn>
                <a:cxn ang="0">
                  <a:pos x="382" y="15"/>
                </a:cxn>
                <a:cxn ang="0">
                  <a:pos x="372" y="14"/>
                </a:cxn>
                <a:cxn ang="0">
                  <a:pos x="363" y="16"/>
                </a:cxn>
                <a:cxn ang="0">
                  <a:pos x="341" y="18"/>
                </a:cxn>
                <a:cxn ang="0">
                  <a:pos x="329" y="17"/>
                </a:cxn>
                <a:cxn ang="0">
                  <a:pos x="316" y="19"/>
                </a:cxn>
                <a:cxn ang="0">
                  <a:pos x="300" y="17"/>
                </a:cxn>
                <a:cxn ang="0">
                  <a:pos x="282" y="17"/>
                </a:cxn>
                <a:cxn ang="0">
                  <a:pos x="259" y="16"/>
                </a:cxn>
                <a:cxn ang="0">
                  <a:pos x="250" y="17"/>
                </a:cxn>
                <a:cxn ang="0">
                  <a:pos x="241" y="15"/>
                </a:cxn>
                <a:cxn ang="0">
                  <a:pos x="233" y="17"/>
                </a:cxn>
                <a:cxn ang="0">
                  <a:pos x="230" y="17"/>
                </a:cxn>
                <a:cxn ang="0">
                  <a:pos x="219" y="17"/>
                </a:cxn>
                <a:cxn ang="0">
                  <a:pos x="188" y="17"/>
                </a:cxn>
                <a:cxn ang="0">
                  <a:pos x="176" y="17"/>
                </a:cxn>
                <a:cxn ang="0">
                  <a:pos x="166" y="17"/>
                </a:cxn>
                <a:cxn ang="0">
                  <a:pos x="140" y="16"/>
                </a:cxn>
                <a:cxn ang="0">
                  <a:pos x="134" y="12"/>
                </a:cxn>
                <a:cxn ang="0">
                  <a:pos x="125" y="16"/>
                </a:cxn>
                <a:cxn ang="0">
                  <a:pos x="118" y="20"/>
                </a:cxn>
                <a:cxn ang="0">
                  <a:pos x="106" y="18"/>
                </a:cxn>
                <a:cxn ang="0">
                  <a:pos x="102" y="20"/>
                </a:cxn>
                <a:cxn ang="0">
                  <a:pos x="97" y="18"/>
                </a:cxn>
                <a:cxn ang="0">
                  <a:pos x="88" y="15"/>
                </a:cxn>
                <a:cxn ang="0">
                  <a:pos x="78" y="18"/>
                </a:cxn>
                <a:cxn ang="0">
                  <a:pos x="73" y="16"/>
                </a:cxn>
                <a:cxn ang="0">
                  <a:pos x="65" y="18"/>
                </a:cxn>
                <a:cxn ang="0">
                  <a:pos x="56" y="18"/>
                </a:cxn>
                <a:cxn ang="0">
                  <a:pos x="60" y="13"/>
                </a:cxn>
                <a:cxn ang="0">
                  <a:pos x="44" y="16"/>
                </a:cxn>
                <a:cxn ang="0">
                  <a:pos x="22" y="9"/>
                </a:cxn>
                <a:cxn ang="0">
                  <a:pos x="15" y="8"/>
                </a:cxn>
                <a:cxn ang="0">
                  <a:pos x="0" y="8"/>
                </a:cxn>
                <a:cxn ang="0">
                  <a:pos x="6" y="5"/>
                </a:cxn>
                <a:cxn ang="0">
                  <a:pos x="20" y="8"/>
                </a:cxn>
                <a:cxn ang="0">
                  <a:pos x="46" y="4"/>
                </a:cxn>
                <a:cxn ang="0">
                  <a:pos x="89" y="3"/>
                </a:cxn>
                <a:cxn ang="0">
                  <a:pos x="137" y="2"/>
                </a:cxn>
                <a:cxn ang="0">
                  <a:pos x="176" y="2"/>
                </a:cxn>
                <a:cxn ang="0">
                  <a:pos x="204" y="1"/>
                </a:cxn>
                <a:cxn ang="0">
                  <a:pos x="263" y="3"/>
                </a:cxn>
                <a:cxn ang="0">
                  <a:pos x="294" y="5"/>
                </a:cxn>
                <a:cxn ang="0">
                  <a:pos x="334" y="7"/>
                </a:cxn>
                <a:cxn ang="0">
                  <a:pos x="467" y="4"/>
                </a:cxn>
                <a:cxn ang="0">
                  <a:pos x="502" y="5"/>
                </a:cxn>
                <a:cxn ang="0">
                  <a:pos x="604" y="17"/>
                </a:cxn>
              </a:cxnLst>
              <a:rect l="0" t="0" r="r" b="b"/>
              <a:pathLst>
                <a:path w="613" h="21">
                  <a:moveTo>
                    <a:pt x="604" y="17"/>
                  </a:moveTo>
                  <a:cubicBezTo>
                    <a:pt x="597" y="21"/>
                    <a:pt x="587" y="16"/>
                    <a:pt x="579" y="18"/>
                  </a:cubicBezTo>
                  <a:cubicBezTo>
                    <a:pt x="578" y="19"/>
                    <a:pt x="580" y="16"/>
                    <a:pt x="577" y="17"/>
                  </a:cubicBezTo>
                  <a:cubicBezTo>
                    <a:pt x="570" y="20"/>
                    <a:pt x="557" y="17"/>
                    <a:pt x="548" y="15"/>
                  </a:cubicBezTo>
                  <a:cubicBezTo>
                    <a:pt x="549" y="14"/>
                    <a:pt x="549" y="14"/>
                    <a:pt x="549" y="14"/>
                  </a:cubicBezTo>
                  <a:cubicBezTo>
                    <a:pt x="547" y="13"/>
                    <a:pt x="545" y="15"/>
                    <a:pt x="543" y="15"/>
                  </a:cubicBezTo>
                  <a:cubicBezTo>
                    <a:pt x="543" y="15"/>
                    <a:pt x="543" y="14"/>
                    <a:pt x="543" y="14"/>
                  </a:cubicBezTo>
                  <a:cubicBezTo>
                    <a:pt x="542" y="15"/>
                    <a:pt x="539" y="14"/>
                    <a:pt x="539" y="15"/>
                  </a:cubicBezTo>
                  <a:cubicBezTo>
                    <a:pt x="538" y="15"/>
                    <a:pt x="538" y="14"/>
                    <a:pt x="537" y="13"/>
                  </a:cubicBezTo>
                  <a:cubicBezTo>
                    <a:pt x="536" y="15"/>
                    <a:pt x="536" y="15"/>
                    <a:pt x="536" y="15"/>
                  </a:cubicBezTo>
                  <a:cubicBezTo>
                    <a:pt x="533" y="18"/>
                    <a:pt x="529" y="14"/>
                    <a:pt x="524" y="16"/>
                  </a:cubicBezTo>
                  <a:cubicBezTo>
                    <a:pt x="525" y="16"/>
                    <a:pt x="525" y="15"/>
                    <a:pt x="525" y="15"/>
                  </a:cubicBezTo>
                  <a:cubicBezTo>
                    <a:pt x="518" y="17"/>
                    <a:pt x="510" y="16"/>
                    <a:pt x="502" y="17"/>
                  </a:cubicBezTo>
                  <a:cubicBezTo>
                    <a:pt x="503" y="16"/>
                    <a:pt x="503" y="15"/>
                    <a:pt x="502" y="15"/>
                  </a:cubicBezTo>
                  <a:cubicBezTo>
                    <a:pt x="502" y="16"/>
                    <a:pt x="500" y="17"/>
                    <a:pt x="498" y="17"/>
                  </a:cubicBezTo>
                  <a:cubicBezTo>
                    <a:pt x="497" y="15"/>
                    <a:pt x="494" y="18"/>
                    <a:pt x="492" y="17"/>
                  </a:cubicBezTo>
                  <a:cubicBezTo>
                    <a:pt x="492" y="17"/>
                    <a:pt x="492" y="17"/>
                    <a:pt x="492" y="17"/>
                  </a:cubicBezTo>
                  <a:cubicBezTo>
                    <a:pt x="490" y="19"/>
                    <a:pt x="490" y="16"/>
                    <a:pt x="488" y="18"/>
                  </a:cubicBezTo>
                  <a:cubicBezTo>
                    <a:pt x="487" y="17"/>
                    <a:pt x="487" y="17"/>
                    <a:pt x="487" y="17"/>
                  </a:cubicBezTo>
                  <a:cubicBezTo>
                    <a:pt x="486" y="19"/>
                    <a:pt x="485" y="16"/>
                    <a:pt x="483" y="17"/>
                  </a:cubicBezTo>
                  <a:cubicBezTo>
                    <a:pt x="483" y="17"/>
                    <a:pt x="483" y="17"/>
                    <a:pt x="483" y="17"/>
                  </a:cubicBezTo>
                  <a:cubicBezTo>
                    <a:pt x="482" y="18"/>
                    <a:pt x="481" y="16"/>
                    <a:pt x="480" y="17"/>
                  </a:cubicBezTo>
                  <a:cubicBezTo>
                    <a:pt x="480" y="17"/>
                    <a:pt x="480" y="17"/>
                    <a:pt x="480" y="17"/>
                  </a:cubicBezTo>
                  <a:cubicBezTo>
                    <a:pt x="477" y="17"/>
                    <a:pt x="475" y="16"/>
                    <a:pt x="475" y="17"/>
                  </a:cubicBezTo>
                  <a:cubicBezTo>
                    <a:pt x="474" y="16"/>
                    <a:pt x="478" y="17"/>
                    <a:pt x="477" y="15"/>
                  </a:cubicBezTo>
                  <a:cubicBezTo>
                    <a:pt x="467" y="16"/>
                    <a:pt x="457" y="16"/>
                    <a:pt x="447" y="16"/>
                  </a:cubicBezTo>
                  <a:cubicBezTo>
                    <a:pt x="446" y="15"/>
                    <a:pt x="446" y="15"/>
                    <a:pt x="445" y="14"/>
                  </a:cubicBezTo>
                  <a:cubicBezTo>
                    <a:pt x="444" y="15"/>
                    <a:pt x="442" y="14"/>
                    <a:pt x="441" y="15"/>
                  </a:cubicBezTo>
                  <a:cubicBezTo>
                    <a:pt x="441" y="15"/>
                    <a:pt x="440" y="14"/>
                    <a:pt x="440" y="14"/>
                  </a:cubicBezTo>
                  <a:cubicBezTo>
                    <a:pt x="438" y="14"/>
                    <a:pt x="438" y="16"/>
                    <a:pt x="436" y="15"/>
                  </a:cubicBezTo>
                  <a:cubicBezTo>
                    <a:pt x="437" y="15"/>
                    <a:pt x="437" y="14"/>
                    <a:pt x="437" y="14"/>
                  </a:cubicBezTo>
                  <a:cubicBezTo>
                    <a:pt x="435" y="15"/>
                    <a:pt x="433" y="15"/>
                    <a:pt x="431" y="15"/>
                  </a:cubicBezTo>
                  <a:cubicBezTo>
                    <a:pt x="431" y="15"/>
                    <a:pt x="432" y="15"/>
                    <a:pt x="431" y="14"/>
                  </a:cubicBezTo>
                  <a:cubicBezTo>
                    <a:pt x="429" y="16"/>
                    <a:pt x="428" y="14"/>
                    <a:pt x="426" y="15"/>
                  </a:cubicBezTo>
                  <a:cubicBezTo>
                    <a:pt x="426" y="14"/>
                    <a:pt x="426" y="14"/>
                    <a:pt x="426" y="14"/>
                  </a:cubicBezTo>
                  <a:cubicBezTo>
                    <a:pt x="423" y="12"/>
                    <a:pt x="426" y="16"/>
                    <a:pt x="423" y="15"/>
                  </a:cubicBezTo>
                  <a:cubicBezTo>
                    <a:pt x="424" y="15"/>
                    <a:pt x="423" y="14"/>
                    <a:pt x="423" y="14"/>
                  </a:cubicBezTo>
                  <a:cubicBezTo>
                    <a:pt x="421" y="16"/>
                    <a:pt x="417" y="15"/>
                    <a:pt x="415" y="16"/>
                  </a:cubicBezTo>
                  <a:cubicBezTo>
                    <a:pt x="415" y="15"/>
                    <a:pt x="415" y="15"/>
                    <a:pt x="415" y="15"/>
                  </a:cubicBezTo>
                  <a:cubicBezTo>
                    <a:pt x="412" y="15"/>
                    <a:pt x="409" y="15"/>
                    <a:pt x="406" y="15"/>
                  </a:cubicBezTo>
                  <a:cubicBezTo>
                    <a:pt x="405" y="15"/>
                    <a:pt x="407" y="13"/>
                    <a:pt x="404" y="13"/>
                  </a:cubicBezTo>
                  <a:cubicBezTo>
                    <a:pt x="404" y="15"/>
                    <a:pt x="399" y="14"/>
                    <a:pt x="401" y="16"/>
                  </a:cubicBezTo>
                  <a:cubicBezTo>
                    <a:pt x="399" y="16"/>
                    <a:pt x="395" y="15"/>
                    <a:pt x="393" y="16"/>
                  </a:cubicBezTo>
                  <a:cubicBezTo>
                    <a:pt x="394" y="15"/>
                    <a:pt x="392" y="13"/>
                    <a:pt x="394" y="13"/>
                  </a:cubicBezTo>
                  <a:cubicBezTo>
                    <a:pt x="393" y="12"/>
                    <a:pt x="393" y="12"/>
                    <a:pt x="393" y="12"/>
                  </a:cubicBezTo>
                  <a:cubicBezTo>
                    <a:pt x="393" y="11"/>
                    <a:pt x="394" y="12"/>
                    <a:pt x="394" y="11"/>
                  </a:cubicBezTo>
                  <a:cubicBezTo>
                    <a:pt x="393" y="11"/>
                    <a:pt x="390" y="12"/>
                    <a:pt x="389" y="12"/>
                  </a:cubicBezTo>
                  <a:cubicBezTo>
                    <a:pt x="387" y="13"/>
                    <a:pt x="385" y="15"/>
                    <a:pt x="382" y="15"/>
                  </a:cubicBezTo>
                  <a:cubicBezTo>
                    <a:pt x="384" y="15"/>
                    <a:pt x="382" y="13"/>
                    <a:pt x="383" y="13"/>
                  </a:cubicBezTo>
                  <a:cubicBezTo>
                    <a:pt x="378" y="17"/>
                    <a:pt x="378" y="17"/>
                    <a:pt x="378" y="17"/>
                  </a:cubicBezTo>
                  <a:cubicBezTo>
                    <a:pt x="377" y="17"/>
                    <a:pt x="378" y="15"/>
                    <a:pt x="377" y="16"/>
                  </a:cubicBezTo>
                  <a:cubicBezTo>
                    <a:pt x="377" y="16"/>
                    <a:pt x="376" y="16"/>
                    <a:pt x="376" y="17"/>
                  </a:cubicBezTo>
                  <a:cubicBezTo>
                    <a:pt x="375" y="17"/>
                    <a:pt x="372" y="17"/>
                    <a:pt x="371" y="15"/>
                  </a:cubicBezTo>
                  <a:cubicBezTo>
                    <a:pt x="371" y="15"/>
                    <a:pt x="373" y="15"/>
                    <a:pt x="372" y="14"/>
                  </a:cubicBezTo>
                  <a:cubicBezTo>
                    <a:pt x="370" y="14"/>
                    <a:pt x="370" y="15"/>
                    <a:pt x="368" y="15"/>
                  </a:cubicBezTo>
                  <a:cubicBezTo>
                    <a:pt x="368" y="15"/>
                    <a:pt x="368" y="15"/>
                    <a:pt x="368" y="15"/>
                  </a:cubicBezTo>
                  <a:cubicBezTo>
                    <a:pt x="367" y="14"/>
                    <a:pt x="364" y="15"/>
                    <a:pt x="366" y="16"/>
                  </a:cubicBezTo>
                  <a:cubicBezTo>
                    <a:pt x="366" y="17"/>
                    <a:pt x="365" y="15"/>
                    <a:pt x="367" y="16"/>
                  </a:cubicBezTo>
                  <a:cubicBezTo>
                    <a:pt x="366" y="17"/>
                    <a:pt x="364" y="17"/>
                    <a:pt x="362" y="17"/>
                  </a:cubicBezTo>
                  <a:cubicBezTo>
                    <a:pt x="362" y="17"/>
                    <a:pt x="362" y="16"/>
                    <a:pt x="363" y="16"/>
                  </a:cubicBezTo>
                  <a:cubicBezTo>
                    <a:pt x="360" y="17"/>
                    <a:pt x="357" y="18"/>
                    <a:pt x="355" y="18"/>
                  </a:cubicBezTo>
                  <a:cubicBezTo>
                    <a:pt x="355" y="19"/>
                    <a:pt x="356" y="17"/>
                    <a:pt x="356" y="17"/>
                  </a:cubicBezTo>
                  <a:cubicBezTo>
                    <a:pt x="353" y="16"/>
                    <a:pt x="349" y="19"/>
                    <a:pt x="346" y="17"/>
                  </a:cubicBezTo>
                  <a:cubicBezTo>
                    <a:pt x="346" y="17"/>
                    <a:pt x="346" y="18"/>
                    <a:pt x="346" y="18"/>
                  </a:cubicBezTo>
                  <a:cubicBezTo>
                    <a:pt x="344" y="18"/>
                    <a:pt x="345" y="17"/>
                    <a:pt x="343" y="17"/>
                  </a:cubicBezTo>
                  <a:cubicBezTo>
                    <a:pt x="343" y="16"/>
                    <a:pt x="342" y="17"/>
                    <a:pt x="341" y="18"/>
                  </a:cubicBezTo>
                  <a:cubicBezTo>
                    <a:pt x="340" y="18"/>
                    <a:pt x="341" y="17"/>
                    <a:pt x="342" y="17"/>
                  </a:cubicBezTo>
                  <a:cubicBezTo>
                    <a:pt x="340" y="18"/>
                    <a:pt x="334" y="19"/>
                    <a:pt x="330" y="18"/>
                  </a:cubicBezTo>
                  <a:cubicBezTo>
                    <a:pt x="330" y="18"/>
                    <a:pt x="328" y="20"/>
                    <a:pt x="327" y="19"/>
                  </a:cubicBezTo>
                  <a:cubicBezTo>
                    <a:pt x="327" y="18"/>
                    <a:pt x="327" y="18"/>
                    <a:pt x="327" y="18"/>
                  </a:cubicBezTo>
                  <a:cubicBezTo>
                    <a:pt x="327" y="17"/>
                    <a:pt x="324" y="18"/>
                    <a:pt x="324" y="17"/>
                  </a:cubicBezTo>
                  <a:cubicBezTo>
                    <a:pt x="322" y="19"/>
                    <a:pt x="331" y="16"/>
                    <a:pt x="329" y="17"/>
                  </a:cubicBezTo>
                  <a:cubicBezTo>
                    <a:pt x="328" y="16"/>
                    <a:pt x="325" y="19"/>
                    <a:pt x="326" y="17"/>
                  </a:cubicBezTo>
                  <a:cubicBezTo>
                    <a:pt x="324" y="17"/>
                    <a:pt x="323" y="19"/>
                    <a:pt x="321" y="18"/>
                  </a:cubicBezTo>
                  <a:cubicBezTo>
                    <a:pt x="321" y="18"/>
                    <a:pt x="322" y="16"/>
                    <a:pt x="321" y="16"/>
                  </a:cubicBezTo>
                  <a:cubicBezTo>
                    <a:pt x="319" y="16"/>
                    <a:pt x="320" y="17"/>
                    <a:pt x="318" y="17"/>
                  </a:cubicBezTo>
                  <a:cubicBezTo>
                    <a:pt x="317" y="17"/>
                    <a:pt x="317" y="17"/>
                    <a:pt x="317" y="17"/>
                  </a:cubicBezTo>
                  <a:cubicBezTo>
                    <a:pt x="317" y="19"/>
                    <a:pt x="315" y="17"/>
                    <a:pt x="316" y="19"/>
                  </a:cubicBezTo>
                  <a:cubicBezTo>
                    <a:pt x="316" y="18"/>
                    <a:pt x="312" y="19"/>
                    <a:pt x="313" y="17"/>
                  </a:cubicBezTo>
                  <a:cubicBezTo>
                    <a:pt x="313" y="16"/>
                    <a:pt x="313" y="16"/>
                    <a:pt x="313" y="16"/>
                  </a:cubicBezTo>
                  <a:cubicBezTo>
                    <a:pt x="312" y="16"/>
                    <a:pt x="311" y="17"/>
                    <a:pt x="310" y="18"/>
                  </a:cubicBezTo>
                  <a:cubicBezTo>
                    <a:pt x="310" y="18"/>
                    <a:pt x="310" y="17"/>
                    <a:pt x="310" y="17"/>
                  </a:cubicBezTo>
                  <a:cubicBezTo>
                    <a:pt x="310" y="20"/>
                    <a:pt x="308" y="17"/>
                    <a:pt x="306" y="19"/>
                  </a:cubicBezTo>
                  <a:cubicBezTo>
                    <a:pt x="304" y="18"/>
                    <a:pt x="301" y="19"/>
                    <a:pt x="300" y="17"/>
                  </a:cubicBezTo>
                  <a:cubicBezTo>
                    <a:pt x="298" y="18"/>
                    <a:pt x="297" y="19"/>
                    <a:pt x="295" y="18"/>
                  </a:cubicBezTo>
                  <a:cubicBezTo>
                    <a:pt x="295" y="18"/>
                    <a:pt x="296" y="18"/>
                    <a:pt x="296" y="17"/>
                  </a:cubicBezTo>
                  <a:cubicBezTo>
                    <a:pt x="295" y="17"/>
                    <a:pt x="294" y="17"/>
                    <a:pt x="293" y="18"/>
                  </a:cubicBezTo>
                  <a:cubicBezTo>
                    <a:pt x="293" y="17"/>
                    <a:pt x="291" y="16"/>
                    <a:pt x="289" y="15"/>
                  </a:cubicBezTo>
                  <a:cubicBezTo>
                    <a:pt x="288" y="16"/>
                    <a:pt x="288" y="17"/>
                    <a:pt x="288" y="18"/>
                  </a:cubicBezTo>
                  <a:cubicBezTo>
                    <a:pt x="287" y="16"/>
                    <a:pt x="283" y="20"/>
                    <a:pt x="282" y="17"/>
                  </a:cubicBezTo>
                  <a:cubicBezTo>
                    <a:pt x="282" y="17"/>
                    <a:pt x="284" y="16"/>
                    <a:pt x="283" y="16"/>
                  </a:cubicBezTo>
                  <a:cubicBezTo>
                    <a:pt x="281" y="13"/>
                    <a:pt x="280" y="17"/>
                    <a:pt x="277" y="16"/>
                  </a:cubicBezTo>
                  <a:cubicBezTo>
                    <a:pt x="278" y="18"/>
                    <a:pt x="278" y="18"/>
                    <a:pt x="278" y="18"/>
                  </a:cubicBezTo>
                  <a:cubicBezTo>
                    <a:pt x="277" y="17"/>
                    <a:pt x="274" y="19"/>
                    <a:pt x="274" y="17"/>
                  </a:cubicBezTo>
                  <a:cubicBezTo>
                    <a:pt x="273" y="18"/>
                    <a:pt x="271" y="17"/>
                    <a:pt x="272" y="18"/>
                  </a:cubicBezTo>
                  <a:cubicBezTo>
                    <a:pt x="268" y="17"/>
                    <a:pt x="262" y="19"/>
                    <a:pt x="259" y="16"/>
                  </a:cubicBezTo>
                  <a:cubicBezTo>
                    <a:pt x="259" y="16"/>
                    <a:pt x="257" y="16"/>
                    <a:pt x="258" y="17"/>
                  </a:cubicBezTo>
                  <a:cubicBezTo>
                    <a:pt x="259" y="18"/>
                    <a:pt x="259" y="16"/>
                    <a:pt x="259" y="17"/>
                  </a:cubicBezTo>
                  <a:cubicBezTo>
                    <a:pt x="259" y="17"/>
                    <a:pt x="259" y="17"/>
                    <a:pt x="259" y="18"/>
                  </a:cubicBezTo>
                  <a:cubicBezTo>
                    <a:pt x="257" y="17"/>
                    <a:pt x="256" y="17"/>
                    <a:pt x="258" y="15"/>
                  </a:cubicBezTo>
                  <a:cubicBezTo>
                    <a:pt x="255" y="14"/>
                    <a:pt x="255" y="19"/>
                    <a:pt x="251" y="18"/>
                  </a:cubicBezTo>
                  <a:cubicBezTo>
                    <a:pt x="251" y="17"/>
                    <a:pt x="251" y="17"/>
                    <a:pt x="250" y="17"/>
                  </a:cubicBezTo>
                  <a:cubicBezTo>
                    <a:pt x="248" y="18"/>
                    <a:pt x="248" y="18"/>
                    <a:pt x="248" y="18"/>
                  </a:cubicBezTo>
                  <a:cubicBezTo>
                    <a:pt x="246" y="18"/>
                    <a:pt x="247" y="16"/>
                    <a:pt x="247" y="15"/>
                  </a:cubicBezTo>
                  <a:cubicBezTo>
                    <a:pt x="246" y="15"/>
                    <a:pt x="244" y="15"/>
                    <a:pt x="243" y="16"/>
                  </a:cubicBezTo>
                  <a:cubicBezTo>
                    <a:pt x="242" y="14"/>
                    <a:pt x="242" y="14"/>
                    <a:pt x="242" y="14"/>
                  </a:cubicBezTo>
                  <a:cubicBezTo>
                    <a:pt x="243" y="16"/>
                    <a:pt x="241" y="15"/>
                    <a:pt x="240" y="16"/>
                  </a:cubicBezTo>
                  <a:cubicBezTo>
                    <a:pt x="241" y="15"/>
                    <a:pt x="241" y="15"/>
                    <a:pt x="241" y="15"/>
                  </a:cubicBezTo>
                  <a:cubicBezTo>
                    <a:pt x="241" y="15"/>
                    <a:pt x="239" y="15"/>
                    <a:pt x="239" y="15"/>
                  </a:cubicBezTo>
                  <a:cubicBezTo>
                    <a:pt x="239" y="16"/>
                    <a:pt x="240" y="16"/>
                    <a:pt x="241" y="17"/>
                  </a:cubicBezTo>
                  <a:cubicBezTo>
                    <a:pt x="240" y="17"/>
                    <a:pt x="239" y="17"/>
                    <a:pt x="239" y="18"/>
                  </a:cubicBezTo>
                  <a:cubicBezTo>
                    <a:pt x="239" y="16"/>
                    <a:pt x="237" y="17"/>
                    <a:pt x="236" y="17"/>
                  </a:cubicBezTo>
                  <a:cubicBezTo>
                    <a:pt x="235" y="16"/>
                    <a:pt x="234" y="18"/>
                    <a:pt x="234" y="18"/>
                  </a:cubicBezTo>
                  <a:cubicBezTo>
                    <a:pt x="234" y="17"/>
                    <a:pt x="232" y="18"/>
                    <a:pt x="233" y="17"/>
                  </a:cubicBezTo>
                  <a:cubicBezTo>
                    <a:pt x="233" y="16"/>
                    <a:pt x="234" y="17"/>
                    <a:pt x="235" y="17"/>
                  </a:cubicBezTo>
                  <a:cubicBezTo>
                    <a:pt x="234" y="16"/>
                    <a:pt x="234" y="15"/>
                    <a:pt x="232" y="16"/>
                  </a:cubicBezTo>
                  <a:cubicBezTo>
                    <a:pt x="231" y="16"/>
                    <a:pt x="233" y="18"/>
                    <a:pt x="231" y="18"/>
                  </a:cubicBezTo>
                  <a:cubicBezTo>
                    <a:pt x="231" y="17"/>
                    <a:pt x="231" y="17"/>
                    <a:pt x="232" y="16"/>
                  </a:cubicBezTo>
                  <a:cubicBezTo>
                    <a:pt x="230" y="16"/>
                    <a:pt x="230" y="16"/>
                    <a:pt x="230" y="16"/>
                  </a:cubicBezTo>
                  <a:cubicBezTo>
                    <a:pt x="230" y="17"/>
                    <a:pt x="230" y="17"/>
                    <a:pt x="230" y="17"/>
                  </a:cubicBezTo>
                  <a:cubicBezTo>
                    <a:pt x="229" y="16"/>
                    <a:pt x="229" y="16"/>
                    <a:pt x="229" y="16"/>
                  </a:cubicBezTo>
                  <a:cubicBezTo>
                    <a:pt x="229" y="17"/>
                    <a:pt x="226" y="17"/>
                    <a:pt x="226" y="18"/>
                  </a:cubicBezTo>
                  <a:cubicBezTo>
                    <a:pt x="225" y="18"/>
                    <a:pt x="224" y="17"/>
                    <a:pt x="223" y="17"/>
                  </a:cubicBezTo>
                  <a:cubicBezTo>
                    <a:pt x="223" y="17"/>
                    <a:pt x="223" y="17"/>
                    <a:pt x="223" y="17"/>
                  </a:cubicBezTo>
                  <a:cubicBezTo>
                    <a:pt x="222" y="16"/>
                    <a:pt x="220" y="17"/>
                    <a:pt x="219" y="17"/>
                  </a:cubicBezTo>
                  <a:cubicBezTo>
                    <a:pt x="219" y="17"/>
                    <a:pt x="219" y="17"/>
                    <a:pt x="219" y="17"/>
                  </a:cubicBezTo>
                  <a:cubicBezTo>
                    <a:pt x="218" y="17"/>
                    <a:pt x="217" y="17"/>
                    <a:pt x="216" y="18"/>
                  </a:cubicBezTo>
                  <a:cubicBezTo>
                    <a:pt x="214" y="17"/>
                    <a:pt x="215" y="13"/>
                    <a:pt x="214" y="15"/>
                  </a:cubicBezTo>
                  <a:cubicBezTo>
                    <a:pt x="212" y="15"/>
                    <a:pt x="211" y="17"/>
                    <a:pt x="212" y="18"/>
                  </a:cubicBezTo>
                  <a:cubicBezTo>
                    <a:pt x="209" y="17"/>
                    <a:pt x="205" y="19"/>
                    <a:pt x="202" y="17"/>
                  </a:cubicBezTo>
                  <a:cubicBezTo>
                    <a:pt x="202" y="17"/>
                    <a:pt x="202" y="18"/>
                    <a:pt x="201" y="18"/>
                  </a:cubicBezTo>
                  <a:cubicBezTo>
                    <a:pt x="197" y="17"/>
                    <a:pt x="192" y="19"/>
                    <a:pt x="188" y="17"/>
                  </a:cubicBezTo>
                  <a:cubicBezTo>
                    <a:pt x="190" y="16"/>
                    <a:pt x="188" y="16"/>
                    <a:pt x="188" y="15"/>
                  </a:cubicBezTo>
                  <a:cubicBezTo>
                    <a:pt x="187" y="16"/>
                    <a:pt x="187" y="14"/>
                    <a:pt x="187" y="16"/>
                  </a:cubicBezTo>
                  <a:cubicBezTo>
                    <a:pt x="187" y="17"/>
                    <a:pt x="187" y="17"/>
                    <a:pt x="188" y="18"/>
                  </a:cubicBezTo>
                  <a:cubicBezTo>
                    <a:pt x="185" y="18"/>
                    <a:pt x="181" y="18"/>
                    <a:pt x="180" y="17"/>
                  </a:cubicBezTo>
                  <a:cubicBezTo>
                    <a:pt x="181" y="18"/>
                    <a:pt x="180" y="18"/>
                    <a:pt x="179" y="18"/>
                  </a:cubicBezTo>
                  <a:cubicBezTo>
                    <a:pt x="180" y="17"/>
                    <a:pt x="178" y="16"/>
                    <a:pt x="176" y="17"/>
                  </a:cubicBezTo>
                  <a:cubicBezTo>
                    <a:pt x="176" y="18"/>
                    <a:pt x="176" y="18"/>
                    <a:pt x="176" y="18"/>
                  </a:cubicBezTo>
                  <a:cubicBezTo>
                    <a:pt x="175" y="17"/>
                    <a:pt x="175" y="17"/>
                    <a:pt x="175" y="17"/>
                  </a:cubicBezTo>
                  <a:cubicBezTo>
                    <a:pt x="174" y="17"/>
                    <a:pt x="174" y="19"/>
                    <a:pt x="173" y="18"/>
                  </a:cubicBezTo>
                  <a:cubicBezTo>
                    <a:pt x="172" y="17"/>
                    <a:pt x="172" y="17"/>
                    <a:pt x="172" y="17"/>
                  </a:cubicBezTo>
                  <a:cubicBezTo>
                    <a:pt x="171" y="18"/>
                    <a:pt x="169" y="19"/>
                    <a:pt x="167" y="18"/>
                  </a:cubicBezTo>
                  <a:cubicBezTo>
                    <a:pt x="166" y="17"/>
                    <a:pt x="166" y="17"/>
                    <a:pt x="166" y="17"/>
                  </a:cubicBezTo>
                  <a:cubicBezTo>
                    <a:pt x="165" y="17"/>
                    <a:pt x="164" y="18"/>
                    <a:pt x="165" y="18"/>
                  </a:cubicBezTo>
                  <a:cubicBezTo>
                    <a:pt x="162" y="17"/>
                    <a:pt x="160" y="17"/>
                    <a:pt x="160" y="16"/>
                  </a:cubicBezTo>
                  <a:cubicBezTo>
                    <a:pt x="155" y="19"/>
                    <a:pt x="147" y="19"/>
                    <a:pt x="142" y="19"/>
                  </a:cubicBezTo>
                  <a:cubicBezTo>
                    <a:pt x="142" y="18"/>
                    <a:pt x="142" y="18"/>
                    <a:pt x="142" y="18"/>
                  </a:cubicBezTo>
                  <a:cubicBezTo>
                    <a:pt x="140" y="17"/>
                    <a:pt x="141" y="19"/>
                    <a:pt x="140" y="19"/>
                  </a:cubicBezTo>
                  <a:cubicBezTo>
                    <a:pt x="141" y="18"/>
                    <a:pt x="139" y="17"/>
                    <a:pt x="140" y="16"/>
                  </a:cubicBezTo>
                  <a:cubicBezTo>
                    <a:pt x="138" y="15"/>
                    <a:pt x="137" y="17"/>
                    <a:pt x="136" y="18"/>
                  </a:cubicBezTo>
                  <a:cubicBezTo>
                    <a:pt x="136" y="19"/>
                    <a:pt x="137" y="17"/>
                    <a:pt x="137" y="18"/>
                  </a:cubicBezTo>
                  <a:cubicBezTo>
                    <a:pt x="137" y="19"/>
                    <a:pt x="134" y="18"/>
                    <a:pt x="133" y="19"/>
                  </a:cubicBezTo>
                  <a:cubicBezTo>
                    <a:pt x="133" y="18"/>
                    <a:pt x="133" y="17"/>
                    <a:pt x="134" y="17"/>
                  </a:cubicBezTo>
                  <a:cubicBezTo>
                    <a:pt x="132" y="17"/>
                    <a:pt x="132" y="17"/>
                    <a:pt x="132" y="17"/>
                  </a:cubicBezTo>
                  <a:cubicBezTo>
                    <a:pt x="131" y="16"/>
                    <a:pt x="136" y="14"/>
                    <a:pt x="134" y="12"/>
                  </a:cubicBezTo>
                  <a:cubicBezTo>
                    <a:pt x="133" y="12"/>
                    <a:pt x="133" y="12"/>
                    <a:pt x="133" y="12"/>
                  </a:cubicBezTo>
                  <a:cubicBezTo>
                    <a:pt x="132" y="11"/>
                    <a:pt x="136" y="10"/>
                    <a:pt x="133" y="10"/>
                  </a:cubicBezTo>
                  <a:cubicBezTo>
                    <a:pt x="132" y="11"/>
                    <a:pt x="131" y="13"/>
                    <a:pt x="132" y="14"/>
                  </a:cubicBezTo>
                  <a:cubicBezTo>
                    <a:pt x="129" y="14"/>
                    <a:pt x="131" y="17"/>
                    <a:pt x="128" y="17"/>
                  </a:cubicBezTo>
                  <a:cubicBezTo>
                    <a:pt x="127" y="16"/>
                    <a:pt x="130" y="17"/>
                    <a:pt x="129" y="16"/>
                  </a:cubicBezTo>
                  <a:cubicBezTo>
                    <a:pt x="128" y="14"/>
                    <a:pt x="127" y="16"/>
                    <a:pt x="125" y="16"/>
                  </a:cubicBezTo>
                  <a:cubicBezTo>
                    <a:pt x="127" y="16"/>
                    <a:pt x="126" y="18"/>
                    <a:pt x="125" y="18"/>
                  </a:cubicBezTo>
                  <a:cubicBezTo>
                    <a:pt x="123" y="17"/>
                    <a:pt x="126" y="17"/>
                    <a:pt x="124" y="17"/>
                  </a:cubicBezTo>
                  <a:cubicBezTo>
                    <a:pt x="123" y="17"/>
                    <a:pt x="121" y="18"/>
                    <a:pt x="123" y="19"/>
                  </a:cubicBezTo>
                  <a:cubicBezTo>
                    <a:pt x="122" y="21"/>
                    <a:pt x="121" y="18"/>
                    <a:pt x="119" y="20"/>
                  </a:cubicBezTo>
                  <a:cubicBezTo>
                    <a:pt x="119" y="18"/>
                    <a:pt x="122" y="16"/>
                    <a:pt x="119" y="16"/>
                  </a:cubicBezTo>
                  <a:cubicBezTo>
                    <a:pt x="120" y="17"/>
                    <a:pt x="116" y="17"/>
                    <a:pt x="118" y="20"/>
                  </a:cubicBezTo>
                  <a:cubicBezTo>
                    <a:pt x="117" y="19"/>
                    <a:pt x="117" y="18"/>
                    <a:pt x="117" y="17"/>
                  </a:cubicBezTo>
                  <a:cubicBezTo>
                    <a:pt x="116" y="16"/>
                    <a:pt x="114" y="20"/>
                    <a:pt x="114" y="17"/>
                  </a:cubicBezTo>
                  <a:cubicBezTo>
                    <a:pt x="113" y="18"/>
                    <a:pt x="113" y="18"/>
                    <a:pt x="113" y="18"/>
                  </a:cubicBezTo>
                  <a:cubicBezTo>
                    <a:pt x="113" y="18"/>
                    <a:pt x="112" y="18"/>
                    <a:pt x="111" y="17"/>
                  </a:cubicBezTo>
                  <a:cubicBezTo>
                    <a:pt x="110" y="17"/>
                    <a:pt x="108" y="19"/>
                    <a:pt x="108" y="16"/>
                  </a:cubicBezTo>
                  <a:cubicBezTo>
                    <a:pt x="107" y="17"/>
                    <a:pt x="105" y="17"/>
                    <a:pt x="106" y="18"/>
                  </a:cubicBezTo>
                  <a:cubicBezTo>
                    <a:pt x="107" y="19"/>
                    <a:pt x="108" y="17"/>
                    <a:pt x="109" y="19"/>
                  </a:cubicBezTo>
                  <a:cubicBezTo>
                    <a:pt x="107" y="17"/>
                    <a:pt x="106" y="19"/>
                    <a:pt x="105" y="20"/>
                  </a:cubicBezTo>
                  <a:cubicBezTo>
                    <a:pt x="105" y="19"/>
                    <a:pt x="105" y="19"/>
                    <a:pt x="105" y="19"/>
                  </a:cubicBezTo>
                  <a:cubicBezTo>
                    <a:pt x="105" y="19"/>
                    <a:pt x="103" y="19"/>
                    <a:pt x="103" y="20"/>
                  </a:cubicBezTo>
                  <a:cubicBezTo>
                    <a:pt x="103" y="19"/>
                    <a:pt x="103" y="19"/>
                    <a:pt x="103" y="19"/>
                  </a:cubicBezTo>
                  <a:cubicBezTo>
                    <a:pt x="102" y="20"/>
                    <a:pt x="102" y="20"/>
                    <a:pt x="102" y="20"/>
                  </a:cubicBezTo>
                  <a:cubicBezTo>
                    <a:pt x="100" y="20"/>
                    <a:pt x="101" y="18"/>
                    <a:pt x="99" y="18"/>
                  </a:cubicBezTo>
                  <a:cubicBezTo>
                    <a:pt x="101" y="17"/>
                    <a:pt x="101" y="17"/>
                    <a:pt x="101" y="17"/>
                  </a:cubicBezTo>
                  <a:cubicBezTo>
                    <a:pt x="101" y="17"/>
                    <a:pt x="100" y="16"/>
                    <a:pt x="99" y="16"/>
                  </a:cubicBezTo>
                  <a:cubicBezTo>
                    <a:pt x="98" y="18"/>
                    <a:pt x="97" y="19"/>
                    <a:pt x="97" y="20"/>
                  </a:cubicBezTo>
                  <a:cubicBezTo>
                    <a:pt x="96" y="20"/>
                    <a:pt x="97" y="19"/>
                    <a:pt x="95" y="20"/>
                  </a:cubicBezTo>
                  <a:cubicBezTo>
                    <a:pt x="97" y="18"/>
                    <a:pt x="97" y="18"/>
                    <a:pt x="97" y="18"/>
                  </a:cubicBezTo>
                  <a:cubicBezTo>
                    <a:pt x="97" y="18"/>
                    <a:pt x="96" y="16"/>
                    <a:pt x="94" y="16"/>
                  </a:cubicBezTo>
                  <a:cubicBezTo>
                    <a:pt x="93" y="17"/>
                    <a:pt x="91" y="18"/>
                    <a:pt x="93" y="19"/>
                  </a:cubicBezTo>
                  <a:cubicBezTo>
                    <a:pt x="92" y="19"/>
                    <a:pt x="91" y="18"/>
                    <a:pt x="92" y="18"/>
                  </a:cubicBezTo>
                  <a:cubicBezTo>
                    <a:pt x="90" y="18"/>
                    <a:pt x="92" y="19"/>
                    <a:pt x="90" y="19"/>
                  </a:cubicBezTo>
                  <a:cubicBezTo>
                    <a:pt x="90" y="19"/>
                    <a:pt x="87" y="18"/>
                    <a:pt x="86" y="16"/>
                  </a:cubicBezTo>
                  <a:cubicBezTo>
                    <a:pt x="88" y="15"/>
                    <a:pt x="88" y="15"/>
                    <a:pt x="88" y="15"/>
                  </a:cubicBezTo>
                  <a:cubicBezTo>
                    <a:pt x="87" y="15"/>
                    <a:pt x="87" y="15"/>
                    <a:pt x="87" y="15"/>
                  </a:cubicBezTo>
                  <a:cubicBezTo>
                    <a:pt x="88" y="13"/>
                    <a:pt x="86" y="13"/>
                    <a:pt x="87" y="12"/>
                  </a:cubicBezTo>
                  <a:cubicBezTo>
                    <a:pt x="86" y="12"/>
                    <a:pt x="85" y="12"/>
                    <a:pt x="84" y="12"/>
                  </a:cubicBezTo>
                  <a:cubicBezTo>
                    <a:pt x="87" y="15"/>
                    <a:pt x="82" y="16"/>
                    <a:pt x="82" y="18"/>
                  </a:cubicBezTo>
                  <a:cubicBezTo>
                    <a:pt x="79" y="19"/>
                    <a:pt x="81" y="13"/>
                    <a:pt x="77" y="16"/>
                  </a:cubicBezTo>
                  <a:cubicBezTo>
                    <a:pt x="78" y="17"/>
                    <a:pt x="76" y="19"/>
                    <a:pt x="78" y="18"/>
                  </a:cubicBezTo>
                  <a:cubicBezTo>
                    <a:pt x="76" y="18"/>
                    <a:pt x="77" y="20"/>
                    <a:pt x="74" y="19"/>
                  </a:cubicBezTo>
                  <a:cubicBezTo>
                    <a:pt x="76" y="18"/>
                    <a:pt x="73" y="17"/>
                    <a:pt x="75" y="15"/>
                  </a:cubicBezTo>
                  <a:cubicBezTo>
                    <a:pt x="75" y="16"/>
                    <a:pt x="76" y="16"/>
                    <a:pt x="77" y="16"/>
                  </a:cubicBezTo>
                  <a:cubicBezTo>
                    <a:pt x="76" y="15"/>
                    <a:pt x="77" y="13"/>
                    <a:pt x="75" y="13"/>
                  </a:cubicBezTo>
                  <a:cubicBezTo>
                    <a:pt x="74" y="14"/>
                    <a:pt x="72" y="14"/>
                    <a:pt x="72" y="15"/>
                  </a:cubicBezTo>
                  <a:cubicBezTo>
                    <a:pt x="72" y="16"/>
                    <a:pt x="74" y="15"/>
                    <a:pt x="73" y="16"/>
                  </a:cubicBezTo>
                  <a:cubicBezTo>
                    <a:pt x="71" y="17"/>
                    <a:pt x="71" y="15"/>
                    <a:pt x="70" y="17"/>
                  </a:cubicBezTo>
                  <a:cubicBezTo>
                    <a:pt x="71" y="17"/>
                    <a:pt x="71" y="18"/>
                    <a:pt x="71" y="19"/>
                  </a:cubicBezTo>
                  <a:cubicBezTo>
                    <a:pt x="70" y="20"/>
                    <a:pt x="70" y="20"/>
                    <a:pt x="70" y="20"/>
                  </a:cubicBezTo>
                  <a:cubicBezTo>
                    <a:pt x="70" y="19"/>
                    <a:pt x="70" y="19"/>
                    <a:pt x="70" y="19"/>
                  </a:cubicBezTo>
                  <a:cubicBezTo>
                    <a:pt x="67" y="18"/>
                    <a:pt x="69" y="20"/>
                    <a:pt x="66" y="20"/>
                  </a:cubicBezTo>
                  <a:cubicBezTo>
                    <a:pt x="65" y="18"/>
                    <a:pt x="65" y="18"/>
                    <a:pt x="65" y="18"/>
                  </a:cubicBezTo>
                  <a:cubicBezTo>
                    <a:pt x="66" y="17"/>
                    <a:pt x="69" y="19"/>
                    <a:pt x="69" y="16"/>
                  </a:cubicBezTo>
                  <a:cubicBezTo>
                    <a:pt x="67" y="16"/>
                    <a:pt x="66" y="18"/>
                    <a:pt x="64" y="17"/>
                  </a:cubicBezTo>
                  <a:cubicBezTo>
                    <a:pt x="66" y="16"/>
                    <a:pt x="66" y="16"/>
                    <a:pt x="66" y="16"/>
                  </a:cubicBezTo>
                  <a:cubicBezTo>
                    <a:pt x="65" y="16"/>
                    <a:pt x="65" y="13"/>
                    <a:pt x="62" y="15"/>
                  </a:cubicBezTo>
                  <a:cubicBezTo>
                    <a:pt x="61" y="16"/>
                    <a:pt x="62" y="16"/>
                    <a:pt x="61" y="17"/>
                  </a:cubicBezTo>
                  <a:cubicBezTo>
                    <a:pt x="59" y="17"/>
                    <a:pt x="58" y="18"/>
                    <a:pt x="56" y="18"/>
                  </a:cubicBezTo>
                  <a:cubicBezTo>
                    <a:pt x="56" y="16"/>
                    <a:pt x="52" y="18"/>
                    <a:pt x="55" y="16"/>
                  </a:cubicBezTo>
                  <a:cubicBezTo>
                    <a:pt x="55" y="17"/>
                    <a:pt x="60" y="17"/>
                    <a:pt x="61" y="15"/>
                  </a:cubicBezTo>
                  <a:cubicBezTo>
                    <a:pt x="60" y="13"/>
                    <a:pt x="63" y="16"/>
                    <a:pt x="64" y="13"/>
                  </a:cubicBezTo>
                  <a:cubicBezTo>
                    <a:pt x="61" y="13"/>
                    <a:pt x="62" y="11"/>
                    <a:pt x="61" y="10"/>
                  </a:cubicBezTo>
                  <a:cubicBezTo>
                    <a:pt x="61" y="10"/>
                    <a:pt x="60" y="10"/>
                    <a:pt x="60" y="11"/>
                  </a:cubicBezTo>
                  <a:cubicBezTo>
                    <a:pt x="59" y="12"/>
                    <a:pt x="60" y="12"/>
                    <a:pt x="60" y="13"/>
                  </a:cubicBezTo>
                  <a:cubicBezTo>
                    <a:pt x="57" y="13"/>
                    <a:pt x="55" y="13"/>
                    <a:pt x="53" y="15"/>
                  </a:cubicBezTo>
                  <a:cubicBezTo>
                    <a:pt x="53" y="14"/>
                    <a:pt x="53" y="13"/>
                    <a:pt x="54" y="13"/>
                  </a:cubicBezTo>
                  <a:cubicBezTo>
                    <a:pt x="51" y="13"/>
                    <a:pt x="48" y="13"/>
                    <a:pt x="45" y="12"/>
                  </a:cubicBezTo>
                  <a:cubicBezTo>
                    <a:pt x="46" y="14"/>
                    <a:pt x="41" y="13"/>
                    <a:pt x="43" y="15"/>
                  </a:cubicBezTo>
                  <a:cubicBezTo>
                    <a:pt x="44" y="15"/>
                    <a:pt x="45" y="17"/>
                    <a:pt x="45" y="18"/>
                  </a:cubicBezTo>
                  <a:cubicBezTo>
                    <a:pt x="44" y="17"/>
                    <a:pt x="45" y="17"/>
                    <a:pt x="44" y="16"/>
                  </a:cubicBezTo>
                  <a:cubicBezTo>
                    <a:pt x="43" y="17"/>
                    <a:pt x="42" y="14"/>
                    <a:pt x="41" y="16"/>
                  </a:cubicBezTo>
                  <a:cubicBezTo>
                    <a:pt x="44" y="15"/>
                    <a:pt x="42" y="13"/>
                    <a:pt x="42" y="12"/>
                  </a:cubicBezTo>
                  <a:cubicBezTo>
                    <a:pt x="40" y="13"/>
                    <a:pt x="42" y="11"/>
                    <a:pt x="40" y="11"/>
                  </a:cubicBezTo>
                  <a:cubicBezTo>
                    <a:pt x="38" y="11"/>
                    <a:pt x="36" y="12"/>
                    <a:pt x="33" y="12"/>
                  </a:cubicBezTo>
                  <a:cubicBezTo>
                    <a:pt x="31" y="11"/>
                    <a:pt x="26" y="12"/>
                    <a:pt x="24" y="12"/>
                  </a:cubicBezTo>
                  <a:cubicBezTo>
                    <a:pt x="22" y="11"/>
                    <a:pt x="23" y="10"/>
                    <a:pt x="22" y="9"/>
                  </a:cubicBezTo>
                  <a:cubicBezTo>
                    <a:pt x="20" y="9"/>
                    <a:pt x="23" y="11"/>
                    <a:pt x="20" y="10"/>
                  </a:cubicBezTo>
                  <a:cubicBezTo>
                    <a:pt x="21" y="10"/>
                    <a:pt x="21" y="10"/>
                    <a:pt x="21" y="10"/>
                  </a:cubicBezTo>
                  <a:cubicBezTo>
                    <a:pt x="20" y="10"/>
                    <a:pt x="16" y="9"/>
                    <a:pt x="15" y="11"/>
                  </a:cubicBezTo>
                  <a:cubicBezTo>
                    <a:pt x="16" y="9"/>
                    <a:pt x="16" y="9"/>
                    <a:pt x="16" y="9"/>
                  </a:cubicBezTo>
                  <a:cubicBezTo>
                    <a:pt x="16" y="9"/>
                    <a:pt x="15" y="9"/>
                    <a:pt x="15" y="10"/>
                  </a:cubicBezTo>
                  <a:cubicBezTo>
                    <a:pt x="15" y="9"/>
                    <a:pt x="14" y="8"/>
                    <a:pt x="15" y="8"/>
                  </a:cubicBezTo>
                  <a:cubicBezTo>
                    <a:pt x="14" y="7"/>
                    <a:pt x="12" y="8"/>
                    <a:pt x="10" y="8"/>
                  </a:cubicBezTo>
                  <a:cubicBezTo>
                    <a:pt x="11" y="9"/>
                    <a:pt x="11" y="9"/>
                    <a:pt x="11" y="9"/>
                  </a:cubicBezTo>
                  <a:cubicBezTo>
                    <a:pt x="8" y="10"/>
                    <a:pt x="6" y="9"/>
                    <a:pt x="4" y="9"/>
                  </a:cubicBezTo>
                  <a:cubicBezTo>
                    <a:pt x="4" y="8"/>
                    <a:pt x="4" y="8"/>
                    <a:pt x="4" y="8"/>
                  </a:cubicBezTo>
                  <a:cubicBezTo>
                    <a:pt x="2" y="9"/>
                    <a:pt x="2" y="9"/>
                    <a:pt x="2" y="9"/>
                  </a:cubicBezTo>
                  <a:cubicBezTo>
                    <a:pt x="2" y="8"/>
                    <a:pt x="1" y="7"/>
                    <a:pt x="0" y="8"/>
                  </a:cubicBezTo>
                  <a:cubicBezTo>
                    <a:pt x="4" y="5"/>
                    <a:pt x="4" y="5"/>
                    <a:pt x="4" y="5"/>
                  </a:cubicBezTo>
                  <a:cubicBezTo>
                    <a:pt x="6" y="6"/>
                    <a:pt x="3" y="6"/>
                    <a:pt x="4" y="8"/>
                  </a:cubicBezTo>
                  <a:cubicBezTo>
                    <a:pt x="4" y="9"/>
                    <a:pt x="7" y="8"/>
                    <a:pt x="8" y="7"/>
                  </a:cubicBezTo>
                  <a:cubicBezTo>
                    <a:pt x="7" y="7"/>
                    <a:pt x="6" y="7"/>
                    <a:pt x="6" y="8"/>
                  </a:cubicBezTo>
                  <a:cubicBezTo>
                    <a:pt x="5" y="6"/>
                    <a:pt x="7" y="6"/>
                    <a:pt x="8" y="5"/>
                  </a:cubicBezTo>
                  <a:cubicBezTo>
                    <a:pt x="7" y="5"/>
                    <a:pt x="6" y="5"/>
                    <a:pt x="6" y="5"/>
                  </a:cubicBezTo>
                  <a:cubicBezTo>
                    <a:pt x="7" y="4"/>
                    <a:pt x="8" y="4"/>
                    <a:pt x="10" y="4"/>
                  </a:cubicBezTo>
                  <a:cubicBezTo>
                    <a:pt x="9" y="5"/>
                    <a:pt x="11" y="5"/>
                    <a:pt x="10" y="6"/>
                  </a:cubicBezTo>
                  <a:cubicBezTo>
                    <a:pt x="10" y="4"/>
                    <a:pt x="12" y="4"/>
                    <a:pt x="14" y="4"/>
                  </a:cubicBezTo>
                  <a:cubicBezTo>
                    <a:pt x="16" y="6"/>
                    <a:pt x="18" y="4"/>
                    <a:pt x="20" y="4"/>
                  </a:cubicBezTo>
                  <a:cubicBezTo>
                    <a:pt x="19" y="5"/>
                    <a:pt x="18" y="7"/>
                    <a:pt x="17" y="7"/>
                  </a:cubicBezTo>
                  <a:cubicBezTo>
                    <a:pt x="18" y="8"/>
                    <a:pt x="18" y="7"/>
                    <a:pt x="20" y="8"/>
                  </a:cubicBezTo>
                  <a:cubicBezTo>
                    <a:pt x="21" y="7"/>
                    <a:pt x="21" y="5"/>
                    <a:pt x="23" y="5"/>
                  </a:cubicBezTo>
                  <a:cubicBezTo>
                    <a:pt x="23" y="6"/>
                    <a:pt x="23" y="6"/>
                    <a:pt x="23" y="6"/>
                  </a:cubicBezTo>
                  <a:cubicBezTo>
                    <a:pt x="25" y="5"/>
                    <a:pt x="25" y="4"/>
                    <a:pt x="27" y="4"/>
                  </a:cubicBezTo>
                  <a:cubicBezTo>
                    <a:pt x="31" y="5"/>
                    <a:pt x="35" y="5"/>
                    <a:pt x="38" y="5"/>
                  </a:cubicBezTo>
                  <a:cubicBezTo>
                    <a:pt x="38" y="6"/>
                    <a:pt x="38" y="6"/>
                    <a:pt x="38" y="6"/>
                  </a:cubicBezTo>
                  <a:cubicBezTo>
                    <a:pt x="40" y="4"/>
                    <a:pt x="44" y="5"/>
                    <a:pt x="46" y="4"/>
                  </a:cubicBezTo>
                  <a:cubicBezTo>
                    <a:pt x="50" y="5"/>
                    <a:pt x="55" y="3"/>
                    <a:pt x="57" y="5"/>
                  </a:cubicBezTo>
                  <a:cubicBezTo>
                    <a:pt x="63" y="4"/>
                    <a:pt x="69" y="4"/>
                    <a:pt x="76" y="4"/>
                  </a:cubicBezTo>
                  <a:cubicBezTo>
                    <a:pt x="75" y="6"/>
                    <a:pt x="75" y="6"/>
                    <a:pt x="75" y="6"/>
                  </a:cubicBezTo>
                  <a:cubicBezTo>
                    <a:pt x="76" y="5"/>
                    <a:pt x="76" y="7"/>
                    <a:pt x="77" y="7"/>
                  </a:cubicBezTo>
                  <a:cubicBezTo>
                    <a:pt x="76" y="5"/>
                    <a:pt x="79" y="5"/>
                    <a:pt x="80" y="4"/>
                  </a:cubicBezTo>
                  <a:cubicBezTo>
                    <a:pt x="83" y="5"/>
                    <a:pt x="87" y="4"/>
                    <a:pt x="89" y="3"/>
                  </a:cubicBezTo>
                  <a:cubicBezTo>
                    <a:pt x="90" y="4"/>
                    <a:pt x="90" y="4"/>
                    <a:pt x="90" y="4"/>
                  </a:cubicBezTo>
                  <a:cubicBezTo>
                    <a:pt x="92" y="2"/>
                    <a:pt x="96" y="4"/>
                    <a:pt x="99" y="4"/>
                  </a:cubicBezTo>
                  <a:cubicBezTo>
                    <a:pt x="100" y="5"/>
                    <a:pt x="100" y="6"/>
                    <a:pt x="101" y="6"/>
                  </a:cubicBezTo>
                  <a:cubicBezTo>
                    <a:pt x="103" y="4"/>
                    <a:pt x="104" y="4"/>
                    <a:pt x="107" y="3"/>
                  </a:cubicBezTo>
                  <a:cubicBezTo>
                    <a:pt x="109" y="3"/>
                    <a:pt x="112" y="4"/>
                    <a:pt x="114" y="4"/>
                  </a:cubicBezTo>
                  <a:cubicBezTo>
                    <a:pt x="122" y="2"/>
                    <a:pt x="130" y="4"/>
                    <a:pt x="137" y="2"/>
                  </a:cubicBezTo>
                  <a:cubicBezTo>
                    <a:pt x="138" y="3"/>
                    <a:pt x="138" y="3"/>
                    <a:pt x="138" y="3"/>
                  </a:cubicBezTo>
                  <a:cubicBezTo>
                    <a:pt x="146" y="1"/>
                    <a:pt x="155" y="3"/>
                    <a:pt x="162" y="2"/>
                  </a:cubicBezTo>
                  <a:cubicBezTo>
                    <a:pt x="161" y="4"/>
                    <a:pt x="161" y="4"/>
                    <a:pt x="161" y="4"/>
                  </a:cubicBezTo>
                  <a:cubicBezTo>
                    <a:pt x="163" y="5"/>
                    <a:pt x="166" y="4"/>
                    <a:pt x="165" y="2"/>
                  </a:cubicBezTo>
                  <a:cubicBezTo>
                    <a:pt x="167" y="3"/>
                    <a:pt x="170" y="1"/>
                    <a:pt x="172" y="3"/>
                  </a:cubicBezTo>
                  <a:cubicBezTo>
                    <a:pt x="174" y="4"/>
                    <a:pt x="174" y="2"/>
                    <a:pt x="176" y="2"/>
                  </a:cubicBezTo>
                  <a:cubicBezTo>
                    <a:pt x="180" y="3"/>
                    <a:pt x="182" y="3"/>
                    <a:pt x="186" y="2"/>
                  </a:cubicBezTo>
                  <a:cubicBezTo>
                    <a:pt x="185" y="2"/>
                    <a:pt x="185" y="2"/>
                    <a:pt x="185" y="2"/>
                  </a:cubicBezTo>
                  <a:cubicBezTo>
                    <a:pt x="184" y="3"/>
                    <a:pt x="184" y="3"/>
                    <a:pt x="185" y="4"/>
                  </a:cubicBezTo>
                  <a:cubicBezTo>
                    <a:pt x="187" y="3"/>
                    <a:pt x="190" y="4"/>
                    <a:pt x="189" y="2"/>
                  </a:cubicBezTo>
                  <a:cubicBezTo>
                    <a:pt x="193" y="3"/>
                    <a:pt x="199" y="1"/>
                    <a:pt x="203" y="3"/>
                  </a:cubicBezTo>
                  <a:cubicBezTo>
                    <a:pt x="203" y="2"/>
                    <a:pt x="204" y="2"/>
                    <a:pt x="204" y="1"/>
                  </a:cubicBezTo>
                  <a:cubicBezTo>
                    <a:pt x="208" y="1"/>
                    <a:pt x="212" y="3"/>
                    <a:pt x="215" y="2"/>
                  </a:cubicBezTo>
                  <a:cubicBezTo>
                    <a:pt x="215" y="2"/>
                    <a:pt x="214" y="3"/>
                    <a:pt x="215" y="3"/>
                  </a:cubicBezTo>
                  <a:cubicBezTo>
                    <a:pt x="216" y="3"/>
                    <a:pt x="215" y="2"/>
                    <a:pt x="216" y="2"/>
                  </a:cubicBezTo>
                  <a:cubicBezTo>
                    <a:pt x="222" y="0"/>
                    <a:pt x="229" y="3"/>
                    <a:pt x="234" y="3"/>
                  </a:cubicBezTo>
                  <a:cubicBezTo>
                    <a:pt x="244" y="2"/>
                    <a:pt x="254" y="3"/>
                    <a:pt x="263" y="3"/>
                  </a:cubicBezTo>
                  <a:cubicBezTo>
                    <a:pt x="263" y="3"/>
                    <a:pt x="263" y="3"/>
                    <a:pt x="263" y="3"/>
                  </a:cubicBezTo>
                  <a:cubicBezTo>
                    <a:pt x="266" y="1"/>
                    <a:pt x="270" y="5"/>
                    <a:pt x="273" y="2"/>
                  </a:cubicBezTo>
                  <a:cubicBezTo>
                    <a:pt x="274" y="3"/>
                    <a:pt x="276" y="2"/>
                    <a:pt x="275" y="3"/>
                  </a:cubicBezTo>
                  <a:cubicBezTo>
                    <a:pt x="278" y="2"/>
                    <a:pt x="282" y="5"/>
                    <a:pt x="286" y="3"/>
                  </a:cubicBezTo>
                  <a:cubicBezTo>
                    <a:pt x="285" y="3"/>
                    <a:pt x="285" y="3"/>
                    <a:pt x="285" y="3"/>
                  </a:cubicBezTo>
                  <a:cubicBezTo>
                    <a:pt x="288" y="5"/>
                    <a:pt x="292" y="3"/>
                    <a:pt x="295" y="4"/>
                  </a:cubicBezTo>
                  <a:cubicBezTo>
                    <a:pt x="295" y="4"/>
                    <a:pt x="294" y="5"/>
                    <a:pt x="294" y="5"/>
                  </a:cubicBezTo>
                  <a:cubicBezTo>
                    <a:pt x="296" y="6"/>
                    <a:pt x="298" y="3"/>
                    <a:pt x="298" y="5"/>
                  </a:cubicBezTo>
                  <a:cubicBezTo>
                    <a:pt x="299" y="5"/>
                    <a:pt x="299" y="4"/>
                    <a:pt x="299" y="4"/>
                  </a:cubicBezTo>
                  <a:cubicBezTo>
                    <a:pt x="307" y="5"/>
                    <a:pt x="316" y="4"/>
                    <a:pt x="325" y="3"/>
                  </a:cubicBezTo>
                  <a:cubicBezTo>
                    <a:pt x="331" y="5"/>
                    <a:pt x="325" y="8"/>
                    <a:pt x="330" y="6"/>
                  </a:cubicBezTo>
                  <a:cubicBezTo>
                    <a:pt x="330" y="6"/>
                    <a:pt x="330" y="5"/>
                    <a:pt x="330" y="5"/>
                  </a:cubicBezTo>
                  <a:cubicBezTo>
                    <a:pt x="332" y="5"/>
                    <a:pt x="333" y="8"/>
                    <a:pt x="334" y="7"/>
                  </a:cubicBezTo>
                  <a:cubicBezTo>
                    <a:pt x="334" y="5"/>
                    <a:pt x="335" y="6"/>
                    <a:pt x="335" y="5"/>
                  </a:cubicBezTo>
                  <a:cubicBezTo>
                    <a:pt x="339" y="6"/>
                    <a:pt x="340" y="8"/>
                    <a:pt x="343" y="7"/>
                  </a:cubicBezTo>
                  <a:cubicBezTo>
                    <a:pt x="343" y="7"/>
                    <a:pt x="343" y="7"/>
                    <a:pt x="343" y="7"/>
                  </a:cubicBezTo>
                  <a:cubicBezTo>
                    <a:pt x="346" y="5"/>
                    <a:pt x="350" y="6"/>
                    <a:pt x="353" y="4"/>
                  </a:cubicBezTo>
                  <a:cubicBezTo>
                    <a:pt x="373" y="4"/>
                    <a:pt x="392" y="3"/>
                    <a:pt x="411" y="3"/>
                  </a:cubicBezTo>
                  <a:cubicBezTo>
                    <a:pt x="429" y="3"/>
                    <a:pt x="448" y="3"/>
                    <a:pt x="467" y="4"/>
                  </a:cubicBezTo>
                  <a:cubicBezTo>
                    <a:pt x="471" y="7"/>
                    <a:pt x="472" y="6"/>
                    <a:pt x="476" y="6"/>
                  </a:cubicBezTo>
                  <a:cubicBezTo>
                    <a:pt x="476" y="6"/>
                    <a:pt x="476" y="6"/>
                    <a:pt x="476" y="6"/>
                  </a:cubicBezTo>
                  <a:cubicBezTo>
                    <a:pt x="477" y="5"/>
                    <a:pt x="480" y="6"/>
                    <a:pt x="480" y="5"/>
                  </a:cubicBezTo>
                  <a:cubicBezTo>
                    <a:pt x="487" y="5"/>
                    <a:pt x="494" y="5"/>
                    <a:pt x="501" y="5"/>
                  </a:cubicBezTo>
                  <a:cubicBezTo>
                    <a:pt x="500" y="5"/>
                    <a:pt x="499" y="7"/>
                    <a:pt x="501" y="7"/>
                  </a:cubicBezTo>
                  <a:cubicBezTo>
                    <a:pt x="502" y="5"/>
                    <a:pt x="502" y="5"/>
                    <a:pt x="502" y="5"/>
                  </a:cubicBezTo>
                  <a:cubicBezTo>
                    <a:pt x="502" y="6"/>
                    <a:pt x="502" y="6"/>
                    <a:pt x="502" y="6"/>
                  </a:cubicBezTo>
                  <a:cubicBezTo>
                    <a:pt x="503" y="6"/>
                    <a:pt x="504" y="5"/>
                    <a:pt x="503" y="4"/>
                  </a:cubicBezTo>
                  <a:cubicBezTo>
                    <a:pt x="522" y="3"/>
                    <a:pt x="539" y="7"/>
                    <a:pt x="557" y="7"/>
                  </a:cubicBezTo>
                  <a:cubicBezTo>
                    <a:pt x="562" y="8"/>
                    <a:pt x="568" y="8"/>
                    <a:pt x="572" y="7"/>
                  </a:cubicBezTo>
                  <a:cubicBezTo>
                    <a:pt x="586" y="10"/>
                    <a:pt x="598" y="13"/>
                    <a:pt x="613" y="12"/>
                  </a:cubicBezTo>
                  <a:cubicBezTo>
                    <a:pt x="613" y="12"/>
                    <a:pt x="610" y="17"/>
                    <a:pt x="604" y="17"/>
                  </a:cubicBezTo>
                  <a:close/>
                </a:path>
              </a:pathLst>
            </a:custGeom>
            <a:solidFill>
              <a:schemeClr val="bg1">
                <a:lumMod val="65000"/>
              </a:schemeClr>
            </a:solidFill>
            <a:ln w="9525">
              <a:noFill/>
              <a:round/>
              <a:headEnd/>
              <a:tailEnd/>
            </a:ln>
          </p:spPr>
          <p:txBody>
            <a:bodyPr vert="horz" wrap="square" lIns="91416" tIns="45708" rIns="91416" bIns="45708" numCol="1" anchor="t" anchorCtr="0" compatLnSpc="1">
              <a:prstTxWarp prst="textNoShape">
                <a:avLst/>
              </a:prstTxWarp>
            </a:bodyPr>
            <a:lstStyle/>
            <a:p>
              <a:pPr fontAlgn="auto">
                <a:spcBef>
                  <a:spcPts val="0"/>
                </a:spcBef>
                <a:spcAft>
                  <a:spcPts val="0"/>
                </a:spcAft>
              </a:pPr>
              <a:endParaRPr lang="pl-PL">
                <a:solidFill>
                  <a:prstClr val="black"/>
                </a:solidFill>
                <a:latin typeface="+mn-lt"/>
                <a:ea typeface="+mn-ea"/>
              </a:endParaRPr>
            </a:p>
          </p:txBody>
        </p:sp>
        <p:sp>
          <p:nvSpPr>
            <p:cNvPr id="124" name="Freeform 145"/>
            <p:cNvSpPr>
              <a:spLocks/>
            </p:cNvSpPr>
            <p:nvPr/>
          </p:nvSpPr>
          <p:spPr bwMode="auto">
            <a:xfrm rot="16200000">
              <a:off x="4074395" y="3051522"/>
              <a:ext cx="2251350" cy="34272"/>
            </a:xfrm>
            <a:custGeom>
              <a:avLst/>
              <a:gdLst/>
              <a:ahLst/>
              <a:cxnLst>
                <a:cxn ang="0">
                  <a:pos x="543" y="15"/>
                </a:cxn>
                <a:cxn ang="0">
                  <a:pos x="525" y="15"/>
                </a:cxn>
                <a:cxn ang="0">
                  <a:pos x="488" y="18"/>
                </a:cxn>
                <a:cxn ang="0">
                  <a:pos x="475" y="17"/>
                </a:cxn>
                <a:cxn ang="0">
                  <a:pos x="436" y="15"/>
                </a:cxn>
                <a:cxn ang="0">
                  <a:pos x="423" y="15"/>
                </a:cxn>
                <a:cxn ang="0">
                  <a:pos x="401" y="16"/>
                </a:cxn>
                <a:cxn ang="0">
                  <a:pos x="382" y="15"/>
                </a:cxn>
                <a:cxn ang="0">
                  <a:pos x="372" y="14"/>
                </a:cxn>
                <a:cxn ang="0">
                  <a:pos x="363" y="16"/>
                </a:cxn>
                <a:cxn ang="0">
                  <a:pos x="341" y="18"/>
                </a:cxn>
                <a:cxn ang="0">
                  <a:pos x="329" y="17"/>
                </a:cxn>
                <a:cxn ang="0">
                  <a:pos x="316" y="19"/>
                </a:cxn>
                <a:cxn ang="0">
                  <a:pos x="300" y="17"/>
                </a:cxn>
                <a:cxn ang="0">
                  <a:pos x="282" y="17"/>
                </a:cxn>
                <a:cxn ang="0">
                  <a:pos x="259" y="16"/>
                </a:cxn>
                <a:cxn ang="0">
                  <a:pos x="250" y="17"/>
                </a:cxn>
                <a:cxn ang="0">
                  <a:pos x="241" y="15"/>
                </a:cxn>
                <a:cxn ang="0">
                  <a:pos x="233" y="17"/>
                </a:cxn>
                <a:cxn ang="0">
                  <a:pos x="230" y="17"/>
                </a:cxn>
                <a:cxn ang="0">
                  <a:pos x="219" y="17"/>
                </a:cxn>
                <a:cxn ang="0">
                  <a:pos x="188" y="17"/>
                </a:cxn>
                <a:cxn ang="0">
                  <a:pos x="176" y="17"/>
                </a:cxn>
                <a:cxn ang="0">
                  <a:pos x="166" y="17"/>
                </a:cxn>
                <a:cxn ang="0">
                  <a:pos x="140" y="16"/>
                </a:cxn>
                <a:cxn ang="0">
                  <a:pos x="134" y="12"/>
                </a:cxn>
                <a:cxn ang="0">
                  <a:pos x="125" y="16"/>
                </a:cxn>
                <a:cxn ang="0">
                  <a:pos x="118" y="20"/>
                </a:cxn>
                <a:cxn ang="0">
                  <a:pos x="106" y="18"/>
                </a:cxn>
                <a:cxn ang="0">
                  <a:pos x="102" y="20"/>
                </a:cxn>
                <a:cxn ang="0">
                  <a:pos x="97" y="18"/>
                </a:cxn>
                <a:cxn ang="0">
                  <a:pos x="88" y="15"/>
                </a:cxn>
                <a:cxn ang="0">
                  <a:pos x="78" y="18"/>
                </a:cxn>
                <a:cxn ang="0">
                  <a:pos x="73" y="16"/>
                </a:cxn>
                <a:cxn ang="0">
                  <a:pos x="65" y="18"/>
                </a:cxn>
                <a:cxn ang="0">
                  <a:pos x="56" y="18"/>
                </a:cxn>
                <a:cxn ang="0">
                  <a:pos x="60" y="13"/>
                </a:cxn>
                <a:cxn ang="0">
                  <a:pos x="44" y="16"/>
                </a:cxn>
                <a:cxn ang="0">
                  <a:pos x="22" y="9"/>
                </a:cxn>
                <a:cxn ang="0">
                  <a:pos x="15" y="8"/>
                </a:cxn>
                <a:cxn ang="0">
                  <a:pos x="0" y="8"/>
                </a:cxn>
                <a:cxn ang="0">
                  <a:pos x="6" y="5"/>
                </a:cxn>
                <a:cxn ang="0">
                  <a:pos x="20" y="8"/>
                </a:cxn>
                <a:cxn ang="0">
                  <a:pos x="46" y="4"/>
                </a:cxn>
                <a:cxn ang="0">
                  <a:pos x="89" y="3"/>
                </a:cxn>
                <a:cxn ang="0">
                  <a:pos x="137" y="2"/>
                </a:cxn>
                <a:cxn ang="0">
                  <a:pos x="176" y="2"/>
                </a:cxn>
                <a:cxn ang="0">
                  <a:pos x="204" y="1"/>
                </a:cxn>
                <a:cxn ang="0">
                  <a:pos x="263" y="3"/>
                </a:cxn>
                <a:cxn ang="0">
                  <a:pos x="294" y="5"/>
                </a:cxn>
                <a:cxn ang="0">
                  <a:pos x="334" y="7"/>
                </a:cxn>
                <a:cxn ang="0">
                  <a:pos x="467" y="4"/>
                </a:cxn>
                <a:cxn ang="0">
                  <a:pos x="502" y="5"/>
                </a:cxn>
                <a:cxn ang="0">
                  <a:pos x="604" y="17"/>
                </a:cxn>
              </a:cxnLst>
              <a:rect l="0" t="0" r="r" b="b"/>
              <a:pathLst>
                <a:path w="613" h="21">
                  <a:moveTo>
                    <a:pt x="604" y="17"/>
                  </a:moveTo>
                  <a:cubicBezTo>
                    <a:pt x="597" y="21"/>
                    <a:pt x="587" y="16"/>
                    <a:pt x="579" y="18"/>
                  </a:cubicBezTo>
                  <a:cubicBezTo>
                    <a:pt x="578" y="19"/>
                    <a:pt x="580" y="16"/>
                    <a:pt x="577" y="17"/>
                  </a:cubicBezTo>
                  <a:cubicBezTo>
                    <a:pt x="570" y="20"/>
                    <a:pt x="557" y="17"/>
                    <a:pt x="548" y="15"/>
                  </a:cubicBezTo>
                  <a:cubicBezTo>
                    <a:pt x="549" y="14"/>
                    <a:pt x="549" y="14"/>
                    <a:pt x="549" y="14"/>
                  </a:cubicBezTo>
                  <a:cubicBezTo>
                    <a:pt x="547" y="13"/>
                    <a:pt x="545" y="15"/>
                    <a:pt x="543" y="15"/>
                  </a:cubicBezTo>
                  <a:cubicBezTo>
                    <a:pt x="543" y="15"/>
                    <a:pt x="543" y="14"/>
                    <a:pt x="543" y="14"/>
                  </a:cubicBezTo>
                  <a:cubicBezTo>
                    <a:pt x="542" y="15"/>
                    <a:pt x="539" y="14"/>
                    <a:pt x="539" y="15"/>
                  </a:cubicBezTo>
                  <a:cubicBezTo>
                    <a:pt x="538" y="15"/>
                    <a:pt x="538" y="14"/>
                    <a:pt x="537" y="13"/>
                  </a:cubicBezTo>
                  <a:cubicBezTo>
                    <a:pt x="536" y="15"/>
                    <a:pt x="536" y="15"/>
                    <a:pt x="536" y="15"/>
                  </a:cubicBezTo>
                  <a:cubicBezTo>
                    <a:pt x="533" y="18"/>
                    <a:pt x="529" y="14"/>
                    <a:pt x="524" y="16"/>
                  </a:cubicBezTo>
                  <a:cubicBezTo>
                    <a:pt x="525" y="16"/>
                    <a:pt x="525" y="15"/>
                    <a:pt x="525" y="15"/>
                  </a:cubicBezTo>
                  <a:cubicBezTo>
                    <a:pt x="518" y="17"/>
                    <a:pt x="510" y="16"/>
                    <a:pt x="502" y="17"/>
                  </a:cubicBezTo>
                  <a:cubicBezTo>
                    <a:pt x="503" y="16"/>
                    <a:pt x="503" y="15"/>
                    <a:pt x="502" y="15"/>
                  </a:cubicBezTo>
                  <a:cubicBezTo>
                    <a:pt x="502" y="16"/>
                    <a:pt x="500" y="17"/>
                    <a:pt x="498" y="17"/>
                  </a:cubicBezTo>
                  <a:cubicBezTo>
                    <a:pt x="497" y="15"/>
                    <a:pt x="494" y="18"/>
                    <a:pt x="492" y="17"/>
                  </a:cubicBezTo>
                  <a:cubicBezTo>
                    <a:pt x="492" y="17"/>
                    <a:pt x="492" y="17"/>
                    <a:pt x="492" y="17"/>
                  </a:cubicBezTo>
                  <a:cubicBezTo>
                    <a:pt x="490" y="19"/>
                    <a:pt x="490" y="16"/>
                    <a:pt x="488" y="18"/>
                  </a:cubicBezTo>
                  <a:cubicBezTo>
                    <a:pt x="487" y="17"/>
                    <a:pt x="487" y="17"/>
                    <a:pt x="487" y="17"/>
                  </a:cubicBezTo>
                  <a:cubicBezTo>
                    <a:pt x="486" y="19"/>
                    <a:pt x="485" y="16"/>
                    <a:pt x="483" y="17"/>
                  </a:cubicBezTo>
                  <a:cubicBezTo>
                    <a:pt x="483" y="17"/>
                    <a:pt x="483" y="17"/>
                    <a:pt x="483" y="17"/>
                  </a:cubicBezTo>
                  <a:cubicBezTo>
                    <a:pt x="482" y="18"/>
                    <a:pt x="481" y="16"/>
                    <a:pt x="480" y="17"/>
                  </a:cubicBezTo>
                  <a:cubicBezTo>
                    <a:pt x="480" y="17"/>
                    <a:pt x="480" y="17"/>
                    <a:pt x="480" y="17"/>
                  </a:cubicBezTo>
                  <a:cubicBezTo>
                    <a:pt x="477" y="17"/>
                    <a:pt x="475" y="16"/>
                    <a:pt x="475" y="17"/>
                  </a:cubicBezTo>
                  <a:cubicBezTo>
                    <a:pt x="474" y="16"/>
                    <a:pt x="478" y="17"/>
                    <a:pt x="477" y="15"/>
                  </a:cubicBezTo>
                  <a:cubicBezTo>
                    <a:pt x="467" y="16"/>
                    <a:pt x="457" y="16"/>
                    <a:pt x="447" y="16"/>
                  </a:cubicBezTo>
                  <a:cubicBezTo>
                    <a:pt x="446" y="15"/>
                    <a:pt x="446" y="15"/>
                    <a:pt x="445" y="14"/>
                  </a:cubicBezTo>
                  <a:cubicBezTo>
                    <a:pt x="444" y="15"/>
                    <a:pt x="442" y="14"/>
                    <a:pt x="441" y="15"/>
                  </a:cubicBezTo>
                  <a:cubicBezTo>
                    <a:pt x="441" y="15"/>
                    <a:pt x="440" y="14"/>
                    <a:pt x="440" y="14"/>
                  </a:cubicBezTo>
                  <a:cubicBezTo>
                    <a:pt x="438" y="14"/>
                    <a:pt x="438" y="16"/>
                    <a:pt x="436" y="15"/>
                  </a:cubicBezTo>
                  <a:cubicBezTo>
                    <a:pt x="437" y="15"/>
                    <a:pt x="437" y="14"/>
                    <a:pt x="437" y="14"/>
                  </a:cubicBezTo>
                  <a:cubicBezTo>
                    <a:pt x="435" y="15"/>
                    <a:pt x="433" y="15"/>
                    <a:pt x="431" y="15"/>
                  </a:cubicBezTo>
                  <a:cubicBezTo>
                    <a:pt x="431" y="15"/>
                    <a:pt x="432" y="15"/>
                    <a:pt x="431" y="14"/>
                  </a:cubicBezTo>
                  <a:cubicBezTo>
                    <a:pt x="429" y="16"/>
                    <a:pt x="428" y="14"/>
                    <a:pt x="426" y="15"/>
                  </a:cubicBezTo>
                  <a:cubicBezTo>
                    <a:pt x="426" y="14"/>
                    <a:pt x="426" y="14"/>
                    <a:pt x="426" y="14"/>
                  </a:cubicBezTo>
                  <a:cubicBezTo>
                    <a:pt x="423" y="12"/>
                    <a:pt x="426" y="16"/>
                    <a:pt x="423" y="15"/>
                  </a:cubicBezTo>
                  <a:cubicBezTo>
                    <a:pt x="424" y="15"/>
                    <a:pt x="423" y="14"/>
                    <a:pt x="423" y="14"/>
                  </a:cubicBezTo>
                  <a:cubicBezTo>
                    <a:pt x="421" y="16"/>
                    <a:pt x="417" y="15"/>
                    <a:pt x="415" y="16"/>
                  </a:cubicBezTo>
                  <a:cubicBezTo>
                    <a:pt x="415" y="15"/>
                    <a:pt x="415" y="15"/>
                    <a:pt x="415" y="15"/>
                  </a:cubicBezTo>
                  <a:cubicBezTo>
                    <a:pt x="412" y="15"/>
                    <a:pt x="409" y="15"/>
                    <a:pt x="406" y="15"/>
                  </a:cubicBezTo>
                  <a:cubicBezTo>
                    <a:pt x="405" y="15"/>
                    <a:pt x="407" y="13"/>
                    <a:pt x="404" y="13"/>
                  </a:cubicBezTo>
                  <a:cubicBezTo>
                    <a:pt x="404" y="15"/>
                    <a:pt x="399" y="14"/>
                    <a:pt x="401" y="16"/>
                  </a:cubicBezTo>
                  <a:cubicBezTo>
                    <a:pt x="399" y="16"/>
                    <a:pt x="395" y="15"/>
                    <a:pt x="393" y="16"/>
                  </a:cubicBezTo>
                  <a:cubicBezTo>
                    <a:pt x="394" y="15"/>
                    <a:pt x="392" y="13"/>
                    <a:pt x="394" y="13"/>
                  </a:cubicBezTo>
                  <a:cubicBezTo>
                    <a:pt x="393" y="12"/>
                    <a:pt x="393" y="12"/>
                    <a:pt x="393" y="12"/>
                  </a:cubicBezTo>
                  <a:cubicBezTo>
                    <a:pt x="393" y="11"/>
                    <a:pt x="394" y="12"/>
                    <a:pt x="394" y="11"/>
                  </a:cubicBezTo>
                  <a:cubicBezTo>
                    <a:pt x="393" y="11"/>
                    <a:pt x="390" y="12"/>
                    <a:pt x="389" y="12"/>
                  </a:cubicBezTo>
                  <a:cubicBezTo>
                    <a:pt x="387" y="13"/>
                    <a:pt x="385" y="15"/>
                    <a:pt x="382" y="15"/>
                  </a:cubicBezTo>
                  <a:cubicBezTo>
                    <a:pt x="384" y="15"/>
                    <a:pt x="382" y="13"/>
                    <a:pt x="383" y="13"/>
                  </a:cubicBezTo>
                  <a:cubicBezTo>
                    <a:pt x="378" y="17"/>
                    <a:pt x="378" y="17"/>
                    <a:pt x="378" y="17"/>
                  </a:cubicBezTo>
                  <a:cubicBezTo>
                    <a:pt x="377" y="17"/>
                    <a:pt x="378" y="15"/>
                    <a:pt x="377" y="16"/>
                  </a:cubicBezTo>
                  <a:cubicBezTo>
                    <a:pt x="377" y="16"/>
                    <a:pt x="376" y="16"/>
                    <a:pt x="376" y="17"/>
                  </a:cubicBezTo>
                  <a:cubicBezTo>
                    <a:pt x="375" y="17"/>
                    <a:pt x="372" y="17"/>
                    <a:pt x="371" y="15"/>
                  </a:cubicBezTo>
                  <a:cubicBezTo>
                    <a:pt x="371" y="15"/>
                    <a:pt x="373" y="15"/>
                    <a:pt x="372" y="14"/>
                  </a:cubicBezTo>
                  <a:cubicBezTo>
                    <a:pt x="370" y="14"/>
                    <a:pt x="370" y="15"/>
                    <a:pt x="368" y="15"/>
                  </a:cubicBezTo>
                  <a:cubicBezTo>
                    <a:pt x="368" y="15"/>
                    <a:pt x="368" y="15"/>
                    <a:pt x="368" y="15"/>
                  </a:cubicBezTo>
                  <a:cubicBezTo>
                    <a:pt x="367" y="14"/>
                    <a:pt x="364" y="15"/>
                    <a:pt x="366" y="16"/>
                  </a:cubicBezTo>
                  <a:cubicBezTo>
                    <a:pt x="366" y="17"/>
                    <a:pt x="365" y="15"/>
                    <a:pt x="367" y="16"/>
                  </a:cubicBezTo>
                  <a:cubicBezTo>
                    <a:pt x="366" y="17"/>
                    <a:pt x="364" y="17"/>
                    <a:pt x="362" y="17"/>
                  </a:cubicBezTo>
                  <a:cubicBezTo>
                    <a:pt x="362" y="17"/>
                    <a:pt x="362" y="16"/>
                    <a:pt x="363" y="16"/>
                  </a:cubicBezTo>
                  <a:cubicBezTo>
                    <a:pt x="360" y="17"/>
                    <a:pt x="357" y="18"/>
                    <a:pt x="355" y="18"/>
                  </a:cubicBezTo>
                  <a:cubicBezTo>
                    <a:pt x="355" y="19"/>
                    <a:pt x="356" y="17"/>
                    <a:pt x="356" y="17"/>
                  </a:cubicBezTo>
                  <a:cubicBezTo>
                    <a:pt x="353" y="16"/>
                    <a:pt x="349" y="19"/>
                    <a:pt x="346" y="17"/>
                  </a:cubicBezTo>
                  <a:cubicBezTo>
                    <a:pt x="346" y="17"/>
                    <a:pt x="346" y="18"/>
                    <a:pt x="346" y="18"/>
                  </a:cubicBezTo>
                  <a:cubicBezTo>
                    <a:pt x="344" y="18"/>
                    <a:pt x="345" y="17"/>
                    <a:pt x="343" y="17"/>
                  </a:cubicBezTo>
                  <a:cubicBezTo>
                    <a:pt x="343" y="16"/>
                    <a:pt x="342" y="17"/>
                    <a:pt x="341" y="18"/>
                  </a:cubicBezTo>
                  <a:cubicBezTo>
                    <a:pt x="340" y="18"/>
                    <a:pt x="341" y="17"/>
                    <a:pt x="342" y="17"/>
                  </a:cubicBezTo>
                  <a:cubicBezTo>
                    <a:pt x="340" y="18"/>
                    <a:pt x="334" y="19"/>
                    <a:pt x="330" y="18"/>
                  </a:cubicBezTo>
                  <a:cubicBezTo>
                    <a:pt x="330" y="18"/>
                    <a:pt x="328" y="20"/>
                    <a:pt x="327" y="19"/>
                  </a:cubicBezTo>
                  <a:cubicBezTo>
                    <a:pt x="327" y="18"/>
                    <a:pt x="327" y="18"/>
                    <a:pt x="327" y="18"/>
                  </a:cubicBezTo>
                  <a:cubicBezTo>
                    <a:pt x="327" y="17"/>
                    <a:pt x="324" y="18"/>
                    <a:pt x="324" y="17"/>
                  </a:cubicBezTo>
                  <a:cubicBezTo>
                    <a:pt x="322" y="19"/>
                    <a:pt x="331" y="16"/>
                    <a:pt x="329" y="17"/>
                  </a:cubicBezTo>
                  <a:cubicBezTo>
                    <a:pt x="328" y="16"/>
                    <a:pt x="325" y="19"/>
                    <a:pt x="326" y="17"/>
                  </a:cubicBezTo>
                  <a:cubicBezTo>
                    <a:pt x="324" y="17"/>
                    <a:pt x="323" y="19"/>
                    <a:pt x="321" y="18"/>
                  </a:cubicBezTo>
                  <a:cubicBezTo>
                    <a:pt x="321" y="18"/>
                    <a:pt x="322" y="16"/>
                    <a:pt x="321" y="16"/>
                  </a:cubicBezTo>
                  <a:cubicBezTo>
                    <a:pt x="319" y="16"/>
                    <a:pt x="320" y="17"/>
                    <a:pt x="318" y="17"/>
                  </a:cubicBezTo>
                  <a:cubicBezTo>
                    <a:pt x="317" y="17"/>
                    <a:pt x="317" y="17"/>
                    <a:pt x="317" y="17"/>
                  </a:cubicBezTo>
                  <a:cubicBezTo>
                    <a:pt x="317" y="19"/>
                    <a:pt x="315" y="17"/>
                    <a:pt x="316" y="19"/>
                  </a:cubicBezTo>
                  <a:cubicBezTo>
                    <a:pt x="316" y="18"/>
                    <a:pt x="312" y="19"/>
                    <a:pt x="313" y="17"/>
                  </a:cubicBezTo>
                  <a:cubicBezTo>
                    <a:pt x="313" y="16"/>
                    <a:pt x="313" y="16"/>
                    <a:pt x="313" y="16"/>
                  </a:cubicBezTo>
                  <a:cubicBezTo>
                    <a:pt x="312" y="16"/>
                    <a:pt x="311" y="17"/>
                    <a:pt x="310" y="18"/>
                  </a:cubicBezTo>
                  <a:cubicBezTo>
                    <a:pt x="310" y="18"/>
                    <a:pt x="310" y="17"/>
                    <a:pt x="310" y="17"/>
                  </a:cubicBezTo>
                  <a:cubicBezTo>
                    <a:pt x="310" y="20"/>
                    <a:pt x="308" y="17"/>
                    <a:pt x="306" y="19"/>
                  </a:cubicBezTo>
                  <a:cubicBezTo>
                    <a:pt x="304" y="18"/>
                    <a:pt x="301" y="19"/>
                    <a:pt x="300" y="17"/>
                  </a:cubicBezTo>
                  <a:cubicBezTo>
                    <a:pt x="298" y="18"/>
                    <a:pt x="297" y="19"/>
                    <a:pt x="295" y="18"/>
                  </a:cubicBezTo>
                  <a:cubicBezTo>
                    <a:pt x="295" y="18"/>
                    <a:pt x="296" y="18"/>
                    <a:pt x="296" y="17"/>
                  </a:cubicBezTo>
                  <a:cubicBezTo>
                    <a:pt x="295" y="17"/>
                    <a:pt x="294" y="17"/>
                    <a:pt x="293" y="18"/>
                  </a:cubicBezTo>
                  <a:cubicBezTo>
                    <a:pt x="293" y="17"/>
                    <a:pt x="291" y="16"/>
                    <a:pt x="289" y="15"/>
                  </a:cubicBezTo>
                  <a:cubicBezTo>
                    <a:pt x="288" y="16"/>
                    <a:pt x="288" y="17"/>
                    <a:pt x="288" y="18"/>
                  </a:cubicBezTo>
                  <a:cubicBezTo>
                    <a:pt x="287" y="16"/>
                    <a:pt x="283" y="20"/>
                    <a:pt x="282" y="17"/>
                  </a:cubicBezTo>
                  <a:cubicBezTo>
                    <a:pt x="282" y="17"/>
                    <a:pt x="284" y="16"/>
                    <a:pt x="283" y="16"/>
                  </a:cubicBezTo>
                  <a:cubicBezTo>
                    <a:pt x="281" y="13"/>
                    <a:pt x="280" y="17"/>
                    <a:pt x="277" y="16"/>
                  </a:cubicBezTo>
                  <a:cubicBezTo>
                    <a:pt x="278" y="18"/>
                    <a:pt x="278" y="18"/>
                    <a:pt x="278" y="18"/>
                  </a:cubicBezTo>
                  <a:cubicBezTo>
                    <a:pt x="277" y="17"/>
                    <a:pt x="274" y="19"/>
                    <a:pt x="274" y="17"/>
                  </a:cubicBezTo>
                  <a:cubicBezTo>
                    <a:pt x="273" y="18"/>
                    <a:pt x="271" y="17"/>
                    <a:pt x="272" y="18"/>
                  </a:cubicBezTo>
                  <a:cubicBezTo>
                    <a:pt x="268" y="17"/>
                    <a:pt x="262" y="19"/>
                    <a:pt x="259" y="16"/>
                  </a:cubicBezTo>
                  <a:cubicBezTo>
                    <a:pt x="259" y="16"/>
                    <a:pt x="257" y="16"/>
                    <a:pt x="258" y="17"/>
                  </a:cubicBezTo>
                  <a:cubicBezTo>
                    <a:pt x="259" y="18"/>
                    <a:pt x="259" y="16"/>
                    <a:pt x="259" y="17"/>
                  </a:cubicBezTo>
                  <a:cubicBezTo>
                    <a:pt x="259" y="17"/>
                    <a:pt x="259" y="17"/>
                    <a:pt x="259" y="18"/>
                  </a:cubicBezTo>
                  <a:cubicBezTo>
                    <a:pt x="257" y="17"/>
                    <a:pt x="256" y="17"/>
                    <a:pt x="258" y="15"/>
                  </a:cubicBezTo>
                  <a:cubicBezTo>
                    <a:pt x="255" y="14"/>
                    <a:pt x="255" y="19"/>
                    <a:pt x="251" y="18"/>
                  </a:cubicBezTo>
                  <a:cubicBezTo>
                    <a:pt x="251" y="17"/>
                    <a:pt x="251" y="17"/>
                    <a:pt x="250" y="17"/>
                  </a:cubicBezTo>
                  <a:cubicBezTo>
                    <a:pt x="248" y="18"/>
                    <a:pt x="248" y="18"/>
                    <a:pt x="248" y="18"/>
                  </a:cubicBezTo>
                  <a:cubicBezTo>
                    <a:pt x="246" y="18"/>
                    <a:pt x="247" y="16"/>
                    <a:pt x="247" y="15"/>
                  </a:cubicBezTo>
                  <a:cubicBezTo>
                    <a:pt x="246" y="15"/>
                    <a:pt x="244" y="15"/>
                    <a:pt x="243" y="16"/>
                  </a:cubicBezTo>
                  <a:cubicBezTo>
                    <a:pt x="242" y="14"/>
                    <a:pt x="242" y="14"/>
                    <a:pt x="242" y="14"/>
                  </a:cubicBezTo>
                  <a:cubicBezTo>
                    <a:pt x="243" y="16"/>
                    <a:pt x="241" y="15"/>
                    <a:pt x="240" y="16"/>
                  </a:cubicBezTo>
                  <a:cubicBezTo>
                    <a:pt x="241" y="15"/>
                    <a:pt x="241" y="15"/>
                    <a:pt x="241" y="15"/>
                  </a:cubicBezTo>
                  <a:cubicBezTo>
                    <a:pt x="241" y="15"/>
                    <a:pt x="239" y="15"/>
                    <a:pt x="239" y="15"/>
                  </a:cubicBezTo>
                  <a:cubicBezTo>
                    <a:pt x="239" y="16"/>
                    <a:pt x="240" y="16"/>
                    <a:pt x="241" y="17"/>
                  </a:cubicBezTo>
                  <a:cubicBezTo>
                    <a:pt x="240" y="17"/>
                    <a:pt x="239" y="17"/>
                    <a:pt x="239" y="18"/>
                  </a:cubicBezTo>
                  <a:cubicBezTo>
                    <a:pt x="239" y="16"/>
                    <a:pt x="237" y="17"/>
                    <a:pt x="236" y="17"/>
                  </a:cubicBezTo>
                  <a:cubicBezTo>
                    <a:pt x="235" y="16"/>
                    <a:pt x="234" y="18"/>
                    <a:pt x="234" y="18"/>
                  </a:cubicBezTo>
                  <a:cubicBezTo>
                    <a:pt x="234" y="17"/>
                    <a:pt x="232" y="18"/>
                    <a:pt x="233" y="17"/>
                  </a:cubicBezTo>
                  <a:cubicBezTo>
                    <a:pt x="233" y="16"/>
                    <a:pt x="234" y="17"/>
                    <a:pt x="235" y="17"/>
                  </a:cubicBezTo>
                  <a:cubicBezTo>
                    <a:pt x="234" y="16"/>
                    <a:pt x="234" y="15"/>
                    <a:pt x="232" y="16"/>
                  </a:cubicBezTo>
                  <a:cubicBezTo>
                    <a:pt x="231" y="16"/>
                    <a:pt x="233" y="18"/>
                    <a:pt x="231" y="18"/>
                  </a:cubicBezTo>
                  <a:cubicBezTo>
                    <a:pt x="231" y="17"/>
                    <a:pt x="231" y="17"/>
                    <a:pt x="232" y="16"/>
                  </a:cubicBezTo>
                  <a:cubicBezTo>
                    <a:pt x="230" y="16"/>
                    <a:pt x="230" y="16"/>
                    <a:pt x="230" y="16"/>
                  </a:cubicBezTo>
                  <a:cubicBezTo>
                    <a:pt x="230" y="17"/>
                    <a:pt x="230" y="17"/>
                    <a:pt x="230" y="17"/>
                  </a:cubicBezTo>
                  <a:cubicBezTo>
                    <a:pt x="229" y="16"/>
                    <a:pt x="229" y="16"/>
                    <a:pt x="229" y="16"/>
                  </a:cubicBezTo>
                  <a:cubicBezTo>
                    <a:pt x="229" y="17"/>
                    <a:pt x="226" y="17"/>
                    <a:pt x="226" y="18"/>
                  </a:cubicBezTo>
                  <a:cubicBezTo>
                    <a:pt x="225" y="18"/>
                    <a:pt x="224" y="17"/>
                    <a:pt x="223" y="17"/>
                  </a:cubicBezTo>
                  <a:cubicBezTo>
                    <a:pt x="223" y="17"/>
                    <a:pt x="223" y="17"/>
                    <a:pt x="223" y="17"/>
                  </a:cubicBezTo>
                  <a:cubicBezTo>
                    <a:pt x="222" y="16"/>
                    <a:pt x="220" y="17"/>
                    <a:pt x="219" y="17"/>
                  </a:cubicBezTo>
                  <a:cubicBezTo>
                    <a:pt x="219" y="17"/>
                    <a:pt x="219" y="17"/>
                    <a:pt x="219" y="17"/>
                  </a:cubicBezTo>
                  <a:cubicBezTo>
                    <a:pt x="218" y="17"/>
                    <a:pt x="217" y="17"/>
                    <a:pt x="216" y="18"/>
                  </a:cubicBezTo>
                  <a:cubicBezTo>
                    <a:pt x="214" y="17"/>
                    <a:pt x="215" y="13"/>
                    <a:pt x="214" y="15"/>
                  </a:cubicBezTo>
                  <a:cubicBezTo>
                    <a:pt x="212" y="15"/>
                    <a:pt x="211" y="17"/>
                    <a:pt x="212" y="18"/>
                  </a:cubicBezTo>
                  <a:cubicBezTo>
                    <a:pt x="209" y="17"/>
                    <a:pt x="205" y="19"/>
                    <a:pt x="202" y="17"/>
                  </a:cubicBezTo>
                  <a:cubicBezTo>
                    <a:pt x="202" y="17"/>
                    <a:pt x="202" y="18"/>
                    <a:pt x="201" y="18"/>
                  </a:cubicBezTo>
                  <a:cubicBezTo>
                    <a:pt x="197" y="17"/>
                    <a:pt x="192" y="19"/>
                    <a:pt x="188" y="17"/>
                  </a:cubicBezTo>
                  <a:cubicBezTo>
                    <a:pt x="190" y="16"/>
                    <a:pt x="188" y="16"/>
                    <a:pt x="188" y="15"/>
                  </a:cubicBezTo>
                  <a:cubicBezTo>
                    <a:pt x="187" y="16"/>
                    <a:pt x="187" y="14"/>
                    <a:pt x="187" y="16"/>
                  </a:cubicBezTo>
                  <a:cubicBezTo>
                    <a:pt x="187" y="17"/>
                    <a:pt x="187" y="17"/>
                    <a:pt x="188" y="18"/>
                  </a:cubicBezTo>
                  <a:cubicBezTo>
                    <a:pt x="185" y="18"/>
                    <a:pt x="181" y="18"/>
                    <a:pt x="180" y="17"/>
                  </a:cubicBezTo>
                  <a:cubicBezTo>
                    <a:pt x="181" y="18"/>
                    <a:pt x="180" y="18"/>
                    <a:pt x="179" y="18"/>
                  </a:cubicBezTo>
                  <a:cubicBezTo>
                    <a:pt x="180" y="17"/>
                    <a:pt x="178" y="16"/>
                    <a:pt x="176" y="17"/>
                  </a:cubicBezTo>
                  <a:cubicBezTo>
                    <a:pt x="176" y="18"/>
                    <a:pt x="176" y="18"/>
                    <a:pt x="176" y="18"/>
                  </a:cubicBezTo>
                  <a:cubicBezTo>
                    <a:pt x="175" y="17"/>
                    <a:pt x="175" y="17"/>
                    <a:pt x="175" y="17"/>
                  </a:cubicBezTo>
                  <a:cubicBezTo>
                    <a:pt x="174" y="17"/>
                    <a:pt x="174" y="19"/>
                    <a:pt x="173" y="18"/>
                  </a:cubicBezTo>
                  <a:cubicBezTo>
                    <a:pt x="172" y="17"/>
                    <a:pt x="172" y="17"/>
                    <a:pt x="172" y="17"/>
                  </a:cubicBezTo>
                  <a:cubicBezTo>
                    <a:pt x="171" y="18"/>
                    <a:pt x="169" y="19"/>
                    <a:pt x="167" y="18"/>
                  </a:cubicBezTo>
                  <a:cubicBezTo>
                    <a:pt x="166" y="17"/>
                    <a:pt x="166" y="17"/>
                    <a:pt x="166" y="17"/>
                  </a:cubicBezTo>
                  <a:cubicBezTo>
                    <a:pt x="165" y="17"/>
                    <a:pt x="164" y="18"/>
                    <a:pt x="165" y="18"/>
                  </a:cubicBezTo>
                  <a:cubicBezTo>
                    <a:pt x="162" y="17"/>
                    <a:pt x="160" y="17"/>
                    <a:pt x="160" y="16"/>
                  </a:cubicBezTo>
                  <a:cubicBezTo>
                    <a:pt x="155" y="19"/>
                    <a:pt x="147" y="19"/>
                    <a:pt x="142" y="19"/>
                  </a:cubicBezTo>
                  <a:cubicBezTo>
                    <a:pt x="142" y="18"/>
                    <a:pt x="142" y="18"/>
                    <a:pt x="142" y="18"/>
                  </a:cubicBezTo>
                  <a:cubicBezTo>
                    <a:pt x="140" y="17"/>
                    <a:pt x="141" y="19"/>
                    <a:pt x="140" y="19"/>
                  </a:cubicBezTo>
                  <a:cubicBezTo>
                    <a:pt x="141" y="18"/>
                    <a:pt x="139" y="17"/>
                    <a:pt x="140" y="16"/>
                  </a:cubicBezTo>
                  <a:cubicBezTo>
                    <a:pt x="138" y="15"/>
                    <a:pt x="137" y="17"/>
                    <a:pt x="136" y="18"/>
                  </a:cubicBezTo>
                  <a:cubicBezTo>
                    <a:pt x="136" y="19"/>
                    <a:pt x="137" y="17"/>
                    <a:pt x="137" y="18"/>
                  </a:cubicBezTo>
                  <a:cubicBezTo>
                    <a:pt x="137" y="19"/>
                    <a:pt x="134" y="18"/>
                    <a:pt x="133" y="19"/>
                  </a:cubicBezTo>
                  <a:cubicBezTo>
                    <a:pt x="133" y="18"/>
                    <a:pt x="133" y="17"/>
                    <a:pt x="134" y="17"/>
                  </a:cubicBezTo>
                  <a:cubicBezTo>
                    <a:pt x="132" y="17"/>
                    <a:pt x="132" y="17"/>
                    <a:pt x="132" y="17"/>
                  </a:cubicBezTo>
                  <a:cubicBezTo>
                    <a:pt x="131" y="16"/>
                    <a:pt x="136" y="14"/>
                    <a:pt x="134" y="12"/>
                  </a:cubicBezTo>
                  <a:cubicBezTo>
                    <a:pt x="133" y="12"/>
                    <a:pt x="133" y="12"/>
                    <a:pt x="133" y="12"/>
                  </a:cubicBezTo>
                  <a:cubicBezTo>
                    <a:pt x="132" y="11"/>
                    <a:pt x="136" y="10"/>
                    <a:pt x="133" y="10"/>
                  </a:cubicBezTo>
                  <a:cubicBezTo>
                    <a:pt x="132" y="11"/>
                    <a:pt x="131" y="13"/>
                    <a:pt x="132" y="14"/>
                  </a:cubicBezTo>
                  <a:cubicBezTo>
                    <a:pt x="129" y="14"/>
                    <a:pt x="131" y="17"/>
                    <a:pt x="128" y="17"/>
                  </a:cubicBezTo>
                  <a:cubicBezTo>
                    <a:pt x="127" y="16"/>
                    <a:pt x="130" y="17"/>
                    <a:pt x="129" y="16"/>
                  </a:cubicBezTo>
                  <a:cubicBezTo>
                    <a:pt x="128" y="14"/>
                    <a:pt x="127" y="16"/>
                    <a:pt x="125" y="16"/>
                  </a:cubicBezTo>
                  <a:cubicBezTo>
                    <a:pt x="127" y="16"/>
                    <a:pt x="126" y="18"/>
                    <a:pt x="125" y="18"/>
                  </a:cubicBezTo>
                  <a:cubicBezTo>
                    <a:pt x="123" y="17"/>
                    <a:pt x="126" y="17"/>
                    <a:pt x="124" y="17"/>
                  </a:cubicBezTo>
                  <a:cubicBezTo>
                    <a:pt x="123" y="17"/>
                    <a:pt x="121" y="18"/>
                    <a:pt x="123" y="19"/>
                  </a:cubicBezTo>
                  <a:cubicBezTo>
                    <a:pt x="122" y="21"/>
                    <a:pt x="121" y="18"/>
                    <a:pt x="119" y="20"/>
                  </a:cubicBezTo>
                  <a:cubicBezTo>
                    <a:pt x="119" y="18"/>
                    <a:pt x="122" y="16"/>
                    <a:pt x="119" y="16"/>
                  </a:cubicBezTo>
                  <a:cubicBezTo>
                    <a:pt x="120" y="17"/>
                    <a:pt x="116" y="17"/>
                    <a:pt x="118" y="20"/>
                  </a:cubicBezTo>
                  <a:cubicBezTo>
                    <a:pt x="117" y="19"/>
                    <a:pt x="117" y="18"/>
                    <a:pt x="117" y="17"/>
                  </a:cubicBezTo>
                  <a:cubicBezTo>
                    <a:pt x="116" y="16"/>
                    <a:pt x="114" y="20"/>
                    <a:pt x="114" y="17"/>
                  </a:cubicBezTo>
                  <a:cubicBezTo>
                    <a:pt x="113" y="18"/>
                    <a:pt x="113" y="18"/>
                    <a:pt x="113" y="18"/>
                  </a:cubicBezTo>
                  <a:cubicBezTo>
                    <a:pt x="113" y="18"/>
                    <a:pt x="112" y="18"/>
                    <a:pt x="111" y="17"/>
                  </a:cubicBezTo>
                  <a:cubicBezTo>
                    <a:pt x="110" y="17"/>
                    <a:pt x="108" y="19"/>
                    <a:pt x="108" y="16"/>
                  </a:cubicBezTo>
                  <a:cubicBezTo>
                    <a:pt x="107" y="17"/>
                    <a:pt x="105" y="17"/>
                    <a:pt x="106" y="18"/>
                  </a:cubicBezTo>
                  <a:cubicBezTo>
                    <a:pt x="107" y="19"/>
                    <a:pt x="108" y="17"/>
                    <a:pt x="109" y="19"/>
                  </a:cubicBezTo>
                  <a:cubicBezTo>
                    <a:pt x="107" y="17"/>
                    <a:pt x="106" y="19"/>
                    <a:pt x="105" y="20"/>
                  </a:cubicBezTo>
                  <a:cubicBezTo>
                    <a:pt x="105" y="19"/>
                    <a:pt x="105" y="19"/>
                    <a:pt x="105" y="19"/>
                  </a:cubicBezTo>
                  <a:cubicBezTo>
                    <a:pt x="105" y="19"/>
                    <a:pt x="103" y="19"/>
                    <a:pt x="103" y="20"/>
                  </a:cubicBezTo>
                  <a:cubicBezTo>
                    <a:pt x="103" y="19"/>
                    <a:pt x="103" y="19"/>
                    <a:pt x="103" y="19"/>
                  </a:cubicBezTo>
                  <a:cubicBezTo>
                    <a:pt x="102" y="20"/>
                    <a:pt x="102" y="20"/>
                    <a:pt x="102" y="20"/>
                  </a:cubicBezTo>
                  <a:cubicBezTo>
                    <a:pt x="100" y="20"/>
                    <a:pt x="101" y="18"/>
                    <a:pt x="99" y="18"/>
                  </a:cubicBezTo>
                  <a:cubicBezTo>
                    <a:pt x="101" y="17"/>
                    <a:pt x="101" y="17"/>
                    <a:pt x="101" y="17"/>
                  </a:cubicBezTo>
                  <a:cubicBezTo>
                    <a:pt x="101" y="17"/>
                    <a:pt x="100" y="16"/>
                    <a:pt x="99" y="16"/>
                  </a:cubicBezTo>
                  <a:cubicBezTo>
                    <a:pt x="98" y="18"/>
                    <a:pt x="97" y="19"/>
                    <a:pt x="97" y="20"/>
                  </a:cubicBezTo>
                  <a:cubicBezTo>
                    <a:pt x="96" y="20"/>
                    <a:pt x="97" y="19"/>
                    <a:pt x="95" y="20"/>
                  </a:cubicBezTo>
                  <a:cubicBezTo>
                    <a:pt x="97" y="18"/>
                    <a:pt x="97" y="18"/>
                    <a:pt x="97" y="18"/>
                  </a:cubicBezTo>
                  <a:cubicBezTo>
                    <a:pt x="97" y="18"/>
                    <a:pt x="96" y="16"/>
                    <a:pt x="94" y="16"/>
                  </a:cubicBezTo>
                  <a:cubicBezTo>
                    <a:pt x="93" y="17"/>
                    <a:pt x="91" y="18"/>
                    <a:pt x="93" y="19"/>
                  </a:cubicBezTo>
                  <a:cubicBezTo>
                    <a:pt x="92" y="19"/>
                    <a:pt x="91" y="18"/>
                    <a:pt x="92" y="18"/>
                  </a:cubicBezTo>
                  <a:cubicBezTo>
                    <a:pt x="90" y="18"/>
                    <a:pt x="92" y="19"/>
                    <a:pt x="90" y="19"/>
                  </a:cubicBezTo>
                  <a:cubicBezTo>
                    <a:pt x="90" y="19"/>
                    <a:pt x="87" y="18"/>
                    <a:pt x="86" y="16"/>
                  </a:cubicBezTo>
                  <a:cubicBezTo>
                    <a:pt x="88" y="15"/>
                    <a:pt x="88" y="15"/>
                    <a:pt x="88" y="15"/>
                  </a:cubicBezTo>
                  <a:cubicBezTo>
                    <a:pt x="87" y="15"/>
                    <a:pt x="87" y="15"/>
                    <a:pt x="87" y="15"/>
                  </a:cubicBezTo>
                  <a:cubicBezTo>
                    <a:pt x="88" y="13"/>
                    <a:pt x="86" y="13"/>
                    <a:pt x="87" y="12"/>
                  </a:cubicBezTo>
                  <a:cubicBezTo>
                    <a:pt x="86" y="12"/>
                    <a:pt x="85" y="12"/>
                    <a:pt x="84" y="12"/>
                  </a:cubicBezTo>
                  <a:cubicBezTo>
                    <a:pt x="87" y="15"/>
                    <a:pt x="82" y="16"/>
                    <a:pt x="82" y="18"/>
                  </a:cubicBezTo>
                  <a:cubicBezTo>
                    <a:pt x="79" y="19"/>
                    <a:pt x="81" y="13"/>
                    <a:pt x="77" y="16"/>
                  </a:cubicBezTo>
                  <a:cubicBezTo>
                    <a:pt x="78" y="17"/>
                    <a:pt x="76" y="19"/>
                    <a:pt x="78" y="18"/>
                  </a:cubicBezTo>
                  <a:cubicBezTo>
                    <a:pt x="76" y="18"/>
                    <a:pt x="77" y="20"/>
                    <a:pt x="74" y="19"/>
                  </a:cubicBezTo>
                  <a:cubicBezTo>
                    <a:pt x="76" y="18"/>
                    <a:pt x="73" y="17"/>
                    <a:pt x="75" y="15"/>
                  </a:cubicBezTo>
                  <a:cubicBezTo>
                    <a:pt x="75" y="16"/>
                    <a:pt x="76" y="16"/>
                    <a:pt x="77" y="16"/>
                  </a:cubicBezTo>
                  <a:cubicBezTo>
                    <a:pt x="76" y="15"/>
                    <a:pt x="77" y="13"/>
                    <a:pt x="75" y="13"/>
                  </a:cubicBezTo>
                  <a:cubicBezTo>
                    <a:pt x="74" y="14"/>
                    <a:pt x="72" y="14"/>
                    <a:pt x="72" y="15"/>
                  </a:cubicBezTo>
                  <a:cubicBezTo>
                    <a:pt x="72" y="16"/>
                    <a:pt x="74" y="15"/>
                    <a:pt x="73" y="16"/>
                  </a:cubicBezTo>
                  <a:cubicBezTo>
                    <a:pt x="71" y="17"/>
                    <a:pt x="71" y="15"/>
                    <a:pt x="70" y="17"/>
                  </a:cubicBezTo>
                  <a:cubicBezTo>
                    <a:pt x="71" y="17"/>
                    <a:pt x="71" y="18"/>
                    <a:pt x="71" y="19"/>
                  </a:cubicBezTo>
                  <a:cubicBezTo>
                    <a:pt x="70" y="20"/>
                    <a:pt x="70" y="20"/>
                    <a:pt x="70" y="20"/>
                  </a:cubicBezTo>
                  <a:cubicBezTo>
                    <a:pt x="70" y="19"/>
                    <a:pt x="70" y="19"/>
                    <a:pt x="70" y="19"/>
                  </a:cubicBezTo>
                  <a:cubicBezTo>
                    <a:pt x="67" y="18"/>
                    <a:pt x="69" y="20"/>
                    <a:pt x="66" y="20"/>
                  </a:cubicBezTo>
                  <a:cubicBezTo>
                    <a:pt x="65" y="18"/>
                    <a:pt x="65" y="18"/>
                    <a:pt x="65" y="18"/>
                  </a:cubicBezTo>
                  <a:cubicBezTo>
                    <a:pt x="66" y="17"/>
                    <a:pt x="69" y="19"/>
                    <a:pt x="69" y="16"/>
                  </a:cubicBezTo>
                  <a:cubicBezTo>
                    <a:pt x="67" y="16"/>
                    <a:pt x="66" y="18"/>
                    <a:pt x="64" y="17"/>
                  </a:cubicBezTo>
                  <a:cubicBezTo>
                    <a:pt x="66" y="16"/>
                    <a:pt x="66" y="16"/>
                    <a:pt x="66" y="16"/>
                  </a:cubicBezTo>
                  <a:cubicBezTo>
                    <a:pt x="65" y="16"/>
                    <a:pt x="65" y="13"/>
                    <a:pt x="62" y="15"/>
                  </a:cubicBezTo>
                  <a:cubicBezTo>
                    <a:pt x="61" y="16"/>
                    <a:pt x="62" y="16"/>
                    <a:pt x="61" y="17"/>
                  </a:cubicBezTo>
                  <a:cubicBezTo>
                    <a:pt x="59" y="17"/>
                    <a:pt x="58" y="18"/>
                    <a:pt x="56" y="18"/>
                  </a:cubicBezTo>
                  <a:cubicBezTo>
                    <a:pt x="56" y="16"/>
                    <a:pt x="52" y="18"/>
                    <a:pt x="55" y="16"/>
                  </a:cubicBezTo>
                  <a:cubicBezTo>
                    <a:pt x="55" y="17"/>
                    <a:pt x="60" y="17"/>
                    <a:pt x="61" y="15"/>
                  </a:cubicBezTo>
                  <a:cubicBezTo>
                    <a:pt x="60" y="13"/>
                    <a:pt x="63" y="16"/>
                    <a:pt x="64" y="13"/>
                  </a:cubicBezTo>
                  <a:cubicBezTo>
                    <a:pt x="61" y="13"/>
                    <a:pt x="62" y="11"/>
                    <a:pt x="61" y="10"/>
                  </a:cubicBezTo>
                  <a:cubicBezTo>
                    <a:pt x="61" y="10"/>
                    <a:pt x="60" y="10"/>
                    <a:pt x="60" y="11"/>
                  </a:cubicBezTo>
                  <a:cubicBezTo>
                    <a:pt x="59" y="12"/>
                    <a:pt x="60" y="12"/>
                    <a:pt x="60" y="13"/>
                  </a:cubicBezTo>
                  <a:cubicBezTo>
                    <a:pt x="57" y="13"/>
                    <a:pt x="55" y="13"/>
                    <a:pt x="53" y="15"/>
                  </a:cubicBezTo>
                  <a:cubicBezTo>
                    <a:pt x="53" y="14"/>
                    <a:pt x="53" y="13"/>
                    <a:pt x="54" y="13"/>
                  </a:cubicBezTo>
                  <a:cubicBezTo>
                    <a:pt x="51" y="13"/>
                    <a:pt x="48" y="13"/>
                    <a:pt x="45" y="12"/>
                  </a:cubicBezTo>
                  <a:cubicBezTo>
                    <a:pt x="46" y="14"/>
                    <a:pt x="41" y="13"/>
                    <a:pt x="43" y="15"/>
                  </a:cubicBezTo>
                  <a:cubicBezTo>
                    <a:pt x="44" y="15"/>
                    <a:pt x="45" y="17"/>
                    <a:pt x="45" y="18"/>
                  </a:cubicBezTo>
                  <a:cubicBezTo>
                    <a:pt x="44" y="17"/>
                    <a:pt x="45" y="17"/>
                    <a:pt x="44" y="16"/>
                  </a:cubicBezTo>
                  <a:cubicBezTo>
                    <a:pt x="43" y="17"/>
                    <a:pt x="42" y="14"/>
                    <a:pt x="41" y="16"/>
                  </a:cubicBezTo>
                  <a:cubicBezTo>
                    <a:pt x="44" y="15"/>
                    <a:pt x="42" y="13"/>
                    <a:pt x="42" y="12"/>
                  </a:cubicBezTo>
                  <a:cubicBezTo>
                    <a:pt x="40" y="13"/>
                    <a:pt x="42" y="11"/>
                    <a:pt x="40" y="11"/>
                  </a:cubicBezTo>
                  <a:cubicBezTo>
                    <a:pt x="38" y="11"/>
                    <a:pt x="36" y="12"/>
                    <a:pt x="33" y="12"/>
                  </a:cubicBezTo>
                  <a:cubicBezTo>
                    <a:pt x="31" y="11"/>
                    <a:pt x="26" y="12"/>
                    <a:pt x="24" y="12"/>
                  </a:cubicBezTo>
                  <a:cubicBezTo>
                    <a:pt x="22" y="11"/>
                    <a:pt x="23" y="10"/>
                    <a:pt x="22" y="9"/>
                  </a:cubicBezTo>
                  <a:cubicBezTo>
                    <a:pt x="20" y="9"/>
                    <a:pt x="23" y="11"/>
                    <a:pt x="20" y="10"/>
                  </a:cubicBezTo>
                  <a:cubicBezTo>
                    <a:pt x="21" y="10"/>
                    <a:pt x="21" y="10"/>
                    <a:pt x="21" y="10"/>
                  </a:cubicBezTo>
                  <a:cubicBezTo>
                    <a:pt x="20" y="10"/>
                    <a:pt x="16" y="9"/>
                    <a:pt x="15" y="11"/>
                  </a:cubicBezTo>
                  <a:cubicBezTo>
                    <a:pt x="16" y="9"/>
                    <a:pt x="16" y="9"/>
                    <a:pt x="16" y="9"/>
                  </a:cubicBezTo>
                  <a:cubicBezTo>
                    <a:pt x="16" y="9"/>
                    <a:pt x="15" y="9"/>
                    <a:pt x="15" y="10"/>
                  </a:cubicBezTo>
                  <a:cubicBezTo>
                    <a:pt x="15" y="9"/>
                    <a:pt x="14" y="8"/>
                    <a:pt x="15" y="8"/>
                  </a:cubicBezTo>
                  <a:cubicBezTo>
                    <a:pt x="14" y="7"/>
                    <a:pt x="12" y="8"/>
                    <a:pt x="10" y="8"/>
                  </a:cubicBezTo>
                  <a:cubicBezTo>
                    <a:pt x="11" y="9"/>
                    <a:pt x="11" y="9"/>
                    <a:pt x="11" y="9"/>
                  </a:cubicBezTo>
                  <a:cubicBezTo>
                    <a:pt x="8" y="10"/>
                    <a:pt x="6" y="9"/>
                    <a:pt x="4" y="9"/>
                  </a:cubicBezTo>
                  <a:cubicBezTo>
                    <a:pt x="4" y="8"/>
                    <a:pt x="4" y="8"/>
                    <a:pt x="4" y="8"/>
                  </a:cubicBezTo>
                  <a:cubicBezTo>
                    <a:pt x="2" y="9"/>
                    <a:pt x="2" y="9"/>
                    <a:pt x="2" y="9"/>
                  </a:cubicBezTo>
                  <a:cubicBezTo>
                    <a:pt x="2" y="8"/>
                    <a:pt x="1" y="7"/>
                    <a:pt x="0" y="8"/>
                  </a:cubicBezTo>
                  <a:cubicBezTo>
                    <a:pt x="4" y="5"/>
                    <a:pt x="4" y="5"/>
                    <a:pt x="4" y="5"/>
                  </a:cubicBezTo>
                  <a:cubicBezTo>
                    <a:pt x="6" y="6"/>
                    <a:pt x="3" y="6"/>
                    <a:pt x="4" y="8"/>
                  </a:cubicBezTo>
                  <a:cubicBezTo>
                    <a:pt x="4" y="9"/>
                    <a:pt x="7" y="8"/>
                    <a:pt x="8" y="7"/>
                  </a:cubicBezTo>
                  <a:cubicBezTo>
                    <a:pt x="7" y="7"/>
                    <a:pt x="6" y="7"/>
                    <a:pt x="6" y="8"/>
                  </a:cubicBezTo>
                  <a:cubicBezTo>
                    <a:pt x="5" y="6"/>
                    <a:pt x="7" y="6"/>
                    <a:pt x="8" y="5"/>
                  </a:cubicBezTo>
                  <a:cubicBezTo>
                    <a:pt x="7" y="5"/>
                    <a:pt x="6" y="5"/>
                    <a:pt x="6" y="5"/>
                  </a:cubicBezTo>
                  <a:cubicBezTo>
                    <a:pt x="7" y="4"/>
                    <a:pt x="8" y="4"/>
                    <a:pt x="10" y="4"/>
                  </a:cubicBezTo>
                  <a:cubicBezTo>
                    <a:pt x="9" y="5"/>
                    <a:pt x="11" y="5"/>
                    <a:pt x="10" y="6"/>
                  </a:cubicBezTo>
                  <a:cubicBezTo>
                    <a:pt x="10" y="4"/>
                    <a:pt x="12" y="4"/>
                    <a:pt x="14" y="4"/>
                  </a:cubicBezTo>
                  <a:cubicBezTo>
                    <a:pt x="16" y="6"/>
                    <a:pt x="18" y="4"/>
                    <a:pt x="20" y="4"/>
                  </a:cubicBezTo>
                  <a:cubicBezTo>
                    <a:pt x="19" y="5"/>
                    <a:pt x="18" y="7"/>
                    <a:pt x="17" y="7"/>
                  </a:cubicBezTo>
                  <a:cubicBezTo>
                    <a:pt x="18" y="8"/>
                    <a:pt x="18" y="7"/>
                    <a:pt x="20" y="8"/>
                  </a:cubicBezTo>
                  <a:cubicBezTo>
                    <a:pt x="21" y="7"/>
                    <a:pt x="21" y="5"/>
                    <a:pt x="23" y="5"/>
                  </a:cubicBezTo>
                  <a:cubicBezTo>
                    <a:pt x="23" y="6"/>
                    <a:pt x="23" y="6"/>
                    <a:pt x="23" y="6"/>
                  </a:cubicBezTo>
                  <a:cubicBezTo>
                    <a:pt x="25" y="5"/>
                    <a:pt x="25" y="4"/>
                    <a:pt x="27" y="4"/>
                  </a:cubicBezTo>
                  <a:cubicBezTo>
                    <a:pt x="31" y="5"/>
                    <a:pt x="35" y="5"/>
                    <a:pt x="38" y="5"/>
                  </a:cubicBezTo>
                  <a:cubicBezTo>
                    <a:pt x="38" y="6"/>
                    <a:pt x="38" y="6"/>
                    <a:pt x="38" y="6"/>
                  </a:cubicBezTo>
                  <a:cubicBezTo>
                    <a:pt x="40" y="4"/>
                    <a:pt x="44" y="5"/>
                    <a:pt x="46" y="4"/>
                  </a:cubicBezTo>
                  <a:cubicBezTo>
                    <a:pt x="50" y="5"/>
                    <a:pt x="55" y="3"/>
                    <a:pt x="57" y="5"/>
                  </a:cubicBezTo>
                  <a:cubicBezTo>
                    <a:pt x="63" y="4"/>
                    <a:pt x="69" y="4"/>
                    <a:pt x="76" y="4"/>
                  </a:cubicBezTo>
                  <a:cubicBezTo>
                    <a:pt x="75" y="6"/>
                    <a:pt x="75" y="6"/>
                    <a:pt x="75" y="6"/>
                  </a:cubicBezTo>
                  <a:cubicBezTo>
                    <a:pt x="76" y="5"/>
                    <a:pt x="76" y="7"/>
                    <a:pt x="77" y="7"/>
                  </a:cubicBezTo>
                  <a:cubicBezTo>
                    <a:pt x="76" y="5"/>
                    <a:pt x="79" y="5"/>
                    <a:pt x="80" y="4"/>
                  </a:cubicBezTo>
                  <a:cubicBezTo>
                    <a:pt x="83" y="5"/>
                    <a:pt x="87" y="4"/>
                    <a:pt x="89" y="3"/>
                  </a:cubicBezTo>
                  <a:cubicBezTo>
                    <a:pt x="90" y="4"/>
                    <a:pt x="90" y="4"/>
                    <a:pt x="90" y="4"/>
                  </a:cubicBezTo>
                  <a:cubicBezTo>
                    <a:pt x="92" y="2"/>
                    <a:pt x="96" y="4"/>
                    <a:pt x="99" y="4"/>
                  </a:cubicBezTo>
                  <a:cubicBezTo>
                    <a:pt x="100" y="5"/>
                    <a:pt x="100" y="6"/>
                    <a:pt x="101" y="6"/>
                  </a:cubicBezTo>
                  <a:cubicBezTo>
                    <a:pt x="103" y="4"/>
                    <a:pt x="104" y="4"/>
                    <a:pt x="107" y="3"/>
                  </a:cubicBezTo>
                  <a:cubicBezTo>
                    <a:pt x="109" y="3"/>
                    <a:pt x="112" y="4"/>
                    <a:pt x="114" y="4"/>
                  </a:cubicBezTo>
                  <a:cubicBezTo>
                    <a:pt x="122" y="2"/>
                    <a:pt x="130" y="4"/>
                    <a:pt x="137" y="2"/>
                  </a:cubicBezTo>
                  <a:cubicBezTo>
                    <a:pt x="138" y="3"/>
                    <a:pt x="138" y="3"/>
                    <a:pt x="138" y="3"/>
                  </a:cubicBezTo>
                  <a:cubicBezTo>
                    <a:pt x="146" y="1"/>
                    <a:pt x="155" y="3"/>
                    <a:pt x="162" y="2"/>
                  </a:cubicBezTo>
                  <a:cubicBezTo>
                    <a:pt x="161" y="4"/>
                    <a:pt x="161" y="4"/>
                    <a:pt x="161" y="4"/>
                  </a:cubicBezTo>
                  <a:cubicBezTo>
                    <a:pt x="163" y="5"/>
                    <a:pt x="166" y="4"/>
                    <a:pt x="165" y="2"/>
                  </a:cubicBezTo>
                  <a:cubicBezTo>
                    <a:pt x="167" y="3"/>
                    <a:pt x="170" y="1"/>
                    <a:pt x="172" y="3"/>
                  </a:cubicBezTo>
                  <a:cubicBezTo>
                    <a:pt x="174" y="4"/>
                    <a:pt x="174" y="2"/>
                    <a:pt x="176" y="2"/>
                  </a:cubicBezTo>
                  <a:cubicBezTo>
                    <a:pt x="180" y="3"/>
                    <a:pt x="182" y="3"/>
                    <a:pt x="186" y="2"/>
                  </a:cubicBezTo>
                  <a:cubicBezTo>
                    <a:pt x="185" y="2"/>
                    <a:pt x="185" y="2"/>
                    <a:pt x="185" y="2"/>
                  </a:cubicBezTo>
                  <a:cubicBezTo>
                    <a:pt x="184" y="3"/>
                    <a:pt x="184" y="3"/>
                    <a:pt x="185" y="4"/>
                  </a:cubicBezTo>
                  <a:cubicBezTo>
                    <a:pt x="187" y="3"/>
                    <a:pt x="190" y="4"/>
                    <a:pt x="189" y="2"/>
                  </a:cubicBezTo>
                  <a:cubicBezTo>
                    <a:pt x="193" y="3"/>
                    <a:pt x="199" y="1"/>
                    <a:pt x="203" y="3"/>
                  </a:cubicBezTo>
                  <a:cubicBezTo>
                    <a:pt x="203" y="2"/>
                    <a:pt x="204" y="2"/>
                    <a:pt x="204" y="1"/>
                  </a:cubicBezTo>
                  <a:cubicBezTo>
                    <a:pt x="208" y="1"/>
                    <a:pt x="212" y="3"/>
                    <a:pt x="215" y="2"/>
                  </a:cubicBezTo>
                  <a:cubicBezTo>
                    <a:pt x="215" y="2"/>
                    <a:pt x="214" y="3"/>
                    <a:pt x="215" y="3"/>
                  </a:cubicBezTo>
                  <a:cubicBezTo>
                    <a:pt x="216" y="3"/>
                    <a:pt x="215" y="2"/>
                    <a:pt x="216" y="2"/>
                  </a:cubicBezTo>
                  <a:cubicBezTo>
                    <a:pt x="222" y="0"/>
                    <a:pt x="229" y="3"/>
                    <a:pt x="234" y="3"/>
                  </a:cubicBezTo>
                  <a:cubicBezTo>
                    <a:pt x="244" y="2"/>
                    <a:pt x="254" y="3"/>
                    <a:pt x="263" y="3"/>
                  </a:cubicBezTo>
                  <a:cubicBezTo>
                    <a:pt x="263" y="3"/>
                    <a:pt x="263" y="3"/>
                    <a:pt x="263" y="3"/>
                  </a:cubicBezTo>
                  <a:cubicBezTo>
                    <a:pt x="266" y="1"/>
                    <a:pt x="270" y="5"/>
                    <a:pt x="273" y="2"/>
                  </a:cubicBezTo>
                  <a:cubicBezTo>
                    <a:pt x="274" y="3"/>
                    <a:pt x="276" y="2"/>
                    <a:pt x="275" y="3"/>
                  </a:cubicBezTo>
                  <a:cubicBezTo>
                    <a:pt x="278" y="2"/>
                    <a:pt x="282" y="5"/>
                    <a:pt x="286" y="3"/>
                  </a:cubicBezTo>
                  <a:cubicBezTo>
                    <a:pt x="285" y="3"/>
                    <a:pt x="285" y="3"/>
                    <a:pt x="285" y="3"/>
                  </a:cubicBezTo>
                  <a:cubicBezTo>
                    <a:pt x="288" y="5"/>
                    <a:pt x="292" y="3"/>
                    <a:pt x="295" y="4"/>
                  </a:cubicBezTo>
                  <a:cubicBezTo>
                    <a:pt x="295" y="4"/>
                    <a:pt x="294" y="5"/>
                    <a:pt x="294" y="5"/>
                  </a:cubicBezTo>
                  <a:cubicBezTo>
                    <a:pt x="296" y="6"/>
                    <a:pt x="298" y="3"/>
                    <a:pt x="298" y="5"/>
                  </a:cubicBezTo>
                  <a:cubicBezTo>
                    <a:pt x="299" y="5"/>
                    <a:pt x="299" y="4"/>
                    <a:pt x="299" y="4"/>
                  </a:cubicBezTo>
                  <a:cubicBezTo>
                    <a:pt x="307" y="5"/>
                    <a:pt x="316" y="4"/>
                    <a:pt x="325" y="3"/>
                  </a:cubicBezTo>
                  <a:cubicBezTo>
                    <a:pt x="331" y="5"/>
                    <a:pt x="325" y="8"/>
                    <a:pt x="330" y="6"/>
                  </a:cubicBezTo>
                  <a:cubicBezTo>
                    <a:pt x="330" y="6"/>
                    <a:pt x="330" y="5"/>
                    <a:pt x="330" y="5"/>
                  </a:cubicBezTo>
                  <a:cubicBezTo>
                    <a:pt x="332" y="5"/>
                    <a:pt x="333" y="8"/>
                    <a:pt x="334" y="7"/>
                  </a:cubicBezTo>
                  <a:cubicBezTo>
                    <a:pt x="334" y="5"/>
                    <a:pt x="335" y="6"/>
                    <a:pt x="335" y="5"/>
                  </a:cubicBezTo>
                  <a:cubicBezTo>
                    <a:pt x="339" y="6"/>
                    <a:pt x="340" y="8"/>
                    <a:pt x="343" y="7"/>
                  </a:cubicBezTo>
                  <a:cubicBezTo>
                    <a:pt x="343" y="7"/>
                    <a:pt x="343" y="7"/>
                    <a:pt x="343" y="7"/>
                  </a:cubicBezTo>
                  <a:cubicBezTo>
                    <a:pt x="346" y="5"/>
                    <a:pt x="350" y="6"/>
                    <a:pt x="353" y="4"/>
                  </a:cubicBezTo>
                  <a:cubicBezTo>
                    <a:pt x="373" y="4"/>
                    <a:pt x="392" y="3"/>
                    <a:pt x="411" y="3"/>
                  </a:cubicBezTo>
                  <a:cubicBezTo>
                    <a:pt x="429" y="3"/>
                    <a:pt x="448" y="3"/>
                    <a:pt x="467" y="4"/>
                  </a:cubicBezTo>
                  <a:cubicBezTo>
                    <a:pt x="471" y="7"/>
                    <a:pt x="472" y="6"/>
                    <a:pt x="476" y="6"/>
                  </a:cubicBezTo>
                  <a:cubicBezTo>
                    <a:pt x="476" y="6"/>
                    <a:pt x="476" y="6"/>
                    <a:pt x="476" y="6"/>
                  </a:cubicBezTo>
                  <a:cubicBezTo>
                    <a:pt x="477" y="5"/>
                    <a:pt x="480" y="6"/>
                    <a:pt x="480" y="5"/>
                  </a:cubicBezTo>
                  <a:cubicBezTo>
                    <a:pt x="487" y="5"/>
                    <a:pt x="494" y="5"/>
                    <a:pt x="501" y="5"/>
                  </a:cubicBezTo>
                  <a:cubicBezTo>
                    <a:pt x="500" y="5"/>
                    <a:pt x="499" y="7"/>
                    <a:pt x="501" y="7"/>
                  </a:cubicBezTo>
                  <a:cubicBezTo>
                    <a:pt x="502" y="5"/>
                    <a:pt x="502" y="5"/>
                    <a:pt x="502" y="5"/>
                  </a:cubicBezTo>
                  <a:cubicBezTo>
                    <a:pt x="502" y="6"/>
                    <a:pt x="502" y="6"/>
                    <a:pt x="502" y="6"/>
                  </a:cubicBezTo>
                  <a:cubicBezTo>
                    <a:pt x="503" y="6"/>
                    <a:pt x="504" y="5"/>
                    <a:pt x="503" y="4"/>
                  </a:cubicBezTo>
                  <a:cubicBezTo>
                    <a:pt x="522" y="3"/>
                    <a:pt x="539" y="7"/>
                    <a:pt x="557" y="7"/>
                  </a:cubicBezTo>
                  <a:cubicBezTo>
                    <a:pt x="562" y="8"/>
                    <a:pt x="568" y="8"/>
                    <a:pt x="572" y="7"/>
                  </a:cubicBezTo>
                  <a:cubicBezTo>
                    <a:pt x="586" y="10"/>
                    <a:pt x="598" y="13"/>
                    <a:pt x="613" y="12"/>
                  </a:cubicBezTo>
                  <a:cubicBezTo>
                    <a:pt x="613" y="12"/>
                    <a:pt x="610" y="17"/>
                    <a:pt x="604" y="17"/>
                  </a:cubicBezTo>
                  <a:close/>
                </a:path>
              </a:pathLst>
            </a:custGeom>
            <a:solidFill>
              <a:schemeClr val="bg1">
                <a:lumMod val="65000"/>
              </a:schemeClr>
            </a:solidFill>
            <a:ln w="9525">
              <a:noFill/>
              <a:round/>
              <a:headEnd/>
              <a:tailEnd/>
            </a:ln>
          </p:spPr>
          <p:txBody>
            <a:bodyPr vert="horz" wrap="square" lIns="91416" tIns="45708" rIns="91416" bIns="45708" numCol="1" anchor="t" anchorCtr="0" compatLnSpc="1">
              <a:prstTxWarp prst="textNoShape">
                <a:avLst/>
              </a:prstTxWarp>
            </a:bodyPr>
            <a:lstStyle/>
            <a:p>
              <a:pPr fontAlgn="auto">
                <a:spcBef>
                  <a:spcPts val="0"/>
                </a:spcBef>
                <a:spcAft>
                  <a:spcPts val="0"/>
                </a:spcAft>
              </a:pPr>
              <a:endParaRPr lang="pl-PL">
                <a:solidFill>
                  <a:prstClr val="black"/>
                </a:solidFill>
                <a:latin typeface="+mn-lt"/>
                <a:ea typeface="+mn-ea"/>
              </a:endParaRPr>
            </a:p>
          </p:txBody>
        </p:sp>
        <p:sp>
          <p:nvSpPr>
            <p:cNvPr id="123" name="Freeform 145"/>
            <p:cNvSpPr>
              <a:spLocks/>
            </p:cNvSpPr>
            <p:nvPr/>
          </p:nvSpPr>
          <p:spPr bwMode="auto">
            <a:xfrm rot="16200000">
              <a:off x="5215202" y="3138533"/>
              <a:ext cx="2251350" cy="34272"/>
            </a:xfrm>
            <a:custGeom>
              <a:avLst/>
              <a:gdLst/>
              <a:ahLst/>
              <a:cxnLst>
                <a:cxn ang="0">
                  <a:pos x="543" y="15"/>
                </a:cxn>
                <a:cxn ang="0">
                  <a:pos x="525" y="15"/>
                </a:cxn>
                <a:cxn ang="0">
                  <a:pos x="488" y="18"/>
                </a:cxn>
                <a:cxn ang="0">
                  <a:pos x="475" y="17"/>
                </a:cxn>
                <a:cxn ang="0">
                  <a:pos x="436" y="15"/>
                </a:cxn>
                <a:cxn ang="0">
                  <a:pos x="423" y="15"/>
                </a:cxn>
                <a:cxn ang="0">
                  <a:pos x="401" y="16"/>
                </a:cxn>
                <a:cxn ang="0">
                  <a:pos x="382" y="15"/>
                </a:cxn>
                <a:cxn ang="0">
                  <a:pos x="372" y="14"/>
                </a:cxn>
                <a:cxn ang="0">
                  <a:pos x="363" y="16"/>
                </a:cxn>
                <a:cxn ang="0">
                  <a:pos x="341" y="18"/>
                </a:cxn>
                <a:cxn ang="0">
                  <a:pos x="329" y="17"/>
                </a:cxn>
                <a:cxn ang="0">
                  <a:pos x="316" y="19"/>
                </a:cxn>
                <a:cxn ang="0">
                  <a:pos x="300" y="17"/>
                </a:cxn>
                <a:cxn ang="0">
                  <a:pos x="282" y="17"/>
                </a:cxn>
                <a:cxn ang="0">
                  <a:pos x="259" y="16"/>
                </a:cxn>
                <a:cxn ang="0">
                  <a:pos x="250" y="17"/>
                </a:cxn>
                <a:cxn ang="0">
                  <a:pos x="241" y="15"/>
                </a:cxn>
                <a:cxn ang="0">
                  <a:pos x="233" y="17"/>
                </a:cxn>
                <a:cxn ang="0">
                  <a:pos x="230" y="17"/>
                </a:cxn>
                <a:cxn ang="0">
                  <a:pos x="219" y="17"/>
                </a:cxn>
                <a:cxn ang="0">
                  <a:pos x="188" y="17"/>
                </a:cxn>
                <a:cxn ang="0">
                  <a:pos x="176" y="17"/>
                </a:cxn>
                <a:cxn ang="0">
                  <a:pos x="166" y="17"/>
                </a:cxn>
                <a:cxn ang="0">
                  <a:pos x="140" y="16"/>
                </a:cxn>
                <a:cxn ang="0">
                  <a:pos x="134" y="12"/>
                </a:cxn>
                <a:cxn ang="0">
                  <a:pos x="125" y="16"/>
                </a:cxn>
                <a:cxn ang="0">
                  <a:pos x="118" y="20"/>
                </a:cxn>
                <a:cxn ang="0">
                  <a:pos x="106" y="18"/>
                </a:cxn>
                <a:cxn ang="0">
                  <a:pos x="102" y="20"/>
                </a:cxn>
                <a:cxn ang="0">
                  <a:pos x="97" y="18"/>
                </a:cxn>
                <a:cxn ang="0">
                  <a:pos x="88" y="15"/>
                </a:cxn>
                <a:cxn ang="0">
                  <a:pos x="78" y="18"/>
                </a:cxn>
                <a:cxn ang="0">
                  <a:pos x="73" y="16"/>
                </a:cxn>
                <a:cxn ang="0">
                  <a:pos x="65" y="18"/>
                </a:cxn>
                <a:cxn ang="0">
                  <a:pos x="56" y="18"/>
                </a:cxn>
                <a:cxn ang="0">
                  <a:pos x="60" y="13"/>
                </a:cxn>
                <a:cxn ang="0">
                  <a:pos x="44" y="16"/>
                </a:cxn>
                <a:cxn ang="0">
                  <a:pos x="22" y="9"/>
                </a:cxn>
                <a:cxn ang="0">
                  <a:pos x="15" y="8"/>
                </a:cxn>
                <a:cxn ang="0">
                  <a:pos x="0" y="8"/>
                </a:cxn>
                <a:cxn ang="0">
                  <a:pos x="6" y="5"/>
                </a:cxn>
                <a:cxn ang="0">
                  <a:pos x="20" y="8"/>
                </a:cxn>
                <a:cxn ang="0">
                  <a:pos x="46" y="4"/>
                </a:cxn>
                <a:cxn ang="0">
                  <a:pos x="89" y="3"/>
                </a:cxn>
                <a:cxn ang="0">
                  <a:pos x="137" y="2"/>
                </a:cxn>
                <a:cxn ang="0">
                  <a:pos x="176" y="2"/>
                </a:cxn>
                <a:cxn ang="0">
                  <a:pos x="204" y="1"/>
                </a:cxn>
                <a:cxn ang="0">
                  <a:pos x="263" y="3"/>
                </a:cxn>
                <a:cxn ang="0">
                  <a:pos x="294" y="5"/>
                </a:cxn>
                <a:cxn ang="0">
                  <a:pos x="334" y="7"/>
                </a:cxn>
                <a:cxn ang="0">
                  <a:pos x="467" y="4"/>
                </a:cxn>
                <a:cxn ang="0">
                  <a:pos x="502" y="5"/>
                </a:cxn>
                <a:cxn ang="0">
                  <a:pos x="604" y="17"/>
                </a:cxn>
              </a:cxnLst>
              <a:rect l="0" t="0" r="r" b="b"/>
              <a:pathLst>
                <a:path w="613" h="21">
                  <a:moveTo>
                    <a:pt x="604" y="17"/>
                  </a:moveTo>
                  <a:cubicBezTo>
                    <a:pt x="597" y="21"/>
                    <a:pt x="587" y="16"/>
                    <a:pt x="579" y="18"/>
                  </a:cubicBezTo>
                  <a:cubicBezTo>
                    <a:pt x="578" y="19"/>
                    <a:pt x="580" y="16"/>
                    <a:pt x="577" y="17"/>
                  </a:cubicBezTo>
                  <a:cubicBezTo>
                    <a:pt x="570" y="20"/>
                    <a:pt x="557" y="17"/>
                    <a:pt x="548" y="15"/>
                  </a:cubicBezTo>
                  <a:cubicBezTo>
                    <a:pt x="549" y="14"/>
                    <a:pt x="549" y="14"/>
                    <a:pt x="549" y="14"/>
                  </a:cubicBezTo>
                  <a:cubicBezTo>
                    <a:pt x="547" y="13"/>
                    <a:pt x="545" y="15"/>
                    <a:pt x="543" y="15"/>
                  </a:cubicBezTo>
                  <a:cubicBezTo>
                    <a:pt x="543" y="15"/>
                    <a:pt x="543" y="14"/>
                    <a:pt x="543" y="14"/>
                  </a:cubicBezTo>
                  <a:cubicBezTo>
                    <a:pt x="542" y="15"/>
                    <a:pt x="539" y="14"/>
                    <a:pt x="539" y="15"/>
                  </a:cubicBezTo>
                  <a:cubicBezTo>
                    <a:pt x="538" y="15"/>
                    <a:pt x="538" y="14"/>
                    <a:pt x="537" y="13"/>
                  </a:cubicBezTo>
                  <a:cubicBezTo>
                    <a:pt x="536" y="15"/>
                    <a:pt x="536" y="15"/>
                    <a:pt x="536" y="15"/>
                  </a:cubicBezTo>
                  <a:cubicBezTo>
                    <a:pt x="533" y="18"/>
                    <a:pt x="529" y="14"/>
                    <a:pt x="524" y="16"/>
                  </a:cubicBezTo>
                  <a:cubicBezTo>
                    <a:pt x="525" y="16"/>
                    <a:pt x="525" y="15"/>
                    <a:pt x="525" y="15"/>
                  </a:cubicBezTo>
                  <a:cubicBezTo>
                    <a:pt x="518" y="17"/>
                    <a:pt x="510" y="16"/>
                    <a:pt x="502" y="17"/>
                  </a:cubicBezTo>
                  <a:cubicBezTo>
                    <a:pt x="503" y="16"/>
                    <a:pt x="503" y="15"/>
                    <a:pt x="502" y="15"/>
                  </a:cubicBezTo>
                  <a:cubicBezTo>
                    <a:pt x="502" y="16"/>
                    <a:pt x="500" y="17"/>
                    <a:pt x="498" y="17"/>
                  </a:cubicBezTo>
                  <a:cubicBezTo>
                    <a:pt x="497" y="15"/>
                    <a:pt x="494" y="18"/>
                    <a:pt x="492" y="17"/>
                  </a:cubicBezTo>
                  <a:cubicBezTo>
                    <a:pt x="492" y="17"/>
                    <a:pt x="492" y="17"/>
                    <a:pt x="492" y="17"/>
                  </a:cubicBezTo>
                  <a:cubicBezTo>
                    <a:pt x="490" y="19"/>
                    <a:pt x="490" y="16"/>
                    <a:pt x="488" y="18"/>
                  </a:cubicBezTo>
                  <a:cubicBezTo>
                    <a:pt x="487" y="17"/>
                    <a:pt x="487" y="17"/>
                    <a:pt x="487" y="17"/>
                  </a:cubicBezTo>
                  <a:cubicBezTo>
                    <a:pt x="486" y="19"/>
                    <a:pt x="485" y="16"/>
                    <a:pt x="483" y="17"/>
                  </a:cubicBezTo>
                  <a:cubicBezTo>
                    <a:pt x="483" y="17"/>
                    <a:pt x="483" y="17"/>
                    <a:pt x="483" y="17"/>
                  </a:cubicBezTo>
                  <a:cubicBezTo>
                    <a:pt x="482" y="18"/>
                    <a:pt x="481" y="16"/>
                    <a:pt x="480" y="17"/>
                  </a:cubicBezTo>
                  <a:cubicBezTo>
                    <a:pt x="480" y="17"/>
                    <a:pt x="480" y="17"/>
                    <a:pt x="480" y="17"/>
                  </a:cubicBezTo>
                  <a:cubicBezTo>
                    <a:pt x="477" y="17"/>
                    <a:pt x="475" y="16"/>
                    <a:pt x="475" y="17"/>
                  </a:cubicBezTo>
                  <a:cubicBezTo>
                    <a:pt x="474" y="16"/>
                    <a:pt x="478" y="17"/>
                    <a:pt x="477" y="15"/>
                  </a:cubicBezTo>
                  <a:cubicBezTo>
                    <a:pt x="467" y="16"/>
                    <a:pt x="457" y="16"/>
                    <a:pt x="447" y="16"/>
                  </a:cubicBezTo>
                  <a:cubicBezTo>
                    <a:pt x="446" y="15"/>
                    <a:pt x="446" y="15"/>
                    <a:pt x="445" y="14"/>
                  </a:cubicBezTo>
                  <a:cubicBezTo>
                    <a:pt x="444" y="15"/>
                    <a:pt x="442" y="14"/>
                    <a:pt x="441" y="15"/>
                  </a:cubicBezTo>
                  <a:cubicBezTo>
                    <a:pt x="441" y="15"/>
                    <a:pt x="440" y="14"/>
                    <a:pt x="440" y="14"/>
                  </a:cubicBezTo>
                  <a:cubicBezTo>
                    <a:pt x="438" y="14"/>
                    <a:pt x="438" y="16"/>
                    <a:pt x="436" y="15"/>
                  </a:cubicBezTo>
                  <a:cubicBezTo>
                    <a:pt x="437" y="15"/>
                    <a:pt x="437" y="14"/>
                    <a:pt x="437" y="14"/>
                  </a:cubicBezTo>
                  <a:cubicBezTo>
                    <a:pt x="435" y="15"/>
                    <a:pt x="433" y="15"/>
                    <a:pt x="431" y="15"/>
                  </a:cubicBezTo>
                  <a:cubicBezTo>
                    <a:pt x="431" y="15"/>
                    <a:pt x="432" y="15"/>
                    <a:pt x="431" y="14"/>
                  </a:cubicBezTo>
                  <a:cubicBezTo>
                    <a:pt x="429" y="16"/>
                    <a:pt x="428" y="14"/>
                    <a:pt x="426" y="15"/>
                  </a:cubicBezTo>
                  <a:cubicBezTo>
                    <a:pt x="426" y="14"/>
                    <a:pt x="426" y="14"/>
                    <a:pt x="426" y="14"/>
                  </a:cubicBezTo>
                  <a:cubicBezTo>
                    <a:pt x="423" y="12"/>
                    <a:pt x="426" y="16"/>
                    <a:pt x="423" y="15"/>
                  </a:cubicBezTo>
                  <a:cubicBezTo>
                    <a:pt x="424" y="15"/>
                    <a:pt x="423" y="14"/>
                    <a:pt x="423" y="14"/>
                  </a:cubicBezTo>
                  <a:cubicBezTo>
                    <a:pt x="421" y="16"/>
                    <a:pt x="417" y="15"/>
                    <a:pt x="415" y="16"/>
                  </a:cubicBezTo>
                  <a:cubicBezTo>
                    <a:pt x="415" y="15"/>
                    <a:pt x="415" y="15"/>
                    <a:pt x="415" y="15"/>
                  </a:cubicBezTo>
                  <a:cubicBezTo>
                    <a:pt x="412" y="15"/>
                    <a:pt x="409" y="15"/>
                    <a:pt x="406" y="15"/>
                  </a:cubicBezTo>
                  <a:cubicBezTo>
                    <a:pt x="405" y="15"/>
                    <a:pt x="407" y="13"/>
                    <a:pt x="404" y="13"/>
                  </a:cubicBezTo>
                  <a:cubicBezTo>
                    <a:pt x="404" y="15"/>
                    <a:pt x="399" y="14"/>
                    <a:pt x="401" y="16"/>
                  </a:cubicBezTo>
                  <a:cubicBezTo>
                    <a:pt x="399" y="16"/>
                    <a:pt x="395" y="15"/>
                    <a:pt x="393" y="16"/>
                  </a:cubicBezTo>
                  <a:cubicBezTo>
                    <a:pt x="394" y="15"/>
                    <a:pt x="392" y="13"/>
                    <a:pt x="394" y="13"/>
                  </a:cubicBezTo>
                  <a:cubicBezTo>
                    <a:pt x="393" y="12"/>
                    <a:pt x="393" y="12"/>
                    <a:pt x="393" y="12"/>
                  </a:cubicBezTo>
                  <a:cubicBezTo>
                    <a:pt x="393" y="11"/>
                    <a:pt x="394" y="12"/>
                    <a:pt x="394" y="11"/>
                  </a:cubicBezTo>
                  <a:cubicBezTo>
                    <a:pt x="393" y="11"/>
                    <a:pt x="390" y="12"/>
                    <a:pt x="389" y="12"/>
                  </a:cubicBezTo>
                  <a:cubicBezTo>
                    <a:pt x="387" y="13"/>
                    <a:pt x="385" y="15"/>
                    <a:pt x="382" y="15"/>
                  </a:cubicBezTo>
                  <a:cubicBezTo>
                    <a:pt x="384" y="15"/>
                    <a:pt x="382" y="13"/>
                    <a:pt x="383" y="13"/>
                  </a:cubicBezTo>
                  <a:cubicBezTo>
                    <a:pt x="378" y="17"/>
                    <a:pt x="378" y="17"/>
                    <a:pt x="378" y="17"/>
                  </a:cubicBezTo>
                  <a:cubicBezTo>
                    <a:pt x="377" y="17"/>
                    <a:pt x="378" y="15"/>
                    <a:pt x="377" y="16"/>
                  </a:cubicBezTo>
                  <a:cubicBezTo>
                    <a:pt x="377" y="16"/>
                    <a:pt x="376" y="16"/>
                    <a:pt x="376" y="17"/>
                  </a:cubicBezTo>
                  <a:cubicBezTo>
                    <a:pt x="375" y="17"/>
                    <a:pt x="372" y="17"/>
                    <a:pt x="371" y="15"/>
                  </a:cubicBezTo>
                  <a:cubicBezTo>
                    <a:pt x="371" y="15"/>
                    <a:pt x="373" y="15"/>
                    <a:pt x="372" y="14"/>
                  </a:cubicBezTo>
                  <a:cubicBezTo>
                    <a:pt x="370" y="14"/>
                    <a:pt x="370" y="15"/>
                    <a:pt x="368" y="15"/>
                  </a:cubicBezTo>
                  <a:cubicBezTo>
                    <a:pt x="368" y="15"/>
                    <a:pt x="368" y="15"/>
                    <a:pt x="368" y="15"/>
                  </a:cubicBezTo>
                  <a:cubicBezTo>
                    <a:pt x="367" y="14"/>
                    <a:pt x="364" y="15"/>
                    <a:pt x="366" y="16"/>
                  </a:cubicBezTo>
                  <a:cubicBezTo>
                    <a:pt x="366" y="17"/>
                    <a:pt x="365" y="15"/>
                    <a:pt x="367" y="16"/>
                  </a:cubicBezTo>
                  <a:cubicBezTo>
                    <a:pt x="366" y="17"/>
                    <a:pt x="364" y="17"/>
                    <a:pt x="362" y="17"/>
                  </a:cubicBezTo>
                  <a:cubicBezTo>
                    <a:pt x="362" y="17"/>
                    <a:pt x="362" y="16"/>
                    <a:pt x="363" y="16"/>
                  </a:cubicBezTo>
                  <a:cubicBezTo>
                    <a:pt x="360" y="17"/>
                    <a:pt x="357" y="18"/>
                    <a:pt x="355" y="18"/>
                  </a:cubicBezTo>
                  <a:cubicBezTo>
                    <a:pt x="355" y="19"/>
                    <a:pt x="356" y="17"/>
                    <a:pt x="356" y="17"/>
                  </a:cubicBezTo>
                  <a:cubicBezTo>
                    <a:pt x="353" y="16"/>
                    <a:pt x="349" y="19"/>
                    <a:pt x="346" y="17"/>
                  </a:cubicBezTo>
                  <a:cubicBezTo>
                    <a:pt x="346" y="17"/>
                    <a:pt x="346" y="18"/>
                    <a:pt x="346" y="18"/>
                  </a:cubicBezTo>
                  <a:cubicBezTo>
                    <a:pt x="344" y="18"/>
                    <a:pt x="345" y="17"/>
                    <a:pt x="343" y="17"/>
                  </a:cubicBezTo>
                  <a:cubicBezTo>
                    <a:pt x="343" y="16"/>
                    <a:pt x="342" y="17"/>
                    <a:pt x="341" y="18"/>
                  </a:cubicBezTo>
                  <a:cubicBezTo>
                    <a:pt x="340" y="18"/>
                    <a:pt x="341" y="17"/>
                    <a:pt x="342" y="17"/>
                  </a:cubicBezTo>
                  <a:cubicBezTo>
                    <a:pt x="340" y="18"/>
                    <a:pt x="334" y="19"/>
                    <a:pt x="330" y="18"/>
                  </a:cubicBezTo>
                  <a:cubicBezTo>
                    <a:pt x="330" y="18"/>
                    <a:pt x="328" y="20"/>
                    <a:pt x="327" y="19"/>
                  </a:cubicBezTo>
                  <a:cubicBezTo>
                    <a:pt x="327" y="18"/>
                    <a:pt x="327" y="18"/>
                    <a:pt x="327" y="18"/>
                  </a:cubicBezTo>
                  <a:cubicBezTo>
                    <a:pt x="327" y="17"/>
                    <a:pt x="324" y="18"/>
                    <a:pt x="324" y="17"/>
                  </a:cubicBezTo>
                  <a:cubicBezTo>
                    <a:pt x="322" y="19"/>
                    <a:pt x="331" y="16"/>
                    <a:pt x="329" y="17"/>
                  </a:cubicBezTo>
                  <a:cubicBezTo>
                    <a:pt x="328" y="16"/>
                    <a:pt x="325" y="19"/>
                    <a:pt x="326" y="17"/>
                  </a:cubicBezTo>
                  <a:cubicBezTo>
                    <a:pt x="324" y="17"/>
                    <a:pt x="323" y="19"/>
                    <a:pt x="321" y="18"/>
                  </a:cubicBezTo>
                  <a:cubicBezTo>
                    <a:pt x="321" y="18"/>
                    <a:pt x="322" y="16"/>
                    <a:pt x="321" y="16"/>
                  </a:cubicBezTo>
                  <a:cubicBezTo>
                    <a:pt x="319" y="16"/>
                    <a:pt x="320" y="17"/>
                    <a:pt x="318" y="17"/>
                  </a:cubicBezTo>
                  <a:cubicBezTo>
                    <a:pt x="317" y="17"/>
                    <a:pt x="317" y="17"/>
                    <a:pt x="317" y="17"/>
                  </a:cubicBezTo>
                  <a:cubicBezTo>
                    <a:pt x="317" y="19"/>
                    <a:pt x="315" y="17"/>
                    <a:pt x="316" y="19"/>
                  </a:cubicBezTo>
                  <a:cubicBezTo>
                    <a:pt x="316" y="18"/>
                    <a:pt x="312" y="19"/>
                    <a:pt x="313" y="17"/>
                  </a:cubicBezTo>
                  <a:cubicBezTo>
                    <a:pt x="313" y="16"/>
                    <a:pt x="313" y="16"/>
                    <a:pt x="313" y="16"/>
                  </a:cubicBezTo>
                  <a:cubicBezTo>
                    <a:pt x="312" y="16"/>
                    <a:pt x="311" y="17"/>
                    <a:pt x="310" y="18"/>
                  </a:cubicBezTo>
                  <a:cubicBezTo>
                    <a:pt x="310" y="18"/>
                    <a:pt x="310" y="17"/>
                    <a:pt x="310" y="17"/>
                  </a:cubicBezTo>
                  <a:cubicBezTo>
                    <a:pt x="310" y="20"/>
                    <a:pt x="308" y="17"/>
                    <a:pt x="306" y="19"/>
                  </a:cubicBezTo>
                  <a:cubicBezTo>
                    <a:pt x="304" y="18"/>
                    <a:pt x="301" y="19"/>
                    <a:pt x="300" y="17"/>
                  </a:cubicBezTo>
                  <a:cubicBezTo>
                    <a:pt x="298" y="18"/>
                    <a:pt x="297" y="19"/>
                    <a:pt x="295" y="18"/>
                  </a:cubicBezTo>
                  <a:cubicBezTo>
                    <a:pt x="295" y="18"/>
                    <a:pt x="296" y="18"/>
                    <a:pt x="296" y="17"/>
                  </a:cubicBezTo>
                  <a:cubicBezTo>
                    <a:pt x="295" y="17"/>
                    <a:pt x="294" y="17"/>
                    <a:pt x="293" y="18"/>
                  </a:cubicBezTo>
                  <a:cubicBezTo>
                    <a:pt x="293" y="17"/>
                    <a:pt x="291" y="16"/>
                    <a:pt x="289" y="15"/>
                  </a:cubicBezTo>
                  <a:cubicBezTo>
                    <a:pt x="288" y="16"/>
                    <a:pt x="288" y="17"/>
                    <a:pt x="288" y="18"/>
                  </a:cubicBezTo>
                  <a:cubicBezTo>
                    <a:pt x="287" y="16"/>
                    <a:pt x="283" y="20"/>
                    <a:pt x="282" y="17"/>
                  </a:cubicBezTo>
                  <a:cubicBezTo>
                    <a:pt x="282" y="17"/>
                    <a:pt x="284" y="16"/>
                    <a:pt x="283" y="16"/>
                  </a:cubicBezTo>
                  <a:cubicBezTo>
                    <a:pt x="281" y="13"/>
                    <a:pt x="280" y="17"/>
                    <a:pt x="277" y="16"/>
                  </a:cubicBezTo>
                  <a:cubicBezTo>
                    <a:pt x="278" y="18"/>
                    <a:pt x="278" y="18"/>
                    <a:pt x="278" y="18"/>
                  </a:cubicBezTo>
                  <a:cubicBezTo>
                    <a:pt x="277" y="17"/>
                    <a:pt x="274" y="19"/>
                    <a:pt x="274" y="17"/>
                  </a:cubicBezTo>
                  <a:cubicBezTo>
                    <a:pt x="273" y="18"/>
                    <a:pt x="271" y="17"/>
                    <a:pt x="272" y="18"/>
                  </a:cubicBezTo>
                  <a:cubicBezTo>
                    <a:pt x="268" y="17"/>
                    <a:pt x="262" y="19"/>
                    <a:pt x="259" y="16"/>
                  </a:cubicBezTo>
                  <a:cubicBezTo>
                    <a:pt x="259" y="16"/>
                    <a:pt x="257" y="16"/>
                    <a:pt x="258" y="17"/>
                  </a:cubicBezTo>
                  <a:cubicBezTo>
                    <a:pt x="259" y="18"/>
                    <a:pt x="259" y="16"/>
                    <a:pt x="259" y="17"/>
                  </a:cubicBezTo>
                  <a:cubicBezTo>
                    <a:pt x="259" y="17"/>
                    <a:pt x="259" y="17"/>
                    <a:pt x="259" y="18"/>
                  </a:cubicBezTo>
                  <a:cubicBezTo>
                    <a:pt x="257" y="17"/>
                    <a:pt x="256" y="17"/>
                    <a:pt x="258" y="15"/>
                  </a:cubicBezTo>
                  <a:cubicBezTo>
                    <a:pt x="255" y="14"/>
                    <a:pt x="255" y="19"/>
                    <a:pt x="251" y="18"/>
                  </a:cubicBezTo>
                  <a:cubicBezTo>
                    <a:pt x="251" y="17"/>
                    <a:pt x="251" y="17"/>
                    <a:pt x="250" y="17"/>
                  </a:cubicBezTo>
                  <a:cubicBezTo>
                    <a:pt x="248" y="18"/>
                    <a:pt x="248" y="18"/>
                    <a:pt x="248" y="18"/>
                  </a:cubicBezTo>
                  <a:cubicBezTo>
                    <a:pt x="246" y="18"/>
                    <a:pt x="247" y="16"/>
                    <a:pt x="247" y="15"/>
                  </a:cubicBezTo>
                  <a:cubicBezTo>
                    <a:pt x="246" y="15"/>
                    <a:pt x="244" y="15"/>
                    <a:pt x="243" y="16"/>
                  </a:cubicBezTo>
                  <a:cubicBezTo>
                    <a:pt x="242" y="14"/>
                    <a:pt x="242" y="14"/>
                    <a:pt x="242" y="14"/>
                  </a:cubicBezTo>
                  <a:cubicBezTo>
                    <a:pt x="243" y="16"/>
                    <a:pt x="241" y="15"/>
                    <a:pt x="240" y="16"/>
                  </a:cubicBezTo>
                  <a:cubicBezTo>
                    <a:pt x="241" y="15"/>
                    <a:pt x="241" y="15"/>
                    <a:pt x="241" y="15"/>
                  </a:cubicBezTo>
                  <a:cubicBezTo>
                    <a:pt x="241" y="15"/>
                    <a:pt x="239" y="15"/>
                    <a:pt x="239" y="15"/>
                  </a:cubicBezTo>
                  <a:cubicBezTo>
                    <a:pt x="239" y="16"/>
                    <a:pt x="240" y="16"/>
                    <a:pt x="241" y="17"/>
                  </a:cubicBezTo>
                  <a:cubicBezTo>
                    <a:pt x="240" y="17"/>
                    <a:pt x="239" y="17"/>
                    <a:pt x="239" y="18"/>
                  </a:cubicBezTo>
                  <a:cubicBezTo>
                    <a:pt x="239" y="16"/>
                    <a:pt x="237" y="17"/>
                    <a:pt x="236" y="17"/>
                  </a:cubicBezTo>
                  <a:cubicBezTo>
                    <a:pt x="235" y="16"/>
                    <a:pt x="234" y="18"/>
                    <a:pt x="234" y="18"/>
                  </a:cubicBezTo>
                  <a:cubicBezTo>
                    <a:pt x="234" y="17"/>
                    <a:pt x="232" y="18"/>
                    <a:pt x="233" y="17"/>
                  </a:cubicBezTo>
                  <a:cubicBezTo>
                    <a:pt x="233" y="16"/>
                    <a:pt x="234" y="17"/>
                    <a:pt x="235" y="17"/>
                  </a:cubicBezTo>
                  <a:cubicBezTo>
                    <a:pt x="234" y="16"/>
                    <a:pt x="234" y="15"/>
                    <a:pt x="232" y="16"/>
                  </a:cubicBezTo>
                  <a:cubicBezTo>
                    <a:pt x="231" y="16"/>
                    <a:pt x="233" y="18"/>
                    <a:pt x="231" y="18"/>
                  </a:cubicBezTo>
                  <a:cubicBezTo>
                    <a:pt x="231" y="17"/>
                    <a:pt x="231" y="17"/>
                    <a:pt x="232" y="16"/>
                  </a:cubicBezTo>
                  <a:cubicBezTo>
                    <a:pt x="230" y="16"/>
                    <a:pt x="230" y="16"/>
                    <a:pt x="230" y="16"/>
                  </a:cubicBezTo>
                  <a:cubicBezTo>
                    <a:pt x="230" y="17"/>
                    <a:pt x="230" y="17"/>
                    <a:pt x="230" y="17"/>
                  </a:cubicBezTo>
                  <a:cubicBezTo>
                    <a:pt x="229" y="16"/>
                    <a:pt x="229" y="16"/>
                    <a:pt x="229" y="16"/>
                  </a:cubicBezTo>
                  <a:cubicBezTo>
                    <a:pt x="229" y="17"/>
                    <a:pt x="226" y="17"/>
                    <a:pt x="226" y="18"/>
                  </a:cubicBezTo>
                  <a:cubicBezTo>
                    <a:pt x="225" y="18"/>
                    <a:pt x="224" y="17"/>
                    <a:pt x="223" y="17"/>
                  </a:cubicBezTo>
                  <a:cubicBezTo>
                    <a:pt x="223" y="17"/>
                    <a:pt x="223" y="17"/>
                    <a:pt x="223" y="17"/>
                  </a:cubicBezTo>
                  <a:cubicBezTo>
                    <a:pt x="222" y="16"/>
                    <a:pt x="220" y="17"/>
                    <a:pt x="219" y="17"/>
                  </a:cubicBezTo>
                  <a:cubicBezTo>
                    <a:pt x="219" y="17"/>
                    <a:pt x="219" y="17"/>
                    <a:pt x="219" y="17"/>
                  </a:cubicBezTo>
                  <a:cubicBezTo>
                    <a:pt x="218" y="17"/>
                    <a:pt x="217" y="17"/>
                    <a:pt x="216" y="18"/>
                  </a:cubicBezTo>
                  <a:cubicBezTo>
                    <a:pt x="214" y="17"/>
                    <a:pt x="215" y="13"/>
                    <a:pt x="214" y="15"/>
                  </a:cubicBezTo>
                  <a:cubicBezTo>
                    <a:pt x="212" y="15"/>
                    <a:pt x="211" y="17"/>
                    <a:pt x="212" y="18"/>
                  </a:cubicBezTo>
                  <a:cubicBezTo>
                    <a:pt x="209" y="17"/>
                    <a:pt x="205" y="19"/>
                    <a:pt x="202" y="17"/>
                  </a:cubicBezTo>
                  <a:cubicBezTo>
                    <a:pt x="202" y="17"/>
                    <a:pt x="202" y="18"/>
                    <a:pt x="201" y="18"/>
                  </a:cubicBezTo>
                  <a:cubicBezTo>
                    <a:pt x="197" y="17"/>
                    <a:pt x="192" y="19"/>
                    <a:pt x="188" y="17"/>
                  </a:cubicBezTo>
                  <a:cubicBezTo>
                    <a:pt x="190" y="16"/>
                    <a:pt x="188" y="16"/>
                    <a:pt x="188" y="15"/>
                  </a:cubicBezTo>
                  <a:cubicBezTo>
                    <a:pt x="187" y="16"/>
                    <a:pt x="187" y="14"/>
                    <a:pt x="187" y="16"/>
                  </a:cubicBezTo>
                  <a:cubicBezTo>
                    <a:pt x="187" y="17"/>
                    <a:pt x="187" y="17"/>
                    <a:pt x="188" y="18"/>
                  </a:cubicBezTo>
                  <a:cubicBezTo>
                    <a:pt x="185" y="18"/>
                    <a:pt x="181" y="18"/>
                    <a:pt x="180" y="17"/>
                  </a:cubicBezTo>
                  <a:cubicBezTo>
                    <a:pt x="181" y="18"/>
                    <a:pt x="180" y="18"/>
                    <a:pt x="179" y="18"/>
                  </a:cubicBezTo>
                  <a:cubicBezTo>
                    <a:pt x="180" y="17"/>
                    <a:pt x="178" y="16"/>
                    <a:pt x="176" y="17"/>
                  </a:cubicBezTo>
                  <a:cubicBezTo>
                    <a:pt x="176" y="18"/>
                    <a:pt x="176" y="18"/>
                    <a:pt x="176" y="18"/>
                  </a:cubicBezTo>
                  <a:cubicBezTo>
                    <a:pt x="175" y="17"/>
                    <a:pt x="175" y="17"/>
                    <a:pt x="175" y="17"/>
                  </a:cubicBezTo>
                  <a:cubicBezTo>
                    <a:pt x="174" y="17"/>
                    <a:pt x="174" y="19"/>
                    <a:pt x="173" y="18"/>
                  </a:cubicBezTo>
                  <a:cubicBezTo>
                    <a:pt x="172" y="17"/>
                    <a:pt x="172" y="17"/>
                    <a:pt x="172" y="17"/>
                  </a:cubicBezTo>
                  <a:cubicBezTo>
                    <a:pt x="171" y="18"/>
                    <a:pt x="169" y="19"/>
                    <a:pt x="167" y="18"/>
                  </a:cubicBezTo>
                  <a:cubicBezTo>
                    <a:pt x="166" y="17"/>
                    <a:pt x="166" y="17"/>
                    <a:pt x="166" y="17"/>
                  </a:cubicBezTo>
                  <a:cubicBezTo>
                    <a:pt x="165" y="17"/>
                    <a:pt x="164" y="18"/>
                    <a:pt x="165" y="18"/>
                  </a:cubicBezTo>
                  <a:cubicBezTo>
                    <a:pt x="162" y="17"/>
                    <a:pt x="160" y="17"/>
                    <a:pt x="160" y="16"/>
                  </a:cubicBezTo>
                  <a:cubicBezTo>
                    <a:pt x="155" y="19"/>
                    <a:pt x="147" y="19"/>
                    <a:pt x="142" y="19"/>
                  </a:cubicBezTo>
                  <a:cubicBezTo>
                    <a:pt x="142" y="18"/>
                    <a:pt x="142" y="18"/>
                    <a:pt x="142" y="18"/>
                  </a:cubicBezTo>
                  <a:cubicBezTo>
                    <a:pt x="140" y="17"/>
                    <a:pt x="141" y="19"/>
                    <a:pt x="140" y="19"/>
                  </a:cubicBezTo>
                  <a:cubicBezTo>
                    <a:pt x="141" y="18"/>
                    <a:pt x="139" y="17"/>
                    <a:pt x="140" y="16"/>
                  </a:cubicBezTo>
                  <a:cubicBezTo>
                    <a:pt x="138" y="15"/>
                    <a:pt x="137" y="17"/>
                    <a:pt x="136" y="18"/>
                  </a:cubicBezTo>
                  <a:cubicBezTo>
                    <a:pt x="136" y="19"/>
                    <a:pt x="137" y="17"/>
                    <a:pt x="137" y="18"/>
                  </a:cubicBezTo>
                  <a:cubicBezTo>
                    <a:pt x="137" y="19"/>
                    <a:pt x="134" y="18"/>
                    <a:pt x="133" y="19"/>
                  </a:cubicBezTo>
                  <a:cubicBezTo>
                    <a:pt x="133" y="18"/>
                    <a:pt x="133" y="17"/>
                    <a:pt x="134" y="17"/>
                  </a:cubicBezTo>
                  <a:cubicBezTo>
                    <a:pt x="132" y="17"/>
                    <a:pt x="132" y="17"/>
                    <a:pt x="132" y="17"/>
                  </a:cubicBezTo>
                  <a:cubicBezTo>
                    <a:pt x="131" y="16"/>
                    <a:pt x="136" y="14"/>
                    <a:pt x="134" y="12"/>
                  </a:cubicBezTo>
                  <a:cubicBezTo>
                    <a:pt x="133" y="12"/>
                    <a:pt x="133" y="12"/>
                    <a:pt x="133" y="12"/>
                  </a:cubicBezTo>
                  <a:cubicBezTo>
                    <a:pt x="132" y="11"/>
                    <a:pt x="136" y="10"/>
                    <a:pt x="133" y="10"/>
                  </a:cubicBezTo>
                  <a:cubicBezTo>
                    <a:pt x="132" y="11"/>
                    <a:pt x="131" y="13"/>
                    <a:pt x="132" y="14"/>
                  </a:cubicBezTo>
                  <a:cubicBezTo>
                    <a:pt x="129" y="14"/>
                    <a:pt x="131" y="17"/>
                    <a:pt x="128" y="17"/>
                  </a:cubicBezTo>
                  <a:cubicBezTo>
                    <a:pt x="127" y="16"/>
                    <a:pt x="130" y="17"/>
                    <a:pt x="129" y="16"/>
                  </a:cubicBezTo>
                  <a:cubicBezTo>
                    <a:pt x="128" y="14"/>
                    <a:pt x="127" y="16"/>
                    <a:pt x="125" y="16"/>
                  </a:cubicBezTo>
                  <a:cubicBezTo>
                    <a:pt x="127" y="16"/>
                    <a:pt x="126" y="18"/>
                    <a:pt x="125" y="18"/>
                  </a:cubicBezTo>
                  <a:cubicBezTo>
                    <a:pt x="123" y="17"/>
                    <a:pt x="126" y="17"/>
                    <a:pt x="124" y="17"/>
                  </a:cubicBezTo>
                  <a:cubicBezTo>
                    <a:pt x="123" y="17"/>
                    <a:pt x="121" y="18"/>
                    <a:pt x="123" y="19"/>
                  </a:cubicBezTo>
                  <a:cubicBezTo>
                    <a:pt x="122" y="21"/>
                    <a:pt x="121" y="18"/>
                    <a:pt x="119" y="20"/>
                  </a:cubicBezTo>
                  <a:cubicBezTo>
                    <a:pt x="119" y="18"/>
                    <a:pt x="122" y="16"/>
                    <a:pt x="119" y="16"/>
                  </a:cubicBezTo>
                  <a:cubicBezTo>
                    <a:pt x="120" y="17"/>
                    <a:pt x="116" y="17"/>
                    <a:pt x="118" y="20"/>
                  </a:cubicBezTo>
                  <a:cubicBezTo>
                    <a:pt x="117" y="19"/>
                    <a:pt x="117" y="18"/>
                    <a:pt x="117" y="17"/>
                  </a:cubicBezTo>
                  <a:cubicBezTo>
                    <a:pt x="116" y="16"/>
                    <a:pt x="114" y="20"/>
                    <a:pt x="114" y="17"/>
                  </a:cubicBezTo>
                  <a:cubicBezTo>
                    <a:pt x="113" y="18"/>
                    <a:pt x="113" y="18"/>
                    <a:pt x="113" y="18"/>
                  </a:cubicBezTo>
                  <a:cubicBezTo>
                    <a:pt x="113" y="18"/>
                    <a:pt x="112" y="18"/>
                    <a:pt x="111" y="17"/>
                  </a:cubicBezTo>
                  <a:cubicBezTo>
                    <a:pt x="110" y="17"/>
                    <a:pt x="108" y="19"/>
                    <a:pt x="108" y="16"/>
                  </a:cubicBezTo>
                  <a:cubicBezTo>
                    <a:pt x="107" y="17"/>
                    <a:pt x="105" y="17"/>
                    <a:pt x="106" y="18"/>
                  </a:cubicBezTo>
                  <a:cubicBezTo>
                    <a:pt x="107" y="19"/>
                    <a:pt x="108" y="17"/>
                    <a:pt x="109" y="19"/>
                  </a:cubicBezTo>
                  <a:cubicBezTo>
                    <a:pt x="107" y="17"/>
                    <a:pt x="106" y="19"/>
                    <a:pt x="105" y="20"/>
                  </a:cubicBezTo>
                  <a:cubicBezTo>
                    <a:pt x="105" y="19"/>
                    <a:pt x="105" y="19"/>
                    <a:pt x="105" y="19"/>
                  </a:cubicBezTo>
                  <a:cubicBezTo>
                    <a:pt x="105" y="19"/>
                    <a:pt x="103" y="19"/>
                    <a:pt x="103" y="20"/>
                  </a:cubicBezTo>
                  <a:cubicBezTo>
                    <a:pt x="103" y="19"/>
                    <a:pt x="103" y="19"/>
                    <a:pt x="103" y="19"/>
                  </a:cubicBezTo>
                  <a:cubicBezTo>
                    <a:pt x="102" y="20"/>
                    <a:pt x="102" y="20"/>
                    <a:pt x="102" y="20"/>
                  </a:cubicBezTo>
                  <a:cubicBezTo>
                    <a:pt x="100" y="20"/>
                    <a:pt x="101" y="18"/>
                    <a:pt x="99" y="18"/>
                  </a:cubicBezTo>
                  <a:cubicBezTo>
                    <a:pt x="101" y="17"/>
                    <a:pt x="101" y="17"/>
                    <a:pt x="101" y="17"/>
                  </a:cubicBezTo>
                  <a:cubicBezTo>
                    <a:pt x="101" y="17"/>
                    <a:pt x="100" y="16"/>
                    <a:pt x="99" y="16"/>
                  </a:cubicBezTo>
                  <a:cubicBezTo>
                    <a:pt x="98" y="18"/>
                    <a:pt x="97" y="19"/>
                    <a:pt x="97" y="20"/>
                  </a:cubicBezTo>
                  <a:cubicBezTo>
                    <a:pt x="96" y="20"/>
                    <a:pt x="97" y="19"/>
                    <a:pt x="95" y="20"/>
                  </a:cubicBezTo>
                  <a:cubicBezTo>
                    <a:pt x="97" y="18"/>
                    <a:pt x="97" y="18"/>
                    <a:pt x="97" y="18"/>
                  </a:cubicBezTo>
                  <a:cubicBezTo>
                    <a:pt x="97" y="18"/>
                    <a:pt x="96" y="16"/>
                    <a:pt x="94" y="16"/>
                  </a:cubicBezTo>
                  <a:cubicBezTo>
                    <a:pt x="93" y="17"/>
                    <a:pt x="91" y="18"/>
                    <a:pt x="93" y="19"/>
                  </a:cubicBezTo>
                  <a:cubicBezTo>
                    <a:pt x="92" y="19"/>
                    <a:pt x="91" y="18"/>
                    <a:pt x="92" y="18"/>
                  </a:cubicBezTo>
                  <a:cubicBezTo>
                    <a:pt x="90" y="18"/>
                    <a:pt x="92" y="19"/>
                    <a:pt x="90" y="19"/>
                  </a:cubicBezTo>
                  <a:cubicBezTo>
                    <a:pt x="90" y="19"/>
                    <a:pt x="87" y="18"/>
                    <a:pt x="86" y="16"/>
                  </a:cubicBezTo>
                  <a:cubicBezTo>
                    <a:pt x="88" y="15"/>
                    <a:pt x="88" y="15"/>
                    <a:pt x="88" y="15"/>
                  </a:cubicBezTo>
                  <a:cubicBezTo>
                    <a:pt x="87" y="15"/>
                    <a:pt x="87" y="15"/>
                    <a:pt x="87" y="15"/>
                  </a:cubicBezTo>
                  <a:cubicBezTo>
                    <a:pt x="88" y="13"/>
                    <a:pt x="86" y="13"/>
                    <a:pt x="87" y="12"/>
                  </a:cubicBezTo>
                  <a:cubicBezTo>
                    <a:pt x="86" y="12"/>
                    <a:pt x="85" y="12"/>
                    <a:pt x="84" y="12"/>
                  </a:cubicBezTo>
                  <a:cubicBezTo>
                    <a:pt x="87" y="15"/>
                    <a:pt x="82" y="16"/>
                    <a:pt x="82" y="18"/>
                  </a:cubicBezTo>
                  <a:cubicBezTo>
                    <a:pt x="79" y="19"/>
                    <a:pt x="81" y="13"/>
                    <a:pt x="77" y="16"/>
                  </a:cubicBezTo>
                  <a:cubicBezTo>
                    <a:pt x="78" y="17"/>
                    <a:pt x="76" y="19"/>
                    <a:pt x="78" y="18"/>
                  </a:cubicBezTo>
                  <a:cubicBezTo>
                    <a:pt x="76" y="18"/>
                    <a:pt x="77" y="20"/>
                    <a:pt x="74" y="19"/>
                  </a:cubicBezTo>
                  <a:cubicBezTo>
                    <a:pt x="76" y="18"/>
                    <a:pt x="73" y="17"/>
                    <a:pt x="75" y="15"/>
                  </a:cubicBezTo>
                  <a:cubicBezTo>
                    <a:pt x="75" y="16"/>
                    <a:pt x="76" y="16"/>
                    <a:pt x="77" y="16"/>
                  </a:cubicBezTo>
                  <a:cubicBezTo>
                    <a:pt x="76" y="15"/>
                    <a:pt x="77" y="13"/>
                    <a:pt x="75" y="13"/>
                  </a:cubicBezTo>
                  <a:cubicBezTo>
                    <a:pt x="74" y="14"/>
                    <a:pt x="72" y="14"/>
                    <a:pt x="72" y="15"/>
                  </a:cubicBezTo>
                  <a:cubicBezTo>
                    <a:pt x="72" y="16"/>
                    <a:pt x="74" y="15"/>
                    <a:pt x="73" y="16"/>
                  </a:cubicBezTo>
                  <a:cubicBezTo>
                    <a:pt x="71" y="17"/>
                    <a:pt x="71" y="15"/>
                    <a:pt x="70" y="17"/>
                  </a:cubicBezTo>
                  <a:cubicBezTo>
                    <a:pt x="71" y="17"/>
                    <a:pt x="71" y="18"/>
                    <a:pt x="71" y="19"/>
                  </a:cubicBezTo>
                  <a:cubicBezTo>
                    <a:pt x="70" y="20"/>
                    <a:pt x="70" y="20"/>
                    <a:pt x="70" y="20"/>
                  </a:cubicBezTo>
                  <a:cubicBezTo>
                    <a:pt x="70" y="19"/>
                    <a:pt x="70" y="19"/>
                    <a:pt x="70" y="19"/>
                  </a:cubicBezTo>
                  <a:cubicBezTo>
                    <a:pt x="67" y="18"/>
                    <a:pt x="69" y="20"/>
                    <a:pt x="66" y="20"/>
                  </a:cubicBezTo>
                  <a:cubicBezTo>
                    <a:pt x="65" y="18"/>
                    <a:pt x="65" y="18"/>
                    <a:pt x="65" y="18"/>
                  </a:cubicBezTo>
                  <a:cubicBezTo>
                    <a:pt x="66" y="17"/>
                    <a:pt x="69" y="19"/>
                    <a:pt x="69" y="16"/>
                  </a:cubicBezTo>
                  <a:cubicBezTo>
                    <a:pt x="67" y="16"/>
                    <a:pt x="66" y="18"/>
                    <a:pt x="64" y="17"/>
                  </a:cubicBezTo>
                  <a:cubicBezTo>
                    <a:pt x="66" y="16"/>
                    <a:pt x="66" y="16"/>
                    <a:pt x="66" y="16"/>
                  </a:cubicBezTo>
                  <a:cubicBezTo>
                    <a:pt x="65" y="16"/>
                    <a:pt x="65" y="13"/>
                    <a:pt x="62" y="15"/>
                  </a:cubicBezTo>
                  <a:cubicBezTo>
                    <a:pt x="61" y="16"/>
                    <a:pt x="62" y="16"/>
                    <a:pt x="61" y="17"/>
                  </a:cubicBezTo>
                  <a:cubicBezTo>
                    <a:pt x="59" y="17"/>
                    <a:pt x="58" y="18"/>
                    <a:pt x="56" y="18"/>
                  </a:cubicBezTo>
                  <a:cubicBezTo>
                    <a:pt x="56" y="16"/>
                    <a:pt x="52" y="18"/>
                    <a:pt x="55" y="16"/>
                  </a:cubicBezTo>
                  <a:cubicBezTo>
                    <a:pt x="55" y="17"/>
                    <a:pt x="60" y="17"/>
                    <a:pt x="61" y="15"/>
                  </a:cubicBezTo>
                  <a:cubicBezTo>
                    <a:pt x="60" y="13"/>
                    <a:pt x="63" y="16"/>
                    <a:pt x="64" y="13"/>
                  </a:cubicBezTo>
                  <a:cubicBezTo>
                    <a:pt x="61" y="13"/>
                    <a:pt x="62" y="11"/>
                    <a:pt x="61" y="10"/>
                  </a:cubicBezTo>
                  <a:cubicBezTo>
                    <a:pt x="61" y="10"/>
                    <a:pt x="60" y="10"/>
                    <a:pt x="60" y="11"/>
                  </a:cubicBezTo>
                  <a:cubicBezTo>
                    <a:pt x="59" y="12"/>
                    <a:pt x="60" y="12"/>
                    <a:pt x="60" y="13"/>
                  </a:cubicBezTo>
                  <a:cubicBezTo>
                    <a:pt x="57" y="13"/>
                    <a:pt x="55" y="13"/>
                    <a:pt x="53" y="15"/>
                  </a:cubicBezTo>
                  <a:cubicBezTo>
                    <a:pt x="53" y="14"/>
                    <a:pt x="53" y="13"/>
                    <a:pt x="54" y="13"/>
                  </a:cubicBezTo>
                  <a:cubicBezTo>
                    <a:pt x="51" y="13"/>
                    <a:pt x="48" y="13"/>
                    <a:pt x="45" y="12"/>
                  </a:cubicBezTo>
                  <a:cubicBezTo>
                    <a:pt x="46" y="14"/>
                    <a:pt x="41" y="13"/>
                    <a:pt x="43" y="15"/>
                  </a:cubicBezTo>
                  <a:cubicBezTo>
                    <a:pt x="44" y="15"/>
                    <a:pt x="45" y="17"/>
                    <a:pt x="45" y="18"/>
                  </a:cubicBezTo>
                  <a:cubicBezTo>
                    <a:pt x="44" y="17"/>
                    <a:pt x="45" y="17"/>
                    <a:pt x="44" y="16"/>
                  </a:cubicBezTo>
                  <a:cubicBezTo>
                    <a:pt x="43" y="17"/>
                    <a:pt x="42" y="14"/>
                    <a:pt x="41" y="16"/>
                  </a:cubicBezTo>
                  <a:cubicBezTo>
                    <a:pt x="44" y="15"/>
                    <a:pt x="42" y="13"/>
                    <a:pt x="42" y="12"/>
                  </a:cubicBezTo>
                  <a:cubicBezTo>
                    <a:pt x="40" y="13"/>
                    <a:pt x="42" y="11"/>
                    <a:pt x="40" y="11"/>
                  </a:cubicBezTo>
                  <a:cubicBezTo>
                    <a:pt x="38" y="11"/>
                    <a:pt x="36" y="12"/>
                    <a:pt x="33" y="12"/>
                  </a:cubicBezTo>
                  <a:cubicBezTo>
                    <a:pt x="31" y="11"/>
                    <a:pt x="26" y="12"/>
                    <a:pt x="24" y="12"/>
                  </a:cubicBezTo>
                  <a:cubicBezTo>
                    <a:pt x="22" y="11"/>
                    <a:pt x="23" y="10"/>
                    <a:pt x="22" y="9"/>
                  </a:cubicBezTo>
                  <a:cubicBezTo>
                    <a:pt x="20" y="9"/>
                    <a:pt x="23" y="11"/>
                    <a:pt x="20" y="10"/>
                  </a:cubicBezTo>
                  <a:cubicBezTo>
                    <a:pt x="21" y="10"/>
                    <a:pt x="21" y="10"/>
                    <a:pt x="21" y="10"/>
                  </a:cubicBezTo>
                  <a:cubicBezTo>
                    <a:pt x="20" y="10"/>
                    <a:pt x="16" y="9"/>
                    <a:pt x="15" y="11"/>
                  </a:cubicBezTo>
                  <a:cubicBezTo>
                    <a:pt x="16" y="9"/>
                    <a:pt x="16" y="9"/>
                    <a:pt x="16" y="9"/>
                  </a:cubicBezTo>
                  <a:cubicBezTo>
                    <a:pt x="16" y="9"/>
                    <a:pt x="15" y="9"/>
                    <a:pt x="15" y="10"/>
                  </a:cubicBezTo>
                  <a:cubicBezTo>
                    <a:pt x="15" y="9"/>
                    <a:pt x="14" y="8"/>
                    <a:pt x="15" y="8"/>
                  </a:cubicBezTo>
                  <a:cubicBezTo>
                    <a:pt x="14" y="7"/>
                    <a:pt x="12" y="8"/>
                    <a:pt x="10" y="8"/>
                  </a:cubicBezTo>
                  <a:cubicBezTo>
                    <a:pt x="11" y="9"/>
                    <a:pt x="11" y="9"/>
                    <a:pt x="11" y="9"/>
                  </a:cubicBezTo>
                  <a:cubicBezTo>
                    <a:pt x="8" y="10"/>
                    <a:pt x="6" y="9"/>
                    <a:pt x="4" y="9"/>
                  </a:cubicBezTo>
                  <a:cubicBezTo>
                    <a:pt x="4" y="8"/>
                    <a:pt x="4" y="8"/>
                    <a:pt x="4" y="8"/>
                  </a:cubicBezTo>
                  <a:cubicBezTo>
                    <a:pt x="2" y="9"/>
                    <a:pt x="2" y="9"/>
                    <a:pt x="2" y="9"/>
                  </a:cubicBezTo>
                  <a:cubicBezTo>
                    <a:pt x="2" y="8"/>
                    <a:pt x="1" y="7"/>
                    <a:pt x="0" y="8"/>
                  </a:cubicBezTo>
                  <a:cubicBezTo>
                    <a:pt x="4" y="5"/>
                    <a:pt x="4" y="5"/>
                    <a:pt x="4" y="5"/>
                  </a:cubicBezTo>
                  <a:cubicBezTo>
                    <a:pt x="6" y="6"/>
                    <a:pt x="3" y="6"/>
                    <a:pt x="4" y="8"/>
                  </a:cubicBezTo>
                  <a:cubicBezTo>
                    <a:pt x="4" y="9"/>
                    <a:pt x="7" y="8"/>
                    <a:pt x="8" y="7"/>
                  </a:cubicBezTo>
                  <a:cubicBezTo>
                    <a:pt x="7" y="7"/>
                    <a:pt x="6" y="7"/>
                    <a:pt x="6" y="8"/>
                  </a:cubicBezTo>
                  <a:cubicBezTo>
                    <a:pt x="5" y="6"/>
                    <a:pt x="7" y="6"/>
                    <a:pt x="8" y="5"/>
                  </a:cubicBezTo>
                  <a:cubicBezTo>
                    <a:pt x="7" y="5"/>
                    <a:pt x="6" y="5"/>
                    <a:pt x="6" y="5"/>
                  </a:cubicBezTo>
                  <a:cubicBezTo>
                    <a:pt x="7" y="4"/>
                    <a:pt x="8" y="4"/>
                    <a:pt x="10" y="4"/>
                  </a:cubicBezTo>
                  <a:cubicBezTo>
                    <a:pt x="9" y="5"/>
                    <a:pt x="11" y="5"/>
                    <a:pt x="10" y="6"/>
                  </a:cubicBezTo>
                  <a:cubicBezTo>
                    <a:pt x="10" y="4"/>
                    <a:pt x="12" y="4"/>
                    <a:pt x="14" y="4"/>
                  </a:cubicBezTo>
                  <a:cubicBezTo>
                    <a:pt x="16" y="6"/>
                    <a:pt x="18" y="4"/>
                    <a:pt x="20" y="4"/>
                  </a:cubicBezTo>
                  <a:cubicBezTo>
                    <a:pt x="19" y="5"/>
                    <a:pt x="18" y="7"/>
                    <a:pt x="17" y="7"/>
                  </a:cubicBezTo>
                  <a:cubicBezTo>
                    <a:pt x="18" y="8"/>
                    <a:pt x="18" y="7"/>
                    <a:pt x="20" y="8"/>
                  </a:cubicBezTo>
                  <a:cubicBezTo>
                    <a:pt x="21" y="7"/>
                    <a:pt x="21" y="5"/>
                    <a:pt x="23" y="5"/>
                  </a:cubicBezTo>
                  <a:cubicBezTo>
                    <a:pt x="23" y="6"/>
                    <a:pt x="23" y="6"/>
                    <a:pt x="23" y="6"/>
                  </a:cubicBezTo>
                  <a:cubicBezTo>
                    <a:pt x="25" y="5"/>
                    <a:pt x="25" y="4"/>
                    <a:pt x="27" y="4"/>
                  </a:cubicBezTo>
                  <a:cubicBezTo>
                    <a:pt x="31" y="5"/>
                    <a:pt x="35" y="5"/>
                    <a:pt x="38" y="5"/>
                  </a:cubicBezTo>
                  <a:cubicBezTo>
                    <a:pt x="38" y="6"/>
                    <a:pt x="38" y="6"/>
                    <a:pt x="38" y="6"/>
                  </a:cubicBezTo>
                  <a:cubicBezTo>
                    <a:pt x="40" y="4"/>
                    <a:pt x="44" y="5"/>
                    <a:pt x="46" y="4"/>
                  </a:cubicBezTo>
                  <a:cubicBezTo>
                    <a:pt x="50" y="5"/>
                    <a:pt x="55" y="3"/>
                    <a:pt x="57" y="5"/>
                  </a:cubicBezTo>
                  <a:cubicBezTo>
                    <a:pt x="63" y="4"/>
                    <a:pt x="69" y="4"/>
                    <a:pt x="76" y="4"/>
                  </a:cubicBezTo>
                  <a:cubicBezTo>
                    <a:pt x="75" y="6"/>
                    <a:pt x="75" y="6"/>
                    <a:pt x="75" y="6"/>
                  </a:cubicBezTo>
                  <a:cubicBezTo>
                    <a:pt x="76" y="5"/>
                    <a:pt x="76" y="7"/>
                    <a:pt x="77" y="7"/>
                  </a:cubicBezTo>
                  <a:cubicBezTo>
                    <a:pt x="76" y="5"/>
                    <a:pt x="79" y="5"/>
                    <a:pt x="80" y="4"/>
                  </a:cubicBezTo>
                  <a:cubicBezTo>
                    <a:pt x="83" y="5"/>
                    <a:pt x="87" y="4"/>
                    <a:pt x="89" y="3"/>
                  </a:cubicBezTo>
                  <a:cubicBezTo>
                    <a:pt x="90" y="4"/>
                    <a:pt x="90" y="4"/>
                    <a:pt x="90" y="4"/>
                  </a:cubicBezTo>
                  <a:cubicBezTo>
                    <a:pt x="92" y="2"/>
                    <a:pt x="96" y="4"/>
                    <a:pt x="99" y="4"/>
                  </a:cubicBezTo>
                  <a:cubicBezTo>
                    <a:pt x="100" y="5"/>
                    <a:pt x="100" y="6"/>
                    <a:pt x="101" y="6"/>
                  </a:cubicBezTo>
                  <a:cubicBezTo>
                    <a:pt x="103" y="4"/>
                    <a:pt x="104" y="4"/>
                    <a:pt x="107" y="3"/>
                  </a:cubicBezTo>
                  <a:cubicBezTo>
                    <a:pt x="109" y="3"/>
                    <a:pt x="112" y="4"/>
                    <a:pt x="114" y="4"/>
                  </a:cubicBezTo>
                  <a:cubicBezTo>
                    <a:pt x="122" y="2"/>
                    <a:pt x="130" y="4"/>
                    <a:pt x="137" y="2"/>
                  </a:cubicBezTo>
                  <a:cubicBezTo>
                    <a:pt x="138" y="3"/>
                    <a:pt x="138" y="3"/>
                    <a:pt x="138" y="3"/>
                  </a:cubicBezTo>
                  <a:cubicBezTo>
                    <a:pt x="146" y="1"/>
                    <a:pt x="155" y="3"/>
                    <a:pt x="162" y="2"/>
                  </a:cubicBezTo>
                  <a:cubicBezTo>
                    <a:pt x="161" y="4"/>
                    <a:pt x="161" y="4"/>
                    <a:pt x="161" y="4"/>
                  </a:cubicBezTo>
                  <a:cubicBezTo>
                    <a:pt x="163" y="5"/>
                    <a:pt x="166" y="4"/>
                    <a:pt x="165" y="2"/>
                  </a:cubicBezTo>
                  <a:cubicBezTo>
                    <a:pt x="167" y="3"/>
                    <a:pt x="170" y="1"/>
                    <a:pt x="172" y="3"/>
                  </a:cubicBezTo>
                  <a:cubicBezTo>
                    <a:pt x="174" y="4"/>
                    <a:pt x="174" y="2"/>
                    <a:pt x="176" y="2"/>
                  </a:cubicBezTo>
                  <a:cubicBezTo>
                    <a:pt x="180" y="3"/>
                    <a:pt x="182" y="3"/>
                    <a:pt x="186" y="2"/>
                  </a:cubicBezTo>
                  <a:cubicBezTo>
                    <a:pt x="185" y="2"/>
                    <a:pt x="185" y="2"/>
                    <a:pt x="185" y="2"/>
                  </a:cubicBezTo>
                  <a:cubicBezTo>
                    <a:pt x="184" y="3"/>
                    <a:pt x="184" y="3"/>
                    <a:pt x="185" y="4"/>
                  </a:cubicBezTo>
                  <a:cubicBezTo>
                    <a:pt x="187" y="3"/>
                    <a:pt x="190" y="4"/>
                    <a:pt x="189" y="2"/>
                  </a:cubicBezTo>
                  <a:cubicBezTo>
                    <a:pt x="193" y="3"/>
                    <a:pt x="199" y="1"/>
                    <a:pt x="203" y="3"/>
                  </a:cubicBezTo>
                  <a:cubicBezTo>
                    <a:pt x="203" y="2"/>
                    <a:pt x="204" y="2"/>
                    <a:pt x="204" y="1"/>
                  </a:cubicBezTo>
                  <a:cubicBezTo>
                    <a:pt x="208" y="1"/>
                    <a:pt x="212" y="3"/>
                    <a:pt x="215" y="2"/>
                  </a:cubicBezTo>
                  <a:cubicBezTo>
                    <a:pt x="215" y="2"/>
                    <a:pt x="214" y="3"/>
                    <a:pt x="215" y="3"/>
                  </a:cubicBezTo>
                  <a:cubicBezTo>
                    <a:pt x="216" y="3"/>
                    <a:pt x="215" y="2"/>
                    <a:pt x="216" y="2"/>
                  </a:cubicBezTo>
                  <a:cubicBezTo>
                    <a:pt x="222" y="0"/>
                    <a:pt x="229" y="3"/>
                    <a:pt x="234" y="3"/>
                  </a:cubicBezTo>
                  <a:cubicBezTo>
                    <a:pt x="244" y="2"/>
                    <a:pt x="254" y="3"/>
                    <a:pt x="263" y="3"/>
                  </a:cubicBezTo>
                  <a:cubicBezTo>
                    <a:pt x="263" y="3"/>
                    <a:pt x="263" y="3"/>
                    <a:pt x="263" y="3"/>
                  </a:cubicBezTo>
                  <a:cubicBezTo>
                    <a:pt x="266" y="1"/>
                    <a:pt x="270" y="5"/>
                    <a:pt x="273" y="2"/>
                  </a:cubicBezTo>
                  <a:cubicBezTo>
                    <a:pt x="274" y="3"/>
                    <a:pt x="276" y="2"/>
                    <a:pt x="275" y="3"/>
                  </a:cubicBezTo>
                  <a:cubicBezTo>
                    <a:pt x="278" y="2"/>
                    <a:pt x="282" y="5"/>
                    <a:pt x="286" y="3"/>
                  </a:cubicBezTo>
                  <a:cubicBezTo>
                    <a:pt x="285" y="3"/>
                    <a:pt x="285" y="3"/>
                    <a:pt x="285" y="3"/>
                  </a:cubicBezTo>
                  <a:cubicBezTo>
                    <a:pt x="288" y="5"/>
                    <a:pt x="292" y="3"/>
                    <a:pt x="295" y="4"/>
                  </a:cubicBezTo>
                  <a:cubicBezTo>
                    <a:pt x="295" y="4"/>
                    <a:pt x="294" y="5"/>
                    <a:pt x="294" y="5"/>
                  </a:cubicBezTo>
                  <a:cubicBezTo>
                    <a:pt x="296" y="6"/>
                    <a:pt x="298" y="3"/>
                    <a:pt x="298" y="5"/>
                  </a:cubicBezTo>
                  <a:cubicBezTo>
                    <a:pt x="299" y="5"/>
                    <a:pt x="299" y="4"/>
                    <a:pt x="299" y="4"/>
                  </a:cubicBezTo>
                  <a:cubicBezTo>
                    <a:pt x="307" y="5"/>
                    <a:pt x="316" y="4"/>
                    <a:pt x="325" y="3"/>
                  </a:cubicBezTo>
                  <a:cubicBezTo>
                    <a:pt x="331" y="5"/>
                    <a:pt x="325" y="8"/>
                    <a:pt x="330" y="6"/>
                  </a:cubicBezTo>
                  <a:cubicBezTo>
                    <a:pt x="330" y="6"/>
                    <a:pt x="330" y="5"/>
                    <a:pt x="330" y="5"/>
                  </a:cubicBezTo>
                  <a:cubicBezTo>
                    <a:pt x="332" y="5"/>
                    <a:pt x="333" y="8"/>
                    <a:pt x="334" y="7"/>
                  </a:cubicBezTo>
                  <a:cubicBezTo>
                    <a:pt x="334" y="5"/>
                    <a:pt x="335" y="6"/>
                    <a:pt x="335" y="5"/>
                  </a:cubicBezTo>
                  <a:cubicBezTo>
                    <a:pt x="339" y="6"/>
                    <a:pt x="340" y="8"/>
                    <a:pt x="343" y="7"/>
                  </a:cubicBezTo>
                  <a:cubicBezTo>
                    <a:pt x="343" y="7"/>
                    <a:pt x="343" y="7"/>
                    <a:pt x="343" y="7"/>
                  </a:cubicBezTo>
                  <a:cubicBezTo>
                    <a:pt x="346" y="5"/>
                    <a:pt x="350" y="6"/>
                    <a:pt x="353" y="4"/>
                  </a:cubicBezTo>
                  <a:cubicBezTo>
                    <a:pt x="373" y="4"/>
                    <a:pt x="392" y="3"/>
                    <a:pt x="411" y="3"/>
                  </a:cubicBezTo>
                  <a:cubicBezTo>
                    <a:pt x="429" y="3"/>
                    <a:pt x="448" y="3"/>
                    <a:pt x="467" y="4"/>
                  </a:cubicBezTo>
                  <a:cubicBezTo>
                    <a:pt x="471" y="7"/>
                    <a:pt x="472" y="6"/>
                    <a:pt x="476" y="6"/>
                  </a:cubicBezTo>
                  <a:cubicBezTo>
                    <a:pt x="476" y="6"/>
                    <a:pt x="476" y="6"/>
                    <a:pt x="476" y="6"/>
                  </a:cubicBezTo>
                  <a:cubicBezTo>
                    <a:pt x="477" y="5"/>
                    <a:pt x="480" y="6"/>
                    <a:pt x="480" y="5"/>
                  </a:cubicBezTo>
                  <a:cubicBezTo>
                    <a:pt x="487" y="5"/>
                    <a:pt x="494" y="5"/>
                    <a:pt x="501" y="5"/>
                  </a:cubicBezTo>
                  <a:cubicBezTo>
                    <a:pt x="500" y="5"/>
                    <a:pt x="499" y="7"/>
                    <a:pt x="501" y="7"/>
                  </a:cubicBezTo>
                  <a:cubicBezTo>
                    <a:pt x="502" y="5"/>
                    <a:pt x="502" y="5"/>
                    <a:pt x="502" y="5"/>
                  </a:cubicBezTo>
                  <a:cubicBezTo>
                    <a:pt x="502" y="6"/>
                    <a:pt x="502" y="6"/>
                    <a:pt x="502" y="6"/>
                  </a:cubicBezTo>
                  <a:cubicBezTo>
                    <a:pt x="503" y="6"/>
                    <a:pt x="504" y="5"/>
                    <a:pt x="503" y="4"/>
                  </a:cubicBezTo>
                  <a:cubicBezTo>
                    <a:pt x="522" y="3"/>
                    <a:pt x="539" y="7"/>
                    <a:pt x="557" y="7"/>
                  </a:cubicBezTo>
                  <a:cubicBezTo>
                    <a:pt x="562" y="8"/>
                    <a:pt x="568" y="8"/>
                    <a:pt x="572" y="7"/>
                  </a:cubicBezTo>
                  <a:cubicBezTo>
                    <a:pt x="586" y="10"/>
                    <a:pt x="598" y="13"/>
                    <a:pt x="613" y="12"/>
                  </a:cubicBezTo>
                  <a:cubicBezTo>
                    <a:pt x="613" y="12"/>
                    <a:pt x="610" y="17"/>
                    <a:pt x="604" y="17"/>
                  </a:cubicBezTo>
                  <a:close/>
                </a:path>
              </a:pathLst>
            </a:custGeom>
            <a:solidFill>
              <a:schemeClr val="bg1">
                <a:lumMod val="65000"/>
              </a:schemeClr>
            </a:solidFill>
            <a:ln w="9525">
              <a:noFill/>
              <a:round/>
              <a:headEnd/>
              <a:tailEnd/>
            </a:ln>
          </p:spPr>
          <p:txBody>
            <a:bodyPr vert="horz" wrap="square" lIns="91416" tIns="45708" rIns="91416" bIns="45708" numCol="1" anchor="t" anchorCtr="0" compatLnSpc="1">
              <a:prstTxWarp prst="textNoShape">
                <a:avLst/>
              </a:prstTxWarp>
            </a:bodyPr>
            <a:lstStyle/>
            <a:p>
              <a:pPr fontAlgn="auto">
                <a:spcBef>
                  <a:spcPts val="0"/>
                </a:spcBef>
                <a:spcAft>
                  <a:spcPts val="0"/>
                </a:spcAft>
              </a:pPr>
              <a:endParaRPr lang="pl-PL">
                <a:solidFill>
                  <a:prstClr val="black"/>
                </a:solidFill>
                <a:latin typeface="+mn-lt"/>
                <a:ea typeface="+mn-ea"/>
              </a:endParaRPr>
            </a:p>
          </p:txBody>
        </p:sp>
        <p:sp>
          <p:nvSpPr>
            <p:cNvPr id="9" name="Freeform 145"/>
            <p:cNvSpPr>
              <a:spLocks/>
            </p:cNvSpPr>
            <p:nvPr/>
          </p:nvSpPr>
          <p:spPr bwMode="auto">
            <a:xfrm rot="16200000">
              <a:off x="4752343" y="2982691"/>
              <a:ext cx="2409570" cy="34272"/>
            </a:xfrm>
            <a:custGeom>
              <a:avLst/>
              <a:gdLst/>
              <a:ahLst/>
              <a:cxnLst>
                <a:cxn ang="0">
                  <a:pos x="543" y="15"/>
                </a:cxn>
                <a:cxn ang="0">
                  <a:pos x="525" y="15"/>
                </a:cxn>
                <a:cxn ang="0">
                  <a:pos x="488" y="18"/>
                </a:cxn>
                <a:cxn ang="0">
                  <a:pos x="475" y="17"/>
                </a:cxn>
                <a:cxn ang="0">
                  <a:pos x="436" y="15"/>
                </a:cxn>
                <a:cxn ang="0">
                  <a:pos x="423" y="15"/>
                </a:cxn>
                <a:cxn ang="0">
                  <a:pos x="401" y="16"/>
                </a:cxn>
                <a:cxn ang="0">
                  <a:pos x="382" y="15"/>
                </a:cxn>
                <a:cxn ang="0">
                  <a:pos x="372" y="14"/>
                </a:cxn>
                <a:cxn ang="0">
                  <a:pos x="363" y="16"/>
                </a:cxn>
                <a:cxn ang="0">
                  <a:pos x="341" y="18"/>
                </a:cxn>
                <a:cxn ang="0">
                  <a:pos x="329" y="17"/>
                </a:cxn>
                <a:cxn ang="0">
                  <a:pos x="316" y="19"/>
                </a:cxn>
                <a:cxn ang="0">
                  <a:pos x="300" y="17"/>
                </a:cxn>
                <a:cxn ang="0">
                  <a:pos x="282" y="17"/>
                </a:cxn>
                <a:cxn ang="0">
                  <a:pos x="259" y="16"/>
                </a:cxn>
                <a:cxn ang="0">
                  <a:pos x="250" y="17"/>
                </a:cxn>
                <a:cxn ang="0">
                  <a:pos x="241" y="15"/>
                </a:cxn>
                <a:cxn ang="0">
                  <a:pos x="233" y="17"/>
                </a:cxn>
                <a:cxn ang="0">
                  <a:pos x="230" y="17"/>
                </a:cxn>
                <a:cxn ang="0">
                  <a:pos x="219" y="17"/>
                </a:cxn>
                <a:cxn ang="0">
                  <a:pos x="188" y="17"/>
                </a:cxn>
                <a:cxn ang="0">
                  <a:pos x="176" y="17"/>
                </a:cxn>
                <a:cxn ang="0">
                  <a:pos x="166" y="17"/>
                </a:cxn>
                <a:cxn ang="0">
                  <a:pos x="140" y="16"/>
                </a:cxn>
                <a:cxn ang="0">
                  <a:pos x="134" y="12"/>
                </a:cxn>
                <a:cxn ang="0">
                  <a:pos x="125" y="16"/>
                </a:cxn>
                <a:cxn ang="0">
                  <a:pos x="118" y="20"/>
                </a:cxn>
                <a:cxn ang="0">
                  <a:pos x="106" y="18"/>
                </a:cxn>
                <a:cxn ang="0">
                  <a:pos x="102" y="20"/>
                </a:cxn>
                <a:cxn ang="0">
                  <a:pos x="97" y="18"/>
                </a:cxn>
                <a:cxn ang="0">
                  <a:pos x="88" y="15"/>
                </a:cxn>
                <a:cxn ang="0">
                  <a:pos x="78" y="18"/>
                </a:cxn>
                <a:cxn ang="0">
                  <a:pos x="73" y="16"/>
                </a:cxn>
                <a:cxn ang="0">
                  <a:pos x="65" y="18"/>
                </a:cxn>
                <a:cxn ang="0">
                  <a:pos x="56" y="18"/>
                </a:cxn>
                <a:cxn ang="0">
                  <a:pos x="60" y="13"/>
                </a:cxn>
                <a:cxn ang="0">
                  <a:pos x="44" y="16"/>
                </a:cxn>
                <a:cxn ang="0">
                  <a:pos x="22" y="9"/>
                </a:cxn>
                <a:cxn ang="0">
                  <a:pos x="15" y="8"/>
                </a:cxn>
                <a:cxn ang="0">
                  <a:pos x="0" y="8"/>
                </a:cxn>
                <a:cxn ang="0">
                  <a:pos x="6" y="5"/>
                </a:cxn>
                <a:cxn ang="0">
                  <a:pos x="20" y="8"/>
                </a:cxn>
                <a:cxn ang="0">
                  <a:pos x="46" y="4"/>
                </a:cxn>
                <a:cxn ang="0">
                  <a:pos x="89" y="3"/>
                </a:cxn>
                <a:cxn ang="0">
                  <a:pos x="137" y="2"/>
                </a:cxn>
                <a:cxn ang="0">
                  <a:pos x="176" y="2"/>
                </a:cxn>
                <a:cxn ang="0">
                  <a:pos x="204" y="1"/>
                </a:cxn>
                <a:cxn ang="0">
                  <a:pos x="263" y="3"/>
                </a:cxn>
                <a:cxn ang="0">
                  <a:pos x="294" y="5"/>
                </a:cxn>
                <a:cxn ang="0">
                  <a:pos x="334" y="7"/>
                </a:cxn>
                <a:cxn ang="0">
                  <a:pos x="467" y="4"/>
                </a:cxn>
                <a:cxn ang="0">
                  <a:pos x="502" y="5"/>
                </a:cxn>
                <a:cxn ang="0">
                  <a:pos x="604" y="17"/>
                </a:cxn>
              </a:cxnLst>
              <a:rect l="0" t="0" r="r" b="b"/>
              <a:pathLst>
                <a:path w="613" h="21">
                  <a:moveTo>
                    <a:pt x="604" y="17"/>
                  </a:moveTo>
                  <a:cubicBezTo>
                    <a:pt x="597" y="21"/>
                    <a:pt x="587" y="16"/>
                    <a:pt x="579" y="18"/>
                  </a:cubicBezTo>
                  <a:cubicBezTo>
                    <a:pt x="578" y="19"/>
                    <a:pt x="580" y="16"/>
                    <a:pt x="577" y="17"/>
                  </a:cubicBezTo>
                  <a:cubicBezTo>
                    <a:pt x="570" y="20"/>
                    <a:pt x="557" y="17"/>
                    <a:pt x="548" y="15"/>
                  </a:cubicBezTo>
                  <a:cubicBezTo>
                    <a:pt x="549" y="14"/>
                    <a:pt x="549" y="14"/>
                    <a:pt x="549" y="14"/>
                  </a:cubicBezTo>
                  <a:cubicBezTo>
                    <a:pt x="547" y="13"/>
                    <a:pt x="545" y="15"/>
                    <a:pt x="543" y="15"/>
                  </a:cubicBezTo>
                  <a:cubicBezTo>
                    <a:pt x="543" y="15"/>
                    <a:pt x="543" y="14"/>
                    <a:pt x="543" y="14"/>
                  </a:cubicBezTo>
                  <a:cubicBezTo>
                    <a:pt x="542" y="15"/>
                    <a:pt x="539" y="14"/>
                    <a:pt x="539" y="15"/>
                  </a:cubicBezTo>
                  <a:cubicBezTo>
                    <a:pt x="538" y="15"/>
                    <a:pt x="538" y="14"/>
                    <a:pt x="537" y="13"/>
                  </a:cubicBezTo>
                  <a:cubicBezTo>
                    <a:pt x="536" y="15"/>
                    <a:pt x="536" y="15"/>
                    <a:pt x="536" y="15"/>
                  </a:cubicBezTo>
                  <a:cubicBezTo>
                    <a:pt x="533" y="18"/>
                    <a:pt x="529" y="14"/>
                    <a:pt x="524" y="16"/>
                  </a:cubicBezTo>
                  <a:cubicBezTo>
                    <a:pt x="525" y="16"/>
                    <a:pt x="525" y="15"/>
                    <a:pt x="525" y="15"/>
                  </a:cubicBezTo>
                  <a:cubicBezTo>
                    <a:pt x="518" y="17"/>
                    <a:pt x="510" y="16"/>
                    <a:pt x="502" y="17"/>
                  </a:cubicBezTo>
                  <a:cubicBezTo>
                    <a:pt x="503" y="16"/>
                    <a:pt x="503" y="15"/>
                    <a:pt x="502" y="15"/>
                  </a:cubicBezTo>
                  <a:cubicBezTo>
                    <a:pt x="502" y="16"/>
                    <a:pt x="500" y="17"/>
                    <a:pt x="498" y="17"/>
                  </a:cubicBezTo>
                  <a:cubicBezTo>
                    <a:pt x="497" y="15"/>
                    <a:pt x="494" y="18"/>
                    <a:pt x="492" y="17"/>
                  </a:cubicBezTo>
                  <a:cubicBezTo>
                    <a:pt x="492" y="17"/>
                    <a:pt x="492" y="17"/>
                    <a:pt x="492" y="17"/>
                  </a:cubicBezTo>
                  <a:cubicBezTo>
                    <a:pt x="490" y="19"/>
                    <a:pt x="490" y="16"/>
                    <a:pt x="488" y="18"/>
                  </a:cubicBezTo>
                  <a:cubicBezTo>
                    <a:pt x="487" y="17"/>
                    <a:pt x="487" y="17"/>
                    <a:pt x="487" y="17"/>
                  </a:cubicBezTo>
                  <a:cubicBezTo>
                    <a:pt x="486" y="19"/>
                    <a:pt x="485" y="16"/>
                    <a:pt x="483" y="17"/>
                  </a:cubicBezTo>
                  <a:cubicBezTo>
                    <a:pt x="483" y="17"/>
                    <a:pt x="483" y="17"/>
                    <a:pt x="483" y="17"/>
                  </a:cubicBezTo>
                  <a:cubicBezTo>
                    <a:pt x="482" y="18"/>
                    <a:pt x="481" y="16"/>
                    <a:pt x="480" y="17"/>
                  </a:cubicBezTo>
                  <a:cubicBezTo>
                    <a:pt x="480" y="17"/>
                    <a:pt x="480" y="17"/>
                    <a:pt x="480" y="17"/>
                  </a:cubicBezTo>
                  <a:cubicBezTo>
                    <a:pt x="477" y="17"/>
                    <a:pt x="475" y="16"/>
                    <a:pt x="475" y="17"/>
                  </a:cubicBezTo>
                  <a:cubicBezTo>
                    <a:pt x="474" y="16"/>
                    <a:pt x="478" y="17"/>
                    <a:pt x="477" y="15"/>
                  </a:cubicBezTo>
                  <a:cubicBezTo>
                    <a:pt x="467" y="16"/>
                    <a:pt x="457" y="16"/>
                    <a:pt x="447" y="16"/>
                  </a:cubicBezTo>
                  <a:cubicBezTo>
                    <a:pt x="446" y="15"/>
                    <a:pt x="446" y="15"/>
                    <a:pt x="445" y="14"/>
                  </a:cubicBezTo>
                  <a:cubicBezTo>
                    <a:pt x="444" y="15"/>
                    <a:pt x="442" y="14"/>
                    <a:pt x="441" y="15"/>
                  </a:cubicBezTo>
                  <a:cubicBezTo>
                    <a:pt x="441" y="15"/>
                    <a:pt x="440" y="14"/>
                    <a:pt x="440" y="14"/>
                  </a:cubicBezTo>
                  <a:cubicBezTo>
                    <a:pt x="438" y="14"/>
                    <a:pt x="438" y="16"/>
                    <a:pt x="436" y="15"/>
                  </a:cubicBezTo>
                  <a:cubicBezTo>
                    <a:pt x="437" y="15"/>
                    <a:pt x="437" y="14"/>
                    <a:pt x="437" y="14"/>
                  </a:cubicBezTo>
                  <a:cubicBezTo>
                    <a:pt x="435" y="15"/>
                    <a:pt x="433" y="15"/>
                    <a:pt x="431" y="15"/>
                  </a:cubicBezTo>
                  <a:cubicBezTo>
                    <a:pt x="431" y="15"/>
                    <a:pt x="432" y="15"/>
                    <a:pt x="431" y="14"/>
                  </a:cubicBezTo>
                  <a:cubicBezTo>
                    <a:pt x="429" y="16"/>
                    <a:pt x="428" y="14"/>
                    <a:pt x="426" y="15"/>
                  </a:cubicBezTo>
                  <a:cubicBezTo>
                    <a:pt x="426" y="14"/>
                    <a:pt x="426" y="14"/>
                    <a:pt x="426" y="14"/>
                  </a:cubicBezTo>
                  <a:cubicBezTo>
                    <a:pt x="423" y="12"/>
                    <a:pt x="426" y="16"/>
                    <a:pt x="423" y="15"/>
                  </a:cubicBezTo>
                  <a:cubicBezTo>
                    <a:pt x="424" y="15"/>
                    <a:pt x="423" y="14"/>
                    <a:pt x="423" y="14"/>
                  </a:cubicBezTo>
                  <a:cubicBezTo>
                    <a:pt x="421" y="16"/>
                    <a:pt x="417" y="15"/>
                    <a:pt x="415" y="16"/>
                  </a:cubicBezTo>
                  <a:cubicBezTo>
                    <a:pt x="415" y="15"/>
                    <a:pt x="415" y="15"/>
                    <a:pt x="415" y="15"/>
                  </a:cubicBezTo>
                  <a:cubicBezTo>
                    <a:pt x="412" y="15"/>
                    <a:pt x="409" y="15"/>
                    <a:pt x="406" y="15"/>
                  </a:cubicBezTo>
                  <a:cubicBezTo>
                    <a:pt x="405" y="15"/>
                    <a:pt x="407" y="13"/>
                    <a:pt x="404" y="13"/>
                  </a:cubicBezTo>
                  <a:cubicBezTo>
                    <a:pt x="404" y="15"/>
                    <a:pt x="399" y="14"/>
                    <a:pt x="401" y="16"/>
                  </a:cubicBezTo>
                  <a:cubicBezTo>
                    <a:pt x="399" y="16"/>
                    <a:pt x="395" y="15"/>
                    <a:pt x="393" y="16"/>
                  </a:cubicBezTo>
                  <a:cubicBezTo>
                    <a:pt x="394" y="15"/>
                    <a:pt x="392" y="13"/>
                    <a:pt x="394" y="13"/>
                  </a:cubicBezTo>
                  <a:cubicBezTo>
                    <a:pt x="393" y="12"/>
                    <a:pt x="393" y="12"/>
                    <a:pt x="393" y="12"/>
                  </a:cubicBezTo>
                  <a:cubicBezTo>
                    <a:pt x="393" y="11"/>
                    <a:pt x="394" y="12"/>
                    <a:pt x="394" y="11"/>
                  </a:cubicBezTo>
                  <a:cubicBezTo>
                    <a:pt x="393" y="11"/>
                    <a:pt x="390" y="12"/>
                    <a:pt x="389" y="12"/>
                  </a:cubicBezTo>
                  <a:cubicBezTo>
                    <a:pt x="387" y="13"/>
                    <a:pt x="385" y="15"/>
                    <a:pt x="382" y="15"/>
                  </a:cubicBezTo>
                  <a:cubicBezTo>
                    <a:pt x="384" y="15"/>
                    <a:pt x="382" y="13"/>
                    <a:pt x="383" y="13"/>
                  </a:cubicBezTo>
                  <a:cubicBezTo>
                    <a:pt x="378" y="17"/>
                    <a:pt x="378" y="17"/>
                    <a:pt x="378" y="17"/>
                  </a:cubicBezTo>
                  <a:cubicBezTo>
                    <a:pt x="377" y="17"/>
                    <a:pt x="378" y="15"/>
                    <a:pt x="377" y="16"/>
                  </a:cubicBezTo>
                  <a:cubicBezTo>
                    <a:pt x="377" y="16"/>
                    <a:pt x="376" y="16"/>
                    <a:pt x="376" y="17"/>
                  </a:cubicBezTo>
                  <a:cubicBezTo>
                    <a:pt x="375" y="17"/>
                    <a:pt x="372" y="17"/>
                    <a:pt x="371" y="15"/>
                  </a:cubicBezTo>
                  <a:cubicBezTo>
                    <a:pt x="371" y="15"/>
                    <a:pt x="373" y="15"/>
                    <a:pt x="372" y="14"/>
                  </a:cubicBezTo>
                  <a:cubicBezTo>
                    <a:pt x="370" y="14"/>
                    <a:pt x="370" y="15"/>
                    <a:pt x="368" y="15"/>
                  </a:cubicBezTo>
                  <a:cubicBezTo>
                    <a:pt x="368" y="15"/>
                    <a:pt x="368" y="15"/>
                    <a:pt x="368" y="15"/>
                  </a:cubicBezTo>
                  <a:cubicBezTo>
                    <a:pt x="367" y="14"/>
                    <a:pt x="364" y="15"/>
                    <a:pt x="366" y="16"/>
                  </a:cubicBezTo>
                  <a:cubicBezTo>
                    <a:pt x="366" y="17"/>
                    <a:pt x="365" y="15"/>
                    <a:pt x="367" y="16"/>
                  </a:cubicBezTo>
                  <a:cubicBezTo>
                    <a:pt x="366" y="17"/>
                    <a:pt x="364" y="17"/>
                    <a:pt x="362" y="17"/>
                  </a:cubicBezTo>
                  <a:cubicBezTo>
                    <a:pt x="362" y="17"/>
                    <a:pt x="362" y="16"/>
                    <a:pt x="363" y="16"/>
                  </a:cubicBezTo>
                  <a:cubicBezTo>
                    <a:pt x="360" y="17"/>
                    <a:pt x="357" y="18"/>
                    <a:pt x="355" y="18"/>
                  </a:cubicBezTo>
                  <a:cubicBezTo>
                    <a:pt x="355" y="19"/>
                    <a:pt x="356" y="17"/>
                    <a:pt x="356" y="17"/>
                  </a:cubicBezTo>
                  <a:cubicBezTo>
                    <a:pt x="353" y="16"/>
                    <a:pt x="349" y="19"/>
                    <a:pt x="346" y="17"/>
                  </a:cubicBezTo>
                  <a:cubicBezTo>
                    <a:pt x="346" y="17"/>
                    <a:pt x="346" y="18"/>
                    <a:pt x="346" y="18"/>
                  </a:cubicBezTo>
                  <a:cubicBezTo>
                    <a:pt x="344" y="18"/>
                    <a:pt x="345" y="17"/>
                    <a:pt x="343" y="17"/>
                  </a:cubicBezTo>
                  <a:cubicBezTo>
                    <a:pt x="343" y="16"/>
                    <a:pt x="342" y="17"/>
                    <a:pt x="341" y="18"/>
                  </a:cubicBezTo>
                  <a:cubicBezTo>
                    <a:pt x="340" y="18"/>
                    <a:pt x="341" y="17"/>
                    <a:pt x="342" y="17"/>
                  </a:cubicBezTo>
                  <a:cubicBezTo>
                    <a:pt x="340" y="18"/>
                    <a:pt x="334" y="19"/>
                    <a:pt x="330" y="18"/>
                  </a:cubicBezTo>
                  <a:cubicBezTo>
                    <a:pt x="330" y="18"/>
                    <a:pt x="328" y="20"/>
                    <a:pt x="327" y="19"/>
                  </a:cubicBezTo>
                  <a:cubicBezTo>
                    <a:pt x="327" y="18"/>
                    <a:pt x="327" y="18"/>
                    <a:pt x="327" y="18"/>
                  </a:cubicBezTo>
                  <a:cubicBezTo>
                    <a:pt x="327" y="17"/>
                    <a:pt x="324" y="18"/>
                    <a:pt x="324" y="17"/>
                  </a:cubicBezTo>
                  <a:cubicBezTo>
                    <a:pt x="322" y="19"/>
                    <a:pt x="331" y="16"/>
                    <a:pt x="329" y="17"/>
                  </a:cubicBezTo>
                  <a:cubicBezTo>
                    <a:pt x="328" y="16"/>
                    <a:pt x="325" y="19"/>
                    <a:pt x="326" y="17"/>
                  </a:cubicBezTo>
                  <a:cubicBezTo>
                    <a:pt x="324" y="17"/>
                    <a:pt x="323" y="19"/>
                    <a:pt x="321" y="18"/>
                  </a:cubicBezTo>
                  <a:cubicBezTo>
                    <a:pt x="321" y="18"/>
                    <a:pt x="322" y="16"/>
                    <a:pt x="321" y="16"/>
                  </a:cubicBezTo>
                  <a:cubicBezTo>
                    <a:pt x="319" y="16"/>
                    <a:pt x="320" y="17"/>
                    <a:pt x="318" y="17"/>
                  </a:cubicBezTo>
                  <a:cubicBezTo>
                    <a:pt x="317" y="17"/>
                    <a:pt x="317" y="17"/>
                    <a:pt x="317" y="17"/>
                  </a:cubicBezTo>
                  <a:cubicBezTo>
                    <a:pt x="317" y="19"/>
                    <a:pt x="315" y="17"/>
                    <a:pt x="316" y="19"/>
                  </a:cubicBezTo>
                  <a:cubicBezTo>
                    <a:pt x="316" y="18"/>
                    <a:pt x="312" y="19"/>
                    <a:pt x="313" y="17"/>
                  </a:cubicBezTo>
                  <a:cubicBezTo>
                    <a:pt x="313" y="16"/>
                    <a:pt x="313" y="16"/>
                    <a:pt x="313" y="16"/>
                  </a:cubicBezTo>
                  <a:cubicBezTo>
                    <a:pt x="312" y="16"/>
                    <a:pt x="311" y="17"/>
                    <a:pt x="310" y="18"/>
                  </a:cubicBezTo>
                  <a:cubicBezTo>
                    <a:pt x="310" y="18"/>
                    <a:pt x="310" y="17"/>
                    <a:pt x="310" y="17"/>
                  </a:cubicBezTo>
                  <a:cubicBezTo>
                    <a:pt x="310" y="20"/>
                    <a:pt x="308" y="17"/>
                    <a:pt x="306" y="19"/>
                  </a:cubicBezTo>
                  <a:cubicBezTo>
                    <a:pt x="304" y="18"/>
                    <a:pt x="301" y="19"/>
                    <a:pt x="300" y="17"/>
                  </a:cubicBezTo>
                  <a:cubicBezTo>
                    <a:pt x="298" y="18"/>
                    <a:pt x="297" y="19"/>
                    <a:pt x="295" y="18"/>
                  </a:cubicBezTo>
                  <a:cubicBezTo>
                    <a:pt x="295" y="18"/>
                    <a:pt x="296" y="18"/>
                    <a:pt x="296" y="17"/>
                  </a:cubicBezTo>
                  <a:cubicBezTo>
                    <a:pt x="295" y="17"/>
                    <a:pt x="294" y="17"/>
                    <a:pt x="293" y="18"/>
                  </a:cubicBezTo>
                  <a:cubicBezTo>
                    <a:pt x="293" y="17"/>
                    <a:pt x="291" y="16"/>
                    <a:pt x="289" y="15"/>
                  </a:cubicBezTo>
                  <a:cubicBezTo>
                    <a:pt x="288" y="16"/>
                    <a:pt x="288" y="17"/>
                    <a:pt x="288" y="18"/>
                  </a:cubicBezTo>
                  <a:cubicBezTo>
                    <a:pt x="287" y="16"/>
                    <a:pt x="283" y="20"/>
                    <a:pt x="282" y="17"/>
                  </a:cubicBezTo>
                  <a:cubicBezTo>
                    <a:pt x="282" y="17"/>
                    <a:pt x="284" y="16"/>
                    <a:pt x="283" y="16"/>
                  </a:cubicBezTo>
                  <a:cubicBezTo>
                    <a:pt x="281" y="13"/>
                    <a:pt x="280" y="17"/>
                    <a:pt x="277" y="16"/>
                  </a:cubicBezTo>
                  <a:cubicBezTo>
                    <a:pt x="278" y="18"/>
                    <a:pt x="278" y="18"/>
                    <a:pt x="278" y="18"/>
                  </a:cubicBezTo>
                  <a:cubicBezTo>
                    <a:pt x="277" y="17"/>
                    <a:pt x="274" y="19"/>
                    <a:pt x="274" y="17"/>
                  </a:cubicBezTo>
                  <a:cubicBezTo>
                    <a:pt x="273" y="18"/>
                    <a:pt x="271" y="17"/>
                    <a:pt x="272" y="18"/>
                  </a:cubicBezTo>
                  <a:cubicBezTo>
                    <a:pt x="268" y="17"/>
                    <a:pt x="262" y="19"/>
                    <a:pt x="259" y="16"/>
                  </a:cubicBezTo>
                  <a:cubicBezTo>
                    <a:pt x="259" y="16"/>
                    <a:pt x="257" y="16"/>
                    <a:pt x="258" y="17"/>
                  </a:cubicBezTo>
                  <a:cubicBezTo>
                    <a:pt x="259" y="18"/>
                    <a:pt x="259" y="16"/>
                    <a:pt x="259" y="17"/>
                  </a:cubicBezTo>
                  <a:cubicBezTo>
                    <a:pt x="259" y="17"/>
                    <a:pt x="259" y="17"/>
                    <a:pt x="259" y="18"/>
                  </a:cubicBezTo>
                  <a:cubicBezTo>
                    <a:pt x="257" y="17"/>
                    <a:pt x="256" y="17"/>
                    <a:pt x="258" y="15"/>
                  </a:cubicBezTo>
                  <a:cubicBezTo>
                    <a:pt x="255" y="14"/>
                    <a:pt x="255" y="19"/>
                    <a:pt x="251" y="18"/>
                  </a:cubicBezTo>
                  <a:cubicBezTo>
                    <a:pt x="251" y="17"/>
                    <a:pt x="251" y="17"/>
                    <a:pt x="250" y="17"/>
                  </a:cubicBezTo>
                  <a:cubicBezTo>
                    <a:pt x="248" y="18"/>
                    <a:pt x="248" y="18"/>
                    <a:pt x="248" y="18"/>
                  </a:cubicBezTo>
                  <a:cubicBezTo>
                    <a:pt x="246" y="18"/>
                    <a:pt x="247" y="16"/>
                    <a:pt x="247" y="15"/>
                  </a:cubicBezTo>
                  <a:cubicBezTo>
                    <a:pt x="246" y="15"/>
                    <a:pt x="244" y="15"/>
                    <a:pt x="243" y="16"/>
                  </a:cubicBezTo>
                  <a:cubicBezTo>
                    <a:pt x="242" y="14"/>
                    <a:pt x="242" y="14"/>
                    <a:pt x="242" y="14"/>
                  </a:cubicBezTo>
                  <a:cubicBezTo>
                    <a:pt x="243" y="16"/>
                    <a:pt x="241" y="15"/>
                    <a:pt x="240" y="16"/>
                  </a:cubicBezTo>
                  <a:cubicBezTo>
                    <a:pt x="241" y="15"/>
                    <a:pt x="241" y="15"/>
                    <a:pt x="241" y="15"/>
                  </a:cubicBezTo>
                  <a:cubicBezTo>
                    <a:pt x="241" y="15"/>
                    <a:pt x="239" y="15"/>
                    <a:pt x="239" y="15"/>
                  </a:cubicBezTo>
                  <a:cubicBezTo>
                    <a:pt x="239" y="16"/>
                    <a:pt x="240" y="16"/>
                    <a:pt x="241" y="17"/>
                  </a:cubicBezTo>
                  <a:cubicBezTo>
                    <a:pt x="240" y="17"/>
                    <a:pt x="239" y="17"/>
                    <a:pt x="239" y="18"/>
                  </a:cubicBezTo>
                  <a:cubicBezTo>
                    <a:pt x="239" y="16"/>
                    <a:pt x="237" y="17"/>
                    <a:pt x="236" y="17"/>
                  </a:cubicBezTo>
                  <a:cubicBezTo>
                    <a:pt x="235" y="16"/>
                    <a:pt x="234" y="18"/>
                    <a:pt x="234" y="18"/>
                  </a:cubicBezTo>
                  <a:cubicBezTo>
                    <a:pt x="234" y="17"/>
                    <a:pt x="232" y="18"/>
                    <a:pt x="233" y="17"/>
                  </a:cubicBezTo>
                  <a:cubicBezTo>
                    <a:pt x="233" y="16"/>
                    <a:pt x="234" y="17"/>
                    <a:pt x="235" y="17"/>
                  </a:cubicBezTo>
                  <a:cubicBezTo>
                    <a:pt x="234" y="16"/>
                    <a:pt x="234" y="15"/>
                    <a:pt x="232" y="16"/>
                  </a:cubicBezTo>
                  <a:cubicBezTo>
                    <a:pt x="231" y="16"/>
                    <a:pt x="233" y="18"/>
                    <a:pt x="231" y="18"/>
                  </a:cubicBezTo>
                  <a:cubicBezTo>
                    <a:pt x="231" y="17"/>
                    <a:pt x="231" y="17"/>
                    <a:pt x="232" y="16"/>
                  </a:cubicBezTo>
                  <a:cubicBezTo>
                    <a:pt x="230" y="16"/>
                    <a:pt x="230" y="16"/>
                    <a:pt x="230" y="16"/>
                  </a:cubicBezTo>
                  <a:cubicBezTo>
                    <a:pt x="230" y="17"/>
                    <a:pt x="230" y="17"/>
                    <a:pt x="230" y="17"/>
                  </a:cubicBezTo>
                  <a:cubicBezTo>
                    <a:pt x="229" y="16"/>
                    <a:pt x="229" y="16"/>
                    <a:pt x="229" y="16"/>
                  </a:cubicBezTo>
                  <a:cubicBezTo>
                    <a:pt x="229" y="17"/>
                    <a:pt x="226" y="17"/>
                    <a:pt x="226" y="18"/>
                  </a:cubicBezTo>
                  <a:cubicBezTo>
                    <a:pt x="225" y="18"/>
                    <a:pt x="224" y="17"/>
                    <a:pt x="223" y="17"/>
                  </a:cubicBezTo>
                  <a:cubicBezTo>
                    <a:pt x="223" y="17"/>
                    <a:pt x="223" y="17"/>
                    <a:pt x="223" y="17"/>
                  </a:cubicBezTo>
                  <a:cubicBezTo>
                    <a:pt x="222" y="16"/>
                    <a:pt x="220" y="17"/>
                    <a:pt x="219" y="17"/>
                  </a:cubicBezTo>
                  <a:cubicBezTo>
                    <a:pt x="219" y="17"/>
                    <a:pt x="219" y="17"/>
                    <a:pt x="219" y="17"/>
                  </a:cubicBezTo>
                  <a:cubicBezTo>
                    <a:pt x="218" y="17"/>
                    <a:pt x="217" y="17"/>
                    <a:pt x="216" y="18"/>
                  </a:cubicBezTo>
                  <a:cubicBezTo>
                    <a:pt x="214" y="17"/>
                    <a:pt x="215" y="13"/>
                    <a:pt x="214" y="15"/>
                  </a:cubicBezTo>
                  <a:cubicBezTo>
                    <a:pt x="212" y="15"/>
                    <a:pt x="211" y="17"/>
                    <a:pt x="212" y="18"/>
                  </a:cubicBezTo>
                  <a:cubicBezTo>
                    <a:pt x="209" y="17"/>
                    <a:pt x="205" y="19"/>
                    <a:pt x="202" y="17"/>
                  </a:cubicBezTo>
                  <a:cubicBezTo>
                    <a:pt x="202" y="17"/>
                    <a:pt x="202" y="18"/>
                    <a:pt x="201" y="18"/>
                  </a:cubicBezTo>
                  <a:cubicBezTo>
                    <a:pt x="197" y="17"/>
                    <a:pt x="192" y="19"/>
                    <a:pt x="188" y="17"/>
                  </a:cubicBezTo>
                  <a:cubicBezTo>
                    <a:pt x="190" y="16"/>
                    <a:pt x="188" y="16"/>
                    <a:pt x="188" y="15"/>
                  </a:cubicBezTo>
                  <a:cubicBezTo>
                    <a:pt x="187" y="16"/>
                    <a:pt x="187" y="14"/>
                    <a:pt x="187" y="16"/>
                  </a:cubicBezTo>
                  <a:cubicBezTo>
                    <a:pt x="187" y="17"/>
                    <a:pt x="187" y="17"/>
                    <a:pt x="188" y="18"/>
                  </a:cubicBezTo>
                  <a:cubicBezTo>
                    <a:pt x="185" y="18"/>
                    <a:pt x="181" y="18"/>
                    <a:pt x="180" y="17"/>
                  </a:cubicBezTo>
                  <a:cubicBezTo>
                    <a:pt x="181" y="18"/>
                    <a:pt x="180" y="18"/>
                    <a:pt x="179" y="18"/>
                  </a:cubicBezTo>
                  <a:cubicBezTo>
                    <a:pt x="180" y="17"/>
                    <a:pt x="178" y="16"/>
                    <a:pt x="176" y="17"/>
                  </a:cubicBezTo>
                  <a:cubicBezTo>
                    <a:pt x="176" y="18"/>
                    <a:pt x="176" y="18"/>
                    <a:pt x="176" y="18"/>
                  </a:cubicBezTo>
                  <a:cubicBezTo>
                    <a:pt x="175" y="17"/>
                    <a:pt x="175" y="17"/>
                    <a:pt x="175" y="17"/>
                  </a:cubicBezTo>
                  <a:cubicBezTo>
                    <a:pt x="174" y="17"/>
                    <a:pt x="174" y="19"/>
                    <a:pt x="173" y="18"/>
                  </a:cubicBezTo>
                  <a:cubicBezTo>
                    <a:pt x="172" y="17"/>
                    <a:pt x="172" y="17"/>
                    <a:pt x="172" y="17"/>
                  </a:cubicBezTo>
                  <a:cubicBezTo>
                    <a:pt x="171" y="18"/>
                    <a:pt x="169" y="19"/>
                    <a:pt x="167" y="18"/>
                  </a:cubicBezTo>
                  <a:cubicBezTo>
                    <a:pt x="166" y="17"/>
                    <a:pt x="166" y="17"/>
                    <a:pt x="166" y="17"/>
                  </a:cubicBezTo>
                  <a:cubicBezTo>
                    <a:pt x="165" y="17"/>
                    <a:pt x="164" y="18"/>
                    <a:pt x="165" y="18"/>
                  </a:cubicBezTo>
                  <a:cubicBezTo>
                    <a:pt x="162" y="17"/>
                    <a:pt x="160" y="17"/>
                    <a:pt x="160" y="16"/>
                  </a:cubicBezTo>
                  <a:cubicBezTo>
                    <a:pt x="155" y="19"/>
                    <a:pt x="147" y="19"/>
                    <a:pt x="142" y="19"/>
                  </a:cubicBezTo>
                  <a:cubicBezTo>
                    <a:pt x="142" y="18"/>
                    <a:pt x="142" y="18"/>
                    <a:pt x="142" y="18"/>
                  </a:cubicBezTo>
                  <a:cubicBezTo>
                    <a:pt x="140" y="17"/>
                    <a:pt x="141" y="19"/>
                    <a:pt x="140" y="19"/>
                  </a:cubicBezTo>
                  <a:cubicBezTo>
                    <a:pt x="141" y="18"/>
                    <a:pt x="139" y="17"/>
                    <a:pt x="140" y="16"/>
                  </a:cubicBezTo>
                  <a:cubicBezTo>
                    <a:pt x="138" y="15"/>
                    <a:pt x="137" y="17"/>
                    <a:pt x="136" y="18"/>
                  </a:cubicBezTo>
                  <a:cubicBezTo>
                    <a:pt x="136" y="19"/>
                    <a:pt x="137" y="17"/>
                    <a:pt x="137" y="18"/>
                  </a:cubicBezTo>
                  <a:cubicBezTo>
                    <a:pt x="137" y="19"/>
                    <a:pt x="134" y="18"/>
                    <a:pt x="133" y="19"/>
                  </a:cubicBezTo>
                  <a:cubicBezTo>
                    <a:pt x="133" y="18"/>
                    <a:pt x="133" y="17"/>
                    <a:pt x="134" y="17"/>
                  </a:cubicBezTo>
                  <a:cubicBezTo>
                    <a:pt x="132" y="17"/>
                    <a:pt x="132" y="17"/>
                    <a:pt x="132" y="17"/>
                  </a:cubicBezTo>
                  <a:cubicBezTo>
                    <a:pt x="131" y="16"/>
                    <a:pt x="136" y="14"/>
                    <a:pt x="134" y="12"/>
                  </a:cubicBezTo>
                  <a:cubicBezTo>
                    <a:pt x="133" y="12"/>
                    <a:pt x="133" y="12"/>
                    <a:pt x="133" y="12"/>
                  </a:cubicBezTo>
                  <a:cubicBezTo>
                    <a:pt x="132" y="11"/>
                    <a:pt x="136" y="10"/>
                    <a:pt x="133" y="10"/>
                  </a:cubicBezTo>
                  <a:cubicBezTo>
                    <a:pt x="132" y="11"/>
                    <a:pt x="131" y="13"/>
                    <a:pt x="132" y="14"/>
                  </a:cubicBezTo>
                  <a:cubicBezTo>
                    <a:pt x="129" y="14"/>
                    <a:pt x="131" y="17"/>
                    <a:pt x="128" y="17"/>
                  </a:cubicBezTo>
                  <a:cubicBezTo>
                    <a:pt x="127" y="16"/>
                    <a:pt x="130" y="17"/>
                    <a:pt x="129" y="16"/>
                  </a:cubicBezTo>
                  <a:cubicBezTo>
                    <a:pt x="128" y="14"/>
                    <a:pt x="127" y="16"/>
                    <a:pt x="125" y="16"/>
                  </a:cubicBezTo>
                  <a:cubicBezTo>
                    <a:pt x="127" y="16"/>
                    <a:pt x="126" y="18"/>
                    <a:pt x="125" y="18"/>
                  </a:cubicBezTo>
                  <a:cubicBezTo>
                    <a:pt x="123" y="17"/>
                    <a:pt x="126" y="17"/>
                    <a:pt x="124" y="17"/>
                  </a:cubicBezTo>
                  <a:cubicBezTo>
                    <a:pt x="123" y="17"/>
                    <a:pt x="121" y="18"/>
                    <a:pt x="123" y="19"/>
                  </a:cubicBezTo>
                  <a:cubicBezTo>
                    <a:pt x="122" y="21"/>
                    <a:pt x="121" y="18"/>
                    <a:pt x="119" y="20"/>
                  </a:cubicBezTo>
                  <a:cubicBezTo>
                    <a:pt x="119" y="18"/>
                    <a:pt x="122" y="16"/>
                    <a:pt x="119" y="16"/>
                  </a:cubicBezTo>
                  <a:cubicBezTo>
                    <a:pt x="120" y="17"/>
                    <a:pt x="116" y="17"/>
                    <a:pt x="118" y="20"/>
                  </a:cubicBezTo>
                  <a:cubicBezTo>
                    <a:pt x="117" y="19"/>
                    <a:pt x="117" y="18"/>
                    <a:pt x="117" y="17"/>
                  </a:cubicBezTo>
                  <a:cubicBezTo>
                    <a:pt x="116" y="16"/>
                    <a:pt x="114" y="20"/>
                    <a:pt x="114" y="17"/>
                  </a:cubicBezTo>
                  <a:cubicBezTo>
                    <a:pt x="113" y="18"/>
                    <a:pt x="113" y="18"/>
                    <a:pt x="113" y="18"/>
                  </a:cubicBezTo>
                  <a:cubicBezTo>
                    <a:pt x="113" y="18"/>
                    <a:pt x="112" y="18"/>
                    <a:pt x="111" y="17"/>
                  </a:cubicBezTo>
                  <a:cubicBezTo>
                    <a:pt x="110" y="17"/>
                    <a:pt x="108" y="19"/>
                    <a:pt x="108" y="16"/>
                  </a:cubicBezTo>
                  <a:cubicBezTo>
                    <a:pt x="107" y="17"/>
                    <a:pt x="105" y="17"/>
                    <a:pt x="106" y="18"/>
                  </a:cubicBezTo>
                  <a:cubicBezTo>
                    <a:pt x="107" y="19"/>
                    <a:pt x="108" y="17"/>
                    <a:pt x="109" y="19"/>
                  </a:cubicBezTo>
                  <a:cubicBezTo>
                    <a:pt x="107" y="17"/>
                    <a:pt x="106" y="19"/>
                    <a:pt x="105" y="20"/>
                  </a:cubicBezTo>
                  <a:cubicBezTo>
                    <a:pt x="105" y="19"/>
                    <a:pt x="105" y="19"/>
                    <a:pt x="105" y="19"/>
                  </a:cubicBezTo>
                  <a:cubicBezTo>
                    <a:pt x="105" y="19"/>
                    <a:pt x="103" y="19"/>
                    <a:pt x="103" y="20"/>
                  </a:cubicBezTo>
                  <a:cubicBezTo>
                    <a:pt x="103" y="19"/>
                    <a:pt x="103" y="19"/>
                    <a:pt x="103" y="19"/>
                  </a:cubicBezTo>
                  <a:cubicBezTo>
                    <a:pt x="102" y="20"/>
                    <a:pt x="102" y="20"/>
                    <a:pt x="102" y="20"/>
                  </a:cubicBezTo>
                  <a:cubicBezTo>
                    <a:pt x="100" y="20"/>
                    <a:pt x="101" y="18"/>
                    <a:pt x="99" y="18"/>
                  </a:cubicBezTo>
                  <a:cubicBezTo>
                    <a:pt x="101" y="17"/>
                    <a:pt x="101" y="17"/>
                    <a:pt x="101" y="17"/>
                  </a:cubicBezTo>
                  <a:cubicBezTo>
                    <a:pt x="101" y="17"/>
                    <a:pt x="100" y="16"/>
                    <a:pt x="99" y="16"/>
                  </a:cubicBezTo>
                  <a:cubicBezTo>
                    <a:pt x="98" y="18"/>
                    <a:pt x="97" y="19"/>
                    <a:pt x="97" y="20"/>
                  </a:cubicBezTo>
                  <a:cubicBezTo>
                    <a:pt x="96" y="20"/>
                    <a:pt x="97" y="19"/>
                    <a:pt x="95" y="20"/>
                  </a:cubicBezTo>
                  <a:cubicBezTo>
                    <a:pt x="97" y="18"/>
                    <a:pt x="97" y="18"/>
                    <a:pt x="97" y="18"/>
                  </a:cubicBezTo>
                  <a:cubicBezTo>
                    <a:pt x="97" y="18"/>
                    <a:pt x="96" y="16"/>
                    <a:pt x="94" y="16"/>
                  </a:cubicBezTo>
                  <a:cubicBezTo>
                    <a:pt x="93" y="17"/>
                    <a:pt x="91" y="18"/>
                    <a:pt x="93" y="19"/>
                  </a:cubicBezTo>
                  <a:cubicBezTo>
                    <a:pt x="92" y="19"/>
                    <a:pt x="91" y="18"/>
                    <a:pt x="92" y="18"/>
                  </a:cubicBezTo>
                  <a:cubicBezTo>
                    <a:pt x="90" y="18"/>
                    <a:pt x="92" y="19"/>
                    <a:pt x="90" y="19"/>
                  </a:cubicBezTo>
                  <a:cubicBezTo>
                    <a:pt x="90" y="19"/>
                    <a:pt x="87" y="18"/>
                    <a:pt x="86" y="16"/>
                  </a:cubicBezTo>
                  <a:cubicBezTo>
                    <a:pt x="88" y="15"/>
                    <a:pt x="88" y="15"/>
                    <a:pt x="88" y="15"/>
                  </a:cubicBezTo>
                  <a:cubicBezTo>
                    <a:pt x="87" y="15"/>
                    <a:pt x="87" y="15"/>
                    <a:pt x="87" y="15"/>
                  </a:cubicBezTo>
                  <a:cubicBezTo>
                    <a:pt x="88" y="13"/>
                    <a:pt x="86" y="13"/>
                    <a:pt x="87" y="12"/>
                  </a:cubicBezTo>
                  <a:cubicBezTo>
                    <a:pt x="86" y="12"/>
                    <a:pt x="85" y="12"/>
                    <a:pt x="84" y="12"/>
                  </a:cubicBezTo>
                  <a:cubicBezTo>
                    <a:pt x="87" y="15"/>
                    <a:pt x="82" y="16"/>
                    <a:pt x="82" y="18"/>
                  </a:cubicBezTo>
                  <a:cubicBezTo>
                    <a:pt x="79" y="19"/>
                    <a:pt x="81" y="13"/>
                    <a:pt x="77" y="16"/>
                  </a:cubicBezTo>
                  <a:cubicBezTo>
                    <a:pt x="78" y="17"/>
                    <a:pt x="76" y="19"/>
                    <a:pt x="78" y="18"/>
                  </a:cubicBezTo>
                  <a:cubicBezTo>
                    <a:pt x="76" y="18"/>
                    <a:pt x="77" y="20"/>
                    <a:pt x="74" y="19"/>
                  </a:cubicBezTo>
                  <a:cubicBezTo>
                    <a:pt x="76" y="18"/>
                    <a:pt x="73" y="17"/>
                    <a:pt x="75" y="15"/>
                  </a:cubicBezTo>
                  <a:cubicBezTo>
                    <a:pt x="75" y="16"/>
                    <a:pt x="76" y="16"/>
                    <a:pt x="77" y="16"/>
                  </a:cubicBezTo>
                  <a:cubicBezTo>
                    <a:pt x="76" y="15"/>
                    <a:pt x="77" y="13"/>
                    <a:pt x="75" y="13"/>
                  </a:cubicBezTo>
                  <a:cubicBezTo>
                    <a:pt x="74" y="14"/>
                    <a:pt x="72" y="14"/>
                    <a:pt x="72" y="15"/>
                  </a:cubicBezTo>
                  <a:cubicBezTo>
                    <a:pt x="72" y="16"/>
                    <a:pt x="74" y="15"/>
                    <a:pt x="73" y="16"/>
                  </a:cubicBezTo>
                  <a:cubicBezTo>
                    <a:pt x="71" y="17"/>
                    <a:pt x="71" y="15"/>
                    <a:pt x="70" y="17"/>
                  </a:cubicBezTo>
                  <a:cubicBezTo>
                    <a:pt x="71" y="17"/>
                    <a:pt x="71" y="18"/>
                    <a:pt x="71" y="19"/>
                  </a:cubicBezTo>
                  <a:cubicBezTo>
                    <a:pt x="70" y="20"/>
                    <a:pt x="70" y="20"/>
                    <a:pt x="70" y="20"/>
                  </a:cubicBezTo>
                  <a:cubicBezTo>
                    <a:pt x="70" y="19"/>
                    <a:pt x="70" y="19"/>
                    <a:pt x="70" y="19"/>
                  </a:cubicBezTo>
                  <a:cubicBezTo>
                    <a:pt x="67" y="18"/>
                    <a:pt x="69" y="20"/>
                    <a:pt x="66" y="20"/>
                  </a:cubicBezTo>
                  <a:cubicBezTo>
                    <a:pt x="65" y="18"/>
                    <a:pt x="65" y="18"/>
                    <a:pt x="65" y="18"/>
                  </a:cubicBezTo>
                  <a:cubicBezTo>
                    <a:pt x="66" y="17"/>
                    <a:pt x="69" y="19"/>
                    <a:pt x="69" y="16"/>
                  </a:cubicBezTo>
                  <a:cubicBezTo>
                    <a:pt x="67" y="16"/>
                    <a:pt x="66" y="18"/>
                    <a:pt x="64" y="17"/>
                  </a:cubicBezTo>
                  <a:cubicBezTo>
                    <a:pt x="66" y="16"/>
                    <a:pt x="66" y="16"/>
                    <a:pt x="66" y="16"/>
                  </a:cubicBezTo>
                  <a:cubicBezTo>
                    <a:pt x="65" y="16"/>
                    <a:pt x="65" y="13"/>
                    <a:pt x="62" y="15"/>
                  </a:cubicBezTo>
                  <a:cubicBezTo>
                    <a:pt x="61" y="16"/>
                    <a:pt x="62" y="16"/>
                    <a:pt x="61" y="17"/>
                  </a:cubicBezTo>
                  <a:cubicBezTo>
                    <a:pt x="59" y="17"/>
                    <a:pt x="58" y="18"/>
                    <a:pt x="56" y="18"/>
                  </a:cubicBezTo>
                  <a:cubicBezTo>
                    <a:pt x="56" y="16"/>
                    <a:pt x="52" y="18"/>
                    <a:pt x="55" y="16"/>
                  </a:cubicBezTo>
                  <a:cubicBezTo>
                    <a:pt x="55" y="17"/>
                    <a:pt x="60" y="17"/>
                    <a:pt x="61" y="15"/>
                  </a:cubicBezTo>
                  <a:cubicBezTo>
                    <a:pt x="60" y="13"/>
                    <a:pt x="63" y="16"/>
                    <a:pt x="64" y="13"/>
                  </a:cubicBezTo>
                  <a:cubicBezTo>
                    <a:pt x="61" y="13"/>
                    <a:pt x="62" y="11"/>
                    <a:pt x="61" y="10"/>
                  </a:cubicBezTo>
                  <a:cubicBezTo>
                    <a:pt x="61" y="10"/>
                    <a:pt x="60" y="10"/>
                    <a:pt x="60" y="11"/>
                  </a:cubicBezTo>
                  <a:cubicBezTo>
                    <a:pt x="59" y="12"/>
                    <a:pt x="60" y="12"/>
                    <a:pt x="60" y="13"/>
                  </a:cubicBezTo>
                  <a:cubicBezTo>
                    <a:pt x="57" y="13"/>
                    <a:pt x="55" y="13"/>
                    <a:pt x="53" y="15"/>
                  </a:cubicBezTo>
                  <a:cubicBezTo>
                    <a:pt x="53" y="14"/>
                    <a:pt x="53" y="13"/>
                    <a:pt x="54" y="13"/>
                  </a:cubicBezTo>
                  <a:cubicBezTo>
                    <a:pt x="51" y="13"/>
                    <a:pt x="48" y="13"/>
                    <a:pt x="45" y="12"/>
                  </a:cubicBezTo>
                  <a:cubicBezTo>
                    <a:pt x="46" y="14"/>
                    <a:pt x="41" y="13"/>
                    <a:pt x="43" y="15"/>
                  </a:cubicBezTo>
                  <a:cubicBezTo>
                    <a:pt x="44" y="15"/>
                    <a:pt x="45" y="17"/>
                    <a:pt x="45" y="18"/>
                  </a:cubicBezTo>
                  <a:cubicBezTo>
                    <a:pt x="44" y="17"/>
                    <a:pt x="45" y="17"/>
                    <a:pt x="44" y="16"/>
                  </a:cubicBezTo>
                  <a:cubicBezTo>
                    <a:pt x="43" y="17"/>
                    <a:pt x="42" y="14"/>
                    <a:pt x="41" y="16"/>
                  </a:cubicBezTo>
                  <a:cubicBezTo>
                    <a:pt x="44" y="15"/>
                    <a:pt x="42" y="13"/>
                    <a:pt x="42" y="12"/>
                  </a:cubicBezTo>
                  <a:cubicBezTo>
                    <a:pt x="40" y="13"/>
                    <a:pt x="42" y="11"/>
                    <a:pt x="40" y="11"/>
                  </a:cubicBezTo>
                  <a:cubicBezTo>
                    <a:pt x="38" y="11"/>
                    <a:pt x="36" y="12"/>
                    <a:pt x="33" y="12"/>
                  </a:cubicBezTo>
                  <a:cubicBezTo>
                    <a:pt x="31" y="11"/>
                    <a:pt x="26" y="12"/>
                    <a:pt x="24" y="12"/>
                  </a:cubicBezTo>
                  <a:cubicBezTo>
                    <a:pt x="22" y="11"/>
                    <a:pt x="23" y="10"/>
                    <a:pt x="22" y="9"/>
                  </a:cubicBezTo>
                  <a:cubicBezTo>
                    <a:pt x="20" y="9"/>
                    <a:pt x="23" y="11"/>
                    <a:pt x="20" y="10"/>
                  </a:cubicBezTo>
                  <a:cubicBezTo>
                    <a:pt x="21" y="10"/>
                    <a:pt x="21" y="10"/>
                    <a:pt x="21" y="10"/>
                  </a:cubicBezTo>
                  <a:cubicBezTo>
                    <a:pt x="20" y="10"/>
                    <a:pt x="16" y="9"/>
                    <a:pt x="15" y="11"/>
                  </a:cubicBezTo>
                  <a:cubicBezTo>
                    <a:pt x="16" y="9"/>
                    <a:pt x="16" y="9"/>
                    <a:pt x="16" y="9"/>
                  </a:cubicBezTo>
                  <a:cubicBezTo>
                    <a:pt x="16" y="9"/>
                    <a:pt x="15" y="9"/>
                    <a:pt x="15" y="10"/>
                  </a:cubicBezTo>
                  <a:cubicBezTo>
                    <a:pt x="15" y="9"/>
                    <a:pt x="14" y="8"/>
                    <a:pt x="15" y="8"/>
                  </a:cubicBezTo>
                  <a:cubicBezTo>
                    <a:pt x="14" y="7"/>
                    <a:pt x="12" y="8"/>
                    <a:pt x="10" y="8"/>
                  </a:cubicBezTo>
                  <a:cubicBezTo>
                    <a:pt x="11" y="9"/>
                    <a:pt x="11" y="9"/>
                    <a:pt x="11" y="9"/>
                  </a:cubicBezTo>
                  <a:cubicBezTo>
                    <a:pt x="8" y="10"/>
                    <a:pt x="6" y="9"/>
                    <a:pt x="4" y="9"/>
                  </a:cubicBezTo>
                  <a:cubicBezTo>
                    <a:pt x="4" y="8"/>
                    <a:pt x="4" y="8"/>
                    <a:pt x="4" y="8"/>
                  </a:cubicBezTo>
                  <a:cubicBezTo>
                    <a:pt x="2" y="9"/>
                    <a:pt x="2" y="9"/>
                    <a:pt x="2" y="9"/>
                  </a:cubicBezTo>
                  <a:cubicBezTo>
                    <a:pt x="2" y="8"/>
                    <a:pt x="1" y="7"/>
                    <a:pt x="0" y="8"/>
                  </a:cubicBezTo>
                  <a:cubicBezTo>
                    <a:pt x="4" y="5"/>
                    <a:pt x="4" y="5"/>
                    <a:pt x="4" y="5"/>
                  </a:cubicBezTo>
                  <a:cubicBezTo>
                    <a:pt x="6" y="6"/>
                    <a:pt x="3" y="6"/>
                    <a:pt x="4" y="8"/>
                  </a:cubicBezTo>
                  <a:cubicBezTo>
                    <a:pt x="4" y="9"/>
                    <a:pt x="7" y="8"/>
                    <a:pt x="8" y="7"/>
                  </a:cubicBezTo>
                  <a:cubicBezTo>
                    <a:pt x="7" y="7"/>
                    <a:pt x="6" y="7"/>
                    <a:pt x="6" y="8"/>
                  </a:cubicBezTo>
                  <a:cubicBezTo>
                    <a:pt x="5" y="6"/>
                    <a:pt x="7" y="6"/>
                    <a:pt x="8" y="5"/>
                  </a:cubicBezTo>
                  <a:cubicBezTo>
                    <a:pt x="7" y="5"/>
                    <a:pt x="6" y="5"/>
                    <a:pt x="6" y="5"/>
                  </a:cubicBezTo>
                  <a:cubicBezTo>
                    <a:pt x="7" y="4"/>
                    <a:pt x="8" y="4"/>
                    <a:pt x="10" y="4"/>
                  </a:cubicBezTo>
                  <a:cubicBezTo>
                    <a:pt x="9" y="5"/>
                    <a:pt x="11" y="5"/>
                    <a:pt x="10" y="6"/>
                  </a:cubicBezTo>
                  <a:cubicBezTo>
                    <a:pt x="10" y="4"/>
                    <a:pt x="12" y="4"/>
                    <a:pt x="14" y="4"/>
                  </a:cubicBezTo>
                  <a:cubicBezTo>
                    <a:pt x="16" y="6"/>
                    <a:pt x="18" y="4"/>
                    <a:pt x="20" y="4"/>
                  </a:cubicBezTo>
                  <a:cubicBezTo>
                    <a:pt x="19" y="5"/>
                    <a:pt x="18" y="7"/>
                    <a:pt x="17" y="7"/>
                  </a:cubicBezTo>
                  <a:cubicBezTo>
                    <a:pt x="18" y="8"/>
                    <a:pt x="18" y="7"/>
                    <a:pt x="20" y="8"/>
                  </a:cubicBezTo>
                  <a:cubicBezTo>
                    <a:pt x="21" y="7"/>
                    <a:pt x="21" y="5"/>
                    <a:pt x="23" y="5"/>
                  </a:cubicBezTo>
                  <a:cubicBezTo>
                    <a:pt x="23" y="6"/>
                    <a:pt x="23" y="6"/>
                    <a:pt x="23" y="6"/>
                  </a:cubicBezTo>
                  <a:cubicBezTo>
                    <a:pt x="25" y="5"/>
                    <a:pt x="25" y="4"/>
                    <a:pt x="27" y="4"/>
                  </a:cubicBezTo>
                  <a:cubicBezTo>
                    <a:pt x="31" y="5"/>
                    <a:pt x="35" y="5"/>
                    <a:pt x="38" y="5"/>
                  </a:cubicBezTo>
                  <a:cubicBezTo>
                    <a:pt x="38" y="6"/>
                    <a:pt x="38" y="6"/>
                    <a:pt x="38" y="6"/>
                  </a:cubicBezTo>
                  <a:cubicBezTo>
                    <a:pt x="40" y="4"/>
                    <a:pt x="44" y="5"/>
                    <a:pt x="46" y="4"/>
                  </a:cubicBezTo>
                  <a:cubicBezTo>
                    <a:pt x="50" y="5"/>
                    <a:pt x="55" y="3"/>
                    <a:pt x="57" y="5"/>
                  </a:cubicBezTo>
                  <a:cubicBezTo>
                    <a:pt x="63" y="4"/>
                    <a:pt x="69" y="4"/>
                    <a:pt x="76" y="4"/>
                  </a:cubicBezTo>
                  <a:cubicBezTo>
                    <a:pt x="75" y="6"/>
                    <a:pt x="75" y="6"/>
                    <a:pt x="75" y="6"/>
                  </a:cubicBezTo>
                  <a:cubicBezTo>
                    <a:pt x="76" y="5"/>
                    <a:pt x="76" y="7"/>
                    <a:pt x="77" y="7"/>
                  </a:cubicBezTo>
                  <a:cubicBezTo>
                    <a:pt x="76" y="5"/>
                    <a:pt x="79" y="5"/>
                    <a:pt x="80" y="4"/>
                  </a:cubicBezTo>
                  <a:cubicBezTo>
                    <a:pt x="83" y="5"/>
                    <a:pt x="87" y="4"/>
                    <a:pt x="89" y="3"/>
                  </a:cubicBezTo>
                  <a:cubicBezTo>
                    <a:pt x="90" y="4"/>
                    <a:pt x="90" y="4"/>
                    <a:pt x="90" y="4"/>
                  </a:cubicBezTo>
                  <a:cubicBezTo>
                    <a:pt x="92" y="2"/>
                    <a:pt x="96" y="4"/>
                    <a:pt x="99" y="4"/>
                  </a:cubicBezTo>
                  <a:cubicBezTo>
                    <a:pt x="100" y="5"/>
                    <a:pt x="100" y="6"/>
                    <a:pt x="101" y="6"/>
                  </a:cubicBezTo>
                  <a:cubicBezTo>
                    <a:pt x="103" y="4"/>
                    <a:pt x="104" y="4"/>
                    <a:pt x="107" y="3"/>
                  </a:cubicBezTo>
                  <a:cubicBezTo>
                    <a:pt x="109" y="3"/>
                    <a:pt x="112" y="4"/>
                    <a:pt x="114" y="4"/>
                  </a:cubicBezTo>
                  <a:cubicBezTo>
                    <a:pt x="122" y="2"/>
                    <a:pt x="130" y="4"/>
                    <a:pt x="137" y="2"/>
                  </a:cubicBezTo>
                  <a:cubicBezTo>
                    <a:pt x="138" y="3"/>
                    <a:pt x="138" y="3"/>
                    <a:pt x="138" y="3"/>
                  </a:cubicBezTo>
                  <a:cubicBezTo>
                    <a:pt x="146" y="1"/>
                    <a:pt x="155" y="3"/>
                    <a:pt x="162" y="2"/>
                  </a:cubicBezTo>
                  <a:cubicBezTo>
                    <a:pt x="161" y="4"/>
                    <a:pt x="161" y="4"/>
                    <a:pt x="161" y="4"/>
                  </a:cubicBezTo>
                  <a:cubicBezTo>
                    <a:pt x="163" y="5"/>
                    <a:pt x="166" y="4"/>
                    <a:pt x="165" y="2"/>
                  </a:cubicBezTo>
                  <a:cubicBezTo>
                    <a:pt x="167" y="3"/>
                    <a:pt x="170" y="1"/>
                    <a:pt x="172" y="3"/>
                  </a:cubicBezTo>
                  <a:cubicBezTo>
                    <a:pt x="174" y="4"/>
                    <a:pt x="174" y="2"/>
                    <a:pt x="176" y="2"/>
                  </a:cubicBezTo>
                  <a:cubicBezTo>
                    <a:pt x="180" y="3"/>
                    <a:pt x="182" y="3"/>
                    <a:pt x="186" y="2"/>
                  </a:cubicBezTo>
                  <a:cubicBezTo>
                    <a:pt x="185" y="2"/>
                    <a:pt x="185" y="2"/>
                    <a:pt x="185" y="2"/>
                  </a:cubicBezTo>
                  <a:cubicBezTo>
                    <a:pt x="184" y="3"/>
                    <a:pt x="184" y="3"/>
                    <a:pt x="185" y="4"/>
                  </a:cubicBezTo>
                  <a:cubicBezTo>
                    <a:pt x="187" y="3"/>
                    <a:pt x="190" y="4"/>
                    <a:pt x="189" y="2"/>
                  </a:cubicBezTo>
                  <a:cubicBezTo>
                    <a:pt x="193" y="3"/>
                    <a:pt x="199" y="1"/>
                    <a:pt x="203" y="3"/>
                  </a:cubicBezTo>
                  <a:cubicBezTo>
                    <a:pt x="203" y="2"/>
                    <a:pt x="204" y="2"/>
                    <a:pt x="204" y="1"/>
                  </a:cubicBezTo>
                  <a:cubicBezTo>
                    <a:pt x="208" y="1"/>
                    <a:pt x="212" y="3"/>
                    <a:pt x="215" y="2"/>
                  </a:cubicBezTo>
                  <a:cubicBezTo>
                    <a:pt x="215" y="2"/>
                    <a:pt x="214" y="3"/>
                    <a:pt x="215" y="3"/>
                  </a:cubicBezTo>
                  <a:cubicBezTo>
                    <a:pt x="216" y="3"/>
                    <a:pt x="215" y="2"/>
                    <a:pt x="216" y="2"/>
                  </a:cubicBezTo>
                  <a:cubicBezTo>
                    <a:pt x="222" y="0"/>
                    <a:pt x="229" y="3"/>
                    <a:pt x="234" y="3"/>
                  </a:cubicBezTo>
                  <a:cubicBezTo>
                    <a:pt x="244" y="2"/>
                    <a:pt x="254" y="3"/>
                    <a:pt x="263" y="3"/>
                  </a:cubicBezTo>
                  <a:cubicBezTo>
                    <a:pt x="263" y="3"/>
                    <a:pt x="263" y="3"/>
                    <a:pt x="263" y="3"/>
                  </a:cubicBezTo>
                  <a:cubicBezTo>
                    <a:pt x="266" y="1"/>
                    <a:pt x="270" y="5"/>
                    <a:pt x="273" y="2"/>
                  </a:cubicBezTo>
                  <a:cubicBezTo>
                    <a:pt x="274" y="3"/>
                    <a:pt x="276" y="2"/>
                    <a:pt x="275" y="3"/>
                  </a:cubicBezTo>
                  <a:cubicBezTo>
                    <a:pt x="278" y="2"/>
                    <a:pt x="282" y="5"/>
                    <a:pt x="286" y="3"/>
                  </a:cubicBezTo>
                  <a:cubicBezTo>
                    <a:pt x="285" y="3"/>
                    <a:pt x="285" y="3"/>
                    <a:pt x="285" y="3"/>
                  </a:cubicBezTo>
                  <a:cubicBezTo>
                    <a:pt x="288" y="5"/>
                    <a:pt x="292" y="3"/>
                    <a:pt x="295" y="4"/>
                  </a:cubicBezTo>
                  <a:cubicBezTo>
                    <a:pt x="295" y="4"/>
                    <a:pt x="294" y="5"/>
                    <a:pt x="294" y="5"/>
                  </a:cubicBezTo>
                  <a:cubicBezTo>
                    <a:pt x="296" y="6"/>
                    <a:pt x="298" y="3"/>
                    <a:pt x="298" y="5"/>
                  </a:cubicBezTo>
                  <a:cubicBezTo>
                    <a:pt x="299" y="5"/>
                    <a:pt x="299" y="4"/>
                    <a:pt x="299" y="4"/>
                  </a:cubicBezTo>
                  <a:cubicBezTo>
                    <a:pt x="307" y="5"/>
                    <a:pt x="316" y="4"/>
                    <a:pt x="325" y="3"/>
                  </a:cubicBezTo>
                  <a:cubicBezTo>
                    <a:pt x="331" y="5"/>
                    <a:pt x="325" y="8"/>
                    <a:pt x="330" y="6"/>
                  </a:cubicBezTo>
                  <a:cubicBezTo>
                    <a:pt x="330" y="6"/>
                    <a:pt x="330" y="5"/>
                    <a:pt x="330" y="5"/>
                  </a:cubicBezTo>
                  <a:cubicBezTo>
                    <a:pt x="332" y="5"/>
                    <a:pt x="333" y="8"/>
                    <a:pt x="334" y="7"/>
                  </a:cubicBezTo>
                  <a:cubicBezTo>
                    <a:pt x="334" y="5"/>
                    <a:pt x="335" y="6"/>
                    <a:pt x="335" y="5"/>
                  </a:cubicBezTo>
                  <a:cubicBezTo>
                    <a:pt x="339" y="6"/>
                    <a:pt x="340" y="8"/>
                    <a:pt x="343" y="7"/>
                  </a:cubicBezTo>
                  <a:cubicBezTo>
                    <a:pt x="343" y="7"/>
                    <a:pt x="343" y="7"/>
                    <a:pt x="343" y="7"/>
                  </a:cubicBezTo>
                  <a:cubicBezTo>
                    <a:pt x="346" y="5"/>
                    <a:pt x="350" y="6"/>
                    <a:pt x="353" y="4"/>
                  </a:cubicBezTo>
                  <a:cubicBezTo>
                    <a:pt x="373" y="4"/>
                    <a:pt x="392" y="3"/>
                    <a:pt x="411" y="3"/>
                  </a:cubicBezTo>
                  <a:cubicBezTo>
                    <a:pt x="429" y="3"/>
                    <a:pt x="448" y="3"/>
                    <a:pt x="467" y="4"/>
                  </a:cubicBezTo>
                  <a:cubicBezTo>
                    <a:pt x="471" y="7"/>
                    <a:pt x="472" y="6"/>
                    <a:pt x="476" y="6"/>
                  </a:cubicBezTo>
                  <a:cubicBezTo>
                    <a:pt x="476" y="6"/>
                    <a:pt x="476" y="6"/>
                    <a:pt x="476" y="6"/>
                  </a:cubicBezTo>
                  <a:cubicBezTo>
                    <a:pt x="477" y="5"/>
                    <a:pt x="480" y="6"/>
                    <a:pt x="480" y="5"/>
                  </a:cubicBezTo>
                  <a:cubicBezTo>
                    <a:pt x="487" y="5"/>
                    <a:pt x="494" y="5"/>
                    <a:pt x="501" y="5"/>
                  </a:cubicBezTo>
                  <a:cubicBezTo>
                    <a:pt x="500" y="5"/>
                    <a:pt x="499" y="7"/>
                    <a:pt x="501" y="7"/>
                  </a:cubicBezTo>
                  <a:cubicBezTo>
                    <a:pt x="502" y="5"/>
                    <a:pt x="502" y="5"/>
                    <a:pt x="502" y="5"/>
                  </a:cubicBezTo>
                  <a:cubicBezTo>
                    <a:pt x="502" y="6"/>
                    <a:pt x="502" y="6"/>
                    <a:pt x="502" y="6"/>
                  </a:cubicBezTo>
                  <a:cubicBezTo>
                    <a:pt x="503" y="6"/>
                    <a:pt x="504" y="5"/>
                    <a:pt x="503" y="4"/>
                  </a:cubicBezTo>
                  <a:cubicBezTo>
                    <a:pt x="522" y="3"/>
                    <a:pt x="539" y="7"/>
                    <a:pt x="557" y="7"/>
                  </a:cubicBezTo>
                  <a:cubicBezTo>
                    <a:pt x="562" y="8"/>
                    <a:pt x="568" y="8"/>
                    <a:pt x="572" y="7"/>
                  </a:cubicBezTo>
                  <a:cubicBezTo>
                    <a:pt x="586" y="10"/>
                    <a:pt x="598" y="13"/>
                    <a:pt x="613" y="12"/>
                  </a:cubicBezTo>
                  <a:cubicBezTo>
                    <a:pt x="613" y="12"/>
                    <a:pt x="610" y="17"/>
                    <a:pt x="604" y="17"/>
                  </a:cubicBezTo>
                  <a:close/>
                </a:path>
              </a:pathLst>
            </a:custGeom>
            <a:solidFill>
              <a:schemeClr val="tx1"/>
            </a:solidFill>
            <a:ln w="9525">
              <a:noFill/>
              <a:round/>
              <a:headEnd/>
              <a:tailEnd/>
            </a:ln>
          </p:spPr>
          <p:txBody>
            <a:bodyPr vert="horz" wrap="square" lIns="91416" tIns="45708" rIns="91416" bIns="45708" numCol="1" anchor="t" anchorCtr="0" compatLnSpc="1">
              <a:prstTxWarp prst="textNoShape">
                <a:avLst/>
              </a:prstTxWarp>
            </a:bodyPr>
            <a:lstStyle/>
            <a:p>
              <a:pPr fontAlgn="auto">
                <a:spcBef>
                  <a:spcPts val="0"/>
                </a:spcBef>
                <a:spcAft>
                  <a:spcPts val="0"/>
                </a:spcAft>
              </a:pPr>
              <a:endParaRPr lang="pl-PL">
                <a:solidFill>
                  <a:prstClr val="black"/>
                </a:solidFill>
                <a:latin typeface="+mn-lt"/>
                <a:ea typeface="+mn-ea"/>
              </a:endParaRPr>
            </a:p>
          </p:txBody>
        </p:sp>
        <p:sp>
          <p:nvSpPr>
            <p:cNvPr id="10" name="Freeform 145"/>
            <p:cNvSpPr>
              <a:spLocks/>
            </p:cNvSpPr>
            <p:nvPr/>
          </p:nvSpPr>
          <p:spPr bwMode="auto">
            <a:xfrm>
              <a:off x="1344435" y="2165667"/>
              <a:ext cx="6206781" cy="18081"/>
            </a:xfrm>
            <a:custGeom>
              <a:avLst/>
              <a:gdLst/>
              <a:ahLst/>
              <a:cxnLst>
                <a:cxn ang="0">
                  <a:pos x="543" y="15"/>
                </a:cxn>
                <a:cxn ang="0">
                  <a:pos x="525" y="15"/>
                </a:cxn>
                <a:cxn ang="0">
                  <a:pos x="488" y="18"/>
                </a:cxn>
                <a:cxn ang="0">
                  <a:pos x="475" y="17"/>
                </a:cxn>
                <a:cxn ang="0">
                  <a:pos x="436" y="15"/>
                </a:cxn>
                <a:cxn ang="0">
                  <a:pos x="423" y="15"/>
                </a:cxn>
                <a:cxn ang="0">
                  <a:pos x="401" y="16"/>
                </a:cxn>
                <a:cxn ang="0">
                  <a:pos x="382" y="15"/>
                </a:cxn>
                <a:cxn ang="0">
                  <a:pos x="372" y="14"/>
                </a:cxn>
                <a:cxn ang="0">
                  <a:pos x="363" y="16"/>
                </a:cxn>
                <a:cxn ang="0">
                  <a:pos x="341" y="18"/>
                </a:cxn>
                <a:cxn ang="0">
                  <a:pos x="329" y="17"/>
                </a:cxn>
                <a:cxn ang="0">
                  <a:pos x="316" y="19"/>
                </a:cxn>
                <a:cxn ang="0">
                  <a:pos x="300" y="17"/>
                </a:cxn>
                <a:cxn ang="0">
                  <a:pos x="282" y="17"/>
                </a:cxn>
                <a:cxn ang="0">
                  <a:pos x="259" y="16"/>
                </a:cxn>
                <a:cxn ang="0">
                  <a:pos x="250" y="17"/>
                </a:cxn>
                <a:cxn ang="0">
                  <a:pos x="241" y="15"/>
                </a:cxn>
                <a:cxn ang="0">
                  <a:pos x="233" y="17"/>
                </a:cxn>
                <a:cxn ang="0">
                  <a:pos x="230" y="17"/>
                </a:cxn>
                <a:cxn ang="0">
                  <a:pos x="219" y="17"/>
                </a:cxn>
                <a:cxn ang="0">
                  <a:pos x="188" y="17"/>
                </a:cxn>
                <a:cxn ang="0">
                  <a:pos x="176" y="17"/>
                </a:cxn>
                <a:cxn ang="0">
                  <a:pos x="166" y="17"/>
                </a:cxn>
                <a:cxn ang="0">
                  <a:pos x="140" y="16"/>
                </a:cxn>
                <a:cxn ang="0">
                  <a:pos x="134" y="12"/>
                </a:cxn>
                <a:cxn ang="0">
                  <a:pos x="125" y="16"/>
                </a:cxn>
                <a:cxn ang="0">
                  <a:pos x="118" y="20"/>
                </a:cxn>
                <a:cxn ang="0">
                  <a:pos x="106" y="18"/>
                </a:cxn>
                <a:cxn ang="0">
                  <a:pos x="102" y="20"/>
                </a:cxn>
                <a:cxn ang="0">
                  <a:pos x="97" y="18"/>
                </a:cxn>
                <a:cxn ang="0">
                  <a:pos x="88" y="15"/>
                </a:cxn>
                <a:cxn ang="0">
                  <a:pos x="78" y="18"/>
                </a:cxn>
                <a:cxn ang="0">
                  <a:pos x="73" y="16"/>
                </a:cxn>
                <a:cxn ang="0">
                  <a:pos x="65" y="18"/>
                </a:cxn>
                <a:cxn ang="0">
                  <a:pos x="56" y="18"/>
                </a:cxn>
                <a:cxn ang="0">
                  <a:pos x="60" y="13"/>
                </a:cxn>
                <a:cxn ang="0">
                  <a:pos x="44" y="16"/>
                </a:cxn>
                <a:cxn ang="0">
                  <a:pos x="22" y="9"/>
                </a:cxn>
                <a:cxn ang="0">
                  <a:pos x="15" y="8"/>
                </a:cxn>
                <a:cxn ang="0">
                  <a:pos x="0" y="8"/>
                </a:cxn>
                <a:cxn ang="0">
                  <a:pos x="6" y="5"/>
                </a:cxn>
                <a:cxn ang="0">
                  <a:pos x="20" y="8"/>
                </a:cxn>
                <a:cxn ang="0">
                  <a:pos x="46" y="4"/>
                </a:cxn>
                <a:cxn ang="0">
                  <a:pos x="89" y="3"/>
                </a:cxn>
                <a:cxn ang="0">
                  <a:pos x="137" y="2"/>
                </a:cxn>
                <a:cxn ang="0">
                  <a:pos x="176" y="2"/>
                </a:cxn>
                <a:cxn ang="0">
                  <a:pos x="204" y="1"/>
                </a:cxn>
                <a:cxn ang="0">
                  <a:pos x="263" y="3"/>
                </a:cxn>
                <a:cxn ang="0">
                  <a:pos x="294" y="5"/>
                </a:cxn>
                <a:cxn ang="0">
                  <a:pos x="334" y="7"/>
                </a:cxn>
                <a:cxn ang="0">
                  <a:pos x="467" y="4"/>
                </a:cxn>
                <a:cxn ang="0">
                  <a:pos x="502" y="5"/>
                </a:cxn>
                <a:cxn ang="0">
                  <a:pos x="604" y="17"/>
                </a:cxn>
              </a:cxnLst>
              <a:rect l="0" t="0" r="r" b="b"/>
              <a:pathLst>
                <a:path w="613" h="21">
                  <a:moveTo>
                    <a:pt x="604" y="17"/>
                  </a:moveTo>
                  <a:cubicBezTo>
                    <a:pt x="597" y="21"/>
                    <a:pt x="587" y="16"/>
                    <a:pt x="579" y="18"/>
                  </a:cubicBezTo>
                  <a:cubicBezTo>
                    <a:pt x="578" y="19"/>
                    <a:pt x="580" y="16"/>
                    <a:pt x="577" y="17"/>
                  </a:cubicBezTo>
                  <a:cubicBezTo>
                    <a:pt x="570" y="20"/>
                    <a:pt x="557" y="17"/>
                    <a:pt x="548" y="15"/>
                  </a:cubicBezTo>
                  <a:cubicBezTo>
                    <a:pt x="549" y="14"/>
                    <a:pt x="549" y="14"/>
                    <a:pt x="549" y="14"/>
                  </a:cubicBezTo>
                  <a:cubicBezTo>
                    <a:pt x="547" y="13"/>
                    <a:pt x="545" y="15"/>
                    <a:pt x="543" y="15"/>
                  </a:cubicBezTo>
                  <a:cubicBezTo>
                    <a:pt x="543" y="15"/>
                    <a:pt x="543" y="14"/>
                    <a:pt x="543" y="14"/>
                  </a:cubicBezTo>
                  <a:cubicBezTo>
                    <a:pt x="542" y="15"/>
                    <a:pt x="539" y="14"/>
                    <a:pt x="539" y="15"/>
                  </a:cubicBezTo>
                  <a:cubicBezTo>
                    <a:pt x="538" y="15"/>
                    <a:pt x="538" y="14"/>
                    <a:pt x="537" y="13"/>
                  </a:cubicBezTo>
                  <a:cubicBezTo>
                    <a:pt x="536" y="15"/>
                    <a:pt x="536" y="15"/>
                    <a:pt x="536" y="15"/>
                  </a:cubicBezTo>
                  <a:cubicBezTo>
                    <a:pt x="533" y="18"/>
                    <a:pt x="529" y="14"/>
                    <a:pt x="524" y="16"/>
                  </a:cubicBezTo>
                  <a:cubicBezTo>
                    <a:pt x="525" y="16"/>
                    <a:pt x="525" y="15"/>
                    <a:pt x="525" y="15"/>
                  </a:cubicBezTo>
                  <a:cubicBezTo>
                    <a:pt x="518" y="17"/>
                    <a:pt x="510" y="16"/>
                    <a:pt x="502" y="17"/>
                  </a:cubicBezTo>
                  <a:cubicBezTo>
                    <a:pt x="503" y="16"/>
                    <a:pt x="503" y="15"/>
                    <a:pt x="502" y="15"/>
                  </a:cubicBezTo>
                  <a:cubicBezTo>
                    <a:pt x="502" y="16"/>
                    <a:pt x="500" y="17"/>
                    <a:pt x="498" y="17"/>
                  </a:cubicBezTo>
                  <a:cubicBezTo>
                    <a:pt x="497" y="15"/>
                    <a:pt x="494" y="18"/>
                    <a:pt x="492" y="17"/>
                  </a:cubicBezTo>
                  <a:cubicBezTo>
                    <a:pt x="492" y="17"/>
                    <a:pt x="492" y="17"/>
                    <a:pt x="492" y="17"/>
                  </a:cubicBezTo>
                  <a:cubicBezTo>
                    <a:pt x="490" y="19"/>
                    <a:pt x="490" y="16"/>
                    <a:pt x="488" y="18"/>
                  </a:cubicBezTo>
                  <a:cubicBezTo>
                    <a:pt x="487" y="17"/>
                    <a:pt x="487" y="17"/>
                    <a:pt x="487" y="17"/>
                  </a:cubicBezTo>
                  <a:cubicBezTo>
                    <a:pt x="486" y="19"/>
                    <a:pt x="485" y="16"/>
                    <a:pt x="483" y="17"/>
                  </a:cubicBezTo>
                  <a:cubicBezTo>
                    <a:pt x="483" y="17"/>
                    <a:pt x="483" y="17"/>
                    <a:pt x="483" y="17"/>
                  </a:cubicBezTo>
                  <a:cubicBezTo>
                    <a:pt x="482" y="18"/>
                    <a:pt x="481" y="16"/>
                    <a:pt x="480" y="17"/>
                  </a:cubicBezTo>
                  <a:cubicBezTo>
                    <a:pt x="480" y="17"/>
                    <a:pt x="480" y="17"/>
                    <a:pt x="480" y="17"/>
                  </a:cubicBezTo>
                  <a:cubicBezTo>
                    <a:pt x="477" y="17"/>
                    <a:pt x="475" y="16"/>
                    <a:pt x="475" y="17"/>
                  </a:cubicBezTo>
                  <a:cubicBezTo>
                    <a:pt x="474" y="16"/>
                    <a:pt x="478" y="17"/>
                    <a:pt x="477" y="15"/>
                  </a:cubicBezTo>
                  <a:cubicBezTo>
                    <a:pt x="467" y="16"/>
                    <a:pt x="457" y="16"/>
                    <a:pt x="447" y="16"/>
                  </a:cubicBezTo>
                  <a:cubicBezTo>
                    <a:pt x="446" y="15"/>
                    <a:pt x="446" y="15"/>
                    <a:pt x="445" y="14"/>
                  </a:cubicBezTo>
                  <a:cubicBezTo>
                    <a:pt x="444" y="15"/>
                    <a:pt x="442" y="14"/>
                    <a:pt x="441" y="15"/>
                  </a:cubicBezTo>
                  <a:cubicBezTo>
                    <a:pt x="441" y="15"/>
                    <a:pt x="440" y="14"/>
                    <a:pt x="440" y="14"/>
                  </a:cubicBezTo>
                  <a:cubicBezTo>
                    <a:pt x="438" y="14"/>
                    <a:pt x="438" y="16"/>
                    <a:pt x="436" y="15"/>
                  </a:cubicBezTo>
                  <a:cubicBezTo>
                    <a:pt x="437" y="15"/>
                    <a:pt x="437" y="14"/>
                    <a:pt x="437" y="14"/>
                  </a:cubicBezTo>
                  <a:cubicBezTo>
                    <a:pt x="435" y="15"/>
                    <a:pt x="433" y="15"/>
                    <a:pt x="431" y="15"/>
                  </a:cubicBezTo>
                  <a:cubicBezTo>
                    <a:pt x="431" y="15"/>
                    <a:pt x="432" y="15"/>
                    <a:pt x="431" y="14"/>
                  </a:cubicBezTo>
                  <a:cubicBezTo>
                    <a:pt x="429" y="16"/>
                    <a:pt x="428" y="14"/>
                    <a:pt x="426" y="15"/>
                  </a:cubicBezTo>
                  <a:cubicBezTo>
                    <a:pt x="426" y="14"/>
                    <a:pt x="426" y="14"/>
                    <a:pt x="426" y="14"/>
                  </a:cubicBezTo>
                  <a:cubicBezTo>
                    <a:pt x="423" y="12"/>
                    <a:pt x="426" y="16"/>
                    <a:pt x="423" y="15"/>
                  </a:cubicBezTo>
                  <a:cubicBezTo>
                    <a:pt x="424" y="15"/>
                    <a:pt x="423" y="14"/>
                    <a:pt x="423" y="14"/>
                  </a:cubicBezTo>
                  <a:cubicBezTo>
                    <a:pt x="421" y="16"/>
                    <a:pt x="417" y="15"/>
                    <a:pt x="415" y="16"/>
                  </a:cubicBezTo>
                  <a:cubicBezTo>
                    <a:pt x="415" y="15"/>
                    <a:pt x="415" y="15"/>
                    <a:pt x="415" y="15"/>
                  </a:cubicBezTo>
                  <a:cubicBezTo>
                    <a:pt x="412" y="15"/>
                    <a:pt x="409" y="15"/>
                    <a:pt x="406" y="15"/>
                  </a:cubicBezTo>
                  <a:cubicBezTo>
                    <a:pt x="405" y="15"/>
                    <a:pt x="407" y="13"/>
                    <a:pt x="404" y="13"/>
                  </a:cubicBezTo>
                  <a:cubicBezTo>
                    <a:pt x="404" y="15"/>
                    <a:pt x="399" y="14"/>
                    <a:pt x="401" y="16"/>
                  </a:cubicBezTo>
                  <a:cubicBezTo>
                    <a:pt x="399" y="16"/>
                    <a:pt x="395" y="15"/>
                    <a:pt x="393" y="16"/>
                  </a:cubicBezTo>
                  <a:cubicBezTo>
                    <a:pt x="394" y="15"/>
                    <a:pt x="392" y="13"/>
                    <a:pt x="394" y="13"/>
                  </a:cubicBezTo>
                  <a:cubicBezTo>
                    <a:pt x="393" y="12"/>
                    <a:pt x="393" y="12"/>
                    <a:pt x="393" y="12"/>
                  </a:cubicBezTo>
                  <a:cubicBezTo>
                    <a:pt x="393" y="11"/>
                    <a:pt x="394" y="12"/>
                    <a:pt x="394" y="11"/>
                  </a:cubicBezTo>
                  <a:cubicBezTo>
                    <a:pt x="393" y="11"/>
                    <a:pt x="390" y="12"/>
                    <a:pt x="389" y="12"/>
                  </a:cubicBezTo>
                  <a:cubicBezTo>
                    <a:pt x="387" y="13"/>
                    <a:pt x="385" y="15"/>
                    <a:pt x="382" y="15"/>
                  </a:cubicBezTo>
                  <a:cubicBezTo>
                    <a:pt x="384" y="15"/>
                    <a:pt x="382" y="13"/>
                    <a:pt x="383" y="13"/>
                  </a:cubicBezTo>
                  <a:cubicBezTo>
                    <a:pt x="378" y="17"/>
                    <a:pt x="378" y="17"/>
                    <a:pt x="378" y="17"/>
                  </a:cubicBezTo>
                  <a:cubicBezTo>
                    <a:pt x="377" y="17"/>
                    <a:pt x="378" y="15"/>
                    <a:pt x="377" y="16"/>
                  </a:cubicBezTo>
                  <a:cubicBezTo>
                    <a:pt x="377" y="16"/>
                    <a:pt x="376" y="16"/>
                    <a:pt x="376" y="17"/>
                  </a:cubicBezTo>
                  <a:cubicBezTo>
                    <a:pt x="375" y="17"/>
                    <a:pt x="372" y="17"/>
                    <a:pt x="371" y="15"/>
                  </a:cubicBezTo>
                  <a:cubicBezTo>
                    <a:pt x="371" y="15"/>
                    <a:pt x="373" y="15"/>
                    <a:pt x="372" y="14"/>
                  </a:cubicBezTo>
                  <a:cubicBezTo>
                    <a:pt x="370" y="14"/>
                    <a:pt x="370" y="15"/>
                    <a:pt x="368" y="15"/>
                  </a:cubicBezTo>
                  <a:cubicBezTo>
                    <a:pt x="368" y="15"/>
                    <a:pt x="368" y="15"/>
                    <a:pt x="368" y="15"/>
                  </a:cubicBezTo>
                  <a:cubicBezTo>
                    <a:pt x="367" y="14"/>
                    <a:pt x="364" y="15"/>
                    <a:pt x="366" y="16"/>
                  </a:cubicBezTo>
                  <a:cubicBezTo>
                    <a:pt x="366" y="17"/>
                    <a:pt x="365" y="15"/>
                    <a:pt x="367" y="16"/>
                  </a:cubicBezTo>
                  <a:cubicBezTo>
                    <a:pt x="366" y="17"/>
                    <a:pt x="364" y="17"/>
                    <a:pt x="362" y="17"/>
                  </a:cubicBezTo>
                  <a:cubicBezTo>
                    <a:pt x="362" y="17"/>
                    <a:pt x="362" y="16"/>
                    <a:pt x="363" y="16"/>
                  </a:cubicBezTo>
                  <a:cubicBezTo>
                    <a:pt x="360" y="17"/>
                    <a:pt x="357" y="18"/>
                    <a:pt x="355" y="18"/>
                  </a:cubicBezTo>
                  <a:cubicBezTo>
                    <a:pt x="355" y="19"/>
                    <a:pt x="356" y="17"/>
                    <a:pt x="356" y="17"/>
                  </a:cubicBezTo>
                  <a:cubicBezTo>
                    <a:pt x="353" y="16"/>
                    <a:pt x="349" y="19"/>
                    <a:pt x="346" y="17"/>
                  </a:cubicBezTo>
                  <a:cubicBezTo>
                    <a:pt x="346" y="17"/>
                    <a:pt x="346" y="18"/>
                    <a:pt x="346" y="18"/>
                  </a:cubicBezTo>
                  <a:cubicBezTo>
                    <a:pt x="344" y="18"/>
                    <a:pt x="345" y="17"/>
                    <a:pt x="343" y="17"/>
                  </a:cubicBezTo>
                  <a:cubicBezTo>
                    <a:pt x="343" y="16"/>
                    <a:pt x="342" y="17"/>
                    <a:pt x="341" y="18"/>
                  </a:cubicBezTo>
                  <a:cubicBezTo>
                    <a:pt x="340" y="18"/>
                    <a:pt x="341" y="17"/>
                    <a:pt x="342" y="17"/>
                  </a:cubicBezTo>
                  <a:cubicBezTo>
                    <a:pt x="340" y="18"/>
                    <a:pt x="334" y="19"/>
                    <a:pt x="330" y="18"/>
                  </a:cubicBezTo>
                  <a:cubicBezTo>
                    <a:pt x="330" y="18"/>
                    <a:pt x="328" y="20"/>
                    <a:pt x="327" y="19"/>
                  </a:cubicBezTo>
                  <a:cubicBezTo>
                    <a:pt x="327" y="18"/>
                    <a:pt x="327" y="18"/>
                    <a:pt x="327" y="18"/>
                  </a:cubicBezTo>
                  <a:cubicBezTo>
                    <a:pt x="327" y="17"/>
                    <a:pt x="324" y="18"/>
                    <a:pt x="324" y="17"/>
                  </a:cubicBezTo>
                  <a:cubicBezTo>
                    <a:pt x="322" y="19"/>
                    <a:pt x="331" y="16"/>
                    <a:pt x="329" y="17"/>
                  </a:cubicBezTo>
                  <a:cubicBezTo>
                    <a:pt x="328" y="16"/>
                    <a:pt x="325" y="19"/>
                    <a:pt x="326" y="17"/>
                  </a:cubicBezTo>
                  <a:cubicBezTo>
                    <a:pt x="324" y="17"/>
                    <a:pt x="323" y="19"/>
                    <a:pt x="321" y="18"/>
                  </a:cubicBezTo>
                  <a:cubicBezTo>
                    <a:pt x="321" y="18"/>
                    <a:pt x="322" y="16"/>
                    <a:pt x="321" y="16"/>
                  </a:cubicBezTo>
                  <a:cubicBezTo>
                    <a:pt x="319" y="16"/>
                    <a:pt x="320" y="17"/>
                    <a:pt x="318" y="17"/>
                  </a:cubicBezTo>
                  <a:cubicBezTo>
                    <a:pt x="317" y="17"/>
                    <a:pt x="317" y="17"/>
                    <a:pt x="317" y="17"/>
                  </a:cubicBezTo>
                  <a:cubicBezTo>
                    <a:pt x="317" y="19"/>
                    <a:pt x="315" y="17"/>
                    <a:pt x="316" y="19"/>
                  </a:cubicBezTo>
                  <a:cubicBezTo>
                    <a:pt x="316" y="18"/>
                    <a:pt x="312" y="19"/>
                    <a:pt x="313" y="17"/>
                  </a:cubicBezTo>
                  <a:cubicBezTo>
                    <a:pt x="313" y="16"/>
                    <a:pt x="313" y="16"/>
                    <a:pt x="313" y="16"/>
                  </a:cubicBezTo>
                  <a:cubicBezTo>
                    <a:pt x="312" y="16"/>
                    <a:pt x="311" y="17"/>
                    <a:pt x="310" y="18"/>
                  </a:cubicBezTo>
                  <a:cubicBezTo>
                    <a:pt x="310" y="18"/>
                    <a:pt x="310" y="17"/>
                    <a:pt x="310" y="17"/>
                  </a:cubicBezTo>
                  <a:cubicBezTo>
                    <a:pt x="310" y="20"/>
                    <a:pt x="308" y="17"/>
                    <a:pt x="306" y="19"/>
                  </a:cubicBezTo>
                  <a:cubicBezTo>
                    <a:pt x="304" y="18"/>
                    <a:pt x="301" y="19"/>
                    <a:pt x="300" y="17"/>
                  </a:cubicBezTo>
                  <a:cubicBezTo>
                    <a:pt x="298" y="18"/>
                    <a:pt x="297" y="19"/>
                    <a:pt x="295" y="18"/>
                  </a:cubicBezTo>
                  <a:cubicBezTo>
                    <a:pt x="295" y="18"/>
                    <a:pt x="296" y="18"/>
                    <a:pt x="296" y="17"/>
                  </a:cubicBezTo>
                  <a:cubicBezTo>
                    <a:pt x="295" y="17"/>
                    <a:pt x="294" y="17"/>
                    <a:pt x="293" y="18"/>
                  </a:cubicBezTo>
                  <a:cubicBezTo>
                    <a:pt x="293" y="17"/>
                    <a:pt x="291" y="16"/>
                    <a:pt x="289" y="15"/>
                  </a:cubicBezTo>
                  <a:cubicBezTo>
                    <a:pt x="288" y="16"/>
                    <a:pt x="288" y="17"/>
                    <a:pt x="288" y="18"/>
                  </a:cubicBezTo>
                  <a:cubicBezTo>
                    <a:pt x="287" y="16"/>
                    <a:pt x="283" y="20"/>
                    <a:pt x="282" y="17"/>
                  </a:cubicBezTo>
                  <a:cubicBezTo>
                    <a:pt x="282" y="17"/>
                    <a:pt x="284" y="16"/>
                    <a:pt x="283" y="16"/>
                  </a:cubicBezTo>
                  <a:cubicBezTo>
                    <a:pt x="281" y="13"/>
                    <a:pt x="280" y="17"/>
                    <a:pt x="277" y="16"/>
                  </a:cubicBezTo>
                  <a:cubicBezTo>
                    <a:pt x="278" y="18"/>
                    <a:pt x="278" y="18"/>
                    <a:pt x="278" y="18"/>
                  </a:cubicBezTo>
                  <a:cubicBezTo>
                    <a:pt x="277" y="17"/>
                    <a:pt x="274" y="19"/>
                    <a:pt x="274" y="17"/>
                  </a:cubicBezTo>
                  <a:cubicBezTo>
                    <a:pt x="273" y="18"/>
                    <a:pt x="271" y="17"/>
                    <a:pt x="272" y="18"/>
                  </a:cubicBezTo>
                  <a:cubicBezTo>
                    <a:pt x="268" y="17"/>
                    <a:pt x="262" y="19"/>
                    <a:pt x="259" y="16"/>
                  </a:cubicBezTo>
                  <a:cubicBezTo>
                    <a:pt x="259" y="16"/>
                    <a:pt x="257" y="16"/>
                    <a:pt x="258" y="17"/>
                  </a:cubicBezTo>
                  <a:cubicBezTo>
                    <a:pt x="259" y="18"/>
                    <a:pt x="259" y="16"/>
                    <a:pt x="259" y="17"/>
                  </a:cubicBezTo>
                  <a:cubicBezTo>
                    <a:pt x="259" y="17"/>
                    <a:pt x="259" y="17"/>
                    <a:pt x="259" y="18"/>
                  </a:cubicBezTo>
                  <a:cubicBezTo>
                    <a:pt x="257" y="17"/>
                    <a:pt x="256" y="17"/>
                    <a:pt x="258" y="15"/>
                  </a:cubicBezTo>
                  <a:cubicBezTo>
                    <a:pt x="255" y="14"/>
                    <a:pt x="255" y="19"/>
                    <a:pt x="251" y="18"/>
                  </a:cubicBezTo>
                  <a:cubicBezTo>
                    <a:pt x="251" y="17"/>
                    <a:pt x="251" y="17"/>
                    <a:pt x="250" y="17"/>
                  </a:cubicBezTo>
                  <a:cubicBezTo>
                    <a:pt x="248" y="18"/>
                    <a:pt x="248" y="18"/>
                    <a:pt x="248" y="18"/>
                  </a:cubicBezTo>
                  <a:cubicBezTo>
                    <a:pt x="246" y="18"/>
                    <a:pt x="247" y="16"/>
                    <a:pt x="247" y="15"/>
                  </a:cubicBezTo>
                  <a:cubicBezTo>
                    <a:pt x="246" y="15"/>
                    <a:pt x="244" y="15"/>
                    <a:pt x="243" y="16"/>
                  </a:cubicBezTo>
                  <a:cubicBezTo>
                    <a:pt x="242" y="14"/>
                    <a:pt x="242" y="14"/>
                    <a:pt x="242" y="14"/>
                  </a:cubicBezTo>
                  <a:cubicBezTo>
                    <a:pt x="243" y="16"/>
                    <a:pt x="241" y="15"/>
                    <a:pt x="240" y="16"/>
                  </a:cubicBezTo>
                  <a:cubicBezTo>
                    <a:pt x="241" y="15"/>
                    <a:pt x="241" y="15"/>
                    <a:pt x="241" y="15"/>
                  </a:cubicBezTo>
                  <a:cubicBezTo>
                    <a:pt x="241" y="15"/>
                    <a:pt x="239" y="15"/>
                    <a:pt x="239" y="15"/>
                  </a:cubicBezTo>
                  <a:cubicBezTo>
                    <a:pt x="239" y="16"/>
                    <a:pt x="240" y="16"/>
                    <a:pt x="241" y="17"/>
                  </a:cubicBezTo>
                  <a:cubicBezTo>
                    <a:pt x="240" y="17"/>
                    <a:pt x="239" y="17"/>
                    <a:pt x="239" y="18"/>
                  </a:cubicBezTo>
                  <a:cubicBezTo>
                    <a:pt x="239" y="16"/>
                    <a:pt x="237" y="17"/>
                    <a:pt x="236" y="17"/>
                  </a:cubicBezTo>
                  <a:cubicBezTo>
                    <a:pt x="235" y="16"/>
                    <a:pt x="234" y="18"/>
                    <a:pt x="234" y="18"/>
                  </a:cubicBezTo>
                  <a:cubicBezTo>
                    <a:pt x="234" y="17"/>
                    <a:pt x="232" y="18"/>
                    <a:pt x="233" y="17"/>
                  </a:cubicBezTo>
                  <a:cubicBezTo>
                    <a:pt x="233" y="16"/>
                    <a:pt x="234" y="17"/>
                    <a:pt x="235" y="17"/>
                  </a:cubicBezTo>
                  <a:cubicBezTo>
                    <a:pt x="234" y="16"/>
                    <a:pt x="234" y="15"/>
                    <a:pt x="232" y="16"/>
                  </a:cubicBezTo>
                  <a:cubicBezTo>
                    <a:pt x="231" y="16"/>
                    <a:pt x="233" y="18"/>
                    <a:pt x="231" y="18"/>
                  </a:cubicBezTo>
                  <a:cubicBezTo>
                    <a:pt x="231" y="17"/>
                    <a:pt x="231" y="17"/>
                    <a:pt x="232" y="16"/>
                  </a:cubicBezTo>
                  <a:cubicBezTo>
                    <a:pt x="230" y="16"/>
                    <a:pt x="230" y="16"/>
                    <a:pt x="230" y="16"/>
                  </a:cubicBezTo>
                  <a:cubicBezTo>
                    <a:pt x="230" y="17"/>
                    <a:pt x="230" y="17"/>
                    <a:pt x="230" y="17"/>
                  </a:cubicBezTo>
                  <a:cubicBezTo>
                    <a:pt x="229" y="16"/>
                    <a:pt x="229" y="16"/>
                    <a:pt x="229" y="16"/>
                  </a:cubicBezTo>
                  <a:cubicBezTo>
                    <a:pt x="229" y="17"/>
                    <a:pt x="226" y="17"/>
                    <a:pt x="226" y="18"/>
                  </a:cubicBezTo>
                  <a:cubicBezTo>
                    <a:pt x="225" y="18"/>
                    <a:pt x="224" y="17"/>
                    <a:pt x="223" y="17"/>
                  </a:cubicBezTo>
                  <a:cubicBezTo>
                    <a:pt x="223" y="17"/>
                    <a:pt x="223" y="17"/>
                    <a:pt x="223" y="17"/>
                  </a:cubicBezTo>
                  <a:cubicBezTo>
                    <a:pt x="222" y="16"/>
                    <a:pt x="220" y="17"/>
                    <a:pt x="219" y="17"/>
                  </a:cubicBezTo>
                  <a:cubicBezTo>
                    <a:pt x="219" y="17"/>
                    <a:pt x="219" y="17"/>
                    <a:pt x="219" y="17"/>
                  </a:cubicBezTo>
                  <a:cubicBezTo>
                    <a:pt x="218" y="17"/>
                    <a:pt x="217" y="17"/>
                    <a:pt x="216" y="18"/>
                  </a:cubicBezTo>
                  <a:cubicBezTo>
                    <a:pt x="214" y="17"/>
                    <a:pt x="215" y="13"/>
                    <a:pt x="214" y="15"/>
                  </a:cubicBezTo>
                  <a:cubicBezTo>
                    <a:pt x="212" y="15"/>
                    <a:pt x="211" y="17"/>
                    <a:pt x="212" y="18"/>
                  </a:cubicBezTo>
                  <a:cubicBezTo>
                    <a:pt x="209" y="17"/>
                    <a:pt x="205" y="19"/>
                    <a:pt x="202" y="17"/>
                  </a:cubicBezTo>
                  <a:cubicBezTo>
                    <a:pt x="202" y="17"/>
                    <a:pt x="202" y="18"/>
                    <a:pt x="201" y="18"/>
                  </a:cubicBezTo>
                  <a:cubicBezTo>
                    <a:pt x="197" y="17"/>
                    <a:pt x="192" y="19"/>
                    <a:pt x="188" y="17"/>
                  </a:cubicBezTo>
                  <a:cubicBezTo>
                    <a:pt x="190" y="16"/>
                    <a:pt x="188" y="16"/>
                    <a:pt x="188" y="15"/>
                  </a:cubicBezTo>
                  <a:cubicBezTo>
                    <a:pt x="187" y="16"/>
                    <a:pt x="187" y="14"/>
                    <a:pt x="187" y="16"/>
                  </a:cubicBezTo>
                  <a:cubicBezTo>
                    <a:pt x="187" y="17"/>
                    <a:pt x="187" y="17"/>
                    <a:pt x="188" y="18"/>
                  </a:cubicBezTo>
                  <a:cubicBezTo>
                    <a:pt x="185" y="18"/>
                    <a:pt x="181" y="18"/>
                    <a:pt x="180" y="17"/>
                  </a:cubicBezTo>
                  <a:cubicBezTo>
                    <a:pt x="181" y="18"/>
                    <a:pt x="180" y="18"/>
                    <a:pt x="179" y="18"/>
                  </a:cubicBezTo>
                  <a:cubicBezTo>
                    <a:pt x="180" y="17"/>
                    <a:pt x="178" y="16"/>
                    <a:pt x="176" y="17"/>
                  </a:cubicBezTo>
                  <a:cubicBezTo>
                    <a:pt x="176" y="18"/>
                    <a:pt x="176" y="18"/>
                    <a:pt x="176" y="18"/>
                  </a:cubicBezTo>
                  <a:cubicBezTo>
                    <a:pt x="175" y="17"/>
                    <a:pt x="175" y="17"/>
                    <a:pt x="175" y="17"/>
                  </a:cubicBezTo>
                  <a:cubicBezTo>
                    <a:pt x="174" y="17"/>
                    <a:pt x="174" y="19"/>
                    <a:pt x="173" y="18"/>
                  </a:cubicBezTo>
                  <a:cubicBezTo>
                    <a:pt x="172" y="17"/>
                    <a:pt x="172" y="17"/>
                    <a:pt x="172" y="17"/>
                  </a:cubicBezTo>
                  <a:cubicBezTo>
                    <a:pt x="171" y="18"/>
                    <a:pt x="169" y="19"/>
                    <a:pt x="167" y="18"/>
                  </a:cubicBezTo>
                  <a:cubicBezTo>
                    <a:pt x="166" y="17"/>
                    <a:pt x="166" y="17"/>
                    <a:pt x="166" y="17"/>
                  </a:cubicBezTo>
                  <a:cubicBezTo>
                    <a:pt x="165" y="17"/>
                    <a:pt x="164" y="18"/>
                    <a:pt x="165" y="18"/>
                  </a:cubicBezTo>
                  <a:cubicBezTo>
                    <a:pt x="162" y="17"/>
                    <a:pt x="160" y="17"/>
                    <a:pt x="160" y="16"/>
                  </a:cubicBezTo>
                  <a:cubicBezTo>
                    <a:pt x="155" y="19"/>
                    <a:pt x="147" y="19"/>
                    <a:pt x="142" y="19"/>
                  </a:cubicBezTo>
                  <a:cubicBezTo>
                    <a:pt x="142" y="18"/>
                    <a:pt x="142" y="18"/>
                    <a:pt x="142" y="18"/>
                  </a:cubicBezTo>
                  <a:cubicBezTo>
                    <a:pt x="140" y="17"/>
                    <a:pt x="141" y="19"/>
                    <a:pt x="140" y="19"/>
                  </a:cubicBezTo>
                  <a:cubicBezTo>
                    <a:pt x="141" y="18"/>
                    <a:pt x="139" y="17"/>
                    <a:pt x="140" y="16"/>
                  </a:cubicBezTo>
                  <a:cubicBezTo>
                    <a:pt x="138" y="15"/>
                    <a:pt x="137" y="17"/>
                    <a:pt x="136" y="18"/>
                  </a:cubicBezTo>
                  <a:cubicBezTo>
                    <a:pt x="136" y="19"/>
                    <a:pt x="137" y="17"/>
                    <a:pt x="137" y="18"/>
                  </a:cubicBezTo>
                  <a:cubicBezTo>
                    <a:pt x="137" y="19"/>
                    <a:pt x="134" y="18"/>
                    <a:pt x="133" y="19"/>
                  </a:cubicBezTo>
                  <a:cubicBezTo>
                    <a:pt x="133" y="18"/>
                    <a:pt x="133" y="17"/>
                    <a:pt x="134" y="17"/>
                  </a:cubicBezTo>
                  <a:cubicBezTo>
                    <a:pt x="132" y="17"/>
                    <a:pt x="132" y="17"/>
                    <a:pt x="132" y="17"/>
                  </a:cubicBezTo>
                  <a:cubicBezTo>
                    <a:pt x="131" y="16"/>
                    <a:pt x="136" y="14"/>
                    <a:pt x="134" y="12"/>
                  </a:cubicBezTo>
                  <a:cubicBezTo>
                    <a:pt x="133" y="12"/>
                    <a:pt x="133" y="12"/>
                    <a:pt x="133" y="12"/>
                  </a:cubicBezTo>
                  <a:cubicBezTo>
                    <a:pt x="132" y="11"/>
                    <a:pt x="136" y="10"/>
                    <a:pt x="133" y="10"/>
                  </a:cubicBezTo>
                  <a:cubicBezTo>
                    <a:pt x="132" y="11"/>
                    <a:pt x="131" y="13"/>
                    <a:pt x="132" y="14"/>
                  </a:cubicBezTo>
                  <a:cubicBezTo>
                    <a:pt x="129" y="14"/>
                    <a:pt x="131" y="17"/>
                    <a:pt x="128" y="17"/>
                  </a:cubicBezTo>
                  <a:cubicBezTo>
                    <a:pt x="127" y="16"/>
                    <a:pt x="130" y="17"/>
                    <a:pt x="129" y="16"/>
                  </a:cubicBezTo>
                  <a:cubicBezTo>
                    <a:pt x="128" y="14"/>
                    <a:pt x="127" y="16"/>
                    <a:pt x="125" y="16"/>
                  </a:cubicBezTo>
                  <a:cubicBezTo>
                    <a:pt x="127" y="16"/>
                    <a:pt x="126" y="18"/>
                    <a:pt x="125" y="18"/>
                  </a:cubicBezTo>
                  <a:cubicBezTo>
                    <a:pt x="123" y="17"/>
                    <a:pt x="126" y="17"/>
                    <a:pt x="124" y="17"/>
                  </a:cubicBezTo>
                  <a:cubicBezTo>
                    <a:pt x="123" y="17"/>
                    <a:pt x="121" y="18"/>
                    <a:pt x="123" y="19"/>
                  </a:cubicBezTo>
                  <a:cubicBezTo>
                    <a:pt x="122" y="21"/>
                    <a:pt x="121" y="18"/>
                    <a:pt x="119" y="20"/>
                  </a:cubicBezTo>
                  <a:cubicBezTo>
                    <a:pt x="119" y="18"/>
                    <a:pt x="122" y="16"/>
                    <a:pt x="119" y="16"/>
                  </a:cubicBezTo>
                  <a:cubicBezTo>
                    <a:pt x="120" y="17"/>
                    <a:pt x="116" y="17"/>
                    <a:pt x="118" y="20"/>
                  </a:cubicBezTo>
                  <a:cubicBezTo>
                    <a:pt x="117" y="19"/>
                    <a:pt x="117" y="18"/>
                    <a:pt x="117" y="17"/>
                  </a:cubicBezTo>
                  <a:cubicBezTo>
                    <a:pt x="116" y="16"/>
                    <a:pt x="114" y="20"/>
                    <a:pt x="114" y="17"/>
                  </a:cubicBezTo>
                  <a:cubicBezTo>
                    <a:pt x="113" y="18"/>
                    <a:pt x="113" y="18"/>
                    <a:pt x="113" y="18"/>
                  </a:cubicBezTo>
                  <a:cubicBezTo>
                    <a:pt x="113" y="18"/>
                    <a:pt x="112" y="18"/>
                    <a:pt x="111" y="17"/>
                  </a:cubicBezTo>
                  <a:cubicBezTo>
                    <a:pt x="110" y="17"/>
                    <a:pt x="108" y="19"/>
                    <a:pt x="108" y="16"/>
                  </a:cubicBezTo>
                  <a:cubicBezTo>
                    <a:pt x="107" y="17"/>
                    <a:pt x="105" y="17"/>
                    <a:pt x="106" y="18"/>
                  </a:cubicBezTo>
                  <a:cubicBezTo>
                    <a:pt x="107" y="19"/>
                    <a:pt x="108" y="17"/>
                    <a:pt x="109" y="19"/>
                  </a:cubicBezTo>
                  <a:cubicBezTo>
                    <a:pt x="107" y="17"/>
                    <a:pt x="106" y="19"/>
                    <a:pt x="105" y="20"/>
                  </a:cubicBezTo>
                  <a:cubicBezTo>
                    <a:pt x="105" y="19"/>
                    <a:pt x="105" y="19"/>
                    <a:pt x="105" y="19"/>
                  </a:cubicBezTo>
                  <a:cubicBezTo>
                    <a:pt x="105" y="19"/>
                    <a:pt x="103" y="19"/>
                    <a:pt x="103" y="20"/>
                  </a:cubicBezTo>
                  <a:cubicBezTo>
                    <a:pt x="103" y="19"/>
                    <a:pt x="103" y="19"/>
                    <a:pt x="103" y="19"/>
                  </a:cubicBezTo>
                  <a:cubicBezTo>
                    <a:pt x="102" y="20"/>
                    <a:pt x="102" y="20"/>
                    <a:pt x="102" y="20"/>
                  </a:cubicBezTo>
                  <a:cubicBezTo>
                    <a:pt x="100" y="20"/>
                    <a:pt x="101" y="18"/>
                    <a:pt x="99" y="18"/>
                  </a:cubicBezTo>
                  <a:cubicBezTo>
                    <a:pt x="101" y="17"/>
                    <a:pt x="101" y="17"/>
                    <a:pt x="101" y="17"/>
                  </a:cubicBezTo>
                  <a:cubicBezTo>
                    <a:pt x="101" y="17"/>
                    <a:pt x="100" y="16"/>
                    <a:pt x="99" y="16"/>
                  </a:cubicBezTo>
                  <a:cubicBezTo>
                    <a:pt x="98" y="18"/>
                    <a:pt x="97" y="19"/>
                    <a:pt x="97" y="20"/>
                  </a:cubicBezTo>
                  <a:cubicBezTo>
                    <a:pt x="96" y="20"/>
                    <a:pt x="97" y="19"/>
                    <a:pt x="95" y="20"/>
                  </a:cubicBezTo>
                  <a:cubicBezTo>
                    <a:pt x="97" y="18"/>
                    <a:pt x="97" y="18"/>
                    <a:pt x="97" y="18"/>
                  </a:cubicBezTo>
                  <a:cubicBezTo>
                    <a:pt x="97" y="18"/>
                    <a:pt x="96" y="16"/>
                    <a:pt x="94" y="16"/>
                  </a:cubicBezTo>
                  <a:cubicBezTo>
                    <a:pt x="93" y="17"/>
                    <a:pt x="91" y="18"/>
                    <a:pt x="93" y="19"/>
                  </a:cubicBezTo>
                  <a:cubicBezTo>
                    <a:pt x="92" y="19"/>
                    <a:pt x="91" y="18"/>
                    <a:pt x="92" y="18"/>
                  </a:cubicBezTo>
                  <a:cubicBezTo>
                    <a:pt x="90" y="18"/>
                    <a:pt x="92" y="19"/>
                    <a:pt x="90" y="19"/>
                  </a:cubicBezTo>
                  <a:cubicBezTo>
                    <a:pt x="90" y="19"/>
                    <a:pt x="87" y="18"/>
                    <a:pt x="86" y="16"/>
                  </a:cubicBezTo>
                  <a:cubicBezTo>
                    <a:pt x="88" y="15"/>
                    <a:pt x="88" y="15"/>
                    <a:pt x="88" y="15"/>
                  </a:cubicBezTo>
                  <a:cubicBezTo>
                    <a:pt x="87" y="15"/>
                    <a:pt x="87" y="15"/>
                    <a:pt x="87" y="15"/>
                  </a:cubicBezTo>
                  <a:cubicBezTo>
                    <a:pt x="88" y="13"/>
                    <a:pt x="86" y="13"/>
                    <a:pt x="87" y="12"/>
                  </a:cubicBezTo>
                  <a:cubicBezTo>
                    <a:pt x="86" y="12"/>
                    <a:pt x="85" y="12"/>
                    <a:pt x="84" y="12"/>
                  </a:cubicBezTo>
                  <a:cubicBezTo>
                    <a:pt x="87" y="15"/>
                    <a:pt x="82" y="16"/>
                    <a:pt x="82" y="18"/>
                  </a:cubicBezTo>
                  <a:cubicBezTo>
                    <a:pt x="79" y="19"/>
                    <a:pt x="81" y="13"/>
                    <a:pt x="77" y="16"/>
                  </a:cubicBezTo>
                  <a:cubicBezTo>
                    <a:pt x="78" y="17"/>
                    <a:pt x="76" y="19"/>
                    <a:pt x="78" y="18"/>
                  </a:cubicBezTo>
                  <a:cubicBezTo>
                    <a:pt x="76" y="18"/>
                    <a:pt x="77" y="20"/>
                    <a:pt x="74" y="19"/>
                  </a:cubicBezTo>
                  <a:cubicBezTo>
                    <a:pt x="76" y="18"/>
                    <a:pt x="73" y="17"/>
                    <a:pt x="75" y="15"/>
                  </a:cubicBezTo>
                  <a:cubicBezTo>
                    <a:pt x="75" y="16"/>
                    <a:pt x="76" y="16"/>
                    <a:pt x="77" y="16"/>
                  </a:cubicBezTo>
                  <a:cubicBezTo>
                    <a:pt x="76" y="15"/>
                    <a:pt x="77" y="13"/>
                    <a:pt x="75" y="13"/>
                  </a:cubicBezTo>
                  <a:cubicBezTo>
                    <a:pt x="74" y="14"/>
                    <a:pt x="72" y="14"/>
                    <a:pt x="72" y="15"/>
                  </a:cubicBezTo>
                  <a:cubicBezTo>
                    <a:pt x="72" y="16"/>
                    <a:pt x="74" y="15"/>
                    <a:pt x="73" y="16"/>
                  </a:cubicBezTo>
                  <a:cubicBezTo>
                    <a:pt x="71" y="17"/>
                    <a:pt x="71" y="15"/>
                    <a:pt x="70" y="17"/>
                  </a:cubicBezTo>
                  <a:cubicBezTo>
                    <a:pt x="71" y="17"/>
                    <a:pt x="71" y="18"/>
                    <a:pt x="71" y="19"/>
                  </a:cubicBezTo>
                  <a:cubicBezTo>
                    <a:pt x="70" y="20"/>
                    <a:pt x="70" y="20"/>
                    <a:pt x="70" y="20"/>
                  </a:cubicBezTo>
                  <a:cubicBezTo>
                    <a:pt x="70" y="19"/>
                    <a:pt x="70" y="19"/>
                    <a:pt x="70" y="19"/>
                  </a:cubicBezTo>
                  <a:cubicBezTo>
                    <a:pt x="67" y="18"/>
                    <a:pt x="69" y="20"/>
                    <a:pt x="66" y="20"/>
                  </a:cubicBezTo>
                  <a:cubicBezTo>
                    <a:pt x="65" y="18"/>
                    <a:pt x="65" y="18"/>
                    <a:pt x="65" y="18"/>
                  </a:cubicBezTo>
                  <a:cubicBezTo>
                    <a:pt x="66" y="17"/>
                    <a:pt x="69" y="19"/>
                    <a:pt x="69" y="16"/>
                  </a:cubicBezTo>
                  <a:cubicBezTo>
                    <a:pt x="67" y="16"/>
                    <a:pt x="66" y="18"/>
                    <a:pt x="64" y="17"/>
                  </a:cubicBezTo>
                  <a:cubicBezTo>
                    <a:pt x="66" y="16"/>
                    <a:pt x="66" y="16"/>
                    <a:pt x="66" y="16"/>
                  </a:cubicBezTo>
                  <a:cubicBezTo>
                    <a:pt x="65" y="16"/>
                    <a:pt x="65" y="13"/>
                    <a:pt x="62" y="15"/>
                  </a:cubicBezTo>
                  <a:cubicBezTo>
                    <a:pt x="61" y="16"/>
                    <a:pt x="62" y="16"/>
                    <a:pt x="61" y="17"/>
                  </a:cubicBezTo>
                  <a:cubicBezTo>
                    <a:pt x="59" y="17"/>
                    <a:pt x="58" y="18"/>
                    <a:pt x="56" y="18"/>
                  </a:cubicBezTo>
                  <a:cubicBezTo>
                    <a:pt x="56" y="16"/>
                    <a:pt x="52" y="18"/>
                    <a:pt x="55" y="16"/>
                  </a:cubicBezTo>
                  <a:cubicBezTo>
                    <a:pt x="55" y="17"/>
                    <a:pt x="60" y="17"/>
                    <a:pt x="61" y="15"/>
                  </a:cubicBezTo>
                  <a:cubicBezTo>
                    <a:pt x="60" y="13"/>
                    <a:pt x="63" y="16"/>
                    <a:pt x="64" y="13"/>
                  </a:cubicBezTo>
                  <a:cubicBezTo>
                    <a:pt x="61" y="13"/>
                    <a:pt x="62" y="11"/>
                    <a:pt x="61" y="10"/>
                  </a:cubicBezTo>
                  <a:cubicBezTo>
                    <a:pt x="61" y="10"/>
                    <a:pt x="60" y="10"/>
                    <a:pt x="60" y="11"/>
                  </a:cubicBezTo>
                  <a:cubicBezTo>
                    <a:pt x="59" y="12"/>
                    <a:pt x="60" y="12"/>
                    <a:pt x="60" y="13"/>
                  </a:cubicBezTo>
                  <a:cubicBezTo>
                    <a:pt x="57" y="13"/>
                    <a:pt x="55" y="13"/>
                    <a:pt x="53" y="15"/>
                  </a:cubicBezTo>
                  <a:cubicBezTo>
                    <a:pt x="53" y="14"/>
                    <a:pt x="53" y="13"/>
                    <a:pt x="54" y="13"/>
                  </a:cubicBezTo>
                  <a:cubicBezTo>
                    <a:pt x="51" y="13"/>
                    <a:pt x="48" y="13"/>
                    <a:pt x="45" y="12"/>
                  </a:cubicBezTo>
                  <a:cubicBezTo>
                    <a:pt x="46" y="14"/>
                    <a:pt x="41" y="13"/>
                    <a:pt x="43" y="15"/>
                  </a:cubicBezTo>
                  <a:cubicBezTo>
                    <a:pt x="44" y="15"/>
                    <a:pt x="45" y="17"/>
                    <a:pt x="45" y="18"/>
                  </a:cubicBezTo>
                  <a:cubicBezTo>
                    <a:pt x="44" y="17"/>
                    <a:pt x="45" y="17"/>
                    <a:pt x="44" y="16"/>
                  </a:cubicBezTo>
                  <a:cubicBezTo>
                    <a:pt x="43" y="17"/>
                    <a:pt x="42" y="14"/>
                    <a:pt x="41" y="16"/>
                  </a:cubicBezTo>
                  <a:cubicBezTo>
                    <a:pt x="44" y="15"/>
                    <a:pt x="42" y="13"/>
                    <a:pt x="42" y="12"/>
                  </a:cubicBezTo>
                  <a:cubicBezTo>
                    <a:pt x="40" y="13"/>
                    <a:pt x="42" y="11"/>
                    <a:pt x="40" y="11"/>
                  </a:cubicBezTo>
                  <a:cubicBezTo>
                    <a:pt x="38" y="11"/>
                    <a:pt x="36" y="12"/>
                    <a:pt x="33" y="12"/>
                  </a:cubicBezTo>
                  <a:cubicBezTo>
                    <a:pt x="31" y="11"/>
                    <a:pt x="26" y="12"/>
                    <a:pt x="24" y="12"/>
                  </a:cubicBezTo>
                  <a:cubicBezTo>
                    <a:pt x="22" y="11"/>
                    <a:pt x="23" y="10"/>
                    <a:pt x="22" y="9"/>
                  </a:cubicBezTo>
                  <a:cubicBezTo>
                    <a:pt x="20" y="9"/>
                    <a:pt x="23" y="11"/>
                    <a:pt x="20" y="10"/>
                  </a:cubicBezTo>
                  <a:cubicBezTo>
                    <a:pt x="21" y="10"/>
                    <a:pt x="21" y="10"/>
                    <a:pt x="21" y="10"/>
                  </a:cubicBezTo>
                  <a:cubicBezTo>
                    <a:pt x="20" y="10"/>
                    <a:pt x="16" y="9"/>
                    <a:pt x="15" y="11"/>
                  </a:cubicBezTo>
                  <a:cubicBezTo>
                    <a:pt x="16" y="9"/>
                    <a:pt x="16" y="9"/>
                    <a:pt x="16" y="9"/>
                  </a:cubicBezTo>
                  <a:cubicBezTo>
                    <a:pt x="16" y="9"/>
                    <a:pt x="15" y="9"/>
                    <a:pt x="15" y="10"/>
                  </a:cubicBezTo>
                  <a:cubicBezTo>
                    <a:pt x="15" y="9"/>
                    <a:pt x="14" y="8"/>
                    <a:pt x="15" y="8"/>
                  </a:cubicBezTo>
                  <a:cubicBezTo>
                    <a:pt x="14" y="7"/>
                    <a:pt x="12" y="8"/>
                    <a:pt x="10" y="8"/>
                  </a:cubicBezTo>
                  <a:cubicBezTo>
                    <a:pt x="11" y="9"/>
                    <a:pt x="11" y="9"/>
                    <a:pt x="11" y="9"/>
                  </a:cubicBezTo>
                  <a:cubicBezTo>
                    <a:pt x="8" y="10"/>
                    <a:pt x="6" y="9"/>
                    <a:pt x="4" y="9"/>
                  </a:cubicBezTo>
                  <a:cubicBezTo>
                    <a:pt x="4" y="8"/>
                    <a:pt x="4" y="8"/>
                    <a:pt x="4" y="8"/>
                  </a:cubicBezTo>
                  <a:cubicBezTo>
                    <a:pt x="2" y="9"/>
                    <a:pt x="2" y="9"/>
                    <a:pt x="2" y="9"/>
                  </a:cubicBezTo>
                  <a:cubicBezTo>
                    <a:pt x="2" y="8"/>
                    <a:pt x="1" y="7"/>
                    <a:pt x="0" y="8"/>
                  </a:cubicBezTo>
                  <a:cubicBezTo>
                    <a:pt x="4" y="5"/>
                    <a:pt x="4" y="5"/>
                    <a:pt x="4" y="5"/>
                  </a:cubicBezTo>
                  <a:cubicBezTo>
                    <a:pt x="6" y="6"/>
                    <a:pt x="3" y="6"/>
                    <a:pt x="4" y="8"/>
                  </a:cubicBezTo>
                  <a:cubicBezTo>
                    <a:pt x="4" y="9"/>
                    <a:pt x="7" y="8"/>
                    <a:pt x="8" y="7"/>
                  </a:cubicBezTo>
                  <a:cubicBezTo>
                    <a:pt x="7" y="7"/>
                    <a:pt x="6" y="7"/>
                    <a:pt x="6" y="8"/>
                  </a:cubicBezTo>
                  <a:cubicBezTo>
                    <a:pt x="5" y="6"/>
                    <a:pt x="7" y="6"/>
                    <a:pt x="8" y="5"/>
                  </a:cubicBezTo>
                  <a:cubicBezTo>
                    <a:pt x="7" y="5"/>
                    <a:pt x="6" y="5"/>
                    <a:pt x="6" y="5"/>
                  </a:cubicBezTo>
                  <a:cubicBezTo>
                    <a:pt x="7" y="4"/>
                    <a:pt x="8" y="4"/>
                    <a:pt x="10" y="4"/>
                  </a:cubicBezTo>
                  <a:cubicBezTo>
                    <a:pt x="9" y="5"/>
                    <a:pt x="11" y="5"/>
                    <a:pt x="10" y="6"/>
                  </a:cubicBezTo>
                  <a:cubicBezTo>
                    <a:pt x="10" y="4"/>
                    <a:pt x="12" y="4"/>
                    <a:pt x="14" y="4"/>
                  </a:cubicBezTo>
                  <a:cubicBezTo>
                    <a:pt x="16" y="6"/>
                    <a:pt x="18" y="4"/>
                    <a:pt x="20" y="4"/>
                  </a:cubicBezTo>
                  <a:cubicBezTo>
                    <a:pt x="19" y="5"/>
                    <a:pt x="18" y="7"/>
                    <a:pt x="17" y="7"/>
                  </a:cubicBezTo>
                  <a:cubicBezTo>
                    <a:pt x="18" y="8"/>
                    <a:pt x="18" y="7"/>
                    <a:pt x="20" y="8"/>
                  </a:cubicBezTo>
                  <a:cubicBezTo>
                    <a:pt x="21" y="7"/>
                    <a:pt x="21" y="5"/>
                    <a:pt x="23" y="5"/>
                  </a:cubicBezTo>
                  <a:cubicBezTo>
                    <a:pt x="23" y="6"/>
                    <a:pt x="23" y="6"/>
                    <a:pt x="23" y="6"/>
                  </a:cubicBezTo>
                  <a:cubicBezTo>
                    <a:pt x="25" y="5"/>
                    <a:pt x="25" y="4"/>
                    <a:pt x="27" y="4"/>
                  </a:cubicBezTo>
                  <a:cubicBezTo>
                    <a:pt x="31" y="5"/>
                    <a:pt x="35" y="5"/>
                    <a:pt x="38" y="5"/>
                  </a:cubicBezTo>
                  <a:cubicBezTo>
                    <a:pt x="38" y="6"/>
                    <a:pt x="38" y="6"/>
                    <a:pt x="38" y="6"/>
                  </a:cubicBezTo>
                  <a:cubicBezTo>
                    <a:pt x="40" y="4"/>
                    <a:pt x="44" y="5"/>
                    <a:pt x="46" y="4"/>
                  </a:cubicBezTo>
                  <a:cubicBezTo>
                    <a:pt x="50" y="5"/>
                    <a:pt x="55" y="3"/>
                    <a:pt x="57" y="5"/>
                  </a:cubicBezTo>
                  <a:cubicBezTo>
                    <a:pt x="63" y="4"/>
                    <a:pt x="69" y="4"/>
                    <a:pt x="76" y="4"/>
                  </a:cubicBezTo>
                  <a:cubicBezTo>
                    <a:pt x="75" y="6"/>
                    <a:pt x="75" y="6"/>
                    <a:pt x="75" y="6"/>
                  </a:cubicBezTo>
                  <a:cubicBezTo>
                    <a:pt x="76" y="5"/>
                    <a:pt x="76" y="7"/>
                    <a:pt x="77" y="7"/>
                  </a:cubicBezTo>
                  <a:cubicBezTo>
                    <a:pt x="76" y="5"/>
                    <a:pt x="79" y="5"/>
                    <a:pt x="80" y="4"/>
                  </a:cubicBezTo>
                  <a:cubicBezTo>
                    <a:pt x="83" y="5"/>
                    <a:pt x="87" y="4"/>
                    <a:pt x="89" y="3"/>
                  </a:cubicBezTo>
                  <a:cubicBezTo>
                    <a:pt x="90" y="4"/>
                    <a:pt x="90" y="4"/>
                    <a:pt x="90" y="4"/>
                  </a:cubicBezTo>
                  <a:cubicBezTo>
                    <a:pt x="92" y="2"/>
                    <a:pt x="96" y="4"/>
                    <a:pt x="99" y="4"/>
                  </a:cubicBezTo>
                  <a:cubicBezTo>
                    <a:pt x="100" y="5"/>
                    <a:pt x="100" y="6"/>
                    <a:pt x="101" y="6"/>
                  </a:cubicBezTo>
                  <a:cubicBezTo>
                    <a:pt x="103" y="4"/>
                    <a:pt x="104" y="4"/>
                    <a:pt x="107" y="3"/>
                  </a:cubicBezTo>
                  <a:cubicBezTo>
                    <a:pt x="109" y="3"/>
                    <a:pt x="112" y="4"/>
                    <a:pt x="114" y="4"/>
                  </a:cubicBezTo>
                  <a:cubicBezTo>
                    <a:pt x="122" y="2"/>
                    <a:pt x="130" y="4"/>
                    <a:pt x="137" y="2"/>
                  </a:cubicBezTo>
                  <a:cubicBezTo>
                    <a:pt x="138" y="3"/>
                    <a:pt x="138" y="3"/>
                    <a:pt x="138" y="3"/>
                  </a:cubicBezTo>
                  <a:cubicBezTo>
                    <a:pt x="146" y="1"/>
                    <a:pt x="155" y="3"/>
                    <a:pt x="162" y="2"/>
                  </a:cubicBezTo>
                  <a:cubicBezTo>
                    <a:pt x="161" y="4"/>
                    <a:pt x="161" y="4"/>
                    <a:pt x="161" y="4"/>
                  </a:cubicBezTo>
                  <a:cubicBezTo>
                    <a:pt x="163" y="5"/>
                    <a:pt x="166" y="4"/>
                    <a:pt x="165" y="2"/>
                  </a:cubicBezTo>
                  <a:cubicBezTo>
                    <a:pt x="167" y="3"/>
                    <a:pt x="170" y="1"/>
                    <a:pt x="172" y="3"/>
                  </a:cubicBezTo>
                  <a:cubicBezTo>
                    <a:pt x="174" y="4"/>
                    <a:pt x="174" y="2"/>
                    <a:pt x="176" y="2"/>
                  </a:cubicBezTo>
                  <a:cubicBezTo>
                    <a:pt x="180" y="3"/>
                    <a:pt x="182" y="3"/>
                    <a:pt x="186" y="2"/>
                  </a:cubicBezTo>
                  <a:cubicBezTo>
                    <a:pt x="185" y="2"/>
                    <a:pt x="185" y="2"/>
                    <a:pt x="185" y="2"/>
                  </a:cubicBezTo>
                  <a:cubicBezTo>
                    <a:pt x="184" y="3"/>
                    <a:pt x="184" y="3"/>
                    <a:pt x="185" y="4"/>
                  </a:cubicBezTo>
                  <a:cubicBezTo>
                    <a:pt x="187" y="3"/>
                    <a:pt x="190" y="4"/>
                    <a:pt x="189" y="2"/>
                  </a:cubicBezTo>
                  <a:cubicBezTo>
                    <a:pt x="193" y="3"/>
                    <a:pt x="199" y="1"/>
                    <a:pt x="203" y="3"/>
                  </a:cubicBezTo>
                  <a:cubicBezTo>
                    <a:pt x="203" y="2"/>
                    <a:pt x="204" y="2"/>
                    <a:pt x="204" y="1"/>
                  </a:cubicBezTo>
                  <a:cubicBezTo>
                    <a:pt x="208" y="1"/>
                    <a:pt x="212" y="3"/>
                    <a:pt x="215" y="2"/>
                  </a:cubicBezTo>
                  <a:cubicBezTo>
                    <a:pt x="215" y="2"/>
                    <a:pt x="214" y="3"/>
                    <a:pt x="215" y="3"/>
                  </a:cubicBezTo>
                  <a:cubicBezTo>
                    <a:pt x="216" y="3"/>
                    <a:pt x="215" y="2"/>
                    <a:pt x="216" y="2"/>
                  </a:cubicBezTo>
                  <a:cubicBezTo>
                    <a:pt x="222" y="0"/>
                    <a:pt x="229" y="3"/>
                    <a:pt x="234" y="3"/>
                  </a:cubicBezTo>
                  <a:cubicBezTo>
                    <a:pt x="244" y="2"/>
                    <a:pt x="254" y="3"/>
                    <a:pt x="263" y="3"/>
                  </a:cubicBezTo>
                  <a:cubicBezTo>
                    <a:pt x="263" y="3"/>
                    <a:pt x="263" y="3"/>
                    <a:pt x="263" y="3"/>
                  </a:cubicBezTo>
                  <a:cubicBezTo>
                    <a:pt x="266" y="1"/>
                    <a:pt x="270" y="5"/>
                    <a:pt x="273" y="2"/>
                  </a:cubicBezTo>
                  <a:cubicBezTo>
                    <a:pt x="274" y="3"/>
                    <a:pt x="276" y="2"/>
                    <a:pt x="275" y="3"/>
                  </a:cubicBezTo>
                  <a:cubicBezTo>
                    <a:pt x="278" y="2"/>
                    <a:pt x="282" y="5"/>
                    <a:pt x="286" y="3"/>
                  </a:cubicBezTo>
                  <a:cubicBezTo>
                    <a:pt x="285" y="3"/>
                    <a:pt x="285" y="3"/>
                    <a:pt x="285" y="3"/>
                  </a:cubicBezTo>
                  <a:cubicBezTo>
                    <a:pt x="288" y="5"/>
                    <a:pt x="292" y="3"/>
                    <a:pt x="295" y="4"/>
                  </a:cubicBezTo>
                  <a:cubicBezTo>
                    <a:pt x="295" y="4"/>
                    <a:pt x="294" y="5"/>
                    <a:pt x="294" y="5"/>
                  </a:cubicBezTo>
                  <a:cubicBezTo>
                    <a:pt x="296" y="6"/>
                    <a:pt x="298" y="3"/>
                    <a:pt x="298" y="5"/>
                  </a:cubicBezTo>
                  <a:cubicBezTo>
                    <a:pt x="299" y="5"/>
                    <a:pt x="299" y="4"/>
                    <a:pt x="299" y="4"/>
                  </a:cubicBezTo>
                  <a:cubicBezTo>
                    <a:pt x="307" y="5"/>
                    <a:pt x="316" y="4"/>
                    <a:pt x="325" y="3"/>
                  </a:cubicBezTo>
                  <a:cubicBezTo>
                    <a:pt x="331" y="5"/>
                    <a:pt x="325" y="8"/>
                    <a:pt x="330" y="6"/>
                  </a:cubicBezTo>
                  <a:cubicBezTo>
                    <a:pt x="330" y="6"/>
                    <a:pt x="330" y="5"/>
                    <a:pt x="330" y="5"/>
                  </a:cubicBezTo>
                  <a:cubicBezTo>
                    <a:pt x="332" y="5"/>
                    <a:pt x="333" y="8"/>
                    <a:pt x="334" y="7"/>
                  </a:cubicBezTo>
                  <a:cubicBezTo>
                    <a:pt x="334" y="5"/>
                    <a:pt x="335" y="6"/>
                    <a:pt x="335" y="5"/>
                  </a:cubicBezTo>
                  <a:cubicBezTo>
                    <a:pt x="339" y="6"/>
                    <a:pt x="340" y="8"/>
                    <a:pt x="343" y="7"/>
                  </a:cubicBezTo>
                  <a:cubicBezTo>
                    <a:pt x="343" y="7"/>
                    <a:pt x="343" y="7"/>
                    <a:pt x="343" y="7"/>
                  </a:cubicBezTo>
                  <a:cubicBezTo>
                    <a:pt x="346" y="5"/>
                    <a:pt x="350" y="6"/>
                    <a:pt x="353" y="4"/>
                  </a:cubicBezTo>
                  <a:cubicBezTo>
                    <a:pt x="373" y="4"/>
                    <a:pt x="392" y="3"/>
                    <a:pt x="411" y="3"/>
                  </a:cubicBezTo>
                  <a:cubicBezTo>
                    <a:pt x="429" y="3"/>
                    <a:pt x="448" y="3"/>
                    <a:pt x="467" y="4"/>
                  </a:cubicBezTo>
                  <a:cubicBezTo>
                    <a:pt x="471" y="7"/>
                    <a:pt x="472" y="6"/>
                    <a:pt x="476" y="6"/>
                  </a:cubicBezTo>
                  <a:cubicBezTo>
                    <a:pt x="476" y="6"/>
                    <a:pt x="476" y="6"/>
                    <a:pt x="476" y="6"/>
                  </a:cubicBezTo>
                  <a:cubicBezTo>
                    <a:pt x="477" y="5"/>
                    <a:pt x="480" y="6"/>
                    <a:pt x="480" y="5"/>
                  </a:cubicBezTo>
                  <a:cubicBezTo>
                    <a:pt x="487" y="5"/>
                    <a:pt x="494" y="5"/>
                    <a:pt x="501" y="5"/>
                  </a:cubicBezTo>
                  <a:cubicBezTo>
                    <a:pt x="500" y="5"/>
                    <a:pt x="499" y="7"/>
                    <a:pt x="501" y="7"/>
                  </a:cubicBezTo>
                  <a:cubicBezTo>
                    <a:pt x="502" y="5"/>
                    <a:pt x="502" y="5"/>
                    <a:pt x="502" y="5"/>
                  </a:cubicBezTo>
                  <a:cubicBezTo>
                    <a:pt x="502" y="6"/>
                    <a:pt x="502" y="6"/>
                    <a:pt x="502" y="6"/>
                  </a:cubicBezTo>
                  <a:cubicBezTo>
                    <a:pt x="503" y="6"/>
                    <a:pt x="504" y="5"/>
                    <a:pt x="503" y="4"/>
                  </a:cubicBezTo>
                  <a:cubicBezTo>
                    <a:pt x="522" y="3"/>
                    <a:pt x="539" y="7"/>
                    <a:pt x="557" y="7"/>
                  </a:cubicBezTo>
                  <a:cubicBezTo>
                    <a:pt x="562" y="8"/>
                    <a:pt x="568" y="8"/>
                    <a:pt x="572" y="7"/>
                  </a:cubicBezTo>
                  <a:cubicBezTo>
                    <a:pt x="586" y="10"/>
                    <a:pt x="598" y="13"/>
                    <a:pt x="613" y="12"/>
                  </a:cubicBezTo>
                  <a:cubicBezTo>
                    <a:pt x="613" y="12"/>
                    <a:pt x="610" y="17"/>
                    <a:pt x="604" y="17"/>
                  </a:cubicBezTo>
                  <a:close/>
                </a:path>
              </a:pathLst>
            </a:custGeom>
            <a:solidFill>
              <a:schemeClr val="tx1"/>
            </a:solidFill>
            <a:ln w="9525">
              <a:noFill/>
              <a:round/>
              <a:headEnd/>
              <a:tailEnd/>
            </a:ln>
          </p:spPr>
          <p:txBody>
            <a:bodyPr vert="horz" wrap="square" lIns="91416" tIns="45708" rIns="91416" bIns="45708" numCol="1" anchor="t" anchorCtr="0" compatLnSpc="1">
              <a:prstTxWarp prst="textNoShape">
                <a:avLst/>
              </a:prstTxWarp>
            </a:bodyPr>
            <a:lstStyle/>
            <a:p>
              <a:pPr algn="ctr" fontAlgn="auto">
                <a:spcBef>
                  <a:spcPts val="0"/>
                </a:spcBef>
                <a:spcAft>
                  <a:spcPts val="0"/>
                </a:spcAft>
              </a:pPr>
              <a:endParaRPr lang="pl-PL">
                <a:solidFill>
                  <a:prstClr val="black"/>
                </a:solidFill>
                <a:latin typeface="+mn-lt"/>
                <a:ea typeface="+mn-ea"/>
              </a:endParaRPr>
            </a:p>
          </p:txBody>
        </p:sp>
        <p:sp>
          <p:nvSpPr>
            <p:cNvPr id="11" name="Freeform 145"/>
            <p:cNvSpPr>
              <a:spLocks/>
            </p:cNvSpPr>
            <p:nvPr/>
          </p:nvSpPr>
          <p:spPr bwMode="auto">
            <a:xfrm rot="16200000">
              <a:off x="3216397" y="3005301"/>
              <a:ext cx="2409570" cy="34272"/>
            </a:xfrm>
            <a:custGeom>
              <a:avLst/>
              <a:gdLst/>
              <a:ahLst/>
              <a:cxnLst>
                <a:cxn ang="0">
                  <a:pos x="543" y="15"/>
                </a:cxn>
                <a:cxn ang="0">
                  <a:pos x="525" y="15"/>
                </a:cxn>
                <a:cxn ang="0">
                  <a:pos x="488" y="18"/>
                </a:cxn>
                <a:cxn ang="0">
                  <a:pos x="475" y="17"/>
                </a:cxn>
                <a:cxn ang="0">
                  <a:pos x="436" y="15"/>
                </a:cxn>
                <a:cxn ang="0">
                  <a:pos x="423" y="15"/>
                </a:cxn>
                <a:cxn ang="0">
                  <a:pos x="401" y="16"/>
                </a:cxn>
                <a:cxn ang="0">
                  <a:pos x="382" y="15"/>
                </a:cxn>
                <a:cxn ang="0">
                  <a:pos x="372" y="14"/>
                </a:cxn>
                <a:cxn ang="0">
                  <a:pos x="363" y="16"/>
                </a:cxn>
                <a:cxn ang="0">
                  <a:pos x="341" y="18"/>
                </a:cxn>
                <a:cxn ang="0">
                  <a:pos x="329" y="17"/>
                </a:cxn>
                <a:cxn ang="0">
                  <a:pos x="316" y="19"/>
                </a:cxn>
                <a:cxn ang="0">
                  <a:pos x="300" y="17"/>
                </a:cxn>
                <a:cxn ang="0">
                  <a:pos x="282" y="17"/>
                </a:cxn>
                <a:cxn ang="0">
                  <a:pos x="259" y="16"/>
                </a:cxn>
                <a:cxn ang="0">
                  <a:pos x="250" y="17"/>
                </a:cxn>
                <a:cxn ang="0">
                  <a:pos x="241" y="15"/>
                </a:cxn>
                <a:cxn ang="0">
                  <a:pos x="233" y="17"/>
                </a:cxn>
                <a:cxn ang="0">
                  <a:pos x="230" y="17"/>
                </a:cxn>
                <a:cxn ang="0">
                  <a:pos x="219" y="17"/>
                </a:cxn>
                <a:cxn ang="0">
                  <a:pos x="188" y="17"/>
                </a:cxn>
                <a:cxn ang="0">
                  <a:pos x="176" y="17"/>
                </a:cxn>
                <a:cxn ang="0">
                  <a:pos x="166" y="17"/>
                </a:cxn>
                <a:cxn ang="0">
                  <a:pos x="140" y="16"/>
                </a:cxn>
                <a:cxn ang="0">
                  <a:pos x="134" y="12"/>
                </a:cxn>
                <a:cxn ang="0">
                  <a:pos x="125" y="16"/>
                </a:cxn>
                <a:cxn ang="0">
                  <a:pos x="118" y="20"/>
                </a:cxn>
                <a:cxn ang="0">
                  <a:pos x="106" y="18"/>
                </a:cxn>
                <a:cxn ang="0">
                  <a:pos x="102" y="20"/>
                </a:cxn>
                <a:cxn ang="0">
                  <a:pos x="97" y="18"/>
                </a:cxn>
                <a:cxn ang="0">
                  <a:pos x="88" y="15"/>
                </a:cxn>
                <a:cxn ang="0">
                  <a:pos x="78" y="18"/>
                </a:cxn>
                <a:cxn ang="0">
                  <a:pos x="73" y="16"/>
                </a:cxn>
                <a:cxn ang="0">
                  <a:pos x="65" y="18"/>
                </a:cxn>
                <a:cxn ang="0">
                  <a:pos x="56" y="18"/>
                </a:cxn>
                <a:cxn ang="0">
                  <a:pos x="60" y="13"/>
                </a:cxn>
                <a:cxn ang="0">
                  <a:pos x="44" y="16"/>
                </a:cxn>
                <a:cxn ang="0">
                  <a:pos x="22" y="9"/>
                </a:cxn>
                <a:cxn ang="0">
                  <a:pos x="15" y="8"/>
                </a:cxn>
                <a:cxn ang="0">
                  <a:pos x="0" y="8"/>
                </a:cxn>
                <a:cxn ang="0">
                  <a:pos x="6" y="5"/>
                </a:cxn>
                <a:cxn ang="0">
                  <a:pos x="20" y="8"/>
                </a:cxn>
                <a:cxn ang="0">
                  <a:pos x="46" y="4"/>
                </a:cxn>
                <a:cxn ang="0">
                  <a:pos x="89" y="3"/>
                </a:cxn>
                <a:cxn ang="0">
                  <a:pos x="137" y="2"/>
                </a:cxn>
                <a:cxn ang="0">
                  <a:pos x="176" y="2"/>
                </a:cxn>
                <a:cxn ang="0">
                  <a:pos x="204" y="1"/>
                </a:cxn>
                <a:cxn ang="0">
                  <a:pos x="263" y="3"/>
                </a:cxn>
                <a:cxn ang="0">
                  <a:pos x="294" y="5"/>
                </a:cxn>
                <a:cxn ang="0">
                  <a:pos x="334" y="7"/>
                </a:cxn>
                <a:cxn ang="0">
                  <a:pos x="467" y="4"/>
                </a:cxn>
                <a:cxn ang="0">
                  <a:pos x="502" y="5"/>
                </a:cxn>
                <a:cxn ang="0">
                  <a:pos x="604" y="17"/>
                </a:cxn>
              </a:cxnLst>
              <a:rect l="0" t="0" r="r" b="b"/>
              <a:pathLst>
                <a:path w="613" h="21">
                  <a:moveTo>
                    <a:pt x="604" y="17"/>
                  </a:moveTo>
                  <a:cubicBezTo>
                    <a:pt x="597" y="21"/>
                    <a:pt x="587" y="16"/>
                    <a:pt x="579" y="18"/>
                  </a:cubicBezTo>
                  <a:cubicBezTo>
                    <a:pt x="578" y="19"/>
                    <a:pt x="580" y="16"/>
                    <a:pt x="577" y="17"/>
                  </a:cubicBezTo>
                  <a:cubicBezTo>
                    <a:pt x="570" y="20"/>
                    <a:pt x="557" y="17"/>
                    <a:pt x="548" y="15"/>
                  </a:cubicBezTo>
                  <a:cubicBezTo>
                    <a:pt x="549" y="14"/>
                    <a:pt x="549" y="14"/>
                    <a:pt x="549" y="14"/>
                  </a:cubicBezTo>
                  <a:cubicBezTo>
                    <a:pt x="547" y="13"/>
                    <a:pt x="545" y="15"/>
                    <a:pt x="543" y="15"/>
                  </a:cubicBezTo>
                  <a:cubicBezTo>
                    <a:pt x="543" y="15"/>
                    <a:pt x="543" y="14"/>
                    <a:pt x="543" y="14"/>
                  </a:cubicBezTo>
                  <a:cubicBezTo>
                    <a:pt x="542" y="15"/>
                    <a:pt x="539" y="14"/>
                    <a:pt x="539" y="15"/>
                  </a:cubicBezTo>
                  <a:cubicBezTo>
                    <a:pt x="538" y="15"/>
                    <a:pt x="538" y="14"/>
                    <a:pt x="537" y="13"/>
                  </a:cubicBezTo>
                  <a:cubicBezTo>
                    <a:pt x="536" y="15"/>
                    <a:pt x="536" y="15"/>
                    <a:pt x="536" y="15"/>
                  </a:cubicBezTo>
                  <a:cubicBezTo>
                    <a:pt x="533" y="18"/>
                    <a:pt x="529" y="14"/>
                    <a:pt x="524" y="16"/>
                  </a:cubicBezTo>
                  <a:cubicBezTo>
                    <a:pt x="525" y="16"/>
                    <a:pt x="525" y="15"/>
                    <a:pt x="525" y="15"/>
                  </a:cubicBezTo>
                  <a:cubicBezTo>
                    <a:pt x="518" y="17"/>
                    <a:pt x="510" y="16"/>
                    <a:pt x="502" y="17"/>
                  </a:cubicBezTo>
                  <a:cubicBezTo>
                    <a:pt x="503" y="16"/>
                    <a:pt x="503" y="15"/>
                    <a:pt x="502" y="15"/>
                  </a:cubicBezTo>
                  <a:cubicBezTo>
                    <a:pt x="502" y="16"/>
                    <a:pt x="500" y="17"/>
                    <a:pt x="498" y="17"/>
                  </a:cubicBezTo>
                  <a:cubicBezTo>
                    <a:pt x="497" y="15"/>
                    <a:pt x="494" y="18"/>
                    <a:pt x="492" y="17"/>
                  </a:cubicBezTo>
                  <a:cubicBezTo>
                    <a:pt x="492" y="17"/>
                    <a:pt x="492" y="17"/>
                    <a:pt x="492" y="17"/>
                  </a:cubicBezTo>
                  <a:cubicBezTo>
                    <a:pt x="490" y="19"/>
                    <a:pt x="490" y="16"/>
                    <a:pt x="488" y="18"/>
                  </a:cubicBezTo>
                  <a:cubicBezTo>
                    <a:pt x="487" y="17"/>
                    <a:pt x="487" y="17"/>
                    <a:pt x="487" y="17"/>
                  </a:cubicBezTo>
                  <a:cubicBezTo>
                    <a:pt x="486" y="19"/>
                    <a:pt x="485" y="16"/>
                    <a:pt x="483" y="17"/>
                  </a:cubicBezTo>
                  <a:cubicBezTo>
                    <a:pt x="483" y="17"/>
                    <a:pt x="483" y="17"/>
                    <a:pt x="483" y="17"/>
                  </a:cubicBezTo>
                  <a:cubicBezTo>
                    <a:pt x="482" y="18"/>
                    <a:pt x="481" y="16"/>
                    <a:pt x="480" y="17"/>
                  </a:cubicBezTo>
                  <a:cubicBezTo>
                    <a:pt x="480" y="17"/>
                    <a:pt x="480" y="17"/>
                    <a:pt x="480" y="17"/>
                  </a:cubicBezTo>
                  <a:cubicBezTo>
                    <a:pt x="477" y="17"/>
                    <a:pt x="475" y="16"/>
                    <a:pt x="475" y="17"/>
                  </a:cubicBezTo>
                  <a:cubicBezTo>
                    <a:pt x="474" y="16"/>
                    <a:pt x="478" y="17"/>
                    <a:pt x="477" y="15"/>
                  </a:cubicBezTo>
                  <a:cubicBezTo>
                    <a:pt x="467" y="16"/>
                    <a:pt x="457" y="16"/>
                    <a:pt x="447" y="16"/>
                  </a:cubicBezTo>
                  <a:cubicBezTo>
                    <a:pt x="446" y="15"/>
                    <a:pt x="446" y="15"/>
                    <a:pt x="445" y="14"/>
                  </a:cubicBezTo>
                  <a:cubicBezTo>
                    <a:pt x="444" y="15"/>
                    <a:pt x="442" y="14"/>
                    <a:pt x="441" y="15"/>
                  </a:cubicBezTo>
                  <a:cubicBezTo>
                    <a:pt x="441" y="15"/>
                    <a:pt x="440" y="14"/>
                    <a:pt x="440" y="14"/>
                  </a:cubicBezTo>
                  <a:cubicBezTo>
                    <a:pt x="438" y="14"/>
                    <a:pt x="438" y="16"/>
                    <a:pt x="436" y="15"/>
                  </a:cubicBezTo>
                  <a:cubicBezTo>
                    <a:pt x="437" y="15"/>
                    <a:pt x="437" y="14"/>
                    <a:pt x="437" y="14"/>
                  </a:cubicBezTo>
                  <a:cubicBezTo>
                    <a:pt x="435" y="15"/>
                    <a:pt x="433" y="15"/>
                    <a:pt x="431" y="15"/>
                  </a:cubicBezTo>
                  <a:cubicBezTo>
                    <a:pt x="431" y="15"/>
                    <a:pt x="432" y="15"/>
                    <a:pt x="431" y="14"/>
                  </a:cubicBezTo>
                  <a:cubicBezTo>
                    <a:pt x="429" y="16"/>
                    <a:pt x="428" y="14"/>
                    <a:pt x="426" y="15"/>
                  </a:cubicBezTo>
                  <a:cubicBezTo>
                    <a:pt x="426" y="14"/>
                    <a:pt x="426" y="14"/>
                    <a:pt x="426" y="14"/>
                  </a:cubicBezTo>
                  <a:cubicBezTo>
                    <a:pt x="423" y="12"/>
                    <a:pt x="426" y="16"/>
                    <a:pt x="423" y="15"/>
                  </a:cubicBezTo>
                  <a:cubicBezTo>
                    <a:pt x="424" y="15"/>
                    <a:pt x="423" y="14"/>
                    <a:pt x="423" y="14"/>
                  </a:cubicBezTo>
                  <a:cubicBezTo>
                    <a:pt x="421" y="16"/>
                    <a:pt x="417" y="15"/>
                    <a:pt x="415" y="16"/>
                  </a:cubicBezTo>
                  <a:cubicBezTo>
                    <a:pt x="415" y="15"/>
                    <a:pt x="415" y="15"/>
                    <a:pt x="415" y="15"/>
                  </a:cubicBezTo>
                  <a:cubicBezTo>
                    <a:pt x="412" y="15"/>
                    <a:pt x="409" y="15"/>
                    <a:pt x="406" y="15"/>
                  </a:cubicBezTo>
                  <a:cubicBezTo>
                    <a:pt x="405" y="15"/>
                    <a:pt x="407" y="13"/>
                    <a:pt x="404" y="13"/>
                  </a:cubicBezTo>
                  <a:cubicBezTo>
                    <a:pt x="404" y="15"/>
                    <a:pt x="399" y="14"/>
                    <a:pt x="401" y="16"/>
                  </a:cubicBezTo>
                  <a:cubicBezTo>
                    <a:pt x="399" y="16"/>
                    <a:pt x="395" y="15"/>
                    <a:pt x="393" y="16"/>
                  </a:cubicBezTo>
                  <a:cubicBezTo>
                    <a:pt x="394" y="15"/>
                    <a:pt x="392" y="13"/>
                    <a:pt x="394" y="13"/>
                  </a:cubicBezTo>
                  <a:cubicBezTo>
                    <a:pt x="393" y="12"/>
                    <a:pt x="393" y="12"/>
                    <a:pt x="393" y="12"/>
                  </a:cubicBezTo>
                  <a:cubicBezTo>
                    <a:pt x="393" y="11"/>
                    <a:pt x="394" y="12"/>
                    <a:pt x="394" y="11"/>
                  </a:cubicBezTo>
                  <a:cubicBezTo>
                    <a:pt x="393" y="11"/>
                    <a:pt x="390" y="12"/>
                    <a:pt x="389" y="12"/>
                  </a:cubicBezTo>
                  <a:cubicBezTo>
                    <a:pt x="387" y="13"/>
                    <a:pt x="385" y="15"/>
                    <a:pt x="382" y="15"/>
                  </a:cubicBezTo>
                  <a:cubicBezTo>
                    <a:pt x="384" y="15"/>
                    <a:pt x="382" y="13"/>
                    <a:pt x="383" y="13"/>
                  </a:cubicBezTo>
                  <a:cubicBezTo>
                    <a:pt x="378" y="17"/>
                    <a:pt x="378" y="17"/>
                    <a:pt x="378" y="17"/>
                  </a:cubicBezTo>
                  <a:cubicBezTo>
                    <a:pt x="377" y="17"/>
                    <a:pt x="378" y="15"/>
                    <a:pt x="377" y="16"/>
                  </a:cubicBezTo>
                  <a:cubicBezTo>
                    <a:pt x="377" y="16"/>
                    <a:pt x="376" y="16"/>
                    <a:pt x="376" y="17"/>
                  </a:cubicBezTo>
                  <a:cubicBezTo>
                    <a:pt x="375" y="17"/>
                    <a:pt x="372" y="17"/>
                    <a:pt x="371" y="15"/>
                  </a:cubicBezTo>
                  <a:cubicBezTo>
                    <a:pt x="371" y="15"/>
                    <a:pt x="373" y="15"/>
                    <a:pt x="372" y="14"/>
                  </a:cubicBezTo>
                  <a:cubicBezTo>
                    <a:pt x="370" y="14"/>
                    <a:pt x="370" y="15"/>
                    <a:pt x="368" y="15"/>
                  </a:cubicBezTo>
                  <a:cubicBezTo>
                    <a:pt x="368" y="15"/>
                    <a:pt x="368" y="15"/>
                    <a:pt x="368" y="15"/>
                  </a:cubicBezTo>
                  <a:cubicBezTo>
                    <a:pt x="367" y="14"/>
                    <a:pt x="364" y="15"/>
                    <a:pt x="366" y="16"/>
                  </a:cubicBezTo>
                  <a:cubicBezTo>
                    <a:pt x="366" y="17"/>
                    <a:pt x="365" y="15"/>
                    <a:pt x="367" y="16"/>
                  </a:cubicBezTo>
                  <a:cubicBezTo>
                    <a:pt x="366" y="17"/>
                    <a:pt x="364" y="17"/>
                    <a:pt x="362" y="17"/>
                  </a:cubicBezTo>
                  <a:cubicBezTo>
                    <a:pt x="362" y="17"/>
                    <a:pt x="362" y="16"/>
                    <a:pt x="363" y="16"/>
                  </a:cubicBezTo>
                  <a:cubicBezTo>
                    <a:pt x="360" y="17"/>
                    <a:pt x="357" y="18"/>
                    <a:pt x="355" y="18"/>
                  </a:cubicBezTo>
                  <a:cubicBezTo>
                    <a:pt x="355" y="19"/>
                    <a:pt x="356" y="17"/>
                    <a:pt x="356" y="17"/>
                  </a:cubicBezTo>
                  <a:cubicBezTo>
                    <a:pt x="353" y="16"/>
                    <a:pt x="349" y="19"/>
                    <a:pt x="346" y="17"/>
                  </a:cubicBezTo>
                  <a:cubicBezTo>
                    <a:pt x="346" y="17"/>
                    <a:pt x="346" y="18"/>
                    <a:pt x="346" y="18"/>
                  </a:cubicBezTo>
                  <a:cubicBezTo>
                    <a:pt x="344" y="18"/>
                    <a:pt x="345" y="17"/>
                    <a:pt x="343" y="17"/>
                  </a:cubicBezTo>
                  <a:cubicBezTo>
                    <a:pt x="343" y="16"/>
                    <a:pt x="342" y="17"/>
                    <a:pt x="341" y="18"/>
                  </a:cubicBezTo>
                  <a:cubicBezTo>
                    <a:pt x="340" y="18"/>
                    <a:pt x="341" y="17"/>
                    <a:pt x="342" y="17"/>
                  </a:cubicBezTo>
                  <a:cubicBezTo>
                    <a:pt x="340" y="18"/>
                    <a:pt x="334" y="19"/>
                    <a:pt x="330" y="18"/>
                  </a:cubicBezTo>
                  <a:cubicBezTo>
                    <a:pt x="330" y="18"/>
                    <a:pt x="328" y="20"/>
                    <a:pt x="327" y="19"/>
                  </a:cubicBezTo>
                  <a:cubicBezTo>
                    <a:pt x="327" y="18"/>
                    <a:pt x="327" y="18"/>
                    <a:pt x="327" y="18"/>
                  </a:cubicBezTo>
                  <a:cubicBezTo>
                    <a:pt x="327" y="17"/>
                    <a:pt x="324" y="18"/>
                    <a:pt x="324" y="17"/>
                  </a:cubicBezTo>
                  <a:cubicBezTo>
                    <a:pt x="322" y="19"/>
                    <a:pt x="331" y="16"/>
                    <a:pt x="329" y="17"/>
                  </a:cubicBezTo>
                  <a:cubicBezTo>
                    <a:pt x="328" y="16"/>
                    <a:pt x="325" y="19"/>
                    <a:pt x="326" y="17"/>
                  </a:cubicBezTo>
                  <a:cubicBezTo>
                    <a:pt x="324" y="17"/>
                    <a:pt x="323" y="19"/>
                    <a:pt x="321" y="18"/>
                  </a:cubicBezTo>
                  <a:cubicBezTo>
                    <a:pt x="321" y="18"/>
                    <a:pt x="322" y="16"/>
                    <a:pt x="321" y="16"/>
                  </a:cubicBezTo>
                  <a:cubicBezTo>
                    <a:pt x="319" y="16"/>
                    <a:pt x="320" y="17"/>
                    <a:pt x="318" y="17"/>
                  </a:cubicBezTo>
                  <a:cubicBezTo>
                    <a:pt x="317" y="17"/>
                    <a:pt x="317" y="17"/>
                    <a:pt x="317" y="17"/>
                  </a:cubicBezTo>
                  <a:cubicBezTo>
                    <a:pt x="317" y="19"/>
                    <a:pt x="315" y="17"/>
                    <a:pt x="316" y="19"/>
                  </a:cubicBezTo>
                  <a:cubicBezTo>
                    <a:pt x="316" y="18"/>
                    <a:pt x="312" y="19"/>
                    <a:pt x="313" y="17"/>
                  </a:cubicBezTo>
                  <a:cubicBezTo>
                    <a:pt x="313" y="16"/>
                    <a:pt x="313" y="16"/>
                    <a:pt x="313" y="16"/>
                  </a:cubicBezTo>
                  <a:cubicBezTo>
                    <a:pt x="312" y="16"/>
                    <a:pt x="311" y="17"/>
                    <a:pt x="310" y="18"/>
                  </a:cubicBezTo>
                  <a:cubicBezTo>
                    <a:pt x="310" y="18"/>
                    <a:pt x="310" y="17"/>
                    <a:pt x="310" y="17"/>
                  </a:cubicBezTo>
                  <a:cubicBezTo>
                    <a:pt x="310" y="20"/>
                    <a:pt x="308" y="17"/>
                    <a:pt x="306" y="19"/>
                  </a:cubicBezTo>
                  <a:cubicBezTo>
                    <a:pt x="304" y="18"/>
                    <a:pt x="301" y="19"/>
                    <a:pt x="300" y="17"/>
                  </a:cubicBezTo>
                  <a:cubicBezTo>
                    <a:pt x="298" y="18"/>
                    <a:pt x="297" y="19"/>
                    <a:pt x="295" y="18"/>
                  </a:cubicBezTo>
                  <a:cubicBezTo>
                    <a:pt x="295" y="18"/>
                    <a:pt x="296" y="18"/>
                    <a:pt x="296" y="17"/>
                  </a:cubicBezTo>
                  <a:cubicBezTo>
                    <a:pt x="295" y="17"/>
                    <a:pt x="294" y="17"/>
                    <a:pt x="293" y="18"/>
                  </a:cubicBezTo>
                  <a:cubicBezTo>
                    <a:pt x="293" y="17"/>
                    <a:pt x="291" y="16"/>
                    <a:pt x="289" y="15"/>
                  </a:cubicBezTo>
                  <a:cubicBezTo>
                    <a:pt x="288" y="16"/>
                    <a:pt x="288" y="17"/>
                    <a:pt x="288" y="18"/>
                  </a:cubicBezTo>
                  <a:cubicBezTo>
                    <a:pt x="287" y="16"/>
                    <a:pt x="283" y="20"/>
                    <a:pt x="282" y="17"/>
                  </a:cubicBezTo>
                  <a:cubicBezTo>
                    <a:pt x="282" y="17"/>
                    <a:pt x="284" y="16"/>
                    <a:pt x="283" y="16"/>
                  </a:cubicBezTo>
                  <a:cubicBezTo>
                    <a:pt x="281" y="13"/>
                    <a:pt x="280" y="17"/>
                    <a:pt x="277" y="16"/>
                  </a:cubicBezTo>
                  <a:cubicBezTo>
                    <a:pt x="278" y="18"/>
                    <a:pt x="278" y="18"/>
                    <a:pt x="278" y="18"/>
                  </a:cubicBezTo>
                  <a:cubicBezTo>
                    <a:pt x="277" y="17"/>
                    <a:pt x="274" y="19"/>
                    <a:pt x="274" y="17"/>
                  </a:cubicBezTo>
                  <a:cubicBezTo>
                    <a:pt x="273" y="18"/>
                    <a:pt x="271" y="17"/>
                    <a:pt x="272" y="18"/>
                  </a:cubicBezTo>
                  <a:cubicBezTo>
                    <a:pt x="268" y="17"/>
                    <a:pt x="262" y="19"/>
                    <a:pt x="259" y="16"/>
                  </a:cubicBezTo>
                  <a:cubicBezTo>
                    <a:pt x="259" y="16"/>
                    <a:pt x="257" y="16"/>
                    <a:pt x="258" y="17"/>
                  </a:cubicBezTo>
                  <a:cubicBezTo>
                    <a:pt x="259" y="18"/>
                    <a:pt x="259" y="16"/>
                    <a:pt x="259" y="17"/>
                  </a:cubicBezTo>
                  <a:cubicBezTo>
                    <a:pt x="259" y="17"/>
                    <a:pt x="259" y="17"/>
                    <a:pt x="259" y="18"/>
                  </a:cubicBezTo>
                  <a:cubicBezTo>
                    <a:pt x="257" y="17"/>
                    <a:pt x="256" y="17"/>
                    <a:pt x="258" y="15"/>
                  </a:cubicBezTo>
                  <a:cubicBezTo>
                    <a:pt x="255" y="14"/>
                    <a:pt x="255" y="19"/>
                    <a:pt x="251" y="18"/>
                  </a:cubicBezTo>
                  <a:cubicBezTo>
                    <a:pt x="251" y="17"/>
                    <a:pt x="251" y="17"/>
                    <a:pt x="250" y="17"/>
                  </a:cubicBezTo>
                  <a:cubicBezTo>
                    <a:pt x="248" y="18"/>
                    <a:pt x="248" y="18"/>
                    <a:pt x="248" y="18"/>
                  </a:cubicBezTo>
                  <a:cubicBezTo>
                    <a:pt x="246" y="18"/>
                    <a:pt x="247" y="16"/>
                    <a:pt x="247" y="15"/>
                  </a:cubicBezTo>
                  <a:cubicBezTo>
                    <a:pt x="246" y="15"/>
                    <a:pt x="244" y="15"/>
                    <a:pt x="243" y="16"/>
                  </a:cubicBezTo>
                  <a:cubicBezTo>
                    <a:pt x="242" y="14"/>
                    <a:pt x="242" y="14"/>
                    <a:pt x="242" y="14"/>
                  </a:cubicBezTo>
                  <a:cubicBezTo>
                    <a:pt x="243" y="16"/>
                    <a:pt x="241" y="15"/>
                    <a:pt x="240" y="16"/>
                  </a:cubicBezTo>
                  <a:cubicBezTo>
                    <a:pt x="241" y="15"/>
                    <a:pt x="241" y="15"/>
                    <a:pt x="241" y="15"/>
                  </a:cubicBezTo>
                  <a:cubicBezTo>
                    <a:pt x="241" y="15"/>
                    <a:pt x="239" y="15"/>
                    <a:pt x="239" y="15"/>
                  </a:cubicBezTo>
                  <a:cubicBezTo>
                    <a:pt x="239" y="16"/>
                    <a:pt x="240" y="16"/>
                    <a:pt x="241" y="17"/>
                  </a:cubicBezTo>
                  <a:cubicBezTo>
                    <a:pt x="240" y="17"/>
                    <a:pt x="239" y="17"/>
                    <a:pt x="239" y="18"/>
                  </a:cubicBezTo>
                  <a:cubicBezTo>
                    <a:pt x="239" y="16"/>
                    <a:pt x="237" y="17"/>
                    <a:pt x="236" y="17"/>
                  </a:cubicBezTo>
                  <a:cubicBezTo>
                    <a:pt x="235" y="16"/>
                    <a:pt x="234" y="18"/>
                    <a:pt x="234" y="18"/>
                  </a:cubicBezTo>
                  <a:cubicBezTo>
                    <a:pt x="234" y="17"/>
                    <a:pt x="232" y="18"/>
                    <a:pt x="233" y="17"/>
                  </a:cubicBezTo>
                  <a:cubicBezTo>
                    <a:pt x="233" y="16"/>
                    <a:pt x="234" y="17"/>
                    <a:pt x="235" y="17"/>
                  </a:cubicBezTo>
                  <a:cubicBezTo>
                    <a:pt x="234" y="16"/>
                    <a:pt x="234" y="15"/>
                    <a:pt x="232" y="16"/>
                  </a:cubicBezTo>
                  <a:cubicBezTo>
                    <a:pt x="231" y="16"/>
                    <a:pt x="233" y="18"/>
                    <a:pt x="231" y="18"/>
                  </a:cubicBezTo>
                  <a:cubicBezTo>
                    <a:pt x="231" y="17"/>
                    <a:pt x="231" y="17"/>
                    <a:pt x="232" y="16"/>
                  </a:cubicBezTo>
                  <a:cubicBezTo>
                    <a:pt x="230" y="16"/>
                    <a:pt x="230" y="16"/>
                    <a:pt x="230" y="16"/>
                  </a:cubicBezTo>
                  <a:cubicBezTo>
                    <a:pt x="230" y="17"/>
                    <a:pt x="230" y="17"/>
                    <a:pt x="230" y="17"/>
                  </a:cubicBezTo>
                  <a:cubicBezTo>
                    <a:pt x="229" y="16"/>
                    <a:pt x="229" y="16"/>
                    <a:pt x="229" y="16"/>
                  </a:cubicBezTo>
                  <a:cubicBezTo>
                    <a:pt x="229" y="17"/>
                    <a:pt x="226" y="17"/>
                    <a:pt x="226" y="18"/>
                  </a:cubicBezTo>
                  <a:cubicBezTo>
                    <a:pt x="225" y="18"/>
                    <a:pt x="224" y="17"/>
                    <a:pt x="223" y="17"/>
                  </a:cubicBezTo>
                  <a:cubicBezTo>
                    <a:pt x="223" y="17"/>
                    <a:pt x="223" y="17"/>
                    <a:pt x="223" y="17"/>
                  </a:cubicBezTo>
                  <a:cubicBezTo>
                    <a:pt x="222" y="16"/>
                    <a:pt x="220" y="17"/>
                    <a:pt x="219" y="17"/>
                  </a:cubicBezTo>
                  <a:cubicBezTo>
                    <a:pt x="219" y="17"/>
                    <a:pt x="219" y="17"/>
                    <a:pt x="219" y="17"/>
                  </a:cubicBezTo>
                  <a:cubicBezTo>
                    <a:pt x="218" y="17"/>
                    <a:pt x="217" y="17"/>
                    <a:pt x="216" y="18"/>
                  </a:cubicBezTo>
                  <a:cubicBezTo>
                    <a:pt x="214" y="17"/>
                    <a:pt x="215" y="13"/>
                    <a:pt x="214" y="15"/>
                  </a:cubicBezTo>
                  <a:cubicBezTo>
                    <a:pt x="212" y="15"/>
                    <a:pt x="211" y="17"/>
                    <a:pt x="212" y="18"/>
                  </a:cubicBezTo>
                  <a:cubicBezTo>
                    <a:pt x="209" y="17"/>
                    <a:pt x="205" y="19"/>
                    <a:pt x="202" y="17"/>
                  </a:cubicBezTo>
                  <a:cubicBezTo>
                    <a:pt x="202" y="17"/>
                    <a:pt x="202" y="18"/>
                    <a:pt x="201" y="18"/>
                  </a:cubicBezTo>
                  <a:cubicBezTo>
                    <a:pt x="197" y="17"/>
                    <a:pt x="192" y="19"/>
                    <a:pt x="188" y="17"/>
                  </a:cubicBezTo>
                  <a:cubicBezTo>
                    <a:pt x="190" y="16"/>
                    <a:pt x="188" y="16"/>
                    <a:pt x="188" y="15"/>
                  </a:cubicBezTo>
                  <a:cubicBezTo>
                    <a:pt x="187" y="16"/>
                    <a:pt x="187" y="14"/>
                    <a:pt x="187" y="16"/>
                  </a:cubicBezTo>
                  <a:cubicBezTo>
                    <a:pt x="187" y="17"/>
                    <a:pt x="187" y="17"/>
                    <a:pt x="188" y="18"/>
                  </a:cubicBezTo>
                  <a:cubicBezTo>
                    <a:pt x="185" y="18"/>
                    <a:pt x="181" y="18"/>
                    <a:pt x="180" y="17"/>
                  </a:cubicBezTo>
                  <a:cubicBezTo>
                    <a:pt x="181" y="18"/>
                    <a:pt x="180" y="18"/>
                    <a:pt x="179" y="18"/>
                  </a:cubicBezTo>
                  <a:cubicBezTo>
                    <a:pt x="180" y="17"/>
                    <a:pt x="178" y="16"/>
                    <a:pt x="176" y="17"/>
                  </a:cubicBezTo>
                  <a:cubicBezTo>
                    <a:pt x="176" y="18"/>
                    <a:pt x="176" y="18"/>
                    <a:pt x="176" y="18"/>
                  </a:cubicBezTo>
                  <a:cubicBezTo>
                    <a:pt x="175" y="17"/>
                    <a:pt x="175" y="17"/>
                    <a:pt x="175" y="17"/>
                  </a:cubicBezTo>
                  <a:cubicBezTo>
                    <a:pt x="174" y="17"/>
                    <a:pt x="174" y="19"/>
                    <a:pt x="173" y="18"/>
                  </a:cubicBezTo>
                  <a:cubicBezTo>
                    <a:pt x="172" y="17"/>
                    <a:pt x="172" y="17"/>
                    <a:pt x="172" y="17"/>
                  </a:cubicBezTo>
                  <a:cubicBezTo>
                    <a:pt x="171" y="18"/>
                    <a:pt x="169" y="19"/>
                    <a:pt x="167" y="18"/>
                  </a:cubicBezTo>
                  <a:cubicBezTo>
                    <a:pt x="166" y="17"/>
                    <a:pt x="166" y="17"/>
                    <a:pt x="166" y="17"/>
                  </a:cubicBezTo>
                  <a:cubicBezTo>
                    <a:pt x="165" y="17"/>
                    <a:pt x="164" y="18"/>
                    <a:pt x="165" y="18"/>
                  </a:cubicBezTo>
                  <a:cubicBezTo>
                    <a:pt x="162" y="17"/>
                    <a:pt x="160" y="17"/>
                    <a:pt x="160" y="16"/>
                  </a:cubicBezTo>
                  <a:cubicBezTo>
                    <a:pt x="155" y="19"/>
                    <a:pt x="147" y="19"/>
                    <a:pt x="142" y="19"/>
                  </a:cubicBezTo>
                  <a:cubicBezTo>
                    <a:pt x="142" y="18"/>
                    <a:pt x="142" y="18"/>
                    <a:pt x="142" y="18"/>
                  </a:cubicBezTo>
                  <a:cubicBezTo>
                    <a:pt x="140" y="17"/>
                    <a:pt x="141" y="19"/>
                    <a:pt x="140" y="19"/>
                  </a:cubicBezTo>
                  <a:cubicBezTo>
                    <a:pt x="141" y="18"/>
                    <a:pt x="139" y="17"/>
                    <a:pt x="140" y="16"/>
                  </a:cubicBezTo>
                  <a:cubicBezTo>
                    <a:pt x="138" y="15"/>
                    <a:pt x="137" y="17"/>
                    <a:pt x="136" y="18"/>
                  </a:cubicBezTo>
                  <a:cubicBezTo>
                    <a:pt x="136" y="19"/>
                    <a:pt x="137" y="17"/>
                    <a:pt x="137" y="18"/>
                  </a:cubicBezTo>
                  <a:cubicBezTo>
                    <a:pt x="137" y="19"/>
                    <a:pt x="134" y="18"/>
                    <a:pt x="133" y="19"/>
                  </a:cubicBezTo>
                  <a:cubicBezTo>
                    <a:pt x="133" y="18"/>
                    <a:pt x="133" y="17"/>
                    <a:pt x="134" y="17"/>
                  </a:cubicBezTo>
                  <a:cubicBezTo>
                    <a:pt x="132" y="17"/>
                    <a:pt x="132" y="17"/>
                    <a:pt x="132" y="17"/>
                  </a:cubicBezTo>
                  <a:cubicBezTo>
                    <a:pt x="131" y="16"/>
                    <a:pt x="136" y="14"/>
                    <a:pt x="134" y="12"/>
                  </a:cubicBezTo>
                  <a:cubicBezTo>
                    <a:pt x="133" y="12"/>
                    <a:pt x="133" y="12"/>
                    <a:pt x="133" y="12"/>
                  </a:cubicBezTo>
                  <a:cubicBezTo>
                    <a:pt x="132" y="11"/>
                    <a:pt x="136" y="10"/>
                    <a:pt x="133" y="10"/>
                  </a:cubicBezTo>
                  <a:cubicBezTo>
                    <a:pt x="132" y="11"/>
                    <a:pt x="131" y="13"/>
                    <a:pt x="132" y="14"/>
                  </a:cubicBezTo>
                  <a:cubicBezTo>
                    <a:pt x="129" y="14"/>
                    <a:pt x="131" y="17"/>
                    <a:pt x="128" y="17"/>
                  </a:cubicBezTo>
                  <a:cubicBezTo>
                    <a:pt x="127" y="16"/>
                    <a:pt x="130" y="17"/>
                    <a:pt x="129" y="16"/>
                  </a:cubicBezTo>
                  <a:cubicBezTo>
                    <a:pt x="128" y="14"/>
                    <a:pt x="127" y="16"/>
                    <a:pt x="125" y="16"/>
                  </a:cubicBezTo>
                  <a:cubicBezTo>
                    <a:pt x="127" y="16"/>
                    <a:pt x="126" y="18"/>
                    <a:pt x="125" y="18"/>
                  </a:cubicBezTo>
                  <a:cubicBezTo>
                    <a:pt x="123" y="17"/>
                    <a:pt x="126" y="17"/>
                    <a:pt x="124" y="17"/>
                  </a:cubicBezTo>
                  <a:cubicBezTo>
                    <a:pt x="123" y="17"/>
                    <a:pt x="121" y="18"/>
                    <a:pt x="123" y="19"/>
                  </a:cubicBezTo>
                  <a:cubicBezTo>
                    <a:pt x="122" y="21"/>
                    <a:pt x="121" y="18"/>
                    <a:pt x="119" y="20"/>
                  </a:cubicBezTo>
                  <a:cubicBezTo>
                    <a:pt x="119" y="18"/>
                    <a:pt x="122" y="16"/>
                    <a:pt x="119" y="16"/>
                  </a:cubicBezTo>
                  <a:cubicBezTo>
                    <a:pt x="120" y="17"/>
                    <a:pt x="116" y="17"/>
                    <a:pt x="118" y="20"/>
                  </a:cubicBezTo>
                  <a:cubicBezTo>
                    <a:pt x="117" y="19"/>
                    <a:pt x="117" y="18"/>
                    <a:pt x="117" y="17"/>
                  </a:cubicBezTo>
                  <a:cubicBezTo>
                    <a:pt x="116" y="16"/>
                    <a:pt x="114" y="20"/>
                    <a:pt x="114" y="17"/>
                  </a:cubicBezTo>
                  <a:cubicBezTo>
                    <a:pt x="113" y="18"/>
                    <a:pt x="113" y="18"/>
                    <a:pt x="113" y="18"/>
                  </a:cubicBezTo>
                  <a:cubicBezTo>
                    <a:pt x="113" y="18"/>
                    <a:pt x="112" y="18"/>
                    <a:pt x="111" y="17"/>
                  </a:cubicBezTo>
                  <a:cubicBezTo>
                    <a:pt x="110" y="17"/>
                    <a:pt x="108" y="19"/>
                    <a:pt x="108" y="16"/>
                  </a:cubicBezTo>
                  <a:cubicBezTo>
                    <a:pt x="107" y="17"/>
                    <a:pt x="105" y="17"/>
                    <a:pt x="106" y="18"/>
                  </a:cubicBezTo>
                  <a:cubicBezTo>
                    <a:pt x="107" y="19"/>
                    <a:pt x="108" y="17"/>
                    <a:pt x="109" y="19"/>
                  </a:cubicBezTo>
                  <a:cubicBezTo>
                    <a:pt x="107" y="17"/>
                    <a:pt x="106" y="19"/>
                    <a:pt x="105" y="20"/>
                  </a:cubicBezTo>
                  <a:cubicBezTo>
                    <a:pt x="105" y="19"/>
                    <a:pt x="105" y="19"/>
                    <a:pt x="105" y="19"/>
                  </a:cubicBezTo>
                  <a:cubicBezTo>
                    <a:pt x="105" y="19"/>
                    <a:pt x="103" y="19"/>
                    <a:pt x="103" y="20"/>
                  </a:cubicBezTo>
                  <a:cubicBezTo>
                    <a:pt x="103" y="19"/>
                    <a:pt x="103" y="19"/>
                    <a:pt x="103" y="19"/>
                  </a:cubicBezTo>
                  <a:cubicBezTo>
                    <a:pt x="102" y="20"/>
                    <a:pt x="102" y="20"/>
                    <a:pt x="102" y="20"/>
                  </a:cubicBezTo>
                  <a:cubicBezTo>
                    <a:pt x="100" y="20"/>
                    <a:pt x="101" y="18"/>
                    <a:pt x="99" y="18"/>
                  </a:cubicBezTo>
                  <a:cubicBezTo>
                    <a:pt x="101" y="17"/>
                    <a:pt x="101" y="17"/>
                    <a:pt x="101" y="17"/>
                  </a:cubicBezTo>
                  <a:cubicBezTo>
                    <a:pt x="101" y="17"/>
                    <a:pt x="100" y="16"/>
                    <a:pt x="99" y="16"/>
                  </a:cubicBezTo>
                  <a:cubicBezTo>
                    <a:pt x="98" y="18"/>
                    <a:pt x="97" y="19"/>
                    <a:pt x="97" y="20"/>
                  </a:cubicBezTo>
                  <a:cubicBezTo>
                    <a:pt x="96" y="20"/>
                    <a:pt x="97" y="19"/>
                    <a:pt x="95" y="20"/>
                  </a:cubicBezTo>
                  <a:cubicBezTo>
                    <a:pt x="97" y="18"/>
                    <a:pt x="97" y="18"/>
                    <a:pt x="97" y="18"/>
                  </a:cubicBezTo>
                  <a:cubicBezTo>
                    <a:pt x="97" y="18"/>
                    <a:pt x="96" y="16"/>
                    <a:pt x="94" y="16"/>
                  </a:cubicBezTo>
                  <a:cubicBezTo>
                    <a:pt x="93" y="17"/>
                    <a:pt x="91" y="18"/>
                    <a:pt x="93" y="19"/>
                  </a:cubicBezTo>
                  <a:cubicBezTo>
                    <a:pt x="92" y="19"/>
                    <a:pt x="91" y="18"/>
                    <a:pt x="92" y="18"/>
                  </a:cubicBezTo>
                  <a:cubicBezTo>
                    <a:pt x="90" y="18"/>
                    <a:pt x="92" y="19"/>
                    <a:pt x="90" y="19"/>
                  </a:cubicBezTo>
                  <a:cubicBezTo>
                    <a:pt x="90" y="19"/>
                    <a:pt x="87" y="18"/>
                    <a:pt x="86" y="16"/>
                  </a:cubicBezTo>
                  <a:cubicBezTo>
                    <a:pt x="88" y="15"/>
                    <a:pt x="88" y="15"/>
                    <a:pt x="88" y="15"/>
                  </a:cubicBezTo>
                  <a:cubicBezTo>
                    <a:pt x="87" y="15"/>
                    <a:pt x="87" y="15"/>
                    <a:pt x="87" y="15"/>
                  </a:cubicBezTo>
                  <a:cubicBezTo>
                    <a:pt x="88" y="13"/>
                    <a:pt x="86" y="13"/>
                    <a:pt x="87" y="12"/>
                  </a:cubicBezTo>
                  <a:cubicBezTo>
                    <a:pt x="86" y="12"/>
                    <a:pt x="85" y="12"/>
                    <a:pt x="84" y="12"/>
                  </a:cubicBezTo>
                  <a:cubicBezTo>
                    <a:pt x="87" y="15"/>
                    <a:pt x="82" y="16"/>
                    <a:pt x="82" y="18"/>
                  </a:cubicBezTo>
                  <a:cubicBezTo>
                    <a:pt x="79" y="19"/>
                    <a:pt x="81" y="13"/>
                    <a:pt x="77" y="16"/>
                  </a:cubicBezTo>
                  <a:cubicBezTo>
                    <a:pt x="78" y="17"/>
                    <a:pt x="76" y="19"/>
                    <a:pt x="78" y="18"/>
                  </a:cubicBezTo>
                  <a:cubicBezTo>
                    <a:pt x="76" y="18"/>
                    <a:pt x="77" y="20"/>
                    <a:pt x="74" y="19"/>
                  </a:cubicBezTo>
                  <a:cubicBezTo>
                    <a:pt x="76" y="18"/>
                    <a:pt x="73" y="17"/>
                    <a:pt x="75" y="15"/>
                  </a:cubicBezTo>
                  <a:cubicBezTo>
                    <a:pt x="75" y="16"/>
                    <a:pt x="76" y="16"/>
                    <a:pt x="77" y="16"/>
                  </a:cubicBezTo>
                  <a:cubicBezTo>
                    <a:pt x="76" y="15"/>
                    <a:pt x="77" y="13"/>
                    <a:pt x="75" y="13"/>
                  </a:cubicBezTo>
                  <a:cubicBezTo>
                    <a:pt x="74" y="14"/>
                    <a:pt x="72" y="14"/>
                    <a:pt x="72" y="15"/>
                  </a:cubicBezTo>
                  <a:cubicBezTo>
                    <a:pt x="72" y="16"/>
                    <a:pt x="74" y="15"/>
                    <a:pt x="73" y="16"/>
                  </a:cubicBezTo>
                  <a:cubicBezTo>
                    <a:pt x="71" y="17"/>
                    <a:pt x="71" y="15"/>
                    <a:pt x="70" y="17"/>
                  </a:cubicBezTo>
                  <a:cubicBezTo>
                    <a:pt x="71" y="17"/>
                    <a:pt x="71" y="18"/>
                    <a:pt x="71" y="19"/>
                  </a:cubicBezTo>
                  <a:cubicBezTo>
                    <a:pt x="70" y="20"/>
                    <a:pt x="70" y="20"/>
                    <a:pt x="70" y="20"/>
                  </a:cubicBezTo>
                  <a:cubicBezTo>
                    <a:pt x="70" y="19"/>
                    <a:pt x="70" y="19"/>
                    <a:pt x="70" y="19"/>
                  </a:cubicBezTo>
                  <a:cubicBezTo>
                    <a:pt x="67" y="18"/>
                    <a:pt x="69" y="20"/>
                    <a:pt x="66" y="20"/>
                  </a:cubicBezTo>
                  <a:cubicBezTo>
                    <a:pt x="65" y="18"/>
                    <a:pt x="65" y="18"/>
                    <a:pt x="65" y="18"/>
                  </a:cubicBezTo>
                  <a:cubicBezTo>
                    <a:pt x="66" y="17"/>
                    <a:pt x="69" y="19"/>
                    <a:pt x="69" y="16"/>
                  </a:cubicBezTo>
                  <a:cubicBezTo>
                    <a:pt x="67" y="16"/>
                    <a:pt x="66" y="18"/>
                    <a:pt x="64" y="17"/>
                  </a:cubicBezTo>
                  <a:cubicBezTo>
                    <a:pt x="66" y="16"/>
                    <a:pt x="66" y="16"/>
                    <a:pt x="66" y="16"/>
                  </a:cubicBezTo>
                  <a:cubicBezTo>
                    <a:pt x="65" y="16"/>
                    <a:pt x="65" y="13"/>
                    <a:pt x="62" y="15"/>
                  </a:cubicBezTo>
                  <a:cubicBezTo>
                    <a:pt x="61" y="16"/>
                    <a:pt x="62" y="16"/>
                    <a:pt x="61" y="17"/>
                  </a:cubicBezTo>
                  <a:cubicBezTo>
                    <a:pt x="59" y="17"/>
                    <a:pt x="58" y="18"/>
                    <a:pt x="56" y="18"/>
                  </a:cubicBezTo>
                  <a:cubicBezTo>
                    <a:pt x="56" y="16"/>
                    <a:pt x="52" y="18"/>
                    <a:pt x="55" y="16"/>
                  </a:cubicBezTo>
                  <a:cubicBezTo>
                    <a:pt x="55" y="17"/>
                    <a:pt x="60" y="17"/>
                    <a:pt x="61" y="15"/>
                  </a:cubicBezTo>
                  <a:cubicBezTo>
                    <a:pt x="60" y="13"/>
                    <a:pt x="63" y="16"/>
                    <a:pt x="64" y="13"/>
                  </a:cubicBezTo>
                  <a:cubicBezTo>
                    <a:pt x="61" y="13"/>
                    <a:pt x="62" y="11"/>
                    <a:pt x="61" y="10"/>
                  </a:cubicBezTo>
                  <a:cubicBezTo>
                    <a:pt x="61" y="10"/>
                    <a:pt x="60" y="10"/>
                    <a:pt x="60" y="11"/>
                  </a:cubicBezTo>
                  <a:cubicBezTo>
                    <a:pt x="59" y="12"/>
                    <a:pt x="60" y="12"/>
                    <a:pt x="60" y="13"/>
                  </a:cubicBezTo>
                  <a:cubicBezTo>
                    <a:pt x="57" y="13"/>
                    <a:pt x="55" y="13"/>
                    <a:pt x="53" y="15"/>
                  </a:cubicBezTo>
                  <a:cubicBezTo>
                    <a:pt x="53" y="14"/>
                    <a:pt x="53" y="13"/>
                    <a:pt x="54" y="13"/>
                  </a:cubicBezTo>
                  <a:cubicBezTo>
                    <a:pt x="51" y="13"/>
                    <a:pt x="48" y="13"/>
                    <a:pt x="45" y="12"/>
                  </a:cubicBezTo>
                  <a:cubicBezTo>
                    <a:pt x="46" y="14"/>
                    <a:pt x="41" y="13"/>
                    <a:pt x="43" y="15"/>
                  </a:cubicBezTo>
                  <a:cubicBezTo>
                    <a:pt x="44" y="15"/>
                    <a:pt x="45" y="17"/>
                    <a:pt x="45" y="18"/>
                  </a:cubicBezTo>
                  <a:cubicBezTo>
                    <a:pt x="44" y="17"/>
                    <a:pt x="45" y="17"/>
                    <a:pt x="44" y="16"/>
                  </a:cubicBezTo>
                  <a:cubicBezTo>
                    <a:pt x="43" y="17"/>
                    <a:pt x="42" y="14"/>
                    <a:pt x="41" y="16"/>
                  </a:cubicBezTo>
                  <a:cubicBezTo>
                    <a:pt x="44" y="15"/>
                    <a:pt x="42" y="13"/>
                    <a:pt x="42" y="12"/>
                  </a:cubicBezTo>
                  <a:cubicBezTo>
                    <a:pt x="40" y="13"/>
                    <a:pt x="42" y="11"/>
                    <a:pt x="40" y="11"/>
                  </a:cubicBezTo>
                  <a:cubicBezTo>
                    <a:pt x="38" y="11"/>
                    <a:pt x="36" y="12"/>
                    <a:pt x="33" y="12"/>
                  </a:cubicBezTo>
                  <a:cubicBezTo>
                    <a:pt x="31" y="11"/>
                    <a:pt x="26" y="12"/>
                    <a:pt x="24" y="12"/>
                  </a:cubicBezTo>
                  <a:cubicBezTo>
                    <a:pt x="22" y="11"/>
                    <a:pt x="23" y="10"/>
                    <a:pt x="22" y="9"/>
                  </a:cubicBezTo>
                  <a:cubicBezTo>
                    <a:pt x="20" y="9"/>
                    <a:pt x="23" y="11"/>
                    <a:pt x="20" y="10"/>
                  </a:cubicBezTo>
                  <a:cubicBezTo>
                    <a:pt x="21" y="10"/>
                    <a:pt x="21" y="10"/>
                    <a:pt x="21" y="10"/>
                  </a:cubicBezTo>
                  <a:cubicBezTo>
                    <a:pt x="20" y="10"/>
                    <a:pt x="16" y="9"/>
                    <a:pt x="15" y="11"/>
                  </a:cubicBezTo>
                  <a:cubicBezTo>
                    <a:pt x="16" y="9"/>
                    <a:pt x="16" y="9"/>
                    <a:pt x="16" y="9"/>
                  </a:cubicBezTo>
                  <a:cubicBezTo>
                    <a:pt x="16" y="9"/>
                    <a:pt x="15" y="9"/>
                    <a:pt x="15" y="10"/>
                  </a:cubicBezTo>
                  <a:cubicBezTo>
                    <a:pt x="15" y="9"/>
                    <a:pt x="14" y="8"/>
                    <a:pt x="15" y="8"/>
                  </a:cubicBezTo>
                  <a:cubicBezTo>
                    <a:pt x="14" y="7"/>
                    <a:pt x="12" y="8"/>
                    <a:pt x="10" y="8"/>
                  </a:cubicBezTo>
                  <a:cubicBezTo>
                    <a:pt x="11" y="9"/>
                    <a:pt x="11" y="9"/>
                    <a:pt x="11" y="9"/>
                  </a:cubicBezTo>
                  <a:cubicBezTo>
                    <a:pt x="8" y="10"/>
                    <a:pt x="6" y="9"/>
                    <a:pt x="4" y="9"/>
                  </a:cubicBezTo>
                  <a:cubicBezTo>
                    <a:pt x="4" y="8"/>
                    <a:pt x="4" y="8"/>
                    <a:pt x="4" y="8"/>
                  </a:cubicBezTo>
                  <a:cubicBezTo>
                    <a:pt x="2" y="9"/>
                    <a:pt x="2" y="9"/>
                    <a:pt x="2" y="9"/>
                  </a:cubicBezTo>
                  <a:cubicBezTo>
                    <a:pt x="2" y="8"/>
                    <a:pt x="1" y="7"/>
                    <a:pt x="0" y="8"/>
                  </a:cubicBezTo>
                  <a:cubicBezTo>
                    <a:pt x="4" y="5"/>
                    <a:pt x="4" y="5"/>
                    <a:pt x="4" y="5"/>
                  </a:cubicBezTo>
                  <a:cubicBezTo>
                    <a:pt x="6" y="6"/>
                    <a:pt x="3" y="6"/>
                    <a:pt x="4" y="8"/>
                  </a:cubicBezTo>
                  <a:cubicBezTo>
                    <a:pt x="4" y="9"/>
                    <a:pt x="7" y="8"/>
                    <a:pt x="8" y="7"/>
                  </a:cubicBezTo>
                  <a:cubicBezTo>
                    <a:pt x="7" y="7"/>
                    <a:pt x="6" y="7"/>
                    <a:pt x="6" y="8"/>
                  </a:cubicBezTo>
                  <a:cubicBezTo>
                    <a:pt x="5" y="6"/>
                    <a:pt x="7" y="6"/>
                    <a:pt x="8" y="5"/>
                  </a:cubicBezTo>
                  <a:cubicBezTo>
                    <a:pt x="7" y="5"/>
                    <a:pt x="6" y="5"/>
                    <a:pt x="6" y="5"/>
                  </a:cubicBezTo>
                  <a:cubicBezTo>
                    <a:pt x="7" y="4"/>
                    <a:pt x="8" y="4"/>
                    <a:pt x="10" y="4"/>
                  </a:cubicBezTo>
                  <a:cubicBezTo>
                    <a:pt x="9" y="5"/>
                    <a:pt x="11" y="5"/>
                    <a:pt x="10" y="6"/>
                  </a:cubicBezTo>
                  <a:cubicBezTo>
                    <a:pt x="10" y="4"/>
                    <a:pt x="12" y="4"/>
                    <a:pt x="14" y="4"/>
                  </a:cubicBezTo>
                  <a:cubicBezTo>
                    <a:pt x="16" y="6"/>
                    <a:pt x="18" y="4"/>
                    <a:pt x="20" y="4"/>
                  </a:cubicBezTo>
                  <a:cubicBezTo>
                    <a:pt x="19" y="5"/>
                    <a:pt x="18" y="7"/>
                    <a:pt x="17" y="7"/>
                  </a:cubicBezTo>
                  <a:cubicBezTo>
                    <a:pt x="18" y="8"/>
                    <a:pt x="18" y="7"/>
                    <a:pt x="20" y="8"/>
                  </a:cubicBezTo>
                  <a:cubicBezTo>
                    <a:pt x="21" y="7"/>
                    <a:pt x="21" y="5"/>
                    <a:pt x="23" y="5"/>
                  </a:cubicBezTo>
                  <a:cubicBezTo>
                    <a:pt x="23" y="6"/>
                    <a:pt x="23" y="6"/>
                    <a:pt x="23" y="6"/>
                  </a:cubicBezTo>
                  <a:cubicBezTo>
                    <a:pt x="25" y="5"/>
                    <a:pt x="25" y="4"/>
                    <a:pt x="27" y="4"/>
                  </a:cubicBezTo>
                  <a:cubicBezTo>
                    <a:pt x="31" y="5"/>
                    <a:pt x="35" y="5"/>
                    <a:pt x="38" y="5"/>
                  </a:cubicBezTo>
                  <a:cubicBezTo>
                    <a:pt x="38" y="6"/>
                    <a:pt x="38" y="6"/>
                    <a:pt x="38" y="6"/>
                  </a:cubicBezTo>
                  <a:cubicBezTo>
                    <a:pt x="40" y="4"/>
                    <a:pt x="44" y="5"/>
                    <a:pt x="46" y="4"/>
                  </a:cubicBezTo>
                  <a:cubicBezTo>
                    <a:pt x="50" y="5"/>
                    <a:pt x="55" y="3"/>
                    <a:pt x="57" y="5"/>
                  </a:cubicBezTo>
                  <a:cubicBezTo>
                    <a:pt x="63" y="4"/>
                    <a:pt x="69" y="4"/>
                    <a:pt x="76" y="4"/>
                  </a:cubicBezTo>
                  <a:cubicBezTo>
                    <a:pt x="75" y="6"/>
                    <a:pt x="75" y="6"/>
                    <a:pt x="75" y="6"/>
                  </a:cubicBezTo>
                  <a:cubicBezTo>
                    <a:pt x="76" y="5"/>
                    <a:pt x="76" y="7"/>
                    <a:pt x="77" y="7"/>
                  </a:cubicBezTo>
                  <a:cubicBezTo>
                    <a:pt x="76" y="5"/>
                    <a:pt x="79" y="5"/>
                    <a:pt x="80" y="4"/>
                  </a:cubicBezTo>
                  <a:cubicBezTo>
                    <a:pt x="83" y="5"/>
                    <a:pt x="87" y="4"/>
                    <a:pt x="89" y="3"/>
                  </a:cubicBezTo>
                  <a:cubicBezTo>
                    <a:pt x="90" y="4"/>
                    <a:pt x="90" y="4"/>
                    <a:pt x="90" y="4"/>
                  </a:cubicBezTo>
                  <a:cubicBezTo>
                    <a:pt x="92" y="2"/>
                    <a:pt x="96" y="4"/>
                    <a:pt x="99" y="4"/>
                  </a:cubicBezTo>
                  <a:cubicBezTo>
                    <a:pt x="100" y="5"/>
                    <a:pt x="100" y="6"/>
                    <a:pt x="101" y="6"/>
                  </a:cubicBezTo>
                  <a:cubicBezTo>
                    <a:pt x="103" y="4"/>
                    <a:pt x="104" y="4"/>
                    <a:pt x="107" y="3"/>
                  </a:cubicBezTo>
                  <a:cubicBezTo>
                    <a:pt x="109" y="3"/>
                    <a:pt x="112" y="4"/>
                    <a:pt x="114" y="4"/>
                  </a:cubicBezTo>
                  <a:cubicBezTo>
                    <a:pt x="122" y="2"/>
                    <a:pt x="130" y="4"/>
                    <a:pt x="137" y="2"/>
                  </a:cubicBezTo>
                  <a:cubicBezTo>
                    <a:pt x="138" y="3"/>
                    <a:pt x="138" y="3"/>
                    <a:pt x="138" y="3"/>
                  </a:cubicBezTo>
                  <a:cubicBezTo>
                    <a:pt x="146" y="1"/>
                    <a:pt x="155" y="3"/>
                    <a:pt x="162" y="2"/>
                  </a:cubicBezTo>
                  <a:cubicBezTo>
                    <a:pt x="161" y="4"/>
                    <a:pt x="161" y="4"/>
                    <a:pt x="161" y="4"/>
                  </a:cubicBezTo>
                  <a:cubicBezTo>
                    <a:pt x="163" y="5"/>
                    <a:pt x="166" y="4"/>
                    <a:pt x="165" y="2"/>
                  </a:cubicBezTo>
                  <a:cubicBezTo>
                    <a:pt x="167" y="3"/>
                    <a:pt x="170" y="1"/>
                    <a:pt x="172" y="3"/>
                  </a:cubicBezTo>
                  <a:cubicBezTo>
                    <a:pt x="174" y="4"/>
                    <a:pt x="174" y="2"/>
                    <a:pt x="176" y="2"/>
                  </a:cubicBezTo>
                  <a:cubicBezTo>
                    <a:pt x="180" y="3"/>
                    <a:pt x="182" y="3"/>
                    <a:pt x="186" y="2"/>
                  </a:cubicBezTo>
                  <a:cubicBezTo>
                    <a:pt x="185" y="2"/>
                    <a:pt x="185" y="2"/>
                    <a:pt x="185" y="2"/>
                  </a:cubicBezTo>
                  <a:cubicBezTo>
                    <a:pt x="184" y="3"/>
                    <a:pt x="184" y="3"/>
                    <a:pt x="185" y="4"/>
                  </a:cubicBezTo>
                  <a:cubicBezTo>
                    <a:pt x="187" y="3"/>
                    <a:pt x="190" y="4"/>
                    <a:pt x="189" y="2"/>
                  </a:cubicBezTo>
                  <a:cubicBezTo>
                    <a:pt x="193" y="3"/>
                    <a:pt x="199" y="1"/>
                    <a:pt x="203" y="3"/>
                  </a:cubicBezTo>
                  <a:cubicBezTo>
                    <a:pt x="203" y="2"/>
                    <a:pt x="204" y="2"/>
                    <a:pt x="204" y="1"/>
                  </a:cubicBezTo>
                  <a:cubicBezTo>
                    <a:pt x="208" y="1"/>
                    <a:pt x="212" y="3"/>
                    <a:pt x="215" y="2"/>
                  </a:cubicBezTo>
                  <a:cubicBezTo>
                    <a:pt x="215" y="2"/>
                    <a:pt x="214" y="3"/>
                    <a:pt x="215" y="3"/>
                  </a:cubicBezTo>
                  <a:cubicBezTo>
                    <a:pt x="216" y="3"/>
                    <a:pt x="215" y="2"/>
                    <a:pt x="216" y="2"/>
                  </a:cubicBezTo>
                  <a:cubicBezTo>
                    <a:pt x="222" y="0"/>
                    <a:pt x="229" y="3"/>
                    <a:pt x="234" y="3"/>
                  </a:cubicBezTo>
                  <a:cubicBezTo>
                    <a:pt x="244" y="2"/>
                    <a:pt x="254" y="3"/>
                    <a:pt x="263" y="3"/>
                  </a:cubicBezTo>
                  <a:cubicBezTo>
                    <a:pt x="263" y="3"/>
                    <a:pt x="263" y="3"/>
                    <a:pt x="263" y="3"/>
                  </a:cubicBezTo>
                  <a:cubicBezTo>
                    <a:pt x="266" y="1"/>
                    <a:pt x="270" y="5"/>
                    <a:pt x="273" y="2"/>
                  </a:cubicBezTo>
                  <a:cubicBezTo>
                    <a:pt x="274" y="3"/>
                    <a:pt x="276" y="2"/>
                    <a:pt x="275" y="3"/>
                  </a:cubicBezTo>
                  <a:cubicBezTo>
                    <a:pt x="278" y="2"/>
                    <a:pt x="282" y="5"/>
                    <a:pt x="286" y="3"/>
                  </a:cubicBezTo>
                  <a:cubicBezTo>
                    <a:pt x="285" y="3"/>
                    <a:pt x="285" y="3"/>
                    <a:pt x="285" y="3"/>
                  </a:cubicBezTo>
                  <a:cubicBezTo>
                    <a:pt x="288" y="5"/>
                    <a:pt x="292" y="3"/>
                    <a:pt x="295" y="4"/>
                  </a:cubicBezTo>
                  <a:cubicBezTo>
                    <a:pt x="295" y="4"/>
                    <a:pt x="294" y="5"/>
                    <a:pt x="294" y="5"/>
                  </a:cubicBezTo>
                  <a:cubicBezTo>
                    <a:pt x="296" y="6"/>
                    <a:pt x="298" y="3"/>
                    <a:pt x="298" y="5"/>
                  </a:cubicBezTo>
                  <a:cubicBezTo>
                    <a:pt x="299" y="5"/>
                    <a:pt x="299" y="4"/>
                    <a:pt x="299" y="4"/>
                  </a:cubicBezTo>
                  <a:cubicBezTo>
                    <a:pt x="307" y="5"/>
                    <a:pt x="316" y="4"/>
                    <a:pt x="325" y="3"/>
                  </a:cubicBezTo>
                  <a:cubicBezTo>
                    <a:pt x="331" y="5"/>
                    <a:pt x="325" y="8"/>
                    <a:pt x="330" y="6"/>
                  </a:cubicBezTo>
                  <a:cubicBezTo>
                    <a:pt x="330" y="6"/>
                    <a:pt x="330" y="5"/>
                    <a:pt x="330" y="5"/>
                  </a:cubicBezTo>
                  <a:cubicBezTo>
                    <a:pt x="332" y="5"/>
                    <a:pt x="333" y="8"/>
                    <a:pt x="334" y="7"/>
                  </a:cubicBezTo>
                  <a:cubicBezTo>
                    <a:pt x="334" y="5"/>
                    <a:pt x="335" y="6"/>
                    <a:pt x="335" y="5"/>
                  </a:cubicBezTo>
                  <a:cubicBezTo>
                    <a:pt x="339" y="6"/>
                    <a:pt x="340" y="8"/>
                    <a:pt x="343" y="7"/>
                  </a:cubicBezTo>
                  <a:cubicBezTo>
                    <a:pt x="343" y="7"/>
                    <a:pt x="343" y="7"/>
                    <a:pt x="343" y="7"/>
                  </a:cubicBezTo>
                  <a:cubicBezTo>
                    <a:pt x="346" y="5"/>
                    <a:pt x="350" y="6"/>
                    <a:pt x="353" y="4"/>
                  </a:cubicBezTo>
                  <a:cubicBezTo>
                    <a:pt x="373" y="4"/>
                    <a:pt x="392" y="3"/>
                    <a:pt x="411" y="3"/>
                  </a:cubicBezTo>
                  <a:cubicBezTo>
                    <a:pt x="429" y="3"/>
                    <a:pt x="448" y="3"/>
                    <a:pt x="467" y="4"/>
                  </a:cubicBezTo>
                  <a:cubicBezTo>
                    <a:pt x="471" y="7"/>
                    <a:pt x="472" y="6"/>
                    <a:pt x="476" y="6"/>
                  </a:cubicBezTo>
                  <a:cubicBezTo>
                    <a:pt x="476" y="6"/>
                    <a:pt x="476" y="6"/>
                    <a:pt x="476" y="6"/>
                  </a:cubicBezTo>
                  <a:cubicBezTo>
                    <a:pt x="477" y="5"/>
                    <a:pt x="480" y="6"/>
                    <a:pt x="480" y="5"/>
                  </a:cubicBezTo>
                  <a:cubicBezTo>
                    <a:pt x="487" y="5"/>
                    <a:pt x="494" y="5"/>
                    <a:pt x="501" y="5"/>
                  </a:cubicBezTo>
                  <a:cubicBezTo>
                    <a:pt x="500" y="5"/>
                    <a:pt x="499" y="7"/>
                    <a:pt x="501" y="7"/>
                  </a:cubicBezTo>
                  <a:cubicBezTo>
                    <a:pt x="502" y="5"/>
                    <a:pt x="502" y="5"/>
                    <a:pt x="502" y="5"/>
                  </a:cubicBezTo>
                  <a:cubicBezTo>
                    <a:pt x="502" y="6"/>
                    <a:pt x="502" y="6"/>
                    <a:pt x="502" y="6"/>
                  </a:cubicBezTo>
                  <a:cubicBezTo>
                    <a:pt x="503" y="6"/>
                    <a:pt x="504" y="5"/>
                    <a:pt x="503" y="4"/>
                  </a:cubicBezTo>
                  <a:cubicBezTo>
                    <a:pt x="522" y="3"/>
                    <a:pt x="539" y="7"/>
                    <a:pt x="557" y="7"/>
                  </a:cubicBezTo>
                  <a:cubicBezTo>
                    <a:pt x="562" y="8"/>
                    <a:pt x="568" y="8"/>
                    <a:pt x="572" y="7"/>
                  </a:cubicBezTo>
                  <a:cubicBezTo>
                    <a:pt x="586" y="10"/>
                    <a:pt x="598" y="13"/>
                    <a:pt x="613" y="12"/>
                  </a:cubicBezTo>
                  <a:cubicBezTo>
                    <a:pt x="613" y="12"/>
                    <a:pt x="610" y="17"/>
                    <a:pt x="604" y="17"/>
                  </a:cubicBezTo>
                  <a:close/>
                </a:path>
              </a:pathLst>
            </a:custGeom>
            <a:solidFill>
              <a:schemeClr val="tx1"/>
            </a:solidFill>
            <a:ln w="9525">
              <a:noFill/>
              <a:round/>
              <a:headEnd/>
              <a:tailEnd/>
            </a:ln>
          </p:spPr>
          <p:txBody>
            <a:bodyPr vert="horz" wrap="square" lIns="91416" tIns="45708" rIns="91416" bIns="45708" numCol="1" anchor="t" anchorCtr="0" compatLnSpc="1">
              <a:prstTxWarp prst="textNoShape">
                <a:avLst/>
              </a:prstTxWarp>
            </a:bodyPr>
            <a:lstStyle/>
            <a:p>
              <a:pPr fontAlgn="auto">
                <a:spcBef>
                  <a:spcPts val="0"/>
                </a:spcBef>
                <a:spcAft>
                  <a:spcPts val="0"/>
                </a:spcAft>
              </a:pPr>
              <a:endParaRPr lang="pl-PL">
                <a:solidFill>
                  <a:prstClr val="black"/>
                </a:solidFill>
                <a:latin typeface="+mn-lt"/>
                <a:ea typeface="+mn-ea"/>
              </a:endParaRPr>
            </a:p>
          </p:txBody>
        </p:sp>
        <p:sp>
          <p:nvSpPr>
            <p:cNvPr id="12" name="Freeform 145"/>
            <p:cNvSpPr>
              <a:spLocks/>
            </p:cNvSpPr>
            <p:nvPr/>
          </p:nvSpPr>
          <p:spPr bwMode="auto">
            <a:xfrm rot="16200000">
              <a:off x="1680451" y="2982691"/>
              <a:ext cx="2409570" cy="34272"/>
            </a:xfrm>
            <a:custGeom>
              <a:avLst/>
              <a:gdLst/>
              <a:ahLst/>
              <a:cxnLst>
                <a:cxn ang="0">
                  <a:pos x="543" y="15"/>
                </a:cxn>
                <a:cxn ang="0">
                  <a:pos x="525" y="15"/>
                </a:cxn>
                <a:cxn ang="0">
                  <a:pos x="488" y="18"/>
                </a:cxn>
                <a:cxn ang="0">
                  <a:pos x="475" y="17"/>
                </a:cxn>
                <a:cxn ang="0">
                  <a:pos x="436" y="15"/>
                </a:cxn>
                <a:cxn ang="0">
                  <a:pos x="423" y="15"/>
                </a:cxn>
                <a:cxn ang="0">
                  <a:pos x="401" y="16"/>
                </a:cxn>
                <a:cxn ang="0">
                  <a:pos x="382" y="15"/>
                </a:cxn>
                <a:cxn ang="0">
                  <a:pos x="372" y="14"/>
                </a:cxn>
                <a:cxn ang="0">
                  <a:pos x="363" y="16"/>
                </a:cxn>
                <a:cxn ang="0">
                  <a:pos x="341" y="18"/>
                </a:cxn>
                <a:cxn ang="0">
                  <a:pos x="329" y="17"/>
                </a:cxn>
                <a:cxn ang="0">
                  <a:pos x="316" y="19"/>
                </a:cxn>
                <a:cxn ang="0">
                  <a:pos x="300" y="17"/>
                </a:cxn>
                <a:cxn ang="0">
                  <a:pos x="282" y="17"/>
                </a:cxn>
                <a:cxn ang="0">
                  <a:pos x="259" y="16"/>
                </a:cxn>
                <a:cxn ang="0">
                  <a:pos x="250" y="17"/>
                </a:cxn>
                <a:cxn ang="0">
                  <a:pos x="241" y="15"/>
                </a:cxn>
                <a:cxn ang="0">
                  <a:pos x="233" y="17"/>
                </a:cxn>
                <a:cxn ang="0">
                  <a:pos x="230" y="17"/>
                </a:cxn>
                <a:cxn ang="0">
                  <a:pos x="219" y="17"/>
                </a:cxn>
                <a:cxn ang="0">
                  <a:pos x="188" y="17"/>
                </a:cxn>
                <a:cxn ang="0">
                  <a:pos x="176" y="17"/>
                </a:cxn>
                <a:cxn ang="0">
                  <a:pos x="166" y="17"/>
                </a:cxn>
                <a:cxn ang="0">
                  <a:pos x="140" y="16"/>
                </a:cxn>
                <a:cxn ang="0">
                  <a:pos x="134" y="12"/>
                </a:cxn>
                <a:cxn ang="0">
                  <a:pos x="125" y="16"/>
                </a:cxn>
                <a:cxn ang="0">
                  <a:pos x="118" y="20"/>
                </a:cxn>
                <a:cxn ang="0">
                  <a:pos x="106" y="18"/>
                </a:cxn>
                <a:cxn ang="0">
                  <a:pos x="102" y="20"/>
                </a:cxn>
                <a:cxn ang="0">
                  <a:pos x="97" y="18"/>
                </a:cxn>
                <a:cxn ang="0">
                  <a:pos x="88" y="15"/>
                </a:cxn>
                <a:cxn ang="0">
                  <a:pos x="78" y="18"/>
                </a:cxn>
                <a:cxn ang="0">
                  <a:pos x="73" y="16"/>
                </a:cxn>
                <a:cxn ang="0">
                  <a:pos x="65" y="18"/>
                </a:cxn>
                <a:cxn ang="0">
                  <a:pos x="56" y="18"/>
                </a:cxn>
                <a:cxn ang="0">
                  <a:pos x="60" y="13"/>
                </a:cxn>
                <a:cxn ang="0">
                  <a:pos x="44" y="16"/>
                </a:cxn>
                <a:cxn ang="0">
                  <a:pos x="22" y="9"/>
                </a:cxn>
                <a:cxn ang="0">
                  <a:pos x="15" y="8"/>
                </a:cxn>
                <a:cxn ang="0">
                  <a:pos x="0" y="8"/>
                </a:cxn>
                <a:cxn ang="0">
                  <a:pos x="6" y="5"/>
                </a:cxn>
                <a:cxn ang="0">
                  <a:pos x="20" y="8"/>
                </a:cxn>
                <a:cxn ang="0">
                  <a:pos x="46" y="4"/>
                </a:cxn>
                <a:cxn ang="0">
                  <a:pos x="89" y="3"/>
                </a:cxn>
                <a:cxn ang="0">
                  <a:pos x="137" y="2"/>
                </a:cxn>
                <a:cxn ang="0">
                  <a:pos x="176" y="2"/>
                </a:cxn>
                <a:cxn ang="0">
                  <a:pos x="204" y="1"/>
                </a:cxn>
                <a:cxn ang="0">
                  <a:pos x="263" y="3"/>
                </a:cxn>
                <a:cxn ang="0">
                  <a:pos x="294" y="5"/>
                </a:cxn>
                <a:cxn ang="0">
                  <a:pos x="334" y="7"/>
                </a:cxn>
                <a:cxn ang="0">
                  <a:pos x="467" y="4"/>
                </a:cxn>
                <a:cxn ang="0">
                  <a:pos x="502" y="5"/>
                </a:cxn>
                <a:cxn ang="0">
                  <a:pos x="604" y="17"/>
                </a:cxn>
              </a:cxnLst>
              <a:rect l="0" t="0" r="r" b="b"/>
              <a:pathLst>
                <a:path w="613" h="21">
                  <a:moveTo>
                    <a:pt x="604" y="17"/>
                  </a:moveTo>
                  <a:cubicBezTo>
                    <a:pt x="597" y="21"/>
                    <a:pt x="587" y="16"/>
                    <a:pt x="579" y="18"/>
                  </a:cubicBezTo>
                  <a:cubicBezTo>
                    <a:pt x="578" y="19"/>
                    <a:pt x="580" y="16"/>
                    <a:pt x="577" y="17"/>
                  </a:cubicBezTo>
                  <a:cubicBezTo>
                    <a:pt x="570" y="20"/>
                    <a:pt x="557" y="17"/>
                    <a:pt x="548" y="15"/>
                  </a:cubicBezTo>
                  <a:cubicBezTo>
                    <a:pt x="549" y="14"/>
                    <a:pt x="549" y="14"/>
                    <a:pt x="549" y="14"/>
                  </a:cubicBezTo>
                  <a:cubicBezTo>
                    <a:pt x="547" y="13"/>
                    <a:pt x="545" y="15"/>
                    <a:pt x="543" y="15"/>
                  </a:cubicBezTo>
                  <a:cubicBezTo>
                    <a:pt x="543" y="15"/>
                    <a:pt x="543" y="14"/>
                    <a:pt x="543" y="14"/>
                  </a:cubicBezTo>
                  <a:cubicBezTo>
                    <a:pt x="542" y="15"/>
                    <a:pt x="539" y="14"/>
                    <a:pt x="539" y="15"/>
                  </a:cubicBezTo>
                  <a:cubicBezTo>
                    <a:pt x="538" y="15"/>
                    <a:pt x="538" y="14"/>
                    <a:pt x="537" y="13"/>
                  </a:cubicBezTo>
                  <a:cubicBezTo>
                    <a:pt x="536" y="15"/>
                    <a:pt x="536" y="15"/>
                    <a:pt x="536" y="15"/>
                  </a:cubicBezTo>
                  <a:cubicBezTo>
                    <a:pt x="533" y="18"/>
                    <a:pt x="529" y="14"/>
                    <a:pt x="524" y="16"/>
                  </a:cubicBezTo>
                  <a:cubicBezTo>
                    <a:pt x="525" y="16"/>
                    <a:pt x="525" y="15"/>
                    <a:pt x="525" y="15"/>
                  </a:cubicBezTo>
                  <a:cubicBezTo>
                    <a:pt x="518" y="17"/>
                    <a:pt x="510" y="16"/>
                    <a:pt x="502" y="17"/>
                  </a:cubicBezTo>
                  <a:cubicBezTo>
                    <a:pt x="503" y="16"/>
                    <a:pt x="503" y="15"/>
                    <a:pt x="502" y="15"/>
                  </a:cubicBezTo>
                  <a:cubicBezTo>
                    <a:pt x="502" y="16"/>
                    <a:pt x="500" y="17"/>
                    <a:pt x="498" y="17"/>
                  </a:cubicBezTo>
                  <a:cubicBezTo>
                    <a:pt x="497" y="15"/>
                    <a:pt x="494" y="18"/>
                    <a:pt x="492" y="17"/>
                  </a:cubicBezTo>
                  <a:cubicBezTo>
                    <a:pt x="492" y="17"/>
                    <a:pt x="492" y="17"/>
                    <a:pt x="492" y="17"/>
                  </a:cubicBezTo>
                  <a:cubicBezTo>
                    <a:pt x="490" y="19"/>
                    <a:pt x="490" y="16"/>
                    <a:pt x="488" y="18"/>
                  </a:cubicBezTo>
                  <a:cubicBezTo>
                    <a:pt x="487" y="17"/>
                    <a:pt x="487" y="17"/>
                    <a:pt x="487" y="17"/>
                  </a:cubicBezTo>
                  <a:cubicBezTo>
                    <a:pt x="486" y="19"/>
                    <a:pt x="485" y="16"/>
                    <a:pt x="483" y="17"/>
                  </a:cubicBezTo>
                  <a:cubicBezTo>
                    <a:pt x="483" y="17"/>
                    <a:pt x="483" y="17"/>
                    <a:pt x="483" y="17"/>
                  </a:cubicBezTo>
                  <a:cubicBezTo>
                    <a:pt x="482" y="18"/>
                    <a:pt x="481" y="16"/>
                    <a:pt x="480" y="17"/>
                  </a:cubicBezTo>
                  <a:cubicBezTo>
                    <a:pt x="480" y="17"/>
                    <a:pt x="480" y="17"/>
                    <a:pt x="480" y="17"/>
                  </a:cubicBezTo>
                  <a:cubicBezTo>
                    <a:pt x="477" y="17"/>
                    <a:pt x="475" y="16"/>
                    <a:pt x="475" y="17"/>
                  </a:cubicBezTo>
                  <a:cubicBezTo>
                    <a:pt x="474" y="16"/>
                    <a:pt x="478" y="17"/>
                    <a:pt x="477" y="15"/>
                  </a:cubicBezTo>
                  <a:cubicBezTo>
                    <a:pt x="467" y="16"/>
                    <a:pt x="457" y="16"/>
                    <a:pt x="447" y="16"/>
                  </a:cubicBezTo>
                  <a:cubicBezTo>
                    <a:pt x="446" y="15"/>
                    <a:pt x="446" y="15"/>
                    <a:pt x="445" y="14"/>
                  </a:cubicBezTo>
                  <a:cubicBezTo>
                    <a:pt x="444" y="15"/>
                    <a:pt x="442" y="14"/>
                    <a:pt x="441" y="15"/>
                  </a:cubicBezTo>
                  <a:cubicBezTo>
                    <a:pt x="441" y="15"/>
                    <a:pt x="440" y="14"/>
                    <a:pt x="440" y="14"/>
                  </a:cubicBezTo>
                  <a:cubicBezTo>
                    <a:pt x="438" y="14"/>
                    <a:pt x="438" y="16"/>
                    <a:pt x="436" y="15"/>
                  </a:cubicBezTo>
                  <a:cubicBezTo>
                    <a:pt x="437" y="15"/>
                    <a:pt x="437" y="14"/>
                    <a:pt x="437" y="14"/>
                  </a:cubicBezTo>
                  <a:cubicBezTo>
                    <a:pt x="435" y="15"/>
                    <a:pt x="433" y="15"/>
                    <a:pt x="431" y="15"/>
                  </a:cubicBezTo>
                  <a:cubicBezTo>
                    <a:pt x="431" y="15"/>
                    <a:pt x="432" y="15"/>
                    <a:pt x="431" y="14"/>
                  </a:cubicBezTo>
                  <a:cubicBezTo>
                    <a:pt x="429" y="16"/>
                    <a:pt x="428" y="14"/>
                    <a:pt x="426" y="15"/>
                  </a:cubicBezTo>
                  <a:cubicBezTo>
                    <a:pt x="426" y="14"/>
                    <a:pt x="426" y="14"/>
                    <a:pt x="426" y="14"/>
                  </a:cubicBezTo>
                  <a:cubicBezTo>
                    <a:pt x="423" y="12"/>
                    <a:pt x="426" y="16"/>
                    <a:pt x="423" y="15"/>
                  </a:cubicBezTo>
                  <a:cubicBezTo>
                    <a:pt x="424" y="15"/>
                    <a:pt x="423" y="14"/>
                    <a:pt x="423" y="14"/>
                  </a:cubicBezTo>
                  <a:cubicBezTo>
                    <a:pt x="421" y="16"/>
                    <a:pt x="417" y="15"/>
                    <a:pt x="415" y="16"/>
                  </a:cubicBezTo>
                  <a:cubicBezTo>
                    <a:pt x="415" y="15"/>
                    <a:pt x="415" y="15"/>
                    <a:pt x="415" y="15"/>
                  </a:cubicBezTo>
                  <a:cubicBezTo>
                    <a:pt x="412" y="15"/>
                    <a:pt x="409" y="15"/>
                    <a:pt x="406" y="15"/>
                  </a:cubicBezTo>
                  <a:cubicBezTo>
                    <a:pt x="405" y="15"/>
                    <a:pt x="407" y="13"/>
                    <a:pt x="404" y="13"/>
                  </a:cubicBezTo>
                  <a:cubicBezTo>
                    <a:pt x="404" y="15"/>
                    <a:pt x="399" y="14"/>
                    <a:pt x="401" y="16"/>
                  </a:cubicBezTo>
                  <a:cubicBezTo>
                    <a:pt x="399" y="16"/>
                    <a:pt x="395" y="15"/>
                    <a:pt x="393" y="16"/>
                  </a:cubicBezTo>
                  <a:cubicBezTo>
                    <a:pt x="394" y="15"/>
                    <a:pt x="392" y="13"/>
                    <a:pt x="394" y="13"/>
                  </a:cubicBezTo>
                  <a:cubicBezTo>
                    <a:pt x="393" y="12"/>
                    <a:pt x="393" y="12"/>
                    <a:pt x="393" y="12"/>
                  </a:cubicBezTo>
                  <a:cubicBezTo>
                    <a:pt x="393" y="11"/>
                    <a:pt x="394" y="12"/>
                    <a:pt x="394" y="11"/>
                  </a:cubicBezTo>
                  <a:cubicBezTo>
                    <a:pt x="393" y="11"/>
                    <a:pt x="390" y="12"/>
                    <a:pt x="389" y="12"/>
                  </a:cubicBezTo>
                  <a:cubicBezTo>
                    <a:pt x="387" y="13"/>
                    <a:pt x="385" y="15"/>
                    <a:pt x="382" y="15"/>
                  </a:cubicBezTo>
                  <a:cubicBezTo>
                    <a:pt x="384" y="15"/>
                    <a:pt x="382" y="13"/>
                    <a:pt x="383" y="13"/>
                  </a:cubicBezTo>
                  <a:cubicBezTo>
                    <a:pt x="378" y="17"/>
                    <a:pt x="378" y="17"/>
                    <a:pt x="378" y="17"/>
                  </a:cubicBezTo>
                  <a:cubicBezTo>
                    <a:pt x="377" y="17"/>
                    <a:pt x="378" y="15"/>
                    <a:pt x="377" y="16"/>
                  </a:cubicBezTo>
                  <a:cubicBezTo>
                    <a:pt x="377" y="16"/>
                    <a:pt x="376" y="16"/>
                    <a:pt x="376" y="17"/>
                  </a:cubicBezTo>
                  <a:cubicBezTo>
                    <a:pt x="375" y="17"/>
                    <a:pt x="372" y="17"/>
                    <a:pt x="371" y="15"/>
                  </a:cubicBezTo>
                  <a:cubicBezTo>
                    <a:pt x="371" y="15"/>
                    <a:pt x="373" y="15"/>
                    <a:pt x="372" y="14"/>
                  </a:cubicBezTo>
                  <a:cubicBezTo>
                    <a:pt x="370" y="14"/>
                    <a:pt x="370" y="15"/>
                    <a:pt x="368" y="15"/>
                  </a:cubicBezTo>
                  <a:cubicBezTo>
                    <a:pt x="368" y="15"/>
                    <a:pt x="368" y="15"/>
                    <a:pt x="368" y="15"/>
                  </a:cubicBezTo>
                  <a:cubicBezTo>
                    <a:pt x="367" y="14"/>
                    <a:pt x="364" y="15"/>
                    <a:pt x="366" y="16"/>
                  </a:cubicBezTo>
                  <a:cubicBezTo>
                    <a:pt x="366" y="17"/>
                    <a:pt x="365" y="15"/>
                    <a:pt x="367" y="16"/>
                  </a:cubicBezTo>
                  <a:cubicBezTo>
                    <a:pt x="366" y="17"/>
                    <a:pt x="364" y="17"/>
                    <a:pt x="362" y="17"/>
                  </a:cubicBezTo>
                  <a:cubicBezTo>
                    <a:pt x="362" y="17"/>
                    <a:pt x="362" y="16"/>
                    <a:pt x="363" y="16"/>
                  </a:cubicBezTo>
                  <a:cubicBezTo>
                    <a:pt x="360" y="17"/>
                    <a:pt x="357" y="18"/>
                    <a:pt x="355" y="18"/>
                  </a:cubicBezTo>
                  <a:cubicBezTo>
                    <a:pt x="355" y="19"/>
                    <a:pt x="356" y="17"/>
                    <a:pt x="356" y="17"/>
                  </a:cubicBezTo>
                  <a:cubicBezTo>
                    <a:pt x="353" y="16"/>
                    <a:pt x="349" y="19"/>
                    <a:pt x="346" y="17"/>
                  </a:cubicBezTo>
                  <a:cubicBezTo>
                    <a:pt x="346" y="17"/>
                    <a:pt x="346" y="18"/>
                    <a:pt x="346" y="18"/>
                  </a:cubicBezTo>
                  <a:cubicBezTo>
                    <a:pt x="344" y="18"/>
                    <a:pt x="345" y="17"/>
                    <a:pt x="343" y="17"/>
                  </a:cubicBezTo>
                  <a:cubicBezTo>
                    <a:pt x="343" y="16"/>
                    <a:pt x="342" y="17"/>
                    <a:pt x="341" y="18"/>
                  </a:cubicBezTo>
                  <a:cubicBezTo>
                    <a:pt x="340" y="18"/>
                    <a:pt x="341" y="17"/>
                    <a:pt x="342" y="17"/>
                  </a:cubicBezTo>
                  <a:cubicBezTo>
                    <a:pt x="340" y="18"/>
                    <a:pt x="334" y="19"/>
                    <a:pt x="330" y="18"/>
                  </a:cubicBezTo>
                  <a:cubicBezTo>
                    <a:pt x="330" y="18"/>
                    <a:pt x="328" y="20"/>
                    <a:pt x="327" y="19"/>
                  </a:cubicBezTo>
                  <a:cubicBezTo>
                    <a:pt x="327" y="18"/>
                    <a:pt x="327" y="18"/>
                    <a:pt x="327" y="18"/>
                  </a:cubicBezTo>
                  <a:cubicBezTo>
                    <a:pt x="327" y="17"/>
                    <a:pt x="324" y="18"/>
                    <a:pt x="324" y="17"/>
                  </a:cubicBezTo>
                  <a:cubicBezTo>
                    <a:pt x="322" y="19"/>
                    <a:pt x="331" y="16"/>
                    <a:pt x="329" y="17"/>
                  </a:cubicBezTo>
                  <a:cubicBezTo>
                    <a:pt x="328" y="16"/>
                    <a:pt x="325" y="19"/>
                    <a:pt x="326" y="17"/>
                  </a:cubicBezTo>
                  <a:cubicBezTo>
                    <a:pt x="324" y="17"/>
                    <a:pt x="323" y="19"/>
                    <a:pt x="321" y="18"/>
                  </a:cubicBezTo>
                  <a:cubicBezTo>
                    <a:pt x="321" y="18"/>
                    <a:pt x="322" y="16"/>
                    <a:pt x="321" y="16"/>
                  </a:cubicBezTo>
                  <a:cubicBezTo>
                    <a:pt x="319" y="16"/>
                    <a:pt x="320" y="17"/>
                    <a:pt x="318" y="17"/>
                  </a:cubicBezTo>
                  <a:cubicBezTo>
                    <a:pt x="317" y="17"/>
                    <a:pt x="317" y="17"/>
                    <a:pt x="317" y="17"/>
                  </a:cubicBezTo>
                  <a:cubicBezTo>
                    <a:pt x="317" y="19"/>
                    <a:pt x="315" y="17"/>
                    <a:pt x="316" y="19"/>
                  </a:cubicBezTo>
                  <a:cubicBezTo>
                    <a:pt x="316" y="18"/>
                    <a:pt x="312" y="19"/>
                    <a:pt x="313" y="17"/>
                  </a:cubicBezTo>
                  <a:cubicBezTo>
                    <a:pt x="313" y="16"/>
                    <a:pt x="313" y="16"/>
                    <a:pt x="313" y="16"/>
                  </a:cubicBezTo>
                  <a:cubicBezTo>
                    <a:pt x="312" y="16"/>
                    <a:pt x="311" y="17"/>
                    <a:pt x="310" y="18"/>
                  </a:cubicBezTo>
                  <a:cubicBezTo>
                    <a:pt x="310" y="18"/>
                    <a:pt x="310" y="17"/>
                    <a:pt x="310" y="17"/>
                  </a:cubicBezTo>
                  <a:cubicBezTo>
                    <a:pt x="310" y="20"/>
                    <a:pt x="308" y="17"/>
                    <a:pt x="306" y="19"/>
                  </a:cubicBezTo>
                  <a:cubicBezTo>
                    <a:pt x="304" y="18"/>
                    <a:pt x="301" y="19"/>
                    <a:pt x="300" y="17"/>
                  </a:cubicBezTo>
                  <a:cubicBezTo>
                    <a:pt x="298" y="18"/>
                    <a:pt x="297" y="19"/>
                    <a:pt x="295" y="18"/>
                  </a:cubicBezTo>
                  <a:cubicBezTo>
                    <a:pt x="295" y="18"/>
                    <a:pt x="296" y="18"/>
                    <a:pt x="296" y="17"/>
                  </a:cubicBezTo>
                  <a:cubicBezTo>
                    <a:pt x="295" y="17"/>
                    <a:pt x="294" y="17"/>
                    <a:pt x="293" y="18"/>
                  </a:cubicBezTo>
                  <a:cubicBezTo>
                    <a:pt x="293" y="17"/>
                    <a:pt x="291" y="16"/>
                    <a:pt x="289" y="15"/>
                  </a:cubicBezTo>
                  <a:cubicBezTo>
                    <a:pt x="288" y="16"/>
                    <a:pt x="288" y="17"/>
                    <a:pt x="288" y="18"/>
                  </a:cubicBezTo>
                  <a:cubicBezTo>
                    <a:pt x="287" y="16"/>
                    <a:pt x="283" y="20"/>
                    <a:pt x="282" y="17"/>
                  </a:cubicBezTo>
                  <a:cubicBezTo>
                    <a:pt x="282" y="17"/>
                    <a:pt x="284" y="16"/>
                    <a:pt x="283" y="16"/>
                  </a:cubicBezTo>
                  <a:cubicBezTo>
                    <a:pt x="281" y="13"/>
                    <a:pt x="280" y="17"/>
                    <a:pt x="277" y="16"/>
                  </a:cubicBezTo>
                  <a:cubicBezTo>
                    <a:pt x="278" y="18"/>
                    <a:pt x="278" y="18"/>
                    <a:pt x="278" y="18"/>
                  </a:cubicBezTo>
                  <a:cubicBezTo>
                    <a:pt x="277" y="17"/>
                    <a:pt x="274" y="19"/>
                    <a:pt x="274" y="17"/>
                  </a:cubicBezTo>
                  <a:cubicBezTo>
                    <a:pt x="273" y="18"/>
                    <a:pt x="271" y="17"/>
                    <a:pt x="272" y="18"/>
                  </a:cubicBezTo>
                  <a:cubicBezTo>
                    <a:pt x="268" y="17"/>
                    <a:pt x="262" y="19"/>
                    <a:pt x="259" y="16"/>
                  </a:cubicBezTo>
                  <a:cubicBezTo>
                    <a:pt x="259" y="16"/>
                    <a:pt x="257" y="16"/>
                    <a:pt x="258" y="17"/>
                  </a:cubicBezTo>
                  <a:cubicBezTo>
                    <a:pt x="259" y="18"/>
                    <a:pt x="259" y="16"/>
                    <a:pt x="259" y="17"/>
                  </a:cubicBezTo>
                  <a:cubicBezTo>
                    <a:pt x="259" y="17"/>
                    <a:pt x="259" y="17"/>
                    <a:pt x="259" y="18"/>
                  </a:cubicBezTo>
                  <a:cubicBezTo>
                    <a:pt x="257" y="17"/>
                    <a:pt x="256" y="17"/>
                    <a:pt x="258" y="15"/>
                  </a:cubicBezTo>
                  <a:cubicBezTo>
                    <a:pt x="255" y="14"/>
                    <a:pt x="255" y="19"/>
                    <a:pt x="251" y="18"/>
                  </a:cubicBezTo>
                  <a:cubicBezTo>
                    <a:pt x="251" y="17"/>
                    <a:pt x="251" y="17"/>
                    <a:pt x="250" y="17"/>
                  </a:cubicBezTo>
                  <a:cubicBezTo>
                    <a:pt x="248" y="18"/>
                    <a:pt x="248" y="18"/>
                    <a:pt x="248" y="18"/>
                  </a:cubicBezTo>
                  <a:cubicBezTo>
                    <a:pt x="246" y="18"/>
                    <a:pt x="247" y="16"/>
                    <a:pt x="247" y="15"/>
                  </a:cubicBezTo>
                  <a:cubicBezTo>
                    <a:pt x="246" y="15"/>
                    <a:pt x="244" y="15"/>
                    <a:pt x="243" y="16"/>
                  </a:cubicBezTo>
                  <a:cubicBezTo>
                    <a:pt x="242" y="14"/>
                    <a:pt x="242" y="14"/>
                    <a:pt x="242" y="14"/>
                  </a:cubicBezTo>
                  <a:cubicBezTo>
                    <a:pt x="243" y="16"/>
                    <a:pt x="241" y="15"/>
                    <a:pt x="240" y="16"/>
                  </a:cubicBezTo>
                  <a:cubicBezTo>
                    <a:pt x="241" y="15"/>
                    <a:pt x="241" y="15"/>
                    <a:pt x="241" y="15"/>
                  </a:cubicBezTo>
                  <a:cubicBezTo>
                    <a:pt x="241" y="15"/>
                    <a:pt x="239" y="15"/>
                    <a:pt x="239" y="15"/>
                  </a:cubicBezTo>
                  <a:cubicBezTo>
                    <a:pt x="239" y="16"/>
                    <a:pt x="240" y="16"/>
                    <a:pt x="241" y="17"/>
                  </a:cubicBezTo>
                  <a:cubicBezTo>
                    <a:pt x="240" y="17"/>
                    <a:pt x="239" y="17"/>
                    <a:pt x="239" y="18"/>
                  </a:cubicBezTo>
                  <a:cubicBezTo>
                    <a:pt x="239" y="16"/>
                    <a:pt x="237" y="17"/>
                    <a:pt x="236" y="17"/>
                  </a:cubicBezTo>
                  <a:cubicBezTo>
                    <a:pt x="235" y="16"/>
                    <a:pt x="234" y="18"/>
                    <a:pt x="234" y="18"/>
                  </a:cubicBezTo>
                  <a:cubicBezTo>
                    <a:pt x="234" y="17"/>
                    <a:pt x="232" y="18"/>
                    <a:pt x="233" y="17"/>
                  </a:cubicBezTo>
                  <a:cubicBezTo>
                    <a:pt x="233" y="16"/>
                    <a:pt x="234" y="17"/>
                    <a:pt x="235" y="17"/>
                  </a:cubicBezTo>
                  <a:cubicBezTo>
                    <a:pt x="234" y="16"/>
                    <a:pt x="234" y="15"/>
                    <a:pt x="232" y="16"/>
                  </a:cubicBezTo>
                  <a:cubicBezTo>
                    <a:pt x="231" y="16"/>
                    <a:pt x="233" y="18"/>
                    <a:pt x="231" y="18"/>
                  </a:cubicBezTo>
                  <a:cubicBezTo>
                    <a:pt x="231" y="17"/>
                    <a:pt x="231" y="17"/>
                    <a:pt x="232" y="16"/>
                  </a:cubicBezTo>
                  <a:cubicBezTo>
                    <a:pt x="230" y="16"/>
                    <a:pt x="230" y="16"/>
                    <a:pt x="230" y="16"/>
                  </a:cubicBezTo>
                  <a:cubicBezTo>
                    <a:pt x="230" y="17"/>
                    <a:pt x="230" y="17"/>
                    <a:pt x="230" y="17"/>
                  </a:cubicBezTo>
                  <a:cubicBezTo>
                    <a:pt x="229" y="16"/>
                    <a:pt x="229" y="16"/>
                    <a:pt x="229" y="16"/>
                  </a:cubicBezTo>
                  <a:cubicBezTo>
                    <a:pt x="229" y="17"/>
                    <a:pt x="226" y="17"/>
                    <a:pt x="226" y="18"/>
                  </a:cubicBezTo>
                  <a:cubicBezTo>
                    <a:pt x="225" y="18"/>
                    <a:pt x="224" y="17"/>
                    <a:pt x="223" y="17"/>
                  </a:cubicBezTo>
                  <a:cubicBezTo>
                    <a:pt x="223" y="17"/>
                    <a:pt x="223" y="17"/>
                    <a:pt x="223" y="17"/>
                  </a:cubicBezTo>
                  <a:cubicBezTo>
                    <a:pt x="222" y="16"/>
                    <a:pt x="220" y="17"/>
                    <a:pt x="219" y="17"/>
                  </a:cubicBezTo>
                  <a:cubicBezTo>
                    <a:pt x="219" y="17"/>
                    <a:pt x="219" y="17"/>
                    <a:pt x="219" y="17"/>
                  </a:cubicBezTo>
                  <a:cubicBezTo>
                    <a:pt x="218" y="17"/>
                    <a:pt x="217" y="17"/>
                    <a:pt x="216" y="18"/>
                  </a:cubicBezTo>
                  <a:cubicBezTo>
                    <a:pt x="214" y="17"/>
                    <a:pt x="215" y="13"/>
                    <a:pt x="214" y="15"/>
                  </a:cubicBezTo>
                  <a:cubicBezTo>
                    <a:pt x="212" y="15"/>
                    <a:pt x="211" y="17"/>
                    <a:pt x="212" y="18"/>
                  </a:cubicBezTo>
                  <a:cubicBezTo>
                    <a:pt x="209" y="17"/>
                    <a:pt x="205" y="19"/>
                    <a:pt x="202" y="17"/>
                  </a:cubicBezTo>
                  <a:cubicBezTo>
                    <a:pt x="202" y="17"/>
                    <a:pt x="202" y="18"/>
                    <a:pt x="201" y="18"/>
                  </a:cubicBezTo>
                  <a:cubicBezTo>
                    <a:pt x="197" y="17"/>
                    <a:pt x="192" y="19"/>
                    <a:pt x="188" y="17"/>
                  </a:cubicBezTo>
                  <a:cubicBezTo>
                    <a:pt x="190" y="16"/>
                    <a:pt x="188" y="16"/>
                    <a:pt x="188" y="15"/>
                  </a:cubicBezTo>
                  <a:cubicBezTo>
                    <a:pt x="187" y="16"/>
                    <a:pt x="187" y="14"/>
                    <a:pt x="187" y="16"/>
                  </a:cubicBezTo>
                  <a:cubicBezTo>
                    <a:pt x="187" y="17"/>
                    <a:pt x="187" y="17"/>
                    <a:pt x="188" y="18"/>
                  </a:cubicBezTo>
                  <a:cubicBezTo>
                    <a:pt x="185" y="18"/>
                    <a:pt x="181" y="18"/>
                    <a:pt x="180" y="17"/>
                  </a:cubicBezTo>
                  <a:cubicBezTo>
                    <a:pt x="181" y="18"/>
                    <a:pt x="180" y="18"/>
                    <a:pt x="179" y="18"/>
                  </a:cubicBezTo>
                  <a:cubicBezTo>
                    <a:pt x="180" y="17"/>
                    <a:pt x="178" y="16"/>
                    <a:pt x="176" y="17"/>
                  </a:cubicBezTo>
                  <a:cubicBezTo>
                    <a:pt x="176" y="18"/>
                    <a:pt x="176" y="18"/>
                    <a:pt x="176" y="18"/>
                  </a:cubicBezTo>
                  <a:cubicBezTo>
                    <a:pt x="175" y="17"/>
                    <a:pt x="175" y="17"/>
                    <a:pt x="175" y="17"/>
                  </a:cubicBezTo>
                  <a:cubicBezTo>
                    <a:pt x="174" y="17"/>
                    <a:pt x="174" y="19"/>
                    <a:pt x="173" y="18"/>
                  </a:cubicBezTo>
                  <a:cubicBezTo>
                    <a:pt x="172" y="17"/>
                    <a:pt x="172" y="17"/>
                    <a:pt x="172" y="17"/>
                  </a:cubicBezTo>
                  <a:cubicBezTo>
                    <a:pt x="171" y="18"/>
                    <a:pt x="169" y="19"/>
                    <a:pt x="167" y="18"/>
                  </a:cubicBezTo>
                  <a:cubicBezTo>
                    <a:pt x="166" y="17"/>
                    <a:pt x="166" y="17"/>
                    <a:pt x="166" y="17"/>
                  </a:cubicBezTo>
                  <a:cubicBezTo>
                    <a:pt x="165" y="17"/>
                    <a:pt x="164" y="18"/>
                    <a:pt x="165" y="18"/>
                  </a:cubicBezTo>
                  <a:cubicBezTo>
                    <a:pt x="162" y="17"/>
                    <a:pt x="160" y="17"/>
                    <a:pt x="160" y="16"/>
                  </a:cubicBezTo>
                  <a:cubicBezTo>
                    <a:pt x="155" y="19"/>
                    <a:pt x="147" y="19"/>
                    <a:pt x="142" y="19"/>
                  </a:cubicBezTo>
                  <a:cubicBezTo>
                    <a:pt x="142" y="18"/>
                    <a:pt x="142" y="18"/>
                    <a:pt x="142" y="18"/>
                  </a:cubicBezTo>
                  <a:cubicBezTo>
                    <a:pt x="140" y="17"/>
                    <a:pt x="141" y="19"/>
                    <a:pt x="140" y="19"/>
                  </a:cubicBezTo>
                  <a:cubicBezTo>
                    <a:pt x="141" y="18"/>
                    <a:pt x="139" y="17"/>
                    <a:pt x="140" y="16"/>
                  </a:cubicBezTo>
                  <a:cubicBezTo>
                    <a:pt x="138" y="15"/>
                    <a:pt x="137" y="17"/>
                    <a:pt x="136" y="18"/>
                  </a:cubicBezTo>
                  <a:cubicBezTo>
                    <a:pt x="136" y="19"/>
                    <a:pt x="137" y="17"/>
                    <a:pt x="137" y="18"/>
                  </a:cubicBezTo>
                  <a:cubicBezTo>
                    <a:pt x="137" y="19"/>
                    <a:pt x="134" y="18"/>
                    <a:pt x="133" y="19"/>
                  </a:cubicBezTo>
                  <a:cubicBezTo>
                    <a:pt x="133" y="18"/>
                    <a:pt x="133" y="17"/>
                    <a:pt x="134" y="17"/>
                  </a:cubicBezTo>
                  <a:cubicBezTo>
                    <a:pt x="132" y="17"/>
                    <a:pt x="132" y="17"/>
                    <a:pt x="132" y="17"/>
                  </a:cubicBezTo>
                  <a:cubicBezTo>
                    <a:pt x="131" y="16"/>
                    <a:pt x="136" y="14"/>
                    <a:pt x="134" y="12"/>
                  </a:cubicBezTo>
                  <a:cubicBezTo>
                    <a:pt x="133" y="12"/>
                    <a:pt x="133" y="12"/>
                    <a:pt x="133" y="12"/>
                  </a:cubicBezTo>
                  <a:cubicBezTo>
                    <a:pt x="132" y="11"/>
                    <a:pt x="136" y="10"/>
                    <a:pt x="133" y="10"/>
                  </a:cubicBezTo>
                  <a:cubicBezTo>
                    <a:pt x="132" y="11"/>
                    <a:pt x="131" y="13"/>
                    <a:pt x="132" y="14"/>
                  </a:cubicBezTo>
                  <a:cubicBezTo>
                    <a:pt x="129" y="14"/>
                    <a:pt x="131" y="17"/>
                    <a:pt x="128" y="17"/>
                  </a:cubicBezTo>
                  <a:cubicBezTo>
                    <a:pt x="127" y="16"/>
                    <a:pt x="130" y="17"/>
                    <a:pt x="129" y="16"/>
                  </a:cubicBezTo>
                  <a:cubicBezTo>
                    <a:pt x="128" y="14"/>
                    <a:pt x="127" y="16"/>
                    <a:pt x="125" y="16"/>
                  </a:cubicBezTo>
                  <a:cubicBezTo>
                    <a:pt x="127" y="16"/>
                    <a:pt x="126" y="18"/>
                    <a:pt x="125" y="18"/>
                  </a:cubicBezTo>
                  <a:cubicBezTo>
                    <a:pt x="123" y="17"/>
                    <a:pt x="126" y="17"/>
                    <a:pt x="124" y="17"/>
                  </a:cubicBezTo>
                  <a:cubicBezTo>
                    <a:pt x="123" y="17"/>
                    <a:pt x="121" y="18"/>
                    <a:pt x="123" y="19"/>
                  </a:cubicBezTo>
                  <a:cubicBezTo>
                    <a:pt x="122" y="21"/>
                    <a:pt x="121" y="18"/>
                    <a:pt x="119" y="20"/>
                  </a:cubicBezTo>
                  <a:cubicBezTo>
                    <a:pt x="119" y="18"/>
                    <a:pt x="122" y="16"/>
                    <a:pt x="119" y="16"/>
                  </a:cubicBezTo>
                  <a:cubicBezTo>
                    <a:pt x="120" y="17"/>
                    <a:pt x="116" y="17"/>
                    <a:pt x="118" y="20"/>
                  </a:cubicBezTo>
                  <a:cubicBezTo>
                    <a:pt x="117" y="19"/>
                    <a:pt x="117" y="18"/>
                    <a:pt x="117" y="17"/>
                  </a:cubicBezTo>
                  <a:cubicBezTo>
                    <a:pt x="116" y="16"/>
                    <a:pt x="114" y="20"/>
                    <a:pt x="114" y="17"/>
                  </a:cubicBezTo>
                  <a:cubicBezTo>
                    <a:pt x="113" y="18"/>
                    <a:pt x="113" y="18"/>
                    <a:pt x="113" y="18"/>
                  </a:cubicBezTo>
                  <a:cubicBezTo>
                    <a:pt x="113" y="18"/>
                    <a:pt x="112" y="18"/>
                    <a:pt x="111" y="17"/>
                  </a:cubicBezTo>
                  <a:cubicBezTo>
                    <a:pt x="110" y="17"/>
                    <a:pt x="108" y="19"/>
                    <a:pt x="108" y="16"/>
                  </a:cubicBezTo>
                  <a:cubicBezTo>
                    <a:pt x="107" y="17"/>
                    <a:pt x="105" y="17"/>
                    <a:pt x="106" y="18"/>
                  </a:cubicBezTo>
                  <a:cubicBezTo>
                    <a:pt x="107" y="19"/>
                    <a:pt x="108" y="17"/>
                    <a:pt x="109" y="19"/>
                  </a:cubicBezTo>
                  <a:cubicBezTo>
                    <a:pt x="107" y="17"/>
                    <a:pt x="106" y="19"/>
                    <a:pt x="105" y="20"/>
                  </a:cubicBezTo>
                  <a:cubicBezTo>
                    <a:pt x="105" y="19"/>
                    <a:pt x="105" y="19"/>
                    <a:pt x="105" y="19"/>
                  </a:cubicBezTo>
                  <a:cubicBezTo>
                    <a:pt x="105" y="19"/>
                    <a:pt x="103" y="19"/>
                    <a:pt x="103" y="20"/>
                  </a:cubicBezTo>
                  <a:cubicBezTo>
                    <a:pt x="103" y="19"/>
                    <a:pt x="103" y="19"/>
                    <a:pt x="103" y="19"/>
                  </a:cubicBezTo>
                  <a:cubicBezTo>
                    <a:pt x="102" y="20"/>
                    <a:pt x="102" y="20"/>
                    <a:pt x="102" y="20"/>
                  </a:cubicBezTo>
                  <a:cubicBezTo>
                    <a:pt x="100" y="20"/>
                    <a:pt x="101" y="18"/>
                    <a:pt x="99" y="18"/>
                  </a:cubicBezTo>
                  <a:cubicBezTo>
                    <a:pt x="101" y="17"/>
                    <a:pt x="101" y="17"/>
                    <a:pt x="101" y="17"/>
                  </a:cubicBezTo>
                  <a:cubicBezTo>
                    <a:pt x="101" y="17"/>
                    <a:pt x="100" y="16"/>
                    <a:pt x="99" y="16"/>
                  </a:cubicBezTo>
                  <a:cubicBezTo>
                    <a:pt x="98" y="18"/>
                    <a:pt x="97" y="19"/>
                    <a:pt x="97" y="20"/>
                  </a:cubicBezTo>
                  <a:cubicBezTo>
                    <a:pt x="96" y="20"/>
                    <a:pt x="97" y="19"/>
                    <a:pt x="95" y="20"/>
                  </a:cubicBezTo>
                  <a:cubicBezTo>
                    <a:pt x="97" y="18"/>
                    <a:pt x="97" y="18"/>
                    <a:pt x="97" y="18"/>
                  </a:cubicBezTo>
                  <a:cubicBezTo>
                    <a:pt x="97" y="18"/>
                    <a:pt x="96" y="16"/>
                    <a:pt x="94" y="16"/>
                  </a:cubicBezTo>
                  <a:cubicBezTo>
                    <a:pt x="93" y="17"/>
                    <a:pt x="91" y="18"/>
                    <a:pt x="93" y="19"/>
                  </a:cubicBezTo>
                  <a:cubicBezTo>
                    <a:pt x="92" y="19"/>
                    <a:pt x="91" y="18"/>
                    <a:pt x="92" y="18"/>
                  </a:cubicBezTo>
                  <a:cubicBezTo>
                    <a:pt x="90" y="18"/>
                    <a:pt x="92" y="19"/>
                    <a:pt x="90" y="19"/>
                  </a:cubicBezTo>
                  <a:cubicBezTo>
                    <a:pt x="90" y="19"/>
                    <a:pt x="87" y="18"/>
                    <a:pt x="86" y="16"/>
                  </a:cubicBezTo>
                  <a:cubicBezTo>
                    <a:pt x="88" y="15"/>
                    <a:pt x="88" y="15"/>
                    <a:pt x="88" y="15"/>
                  </a:cubicBezTo>
                  <a:cubicBezTo>
                    <a:pt x="87" y="15"/>
                    <a:pt x="87" y="15"/>
                    <a:pt x="87" y="15"/>
                  </a:cubicBezTo>
                  <a:cubicBezTo>
                    <a:pt x="88" y="13"/>
                    <a:pt x="86" y="13"/>
                    <a:pt x="87" y="12"/>
                  </a:cubicBezTo>
                  <a:cubicBezTo>
                    <a:pt x="86" y="12"/>
                    <a:pt x="85" y="12"/>
                    <a:pt x="84" y="12"/>
                  </a:cubicBezTo>
                  <a:cubicBezTo>
                    <a:pt x="87" y="15"/>
                    <a:pt x="82" y="16"/>
                    <a:pt x="82" y="18"/>
                  </a:cubicBezTo>
                  <a:cubicBezTo>
                    <a:pt x="79" y="19"/>
                    <a:pt x="81" y="13"/>
                    <a:pt x="77" y="16"/>
                  </a:cubicBezTo>
                  <a:cubicBezTo>
                    <a:pt x="78" y="17"/>
                    <a:pt x="76" y="19"/>
                    <a:pt x="78" y="18"/>
                  </a:cubicBezTo>
                  <a:cubicBezTo>
                    <a:pt x="76" y="18"/>
                    <a:pt x="77" y="20"/>
                    <a:pt x="74" y="19"/>
                  </a:cubicBezTo>
                  <a:cubicBezTo>
                    <a:pt x="76" y="18"/>
                    <a:pt x="73" y="17"/>
                    <a:pt x="75" y="15"/>
                  </a:cubicBezTo>
                  <a:cubicBezTo>
                    <a:pt x="75" y="16"/>
                    <a:pt x="76" y="16"/>
                    <a:pt x="77" y="16"/>
                  </a:cubicBezTo>
                  <a:cubicBezTo>
                    <a:pt x="76" y="15"/>
                    <a:pt x="77" y="13"/>
                    <a:pt x="75" y="13"/>
                  </a:cubicBezTo>
                  <a:cubicBezTo>
                    <a:pt x="74" y="14"/>
                    <a:pt x="72" y="14"/>
                    <a:pt x="72" y="15"/>
                  </a:cubicBezTo>
                  <a:cubicBezTo>
                    <a:pt x="72" y="16"/>
                    <a:pt x="74" y="15"/>
                    <a:pt x="73" y="16"/>
                  </a:cubicBezTo>
                  <a:cubicBezTo>
                    <a:pt x="71" y="17"/>
                    <a:pt x="71" y="15"/>
                    <a:pt x="70" y="17"/>
                  </a:cubicBezTo>
                  <a:cubicBezTo>
                    <a:pt x="71" y="17"/>
                    <a:pt x="71" y="18"/>
                    <a:pt x="71" y="19"/>
                  </a:cubicBezTo>
                  <a:cubicBezTo>
                    <a:pt x="70" y="20"/>
                    <a:pt x="70" y="20"/>
                    <a:pt x="70" y="20"/>
                  </a:cubicBezTo>
                  <a:cubicBezTo>
                    <a:pt x="70" y="19"/>
                    <a:pt x="70" y="19"/>
                    <a:pt x="70" y="19"/>
                  </a:cubicBezTo>
                  <a:cubicBezTo>
                    <a:pt x="67" y="18"/>
                    <a:pt x="69" y="20"/>
                    <a:pt x="66" y="20"/>
                  </a:cubicBezTo>
                  <a:cubicBezTo>
                    <a:pt x="65" y="18"/>
                    <a:pt x="65" y="18"/>
                    <a:pt x="65" y="18"/>
                  </a:cubicBezTo>
                  <a:cubicBezTo>
                    <a:pt x="66" y="17"/>
                    <a:pt x="69" y="19"/>
                    <a:pt x="69" y="16"/>
                  </a:cubicBezTo>
                  <a:cubicBezTo>
                    <a:pt x="67" y="16"/>
                    <a:pt x="66" y="18"/>
                    <a:pt x="64" y="17"/>
                  </a:cubicBezTo>
                  <a:cubicBezTo>
                    <a:pt x="66" y="16"/>
                    <a:pt x="66" y="16"/>
                    <a:pt x="66" y="16"/>
                  </a:cubicBezTo>
                  <a:cubicBezTo>
                    <a:pt x="65" y="16"/>
                    <a:pt x="65" y="13"/>
                    <a:pt x="62" y="15"/>
                  </a:cubicBezTo>
                  <a:cubicBezTo>
                    <a:pt x="61" y="16"/>
                    <a:pt x="62" y="16"/>
                    <a:pt x="61" y="17"/>
                  </a:cubicBezTo>
                  <a:cubicBezTo>
                    <a:pt x="59" y="17"/>
                    <a:pt x="58" y="18"/>
                    <a:pt x="56" y="18"/>
                  </a:cubicBezTo>
                  <a:cubicBezTo>
                    <a:pt x="56" y="16"/>
                    <a:pt x="52" y="18"/>
                    <a:pt x="55" y="16"/>
                  </a:cubicBezTo>
                  <a:cubicBezTo>
                    <a:pt x="55" y="17"/>
                    <a:pt x="60" y="17"/>
                    <a:pt x="61" y="15"/>
                  </a:cubicBezTo>
                  <a:cubicBezTo>
                    <a:pt x="60" y="13"/>
                    <a:pt x="63" y="16"/>
                    <a:pt x="64" y="13"/>
                  </a:cubicBezTo>
                  <a:cubicBezTo>
                    <a:pt x="61" y="13"/>
                    <a:pt x="62" y="11"/>
                    <a:pt x="61" y="10"/>
                  </a:cubicBezTo>
                  <a:cubicBezTo>
                    <a:pt x="61" y="10"/>
                    <a:pt x="60" y="10"/>
                    <a:pt x="60" y="11"/>
                  </a:cubicBezTo>
                  <a:cubicBezTo>
                    <a:pt x="59" y="12"/>
                    <a:pt x="60" y="12"/>
                    <a:pt x="60" y="13"/>
                  </a:cubicBezTo>
                  <a:cubicBezTo>
                    <a:pt x="57" y="13"/>
                    <a:pt x="55" y="13"/>
                    <a:pt x="53" y="15"/>
                  </a:cubicBezTo>
                  <a:cubicBezTo>
                    <a:pt x="53" y="14"/>
                    <a:pt x="53" y="13"/>
                    <a:pt x="54" y="13"/>
                  </a:cubicBezTo>
                  <a:cubicBezTo>
                    <a:pt x="51" y="13"/>
                    <a:pt x="48" y="13"/>
                    <a:pt x="45" y="12"/>
                  </a:cubicBezTo>
                  <a:cubicBezTo>
                    <a:pt x="46" y="14"/>
                    <a:pt x="41" y="13"/>
                    <a:pt x="43" y="15"/>
                  </a:cubicBezTo>
                  <a:cubicBezTo>
                    <a:pt x="44" y="15"/>
                    <a:pt x="45" y="17"/>
                    <a:pt x="45" y="18"/>
                  </a:cubicBezTo>
                  <a:cubicBezTo>
                    <a:pt x="44" y="17"/>
                    <a:pt x="45" y="17"/>
                    <a:pt x="44" y="16"/>
                  </a:cubicBezTo>
                  <a:cubicBezTo>
                    <a:pt x="43" y="17"/>
                    <a:pt x="42" y="14"/>
                    <a:pt x="41" y="16"/>
                  </a:cubicBezTo>
                  <a:cubicBezTo>
                    <a:pt x="44" y="15"/>
                    <a:pt x="42" y="13"/>
                    <a:pt x="42" y="12"/>
                  </a:cubicBezTo>
                  <a:cubicBezTo>
                    <a:pt x="40" y="13"/>
                    <a:pt x="42" y="11"/>
                    <a:pt x="40" y="11"/>
                  </a:cubicBezTo>
                  <a:cubicBezTo>
                    <a:pt x="38" y="11"/>
                    <a:pt x="36" y="12"/>
                    <a:pt x="33" y="12"/>
                  </a:cubicBezTo>
                  <a:cubicBezTo>
                    <a:pt x="31" y="11"/>
                    <a:pt x="26" y="12"/>
                    <a:pt x="24" y="12"/>
                  </a:cubicBezTo>
                  <a:cubicBezTo>
                    <a:pt x="22" y="11"/>
                    <a:pt x="23" y="10"/>
                    <a:pt x="22" y="9"/>
                  </a:cubicBezTo>
                  <a:cubicBezTo>
                    <a:pt x="20" y="9"/>
                    <a:pt x="23" y="11"/>
                    <a:pt x="20" y="10"/>
                  </a:cubicBezTo>
                  <a:cubicBezTo>
                    <a:pt x="21" y="10"/>
                    <a:pt x="21" y="10"/>
                    <a:pt x="21" y="10"/>
                  </a:cubicBezTo>
                  <a:cubicBezTo>
                    <a:pt x="20" y="10"/>
                    <a:pt x="16" y="9"/>
                    <a:pt x="15" y="11"/>
                  </a:cubicBezTo>
                  <a:cubicBezTo>
                    <a:pt x="16" y="9"/>
                    <a:pt x="16" y="9"/>
                    <a:pt x="16" y="9"/>
                  </a:cubicBezTo>
                  <a:cubicBezTo>
                    <a:pt x="16" y="9"/>
                    <a:pt x="15" y="9"/>
                    <a:pt x="15" y="10"/>
                  </a:cubicBezTo>
                  <a:cubicBezTo>
                    <a:pt x="15" y="9"/>
                    <a:pt x="14" y="8"/>
                    <a:pt x="15" y="8"/>
                  </a:cubicBezTo>
                  <a:cubicBezTo>
                    <a:pt x="14" y="7"/>
                    <a:pt x="12" y="8"/>
                    <a:pt x="10" y="8"/>
                  </a:cubicBezTo>
                  <a:cubicBezTo>
                    <a:pt x="11" y="9"/>
                    <a:pt x="11" y="9"/>
                    <a:pt x="11" y="9"/>
                  </a:cubicBezTo>
                  <a:cubicBezTo>
                    <a:pt x="8" y="10"/>
                    <a:pt x="6" y="9"/>
                    <a:pt x="4" y="9"/>
                  </a:cubicBezTo>
                  <a:cubicBezTo>
                    <a:pt x="4" y="8"/>
                    <a:pt x="4" y="8"/>
                    <a:pt x="4" y="8"/>
                  </a:cubicBezTo>
                  <a:cubicBezTo>
                    <a:pt x="2" y="9"/>
                    <a:pt x="2" y="9"/>
                    <a:pt x="2" y="9"/>
                  </a:cubicBezTo>
                  <a:cubicBezTo>
                    <a:pt x="2" y="8"/>
                    <a:pt x="1" y="7"/>
                    <a:pt x="0" y="8"/>
                  </a:cubicBezTo>
                  <a:cubicBezTo>
                    <a:pt x="4" y="5"/>
                    <a:pt x="4" y="5"/>
                    <a:pt x="4" y="5"/>
                  </a:cubicBezTo>
                  <a:cubicBezTo>
                    <a:pt x="6" y="6"/>
                    <a:pt x="3" y="6"/>
                    <a:pt x="4" y="8"/>
                  </a:cubicBezTo>
                  <a:cubicBezTo>
                    <a:pt x="4" y="9"/>
                    <a:pt x="7" y="8"/>
                    <a:pt x="8" y="7"/>
                  </a:cubicBezTo>
                  <a:cubicBezTo>
                    <a:pt x="7" y="7"/>
                    <a:pt x="6" y="7"/>
                    <a:pt x="6" y="8"/>
                  </a:cubicBezTo>
                  <a:cubicBezTo>
                    <a:pt x="5" y="6"/>
                    <a:pt x="7" y="6"/>
                    <a:pt x="8" y="5"/>
                  </a:cubicBezTo>
                  <a:cubicBezTo>
                    <a:pt x="7" y="5"/>
                    <a:pt x="6" y="5"/>
                    <a:pt x="6" y="5"/>
                  </a:cubicBezTo>
                  <a:cubicBezTo>
                    <a:pt x="7" y="4"/>
                    <a:pt x="8" y="4"/>
                    <a:pt x="10" y="4"/>
                  </a:cubicBezTo>
                  <a:cubicBezTo>
                    <a:pt x="9" y="5"/>
                    <a:pt x="11" y="5"/>
                    <a:pt x="10" y="6"/>
                  </a:cubicBezTo>
                  <a:cubicBezTo>
                    <a:pt x="10" y="4"/>
                    <a:pt x="12" y="4"/>
                    <a:pt x="14" y="4"/>
                  </a:cubicBezTo>
                  <a:cubicBezTo>
                    <a:pt x="16" y="6"/>
                    <a:pt x="18" y="4"/>
                    <a:pt x="20" y="4"/>
                  </a:cubicBezTo>
                  <a:cubicBezTo>
                    <a:pt x="19" y="5"/>
                    <a:pt x="18" y="7"/>
                    <a:pt x="17" y="7"/>
                  </a:cubicBezTo>
                  <a:cubicBezTo>
                    <a:pt x="18" y="8"/>
                    <a:pt x="18" y="7"/>
                    <a:pt x="20" y="8"/>
                  </a:cubicBezTo>
                  <a:cubicBezTo>
                    <a:pt x="21" y="7"/>
                    <a:pt x="21" y="5"/>
                    <a:pt x="23" y="5"/>
                  </a:cubicBezTo>
                  <a:cubicBezTo>
                    <a:pt x="23" y="6"/>
                    <a:pt x="23" y="6"/>
                    <a:pt x="23" y="6"/>
                  </a:cubicBezTo>
                  <a:cubicBezTo>
                    <a:pt x="25" y="5"/>
                    <a:pt x="25" y="4"/>
                    <a:pt x="27" y="4"/>
                  </a:cubicBezTo>
                  <a:cubicBezTo>
                    <a:pt x="31" y="5"/>
                    <a:pt x="35" y="5"/>
                    <a:pt x="38" y="5"/>
                  </a:cubicBezTo>
                  <a:cubicBezTo>
                    <a:pt x="38" y="6"/>
                    <a:pt x="38" y="6"/>
                    <a:pt x="38" y="6"/>
                  </a:cubicBezTo>
                  <a:cubicBezTo>
                    <a:pt x="40" y="4"/>
                    <a:pt x="44" y="5"/>
                    <a:pt x="46" y="4"/>
                  </a:cubicBezTo>
                  <a:cubicBezTo>
                    <a:pt x="50" y="5"/>
                    <a:pt x="55" y="3"/>
                    <a:pt x="57" y="5"/>
                  </a:cubicBezTo>
                  <a:cubicBezTo>
                    <a:pt x="63" y="4"/>
                    <a:pt x="69" y="4"/>
                    <a:pt x="76" y="4"/>
                  </a:cubicBezTo>
                  <a:cubicBezTo>
                    <a:pt x="75" y="6"/>
                    <a:pt x="75" y="6"/>
                    <a:pt x="75" y="6"/>
                  </a:cubicBezTo>
                  <a:cubicBezTo>
                    <a:pt x="76" y="5"/>
                    <a:pt x="76" y="7"/>
                    <a:pt x="77" y="7"/>
                  </a:cubicBezTo>
                  <a:cubicBezTo>
                    <a:pt x="76" y="5"/>
                    <a:pt x="79" y="5"/>
                    <a:pt x="80" y="4"/>
                  </a:cubicBezTo>
                  <a:cubicBezTo>
                    <a:pt x="83" y="5"/>
                    <a:pt x="87" y="4"/>
                    <a:pt x="89" y="3"/>
                  </a:cubicBezTo>
                  <a:cubicBezTo>
                    <a:pt x="90" y="4"/>
                    <a:pt x="90" y="4"/>
                    <a:pt x="90" y="4"/>
                  </a:cubicBezTo>
                  <a:cubicBezTo>
                    <a:pt x="92" y="2"/>
                    <a:pt x="96" y="4"/>
                    <a:pt x="99" y="4"/>
                  </a:cubicBezTo>
                  <a:cubicBezTo>
                    <a:pt x="100" y="5"/>
                    <a:pt x="100" y="6"/>
                    <a:pt x="101" y="6"/>
                  </a:cubicBezTo>
                  <a:cubicBezTo>
                    <a:pt x="103" y="4"/>
                    <a:pt x="104" y="4"/>
                    <a:pt x="107" y="3"/>
                  </a:cubicBezTo>
                  <a:cubicBezTo>
                    <a:pt x="109" y="3"/>
                    <a:pt x="112" y="4"/>
                    <a:pt x="114" y="4"/>
                  </a:cubicBezTo>
                  <a:cubicBezTo>
                    <a:pt x="122" y="2"/>
                    <a:pt x="130" y="4"/>
                    <a:pt x="137" y="2"/>
                  </a:cubicBezTo>
                  <a:cubicBezTo>
                    <a:pt x="138" y="3"/>
                    <a:pt x="138" y="3"/>
                    <a:pt x="138" y="3"/>
                  </a:cubicBezTo>
                  <a:cubicBezTo>
                    <a:pt x="146" y="1"/>
                    <a:pt x="155" y="3"/>
                    <a:pt x="162" y="2"/>
                  </a:cubicBezTo>
                  <a:cubicBezTo>
                    <a:pt x="161" y="4"/>
                    <a:pt x="161" y="4"/>
                    <a:pt x="161" y="4"/>
                  </a:cubicBezTo>
                  <a:cubicBezTo>
                    <a:pt x="163" y="5"/>
                    <a:pt x="166" y="4"/>
                    <a:pt x="165" y="2"/>
                  </a:cubicBezTo>
                  <a:cubicBezTo>
                    <a:pt x="167" y="3"/>
                    <a:pt x="170" y="1"/>
                    <a:pt x="172" y="3"/>
                  </a:cubicBezTo>
                  <a:cubicBezTo>
                    <a:pt x="174" y="4"/>
                    <a:pt x="174" y="2"/>
                    <a:pt x="176" y="2"/>
                  </a:cubicBezTo>
                  <a:cubicBezTo>
                    <a:pt x="180" y="3"/>
                    <a:pt x="182" y="3"/>
                    <a:pt x="186" y="2"/>
                  </a:cubicBezTo>
                  <a:cubicBezTo>
                    <a:pt x="185" y="2"/>
                    <a:pt x="185" y="2"/>
                    <a:pt x="185" y="2"/>
                  </a:cubicBezTo>
                  <a:cubicBezTo>
                    <a:pt x="184" y="3"/>
                    <a:pt x="184" y="3"/>
                    <a:pt x="185" y="4"/>
                  </a:cubicBezTo>
                  <a:cubicBezTo>
                    <a:pt x="187" y="3"/>
                    <a:pt x="190" y="4"/>
                    <a:pt x="189" y="2"/>
                  </a:cubicBezTo>
                  <a:cubicBezTo>
                    <a:pt x="193" y="3"/>
                    <a:pt x="199" y="1"/>
                    <a:pt x="203" y="3"/>
                  </a:cubicBezTo>
                  <a:cubicBezTo>
                    <a:pt x="203" y="2"/>
                    <a:pt x="204" y="2"/>
                    <a:pt x="204" y="1"/>
                  </a:cubicBezTo>
                  <a:cubicBezTo>
                    <a:pt x="208" y="1"/>
                    <a:pt x="212" y="3"/>
                    <a:pt x="215" y="2"/>
                  </a:cubicBezTo>
                  <a:cubicBezTo>
                    <a:pt x="215" y="2"/>
                    <a:pt x="214" y="3"/>
                    <a:pt x="215" y="3"/>
                  </a:cubicBezTo>
                  <a:cubicBezTo>
                    <a:pt x="216" y="3"/>
                    <a:pt x="215" y="2"/>
                    <a:pt x="216" y="2"/>
                  </a:cubicBezTo>
                  <a:cubicBezTo>
                    <a:pt x="222" y="0"/>
                    <a:pt x="229" y="3"/>
                    <a:pt x="234" y="3"/>
                  </a:cubicBezTo>
                  <a:cubicBezTo>
                    <a:pt x="244" y="2"/>
                    <a:pt x="254" y="3"/>
                    <a:pt x="263" y="3"/>
                  </a:cubicBezTo>
                  <a:cubicBezTo>
                    <a:pt x="263" y="3"/>
                    <a:pt x="263" y="3"/>
                    <a:pt x="263" y="3"/>
                  </a:cubicBezTo>
                  <a:cubicBezTo>
                    <a:pt x="266" y="1"/>
                    <a:pt x="270" y="5"/>
                    <a:pt x="273" y="2"/>
                  </a:cubicBezTo>
                  <a:cubicBezTo>
                    <a:pt x="274" y="3"/>
                    <a:pt x="276" y="2"/>
                    <a:pt x="275" y="3"/>
                  </a:cubicBezTo>
                  <a:cubicBezTo>
                    <a:pt x="278" y="2"/>
                    <a:pt x="282" y="5"/>
                    <a:pt x="286" y="3"/>
                  </a:cubicBezTo>
                  <a:cubicBezTo>
                    <a:pt x="285" y="3"/>
                    <a:pt x="285" y="3"/>
                    <a:pt x="285" y="3"/>
                  </a:cubicBezTo>
                  <a:cubicBezTo>
                    <a:pt x="288" y="5"/>
                    <a:pt x="292" y="3"/>
                    <a:pt x="295" y="4"/>
                  </a:cubicBezTo>
                  <a:cubicBezTo>
                    <a:pt x="295" y="4"/>
                    <a:pt x="294" y="5"/>
                    <a:pt x="294" y="5"/>
                  </a:cubicBezTo>
                  <a:cubicBezTo>
                    <a:pt x="296" y="6"/>
                    <a:pt x="298" y="3"/>
                    <a:pt x="298" y="5"/>
                  </a:cubicBezTo>
                  <a:cubicBezTo>
                    <a:pt x="299" y="5"/>
                    <a:pt x="299" y="4"/>
                    <a:pt x="299" y="4"/>
                  </a:cubicBezTo>
                  <a:cubicBezTo>
                    <a:pt x="307" y="5"/>
                    <a:pt x="316" y="4"/>
                    <a:pt x="325" y="3"/>
                  </a:cubicBezTo>
                  <a:cubicBezTo>
                    <a:pt x="331" y="5"/>
                    <a:pt x="325" y="8"/>
                    <a:pt x="330" y="6"/>
                  </a:cubicBezTo>
                  <a:cubicBezTo>
                    <a:pt x="330" y="6"/>
                    <a:pt x="330" y="5"/>
                    <a:pt x="330" y="5"/>
                  </a:cubicBezTo>
                  <a:cubicBezTo>
                    <a:pt x="332" y="5"/>
                    <a:pt x="333" y="8"/>
                    <a:pt x="334" y="7"/>
                  </a:cubicBezTo>
                  <a:cubicBezTo>
                    <a:pt x="334" y="5"/>
                    <a:pt x="335" y="6"/>
                    <a:pt x="335" y="5"/>
                  </a:cubicBezTo>
                  <a:cubicBezTo>
                    <a:pt x="339" y="6"/>
                    <a:pt x="340" y="8"/>
                    <a:pt x="343" y="7"/>
                  </a:cubicBezTo>
                  <a:cubicBezTo>
                    <a:pt x="343" y="7"/>
                    <a:pt x="343" y="7"/>
                    <a:pt x="343" y="7"/>
                  </a:cubicBezTo>
                  <a:cubicBezTo>
                    <a:pt x="346" y="5"/>
                    <a:pt x="350" y="6"/>
                    <a:pt x="353" y="4"/>
                  </a:cubicBezTo>
                  <a:cubicBezTo>
                    <a:pt x="373" y="4"/>
                    <a:pt x="392" y="3"/>
                    <a:pt x="411" y="3"/>
                  </a:cubicBezTo>
                  <a:cubicBezTo>
                    <a:pt x="429" y="3"/>
                    <a:pt x="448" y="3"/>
                    <a:pt x="467" y="4"/>
                  </a:cubicBezTo>
                  <a:cubicBezTo>
                    <a:pt x="471" y="7"/>
                    <a:pt x="472" y="6"/>
                    <a:pt x="476" y="6"/>
                  </a:cubicBezTo>
                  <a:cubicBezTo>
                    <a:pt x="476" y="6"/>
                    <a:pt x="476" y="6"/>
                    <a:pt x="476" y="6"/>
                  </a:cubicBezTo>
                  <a:cubicBezTo>
                    <a:pt x="477" y="5"/>
                    <a:pt x="480" y="6"/>
                    <a:pt x="480" y="5"/>
                  </a:cubicBezTo>
                  <a:cubicBezTo>
                    <a:pt x="487" y="5"/>
                    <a:pt x="494" y="5"/>
                    <a:pt x="501" y="5"/>
                  </a:cubicBezTo>
                  <a:cubicBezTo>
                    <a:pt x="500" y="5"/>
                    <a:pt x="499" y="7"/>
                    <a:pt x="501" y="7"/>
                  </a:cubicBezTo>
                  <a:cubicBezTo>
                    <a:pt x="502" y="5"/>
                    <a:pt x="502" y="5"/>
                    <a:pt x="502" y="5"/>
                  </a:cubicBezTo>
                  <a:cubicBezTo>
                    <a:pt x="502" y="6"/>
                    <a:pt x="502" y="6"/>
                    <a:pt x="502" y="6"/>
                  </a:cubicBezTo>
                  <a:cubicBezTo>
                    <a:pt x="503" y="6"/>
                    <a:pt x="504" y="5"/>
                    <a:pt x="503" y="4"/>
                  </a:cubicBezTo>
                  <a:cubicBezTo>
                    <a:pt x="522" y="3"/>
                    <a:pt x="539" y="7"/>
                    <a:pt x="557" y="7"/>
                  </a:cubicBezTo>
                  <a:cubicBezTo>
                    <a:pt x="562" y="8"/>
                    <a:pt x="568" y="8"/>
                    <a:pt x="572" y="7"/>
                  </a:cubicBezTo>
                  <a:cubicBezTo>
                    <a:pt x="586" y="10"/>
                    <a:pt x="598" y="13"/>
                    <a:pt x="613" y="12"/>
                  </a:cubicBezTo>
                  <a:cubicBezTo>
                    <a:pt x="613" y="12"/>
                    <a:pt x="610" y="17"/>
                    <a:pt x="604" y="17"/>
                  </a:cubicBezTo>
                  <a:close/>
                </a:path>
              </a:pathLst>
            </a:custGeom>
            <a:solidFill>
              <a:schemeClr val="tx1"/>
            </a:solidFill>
            <a:ln w="9525">
              <a:noFill/>
              <a:round/>
              <a:headEnd/>
              <a:tailEnd/>
            </a:ln>
          </p:spPr>
          <p:txBody>
            <a:bodyPr vert="horz" wrap="square" lIns="91416" tIns="45708" rIns="91416" bIns="45708" numCol="1" anchor="t" anchorCtr="0" compatLnSpc="1">
              <a:prstTxWarp prst="textNoShape">
                <a:avLst/>
              </a:prstTxWarp>
            </a:bodyPr>
            <a:lstStyle/>
            <a:p>
              <a:pPr fontAlgn="auto">
                <a:spcBef>
                  <a:spcPts val="0"/>
                </a:spcBef>
                <a:spcAft>
                  <a:spcPts val="0"/>
                </a:spcAft>
              </a:pPr>
              <a:endParaRPr lang="pl-PL">
                <a:solidFill>
                  <a:prstClr val="black"/>
                </a:solidFill>
                <a:latin typeface="+mn-lt"/>
                <a:ea typeface="+mn-ea"/>
              </a:endParaRPr>
            </a:p>
          </p:txBody>
        </p:sp>
        <p:sp>
          <p:nvSpPr>
            <p:cNvPr id="13" name="Freeform 145"/>
            <p:cNvSpPr>
              <a:spLocks/>
            </p:cNvSpPr>
            <p:nvPr/>
          </p:nvSpPr>
          <p:spPr bwMode="auto">
            <a:xfrm rot="16200000">
              <a:off x="5520315" y="2982691"/>
              <a:ext cx="2409570" cy="34272"/>
            </a:xfrm>
            <a:custGeom>
              <a:avLst/>
              <a:gdLst/>
              <a:ahLst/>
              <a:cxnLst>
                <a:cxn ang="0">
                  <a:pos x="543" y="15"/>
                </a:cxn>
                <a:cxn ang="0">
                  <a:pos x="525" y="15"/>
                </a:cxn>
                <a:cxn ang="0">
                  <a:pos x="488" y="18"/>
                </a:cxn>
                <a:cxn ang="0">
                  <a:pos x="475" y="17"/>
                </a:cxn>
                <a:cxn ang="0">
                  <a:pos x="436" y="15"/>
                </a:cxn>
                <a:cxn ang="0">
                  <a:pos x="423" y="15"/>
                </a:cxn>
                <a:cxn ang="0">
                  <a:pos x="401" y="16"/>
                </a:cxn>
                <a:cxn ang="0">
                  <a:pos x="382" y="15"/>
                </a:cxn>
                <a:cxn ang="0">
                  <a:pos x="372" y="14"/>
                </a:cxn>
                <a:cxn ang="0">
                  <a:pos x="363" y="16"/>
                </a:cxn>
                <a:cxn ang="0">
                  <a:pos x="341" y="18"/>
                </a:cxn>
                <a:cxn ang="0">
                  <a:pos x="329" y="17"/>
                </a:cxn>
                <a:cxn ang="0">
                  <a:pos x="316" y="19"/>
                </a:cxn>
                <a:cxn ang="0">
                  <a:pos x="300" y="17"/>
                </a:cxn>
                <a:cxn ang="0">
                  <a:pos x="282" y="17"/>
                </a:cxn>
                <a:cxn ang="0">
                  <a:pos x="259" y="16"/>
                </a:cxn>
                <a:cxn ang="0">
                  <a:pos x="250" y="17"/>
                </a:cxn>
                <a:cxn ang="0">
                  <a:pos x="241" y="15"/>
                </a:cxn>
                <a:cxn ang="0">
                  <a:pos x="233" y="17"/>
                </a:cxn>
                <a:cxn ang="0">
                  <a:pos x="230" y="17"/>
                </a:cxn>
                <a:cxn ang="0">
                  <a:pos x="219" y="17"/>
                </a:cxn>
                <a:cxn ang="0">
                  <a:pos x="188" y="17"/>
                </a:cxn>
                <a:cxn ang="0">
                  <a:pos x="176" y="17"/>
                </a:cxn>
                <a:cxn ang="0">
                  <a:pos x="166" y="17"/>
                </a:cxn>
                <a:cxn ang="0">
                  <a:pos x="140" y="16"/>
                </a:cxn>
                <a:cxn ang="0">
                  <a:pos x="134" y="12"/>
                </a:cxn>
                <a:cxn ang="0">
                  <a:pos x="125" y="16"/>
                </a:cxn>
                <a:cxn ang="0">
                  <a:pos x="118" y="20"/>
                </a:cxn>
                <a:cxn ang="0">
                  <a:pos x="106" y="18"/>
                </a:cxn>
                <a:cxn ang="0">
                  <a:pos x="102" y="20"/>
                </a:cxn>
                <a:cxn ang="0">
                  <a:pos x="97" y="18"/>
                </a:cxn>
                <a:cxn ang="0">
                  <a:pos x="88" y="15"/>
                </a:cxn>
                <a:cxn ang="0">
                  <a:pos x="78" y="18"/>
                </a:cxn>
                <a:cxn ang="0">
                  <a:pos x="73" y="16"/>
                </a:cxn>
                <a:cxn ang="0">
                  <a:pos x="65" y="18"/>
                </a:cxn>
                <a:cxn ang="0">
                  <a:pos x="56" y="18"/>
                </a:cxn>
                <a:cxn ang="0">
                  <a:pos x="60" y="13"/>
                </a:cxn>
                <a:cxn ang="0">
                  <a:pos x="44" y="16"/>
                </a:cxn>
                <a:cxn ang="0">
                  <a:pos x="22" y="9"/>
                </a:cxn>
                <a:cxn ang="0">
                  <a:pos x="15" y="8"/>
                </a:cxn>
                <a:cxn ang="0">
                  <a:pos x="0" y="8"/>
                </a:cxn>
                <a:cxn ang="0">
                  <a:pos x="6" y="5"/>
                </a:cxn>
                <a:cxn ang="0">
                  <a:pos x="20" y="8"/>
                </a:cxn>
                <a:cxn ang="0">
                  <a:pos x="46" y="4"/>
                </a:cxn>
                <a:cxn ang="0">
                  <a:pos x="89" y="3"/>
                </a:cxn>
                <a:cxn ang="0">
                  <a:pos x="137" y="2"/>
                </a:cxn>
                <a:cxn ang="0">
                  <a:pos x="176" y="2"/>
                </a:cxn>
                <a:cxn ang="0">
                  <a:pos x="204" y="1"/>
                </a:cxn>
                <a:cxn ang="0">
                  <a:pos x="263" y="3"/>
                </a:cxn>
                <a:cxn ang="0">
                  <a:pos x="294" y="5"/>
                </a:cxn>
                <a:cxn ang="0">
                  <a:pos x="334" y="7"/>
                </a:cxn>
                <a:cxn ang="0">
                  <a:pos x="467" y="4"/>
                </a:cxn>
                <a:cxn ang="0">
                  <a:pos x="502" y="5"/>
                </a:cxn>
                <a:cxn ang="0">
                  <a:pos x="604" y="17"/>
                </a:cxn>
              </a:cxnLst>
              <a:rect l="0" t="0" r="r" b="b"/>
              <a:pathLst>
                <a:path w="613" h="21">
                  <a:moveTo>
                    <a:pt x="604" y="17"/>
                  </a:moveTo>
                  <a:cubicBezTo>
                    <a:pt x="597" y="21"/>
                    <a:pt x="587" y="16"/>
                    <a:pt x="579" y="18"/>
                  </a:cubicBezTo>
                  <a:cubicBezTo>
                    <a:pt x="578" y="19"/>
                    <a:pt x="580" y="16"/>
                    <a:pt x="577" y="17"/>
                  </a:cubicBezTo>
                  <a:cubicBezTo>
                    <a:pt x="570" y="20"/>
                    <a:pt x="557" y="17"/>
                    <a:pt x="548" y="15"/>
                  </a:cubicBezTo>
                  <a:cubicBezTo>
                    <a:pt x="549" y="14"/>
                    <a:pt x="549" y="14"/>
                    <a:pt x="549" y="14"/>
                  </a:cubicBezTo>
                  <a:cubicBezTo>
                    <a:pt x="547" y="13"/>
                    <a:pt x="545" y="15"/>
                    <a:pt x="543" y="15"/>
                  </a:cubicBezTo>
                  <a:cubicBezTo>
                    <a:pt x="543" y="15"/>
                    <a:pt x="543" y="14"/>
                    <a:pt x="543" y="14"/>
                  </a:cubicBezTo>
                  <a:cubicBezTo>
                    <a:pt x="542" y="15"/>
                    <a:pt x="539" y="14"/>
                    <a:pt x="539" y="15"/>
                  </a:cubicBezTo>
                  <a:cubicBezTo>
                    <a:pt x="538" y="15"/>
                    <a:pt x="538" y="14"/>
                    <a:pt x="537" y="13"/>
                  </a:cubicBezTo>
                  <a:cubicBezTo>
                    <a:pt x="536" y="15"/>
                    <a:pt x="536" y="15"/>
                    <a:pt x="536" y="15"/>
                  </a:cubicBezTo>
                  <a:cubicBezTo>
                    <a:pt x="533" y="18"/>
                    <a:pt x="529" y="14"/>
                    <a:pt x="524" y="16"/>
                  </a:cubicBezTo>
                  <a:cubicBezTo>
                    <a:pt x="525" y="16"/>
                    <a:pt x="525" y="15"/>
                    <a:pt x="525" y="15"/>
                  </a:cubicBezTo>
                  <a:cubicBezTo>
                    <a:pt x="518" y="17"/>
                    <a:pt x="510" y="16"/>
                    <a:pt x="502" y="17"/>
                  </a:cubicBezTo>
                  <a:cubicBezTo>
                    <a:pt x="503" y="16"/>
                    <a:pt x="503" y="15"/>
                    <a:pt x="502" y="15"/>
                  </a:cubicBezTo>
                  <a:cubicBezTo>
                    <a:pt x="502" y="16"/>
                    <a:pt x="500" y="17"/>
                    <a:pt x="498" y="17"/>
                  </a:cubicBezTo>
                  <a:cubicBezTo>
                    <a:pt x="497" y="15"/>
                    <a:pt x="494" y="18"/>
                    <a:pt x="492" y="17"/>
                  </a:cubicBezTo>
                  <a:cubicBezTo>
                    <a:pt x="492" y="17"/>
                    <a:pt x="492" y="17"/>
                    <a:pt x="492" y="17"/>
                  </a:cubicBezTo>
                  <a:cubicBezTo>
                    <a:pt x="490" y="19"/>
                    <a:pt x="490" y="16"/>
                    <a:pt x="488" y="18"/>
                  </a:cubicBezTo>
                  <a:cubicBezTo>
                    <a:pt x="487" y="17"/>
                    <a:pt x="487" y="17"/>
                    <a:pt x="487" y="17"/>
                  </a:cubicBezTo>
                  <a:cubicBezTo>
                    <a:pt x="486" y="19"/>
                    <a:pt x="485" y="16"/>
                    <a:pt x="483" y="17"/>
                  </a:cubicBezTo>
                  <a:cubicBezTo>
                    <a:pt x="483" y="17"/>
                    <a:pt x="483" y="17"/>
                    <a:pt x="483" y="17"/>
                  </a:cubicBezTo>
                  <a:cubicBezTo>
                    <a:pt x="482" y="18"/>
                    <a:pt x="481" y="16"/>
                    <a:pt x="480" y="17"/>
                  </a:cubicBezTo>
                  <a:cubicBezTo>
                    <a:pt x="480" y="17"/>
                    <a:pt x="480" y="17"/>
                    <a:pt x="480" y="17"/>
                  </a:cubicBezTo>
                  <a:cubicBezTo>
                    <a:pt x="477" y="17"/>
                    <a:pt x="475" y="16"/>
                    <a:pt x="475" y="17"/>
                  </a:cubicBezTo>
                  <a:cubicBezTo>
                    <a:pt x="474" y="16"/>
                    <a:pt x="478" y="17"/>
                    <a:pt x="477" y="15"/>
                  </a:cubicBezTo>
                  <a:cubicBezTo>
                    <a:pt x="467" y="16"/>
                    <a:pt x="457" y="16"/>
                    <a:pt x="447" y="16"/>
                  </a:cubicBezTo>
                  <a:cubicBezTo>
                    <a:pt x="446" y="15"/>
                    <a:pt x="446" y="15"/>
                    <a:pt x="445" y="14"/>
                  </a:cubicBezTo>
                  <a:cubicBezTo>
                    <a:pt x="444" y="15"/>
                    <a:pt x="442" y="14"/>
                    <a:pt x="441" y="15"/>
                  </a:cubicBezTo>
                  <a:cubicBezTo>
                    <a:pt x="441" y="15"/>
                    <a:pt x="440" y="14"/>
                    <a:pt x="440" y="14"/>
                  </a:cubicBezTo>
                  <a:cubicBezTo>
                    <a:pt x="438" y="14"/>
                    <a:pt x="438" y="16"/>
                    <a:pt x="436" y="15"/>
                  </a:cubicBezTo>
                  <a:cubicBezTo>
                    <a:pt x="437" y="15"/>
                    <a:pt x="437" y="14"/>
                    <a:pt x="437" y="14"/>
                  </a:cubicBezTo>
                  <a:cubicBezTo>
                    <a:pt x="435" y="15"/>
                    <a:pt x="433" y="15"/>
                    <a:pt x="431" y="15"/>
                  </a:cubicBezTo>
                  <a:cubicBezTo>
                    <a:pt x="431" y="15"/>
                    <a:pt x="432" y="15"/>
                    <a:pt x="431" y="14"/>
                  </a:cubicBezTo>
                  <a:cubicBezTo>
                    <a:pt x="429" y="16"/>
                    <a:pt x="428" y="14"/>
                    <a:pt x="426" y="15"/>
                  </a:cubicBezTo>
                  <a:cubicBezTo>
                    <a:pt x="426" y="14"/>
                    <a:pt x="426" y="14"/>
                    <a:pt x="426" y="14"/>
                  </a:cubicBezTo>
                  <a:cubicBezTo>
                    <a:pt x="423" y="12"/>
                    <a:pt x="426" y="16"/>
                    <a:pt x="423" y="15"/>
                  </a:cubicBezTo>
                  <a:cubicBezTo>
                    <a:pt x="424" y="15"/>
                    <a:pt x="423" y="14"/>
                    <a:pt x="423" y="14"/>
                  </a:cubicBezTo>
                  <a:cubicBezTo>
                    <a:pt x="421" y="16"/>
                    <a:pt x="417" y="15"/>
                    <a:pt x="415" y="16"/>
                  </a:cubicBezTo>
                  <a:cubicBezTo>
                    <a:pt x="415" y="15"/>
                    <a:pt x="415" y="15"/>
                    <a:pt x="415" y="15"/>
                  </a:cubicBezTo>
                  <a:cubicBezTo>
                    <a:pt x="412" y="15"/>
                    <a:pt x="409" y="15"/>
                    <a:pt x="406" y="15"/>
                  </a:cubicBezTo>
                  <a:cubicBezTo>
                    <a:pt x="405" y="15"/>
                    <a:pt x="407" y="13"/>
                    <a:pt x="404" y="13"/>
                  </a:cubicBezTo>
                  <a:cubicBezTo>
                    <a:pt x="404" y="15"/>
                    <a:pt x="399" y="14"/>
                    <a:pt x="401" y="16"/>
                  </a:cubicBezTo>
                  <a:cubicBezTo>
                    <a:pt x="399" y="16"/>
                    <a:pt x="395" y="15"/>
                    <a:pt x="393" y="16"/>
                  </a:cubicBezTo>
                  <a:cubicBezTo>
                    <a:pt x="394" y="15"/>
                    <a:pt x="392" y="13"/>
                    <a:pt x="394" y="13"/>
                  </a:cubicBezTo>
                  <a:cubicBezTo>
                    <a:pt x="393" y="12"/>
                    <a:pt x="393" y="12"/>
                    <a:pt x="393" y="12"/>
                  </a:cubicBezTo>
                  <a:cubicBezTo>
                    <a:pt x="393" y="11"/>
                    <a:pt x="394" y="12"/>
                    <a:pt x="394" y="11"/>
                  </a:cubicBezTo>
                  <a:cubicBezTo>
                    <a:pt x="393" y="11"/>
                    <a:pt x="390" y="12"/>
                    <a:pt x="389" y="12"/>
                  </a:cubicBezTo>
                  <a:cubicBezTo>
                    <a:pt x="387" y="13"/>
                    <a:pt x="385" y="15"/>
                    <a:pt x="382" y="15"/>
                  </a:cubicBezTo>
                  <a:cubicBezTo>
                    <a:pt x="384" y="15"/>
                    <a:pt x="382" y="13"/>
                    <a:pt x="383" y="13"/>
                  </a:cubicBezTo>
                  <a:cubicBezTo>
                    <a:pt x="378" y="17"/>
                    <a:pt x="378" y="17"/>
                    <a:pt x="378" y="17"/>
                  </a:cubicBezTo>
                  <a:cubicBezTo>
                    <a:pt x="377" y="17"/>
                    <a:pt x="378" y="15"/>
                    <a:pt x="377" y="16"/>
                  </a:cubicBezTo>
                  <a:cubicBezTo>
                    <a:pt x="377" y="16"/>
                    <a:pt x="376" y="16"/>
                    <a:pt x="376" y="17"/>
                  </a:cubicBezTo>
                  <a:cubicBezTo>
                    <a:pt x="375" y="17"/>
                    <a:pt x="372" y="17"/>
                    <a:pt x="371" y="15"/>
                  </a:cubicBezTo>
                  <a:cubicBezTo>
                    <a:pt x="371" y="15"/>
                    <a:pt x="373" y="15"/>
                    <a:pt x="372" y="14"/>
                  </a:cubicBezTo>
                  <a:cubicBezTo>
                    <a:pt x="370" y="14"/>
                    <a:pt x="370" y="15"/>
                    <a:pt x="368" y="15"/>
                  </a:cubicBezTo>
                  <a:cubicBezTo>
                    <a:pt x="368" y="15"/>
                    <a:pt x="368" y="15"/>
                    <a:pt x="368" y="15"/>
                  </a:cubicBezTo>
                  <a:cubicBezTo>
                    <a:pt x="367" y="14"/>
                    <a:pt x="364" y="15"/>
                    <a:pt x="366" y="16"/>
                  </a:cubicBezTo>
                  <a:cubicBezTo>
                    <a:pt x="366" y="17"/>
                    <a:pt x="365" y="15"/>
                    <a:pt x="367" y="16"/>
                  </a:cubicBezTo>
                  <a:cubicBezTo>
                    <a:pt x="366" y="17"/>
                    <a:pt x="364" y="17"/>
                    <a:pt x="362" y="17"/>
                  </a:cubicBezTo>
                  <a:cubicBezTo>
                    <a:pt x="362" y="17"/>
                    <a:pt x="362" y="16"/>
                    <a:pt x="363" y="16"/>
                  </a:cubicBezTo>
                  <a:cubicBezTo>
                    <a:pt x="360" y="17"/>
                    <a:pt x="357" y="18"/>
                    <a:pt x="355" y="18"/>
                  </a:cubicBezTo>
                  <a:cubicBezTo>
                    <a:pt x="355" y="19"/>
                    <a:pt x="356" y="17"/>
                    <a:pt x="356" y="17"/>
                  </a:cubicBezTo>
                  <a:cubicBezTo>
                    <a:pt x="353" y="16"/>
                    <a:pt x="349" y="19"/>
                    <a:pt x="346" y="17"/>
                  </a:cubicBezTo>
                  <a:cubicBezTo>
                    <a:pt x="346" y="17"/>
                    <a:pt x="346" y="18"/>
                    <a:pt x="346" y="18"/>
                  </a:cubicBezTo>
                  <a:cubicBezTo>
                    <a:pt x="344" y="18"/>
                    <a:pt x="345" y="17"/>
                    <a:pt x="343" y="17"/>
                  </a:cubicBezTo>
                  <a:cubicBezTo>
                    <a:pt x="343" y="16"/>
                    <a:pt x="342" y="17"/>
                    <a:pt x="341" y="18"/>
                  </a:cubicBezTo>
                  <a:cubicBezTo>
                    <a:pt x="340" y="18"/>
                    <a:pt x="341" y="17"/>
                    <a:pt x="342" y="17"/>
                  </a:cubicBezTo>
                  <a:cubicBezTo>
                    <a:pt x="340" y="18"/>
                    <a:pt x="334" y="19"/>
                    <a:pt x="330" y="18"/>
                  </a:cubicBezTo>
                  <a:cubicBezTo>
                    <a:pt x="330" y="18"/>
                    <a:pt x="328" y="20"/>
                    <a:pt x="327" y="19"/>
                  </a:cubicBezTo>
                  <a:cubicBezTo>
                    <a:pt x="327" y="18"/>
                    <a:pt x="327" y="18"/>
                    <a:pt x="327" y="18"/>
                  </a:cubicBezTo>
                  <a:cubicBezTo>
                    <a:pt x="327" y="17"/>
                    <a:pt x="324" y="18"/>
                    <a:pt x="324" y="17"/>
                  </a:cubicBezTo>
                  <a:cubicBezTo>
                    <a:pt x="322" y="19"/>
                    <a:pt x="331" y="16"/>
                    <a:pt x="329" y="17"/>
                  </a:cubicBezTo>
                  <a:cubicBezTo>
                    <a:pt x="328" y="16"/>
                    <a:pt x="325" y="19"/>
                    <a:pt x="326" y="17"/>
                  </a:cubicBezTo>
                  <a:cubicBezTo>
                    <a:pt x="324" y="17"/>
                    <a:pt x="323" y="19"/>
                    <a:pt x="321" y="18"/>
                  </a:cubicBezTo>
                  <a:cubicBezTo>
                    <a:pt x="321" y="18"/>
                    <a:pt x="322" y="16"/>
                    <a:pt x="321" y="16"/>
                  </a:cubicBezTo>
                  <a:cubicBezTo>
                    <a:pt x="319" y="16"/>
                    <a:pt x="320" y="17"/>
                    <a:pt x="318" y="17"/>
                  </a:cubicBezTo>
                  <a:cubicBezTo>
                    <a:pt x="317" y="17"/>
                    <a:pt x="317" y="17"/>
                    <a:pt x="317" y="17"/>
                  </a:cubicBezTo>
                  <a:cubicBezTo>
                    <a:pt x="317" y="19"/>
                    <a:pt x="315" y="17"/>
                    <a:pt x="316" y="19"/>
                  </a:cubicBezTo>
                  <a:cubicBezTo>
                    <a:pt x="316" y="18"/>
                    <a:pt x="312" y="19"/>
                    <a:pt x="313" y="17"/>
                  </a:cubicBezTo>
                  <a:cubicBezTo>
                    <a:pt x="313" y="16"/>
                    <a:pt x="313" y="16"/>
                    <a:pt x="313" y="16"/>
                  </a:cubicBezTo>
                  <a:cubicBezTo>
                    <a:pt x="312" y="16"/>
                    <a:pt x="311" y="17"/>
                    <a:pt x="310" y="18"/>
                  </a:cubicBezTo>
                  <a:cubicBezTo>
                    <a:pt x="310" y="18"/>
                    <a:pt x="310" y="17"/>
                    <a:pt x="310" y="17"/>
                  </a:cubicBezTo>
                  <a:cubicBezTo>
                    <a:pt x="310" y="20"/>
                    <a:pt x="308" y="17"/>
                    <a:pt x="306" y="19"/>
                  </a:cubicBezTo>
                  <a:cubicBezTo>
                    <a:pt x="304" y="18"/>
                    <a:pt x="301" y="19"/>
                    <a:pt x="300" y="17"/>
                  </a:cubicBezTo>
                  <a:cubicBezTo>
                    <a:pt x="298" y="18"/>
                    <a:pt x="297" y="19"/>
                    <a:pt x="295" y="18"/>
                  </a:cubicBezTo>
                  <a:cubicBezTo>
                    <a:pt x="295" y="18"/>
                    <a:pt x="296" y="18"/>
                    <a:pt x="296" y="17"/>
                  </a:cubicBezTo>
                  <a:cubicBezTo>
                    <a:pt x="295" y="17"/>
                    <a:pt x="294" y="17"/>
                    <a:pt x="293" y="18"/>
                  </a:cubicBezTo>
                  <a:cubicBezTo>
                    <a:pt x="293" y="17"/>
                    <a:pt x="291" y="16"/>
                    <a:pt x="289" y="15"/>
                  </a:cubicBezTo>
                  <a:cubicBezTo>
                    <a:pt x="288" y="16"/>
                    <a:pt x="288" y="17"/>
                    <a:pt x="288" y="18"/>
                  </a:cubicBezTo>
                  <a:cubicBezTo>
                    <a:pt x="287" y="16"/>
                    <a:pt x="283" y="20"/>
                    <a:pt x="282" y="17"/>
                  </a:cubicBezTo>
                  <a:cubicBezTo>
                    <a:pt x="282" y="17"/>
                    <a:pt x="284" y="16"/>
                    <a:pt x="283" y="16"/>
                  </a:cubicBezTo>
                  <a:cubicBezTo>
                    <a:pt x="281" y="13"/>
                    <a:pt x="280" y="17"/>
                    <a:pt x="277" y="16"/>
                  </a:cubicBezTo>
                  <a:cubicBezTo>
                    <a:pt x="278" y="18"/>
                    <a:pt x="278" y="18"/>
                    <a:pt x="278" y="18"/>
                  </a:cubicBezTo>
                  <a:cubicBezTo>
                    <a:pt x="277" y="17"/>
                    <a:pt x="274" y="19"/>
                    <a:pt x="274" y="17"/>
                  </a:cubicBezTo>
                  <a:cubicBezTo>
                    <a:pt x="273" y="18"/>
                    <a:pt x="271" y="17"/>
                    <a:pt x="272" y="18"/>
                  </a:cubicBezTo>
                  <a:cubicBezTo>
                    <a:pt x="268" y="17"/>
                    <a:pt x="262" y="19"/>
                    <a:pt x="259" y="16"/>
                  </a:cubicBezTo>
                  <a:cubicBezTo>
                    <a:pt x="259" y="16"/>
                    <a:pt x="257" y="16"/>
                    <a:pt x="258" y="17"/>
                  </a:cubicBezTo>
                  <a:cubicBezTo>
                    <a:pt x="259" y="18"/>
                    <a:pt x="259" y="16"/>
                    <a:pt x="259" y="17"/>
                  </a:cubicBezTo>
                  <a:cubicBezTo>
                    <a:pt x="259" y="17"/>
                    <a:pt x="259" y="17"/>
                    <a:pt x="259" y="18"/>
                  </a:cubicBezTo>
                  <a:cubicBezTo>
                    <a:pt x="257" y="17"/>
                    <a:pt x="256" y="17"/>
                    <a:pt x="258" y="15"/>
                  </a:cubicBezTo>
                  <a:cubicBezTo>
                    <a:pt x="255" y="14"/>
                    <a:pt x="255" y="19"/>
                    <a:pt x="251" y="18"/>
                  </a:cubicBezTo>
                  <a:cubicBezTo>
                    <a:pt x="251" y="17"/>
                    <a:pt x="251" y="17"/>
                    <a:pt x="250" y="17"/>
                  </a:cubicBezTo>
                  <a:cubicBezTo>
                    <a:pt x="248" y="18"/>
                    <a:pt x="248" y="18"/>
                    <a:pt x="248" y="18"/>
                  </a:cubicBezTo>
                  <a:cubicBezTo>
                    <a:pt x="246" y="18"/>
                    <a:pt x="247" y="16"/>
                    <a:pt x="247" y="15"/>
                  </a:cubicBezTo>
                  <a:cubicBezTo>
                    <a:pt x="246" y="15"/>
                    <a:pt x="244" y="15"/>
                    <a:pt x="243" y="16"/>
                  </a:cubicBezTo>
                  <a:cubicBezTo>
                    <a:pt x="242" y="14"/>
                    <a:pt x="242" y="14"/>
                    <a:pt x="242" y="14"/>
                  </a:cubicBezTo>
                  <a:cubicBezTo>
                    <a:pt x="243" y="16"/>
                    <a:pt x="241" y="15"/>
                    <a:pt x="240" y="16"/>
                  </a:cubicBezTo>
                  <a:cubicBezTo>
                    <a:pt x="241" y="15"/>
                    <a:pt x="241" y="15"/>
                    <a:pt x="241" y="15"/>
                  </a:cubicBezTo>
                  <a:cubicBezTo>
                    <a:pt x="241" y="15"/>
                    <a:pt x="239" y="15"/>
                    <a:pt x="239" y="15"/>
                  </a:cubicBezTo>
                  <a:cubicBezTo>
                    <a:pt x="239" y="16"/>
                    <a:pt x="240" y="16"/>
                    <a:pt x="241" y="17"/>
                  </a:cubicBezTo>
                  <a:cubicBezTo>
                    <a:pt x="240" y="17"/>
                    <a:pt x="239" y="17"/>
                    <a:pt x="239" y="18"/>
                  </a:cubicBezTo>
                  <a:cubicBezTo>
                    <a:pt x="239" y="16"/>
                    <a:pt x="237" y="17"/>
                    <a:pt x="236" y="17"/>
                  </a:cubicBezTo>
                  <a:cubicBezTo>
                    <a:pt x="235" y="16"/>
                    <a:pt x="234" y="18"/>
                    <a:pt x="234" y="18"/>
                  </a:cubicBezTo>
                  <a:cubicBezTo>
                    <a:pt x="234" y="17"/>
                    <a:pt x="232" y="18"/>
                    <a:pt x="233" y="17"/>
                  </a:cubicBezTo>
                  <a:cubicBezTo>
                    <a:pt x="233" y="16"/>
                    <a:pt x="234" y="17"/>
                    <a:pt x="235" y="17"/>
                  </a:cubicBezTo>
                  <a:cubicBezTo>
                    <a:pt x="234" y="16"/>
                    <a:pt x="234" y="15"/>
                    <a:pt x="232" y="16"/>
                  </a:cubicBezTo>
                  <a:cubicBezTo>
                    <a:pt x="231" y="16"/>
                    <a:pt x="233" y="18"/>
                    <a:pt x="231" y="18"/>
                  </a:cubicBezTo>
                  <a:cubicBezTo>
                    <a:pt x="231" y="17"/>
                    <a:pt x="231" y="17"/>
                    <a:pt x="232" y="16"/>
                  </a:cubicBezTo>
                  <a:cubicBezTo>
                    <a:pt x="230" y="16"/>
                    <a:pt x="230" y="16"/>
                    <a:pt x="230" y="16"/>
                  </a:cubicBezTo>
                  <a:cubicBezTo>
                    <a:pt x="230" y="17"/>
                    <a:pt x="230" y="17"/>
                    <a:pt x="230" y="17"/>
                  </a:cubicBezTo>
                  <a:cubicBezTo>
                    <a:pt x="229" y="16"/>
                    <a:pt x="229" y="16"/>
                    <a:pt x="229" y="16"/>
                  </a:cubicBezTo>
                  <a:cubicBezTo>
                    <a:pt x="229" y="17"/>
                    <a:pt x="226" y="17"/>
                    <a:pt x="226" y="18"/>
                  </a:cubicBezTo>
                  <a:cubicBezTo>
                    <a:pt x="225" y="18"/>
                    <a:pt x="224" y="17"/>
                    <a:pt x="223" y="17"/>
                  </a:cubicBezTo>
                  <a:cubicBezTo>
                    <a:pt x="223" y="17"/>
                    <a:pt x="223" y="17"/>
                    <a:pt x="223" y="17"/>
                  </a:cubicBezTo>
                  <a:cubicBezTo>
                    <a:pt x="222" y="16"/>
                    <a:pt x="220" y="17"/>
                    <a:pt x="219" y="17"/>
                  </a:cubicBezTo>
                  <a:cubicBezTo>
                    <a:pt x="219" y="17"/>
                    <a:pt x="219" y="17"/>
                    <a:pt x="219" y="17"/>
                  </a:cubicBezTo>
                  <a:cubicBezTo>
                    <a:pt x="218" y="17"/>
                    <a:pt x="217" y="17"/>
                    <a:pt x="216" y="18"/>
                  </a:cubicBezTo>
                  <a:cubicBezTo>
                    <a:pt x="214" y="17"/>
                    <a:pt x="215" y="13"/>
                    <a:pt x="214" y="15"/>
                  </a:cubicBezTo>
                  <a:cubicBezTo>
                    <a:pt x="212" y="15"/>
                    <a:pt x="211" y="17"/>
                    <a:pt x="212" y="18"/>
                  </a:cubicBezTo>
                  <a:cubicBezTo>
                    <a:pt x="209" y="17"/>
                    <a:pt x="205" y="19"/>
                    <a:pt x="202" y="17"/>
                  </a:cubicBezTo>
                  <a:cubicBezTo>
                    <a:pt x="202" y="17"/>
                    <a:pt x="202" y="18"/>
                    <a:pt x="201" y="18"/>
                  </a:cubicBezTo>
                  <a:cubicBezTo>
                    <a:pt x="197" y="17"/>
                    <a:pt x="192" y="19"/>
                    <a:pt x="188" y="17"/>
                  </a:cubicBezTo>
                  <a:cubicBezTo>
                    <a:pt x="190" y="16"/>
                    <a:pt x="188" y="16"/>
                    <a:pt x="188" y="15"/>
                  </a:cubicBezTo>
                  <a:cubicBezTo>
                    <a:pt x="187" y="16"/>
                    <a:pt x="187" y="14"/>
                    <a:pt x="187" y="16"/>
                  </a:cubicBezTo>
                  <a:cubicBezTo>
                    <a:pt x="187" y="17"/>
                    <a:pt x="187" y="17"/>
                    <a:pt x="188" y="18"/>
                  </a:cubicBezTo>
                  <a:cubicBezTo>
                    <a:pt x="185" y="18"/>
                    <a:pt x="181" y="18"/>
                    <a:pt x="180" y="17"/>
                  </a:cubicBezTo>
                  <a:cubicBezTo>
                    <a:pt x="181" y="18"/>
                    <a:pt x="180" y="18"/>
                    <a:pt x="179" y="18"/>
                  </a:cubicBezTo>
                  <a:cubicBezTo>
                    <a:pt x="180" y="17"/>
                    <a:pt x="178" y="16"/>
                    <a:pt x="176" y="17"/>
                  </a:cubicBezTo>
                  <a:cubicBezTo>
                    <a:pt x="176" y="18"/>
                    <a:pt x="176" y="18"/>
                    <a:pt x="176" y="18"/>
                  </a:cubicBezTo>
                  <a:cubicBezTo>
                    <a:pt x="175" y="17"/>
                    <a:pt x="175" y="17"/>
                    <a:pt x="175" y="17"/>
                  </a:cubicBezTo>
                  <a:cubicBezTo>
                    <a:pt x="174" y="17"/>
                    <a:pt x="174" y="19"/>
                    <a:pt x="173" y="18"/>
                  </a:cubicBezTo>
                  <a:cubicBezTo>
                    <a:pt x="172" y="17"/>
                    <a:pt x="172" y="17"/>
                    <a:pt x="172" y="17"/>
                  </a:cubicBezTo>
                  <a:cubicBezTo>
                    <a:pt x="171" y="18"/>
                    <a:pt x="169" y="19"/>
                    <a:pt x="167" y="18"/>
                  </a:cubicBezTo>
                  <a:cubicBezTo>
                    <a:pt x="166" y="17"/>
                    <a:pt x="166" y="17"/>
                    <a:pt x="166" y="17"/>
                  </a:cubicBezTo>
                  <a:cubicBezTo>
                    <a:pt x="165" y="17"/>
                    <a:pt x="164" y="18"/>
                    <a:pt x="165" y="18"/>
                  </a:cubicBezTo>
                  <a:cubicBezTo>
                    <a:pt x="162" y="17"/>
                    <a:pt x="160" y="17"/>
                    <a:pt x="160" y="16"/>
                  </a:cubicBezTo>
                  <a:cubicBezTo>
                    <a:pt x="155" y="19"/>
                    <a:pt x="147" y="19"/>
                    <a:pt x="142" y="19"/>
                  </a:cubicBezTo>
                  <a:cubicBezTo>
                    <a:pt x="142" y="18"/>
                    <a:pt x="142" y="18"/>
                    <a:pt x="142" y="18"/>
                  </a:cubicBezTo>
                  <a:cubicBezTo>
                    <a:pt x="140" y="17"/>
                    <a:pt x="141" y="19"/>
                    <a:pt x="140" y="19"/>
                  </a:cubicBezTo>
                  <a:cubicBezTo>
                    <a:pt x="141" y="18"/>
                    <a:pt x="139" y="17"/>
                    <a:pt x="140" y="16"/>
                  </a:cubicBezTo>
                  <a:cubicBezTo>
                    <a:pt x="138" y="15"/>
                    <a:pt x="137" y="17"/>
                    <a:pt x="136" y="18"/>
                  </a:cubicBezTo>
                  <a:cubicBezTo>
                    <a:pt x="136" y="19"/>
                    <a:pt x="137" y="17"/>
                    <a:pt x="137" y="18"/>
                  </a:cubicBezTo>
                  <a:cubicBezTo>
                    <a:pt x="137" y="19"/>
                    <a:pt x="134" y="18"/>
                    <a:pt x="133" y="19"/>
                  </a:cubicBezTo>
                  <a:cubicBezTo>
                    <a:pt x="133" y="18"/>
                    <a:pt x="133" y="17"/>
                    <a:pt x="134" y="17"/>
                  </a:cubicBezTo>
                  <a:cubicBezTo>
                    <a:pt x="132" y="17"/>
                    <a:pt x="132" y="17"/>
                    <a:pt x="132" y="17"/>
                  </a:cubicBezTo>
                  <a:cubicBezTo>
                    <a:pt x="131" y="16"/>
                    <a:pt x="136" y="14"/>
                    <a:pt x="134" y="12"/>
                  </a:cubicBezTo>
                  <a:cubicBezTo>
                    <a:pt x="133" y="12"/>
                    <a:pt x="133" y="12"/>
                    <a:pt x="133" y="12"/>
                  </a:cubicBezTo>
                  <a:cubicBezTo>
                    <a:pt x="132" y="11"/>
                    <a:pt x="136" y="10"/>
                    <a:pt x="133" y="10"/>
                  </a:cubicBezTo>
                  <a:cubicBezTo>
                    <a:pt x="132" y="11"/>
                    <a:pt x="131" y="13"/>
                    <a:pt x="132" y="14"/>
                  </a:cubicBezTo>
                  <a:cubicBezTo>
                    <a:pt x="129" y="14"/>
                    <a:pt x="131" y="17"/>
                    <a:pt x="128" y="17"/>
                  </a:cubicBezTo>
                  <a:cubicBezTo>
                    <a:pt x="127" y="16"/>
                    <a:pt x="130" y="17"/>
                    <a:pt x="129" y="16"/>
                  </a:cubicBezTo>
                  <a:cubicBezTo>
                    <a:pt x="128" y="14"/>
                    <a:pt x="127" y="16"/>
                    <a:pt x="125" y="16"/>
                  </a:cubicBezTo>
                  <a:cubicBezTo>
                    <a:pt x="127" y="16"/>
                    <a:pt x="126" y="18"/>
                    <a:pt x="125" y="18"/>
                  </a:cubicBezTo>
                  <a:cubicBezTo>
                    <a:pt x="123" y="17"/>
                    <a:pt x="126" y="17"/>
                    <a:pt x="124" y="17"/>
                  </a:cubicBezTo>
                  <a:cubicBezTo>
                    <a:pt x="123" y="17"/>
                    <a:pt x="121" y="18"/>
                    <a:pt x="123" y="19"/>
                  </a:cubicBezTo>
                  <a:cubicBezTo>
                    <a:pt x="122" y="21"/>
                    <a:pt x="121" y="18"/>
                    <a:pt x="119" y="20"/>
                  </a:cubicBezTo>
                  <a:cubicBezTo>
                    <a:pt x="119" y="18"/>
                    <a:pt x="122" y="16"/>
                    <a:pt x="119" y="16"/>
                  </a:cubicBezTo>
                  <a:cubicBezTo>
                    <a:pt x="120" y="17"/>
                    <a:pt x="116" y="17"/>
                    <a:pt x="118" y="20"/>
                  </a:cubicBezTo>
                  <a:cubicBezTo>
                    <a:pt x="117" y="19"/>
                    <a:pt x="117" y="18"/>
                    <a:pt x="117" y="17"/>
                  </a:cubicBezTo>
                  <a:cubicBezTo>
                    <a:pt x="116" y="16"/>
                    <a:pt x="114" y="20"/>
                    <a:pt x="114" y="17"/>
                  </a:cubicBezTo>
                  <a:cubicBezTo>
                    <a:pt x="113" y="18"/>
                    <a:pt x="113" y="18"/>
                    <a:pt x="113" y="18"/>
                  </a:cubicBezTo>
                  <a:cubicBezTo>
                    <a:pt x="113" y="18"/>
                    <a:pt x="112" y="18"/>
                    <a:pt x="111" y="17"/>
                  </a:cubicBezTo>
                  <a:cubicBezTo>
                    <a:pt x="110" y="17"/>
                    <a:pt x="108" y="19"/>
                    <a:pt x="108" y="16"/>
                  </a:cubicBezTo>
                  <a:cubicBezTo>
                    <a:pt x="107" y="17"/>
                    <a:pt x="105" y="17"/>
                    <a:pt x="106" y="18"/>
                  </a:cubicBezTo>
                  <a:cubicBezTo>
                    <a:pt x="107" y="19"/>
                    <a:pt x="108" y="17"/>
                    <a:pt x="109" y="19"/>
                  </a:cubicBezTo>
                  <a:cubicBezTo>
                    <a:pt x="107" y="17"/>
                    <a:pt x="106" y="19"/>
                    <a:pt x="105" y="20"/>
                  </a:cubicBezTo>
                  <a:cubicBezTo>
                    <a:pt x="105" y="19"/>
                    <a:pt x="105" y="19"/>
                    <a:pt x="105" y="19"/>
                  </a:cubicBezTo>
                  <a:cubicBezTo>
                    <a:pt x="105" y="19"/>
                    <a:pt x="103" y="19"/>
                    <a:pt x="103" y="20"/>
                  </a:cubicBezTo>
                  <a:cubicBezTo>
                    <a:pt x="103" y="19"/>
                    <a:pt x="103" y="19"/>
                    <a:pt x="103" y="19"/>
                  </a:cubicBezTo>
                  <a:cubicBezTo>
                    <a:pt x="102" y="20"/>
                    <a:pt x="102" y="20"/>
                    <a:pt x="102" y="20"/>
                  </a:cubicBezTo>
                  <a:cubicBezTo>
                    <a:pt x="100" y="20"/>
                    <a:pt x="101" y="18"/>
                    <a:pt x="99" y="18"/>
                  </a:cubicBezTo>
                  <a:cubicBezTo>
                    <a:pt x="101" y="17"/>
                    <a:pt x="101" y="17"/>
                    <a:pt x="101" y="17"/>
                  </a:cubicBezTo>
                  <a:cubicBezTo>
                    <a:pt x="101" y="17"/>
                    <a:pt x="100" y="16"/>
                    <a:pt x="99" y="16"/>
                  </a:cubicBezTo>
                  <a:cubicBezTo>
                    <a:pt x="98" y="18"/>
                    <a:pt x="97" y="19"/>
                    <a:pt x="97" y="20"/>
                  </a:cubicBezTo>
                  <a:cubicBezTo>
                    <a:pt x="96" y="20"/>
                    <a:pt x="97" y="19"/>
                    <a:pt x="95" y="20"/>
                  </a:cubicBezTo>
                  <a:cubicBezTo>
                    <a:pt x="97" y="18"/>
                    <a:pt x="97" y="18"/>
                    <a:pt x="97" y="18"/>
                  </a:cubicBezTo>
                  <a:cubicBezTo>
                    <a:pt x="97" y="18"/>
                    <a:pt x="96" y="16"/>
                    <a:pt x="94" y="16"/>
                  </a:cubicBezTo>
                  <a:cubicBezTo>
                    <a:pt x="93" y="17"/>
                    <a:pt x="91" y="18"/>
                    <a:pt x="93" y="19"/>
                  </a:cubicBezTo>
                  <a:cubicBezTo>
                    <a:pt x="92" y="19"/>
                    <a:pt x="91" y="18"/>
                    <a:pt x="92" y="18"/>
                  </a:cubicBezTo>
                  <a:cubicBezTo>
                    <a:pt x="90" y="18"/>
                    <a:pt x="92" y="19"/>
                    <a:pt x="90" y="19"/>
                  </a:cubicBezTo>
                  <a:cubicBezTo>
                    <a:pt x="90" y="19"/>
                    <a:pt x="87" y="18"/>
                    <a:pt x="86" y="16"/>
                  </a:cubicBezTo>
                  <a:cubicBezTo>
                    <a:pt x="88" y="15"/>
                    <a:pt x="88" y="15"/>
                    <a:pt x="88" y="15"/>
                  </a:cubicBezTo>
                  <a:cubicBezTo>
                    <a:pt x="87" y="15"/>
                    <a:pt x="87" y="15"/>
                    <a:pt x="87" y="15"/>
                  </a:cubicBezTo>
                  <a:cubicBezTo>
                    <a:pt x="88" y="13"/>
                    <a:pt x="86" y="13"/>
                    <a:pt x="87" y="12"/>
                  </a:cubicBezTo>
                  <a:cubicBezTo>
                    <a:pt x="86" y="12"/>
                    <a:pt x="85" y="12"/>
                    <a:pt x="84" y="12"/>
                  </a:cubicBezTo>
                  <a:cubicBezTo>
                    <a:pt x="87" y="15"/>
                    <a:pt x="82" y="16"/>
                    <a:pt x="82" y="18"/>
                  </a:cubicBezTo>
                  <a:cubicBezTo>
                    <a:pt x="79" y="19"/>
                    <a:pt x="81" y="13"/>
                    <a:pt x="77" y="16"/>
                  </a:cubicBezTo>
                  <a:cubicBezTo>
                    <a:pt x="78" y="17"/>
                    <a:pt x="76" y="19"/>
                    <a:pt x="78" y="18"/>
                  </a:cubicBezTo>
                  <a:cubicBezTo>
                    <a:pt x="76" y="18"/>
                    <a:pt x="77" y="20"/>
                    <a:pt x="74" y="19"/>
                  </a:cubicBezTo>
                  <a:cubicBezTo>
                    <a:pt x="76" y="18"/>
                    <a:pt x="73" y="17"/>
                    <a:pt x="75" y="15"/>
                  </a:cubicBezTo>
                  <a:cubicBezTo>
                    <a:pt x="75" y="16"/>
                    <a:pt x="76" y="16"/>
                    <a:pt x="77" y="16"/>
                  </a:cubicBezTo>
                  <a:cubicBezTo>
                    <a:pt x="76" y="15"/>
                    <a:pt x="77" y="13"/>
                    <a:pt x="75" y="13"/>
                  </a:cubicBezTo>
                  <a:cubicBezTo>
                    <a:pt x="74" y="14"/>
                    <a:pt x="72" y="14"/>
                    <a:pt x="72" y="15"/>
                  </a:cubicBezTo>
                  <a:cubicBezTo>
                    <a:pt x="72" y="16"/>
                    <a:pt x="74" y="15"/>
                    <a:pt x="73" y="16"/>
                  </a:cubicBezTo>
                  <a:cubicBezTo>
                    <a:pt x="71" y="17"/>
                    <a:pt x="71" y="15"/>
                    <a:pt x="70" y="17"/>
                  </a:cubicBezTo>
                  <a:cubicBezTo>
                    <a:pt x="71" y="17"/>
                    <a:pt x="71" y="18"/>
                    <a:pt x="71" y="19"/>
                  </a:cubicBezTo>
                  <a:cubicBezTo>
                    <a:pt x="70" y="20"/>
                    <a:pt x="70" y="20"/>
                    <a:pt x="70" y="20"/>
                  </a:cubicBezTo>
                  <a:cubicBezTo>
                    <a:pt x="70" y="19"/>
                    <a:pt x="70" y="19"/>
                    <a:pt x="70" y="19"/>
                  </a:cubicBezTo>
                  <a:cubicBezTo>
                    <a:pt x="67" y="18"/>
                    <a:pt x="69" y="20"/>
                    <a:pt x="66" y="20"/>
                  </a:cubicBezTo>
                  <a:cubicBezTo>
                    <a:pt x="65" y="18"/>
                    <a:pt x="65" y="18"/>
                    <a:pt x="65" y="18"/>
                  </a:cubicBezTo>
                  <a:cubicBezTo>
                    <a:pt x="66" y="17"/>
                    <a:pt x="69" y="19"/>
                    <a:pt x="69" y="16"/>
                  </a:cubicBezTo>
                  <a:cubicBezTo>
                    <a:pt x="67" y="16"/>
                    <a:pt x="66" y="18"/>
                    <a:pt x="64" y="17"/>
                  </a:cubicBezTo>
                  <a:cubicBezTo>
                    <a:pt x="66" y="16"/>
                    <a:pt x="66" y="16"/>
                    <a:pt x="66" y="16"/>
                  </a:cubicBezTo>
                  <a:cubicBezTo>
                    <a:pt x="65" y="16"/>
                    <a:pt x="65" y="13"/>
                    <a:pt x="62" y="15"/>
                  </a:cubicBezTo>
                  <a:cubicBezTo>
                    <a:pt x="61" y="16"/>
                    <a:pt x="62" y="16"/>
                    <a:pt x="61" y="17"/>
                  </a:cubicBezTo>
                  <a:cubicBezTo>
                    <a:pt x="59" y="17"/>
                    <a:pt x="58" y="18"/>
                    <a:pt x="56" y="18"/>
                  </a:cubicBezTo>
                  <a:cubicBezTo>
                    <a:pt x="56" y="16"/>
                    <a:pt x="52" y="18"/>
                    <a:pt x="55" y="16"/>
                  </a:cubicBezTo>
                  <a:cubicBezTo>
                    <a:pt x="55" y="17"/>
                    <a:pt x="60" y="17"/>
                    <a:pt x="61" y="15"/>
                  </a:cubicBezTo>
                  <a:cubicBezTo>
                    <a:pt x="60" y="13"/>
                    <a:pt x="63" y="16"/>
                    <a:pt x="64" y="13"/>
                  </a:cubicBezTo>
                  <a:cubicBezTo>
                    <a:pt x="61" y="13"/>
                    <a:pt x="62" y="11"/>
                    <a:pt x="61" y="10"/>
                  </a:cubicBezTo>
                  <a:cubicBezTo>
                    <a:pt x="61" y="10"/>
                    <a:pt x="60" y="10"/>
                    <a:pt x="60" y="11"/>
                  </a:cubicBezTo>
                  <a:cubicBezTo>
                    <a:pt x="59" y="12"/>
                    <a:pt x="60" y="12"/>
                    <a:pt x="60" y="13"/>
                  </a:cubicBezTo>
                  <a:cubicBezTo>
                    <a:pt x="57" y="13"/>
                    <a:pt x="55" y="13"/>
                    <a:pt x="53" y="15"/>
                  </a:cubicBezTo>
                  <a:cubicBezTo>
                    <a:pt x="53" y="14"/>
                    <a:pt x="53" y="13"/>
                    <a:pt x="54" y="13"/>
                  </a:cubicBezTo>
                  <a:cubicBezTo>
                    <a:pt x="51" y="13"/>
                    <a:pt x="48" y="13"/>
                    <a:pt x="45" y="12"/>
                  </a:cubicBezTo>
                  <a:cubicBezTo>
                    <a:pt x="46" y="14"/>
                    <a:pt x="41" y="13"/>
                    <a:pt x="43" y="15"/>
                  </a:cubicBezTo>
                  <a:cubicBezTo>
                    <a:pt x="44" y="15"/>
                    <a:pt x="45" y="17"/>
                    <a:pt x="45" y="18"/>
                  </a:cubicBezTo>
                  <a:cubicBezTo>
                    <a:pt x="44" y="17"/>
                    <a:pt x="45" y="17"/>
                    <a:pt x="44" y="16"/>
                  </a:cubicBezTo>
                  <a:cubicBezTo>
                    <a:pt x="43" y="17"/>
                    <a:pt x="42" y="14"/>
                    <a:pt x="41" y="16"/>
                  </a:cubicBezTo>
                  <a:cubicBezTo>
                    <a:pt x="44" y="15"/>
                    <a:pt x="42" y="13"/>
                    <a:pt x="42" y="12"/>
                  </a:cubicBezTo>
                  <a:cubicBezTo>
                    <a:pt x="40" y="13"/>
                    <a:pt x="42" y="11"/>
                    <a:pt x="40" y="11"/>
                  </a:cubicBezTo>
                  <a:cubicBezTo>
                    <a:pt x="38" y="11"/>
                    <a:pt x="36" y="12"/>
                    <a:pt x="33" y="12"/>
                  </a:cubicBezTo>
                  <a:cubicBezTo>
                    <a:pt x="31" y="11"/>
                    <a:pt x="26" y="12"/>
                    <a:pt x="24" y="12"/>
                  </a:cubicBezTo>
                  <a:cubicBezTo>
                    <a:pt x="22" y="11"/>
                    <a:pt x="23" y="10"/>
                    <a:pt x="22" y="9"/>
                  </a:cubicBezTo>
                  <a:cubicBezTo>
                    <a:pt x="20" y="9"/>
                    <a:pt x="23" y="11"/>
                    <a:pt x="20" y="10"/>
                  </a:cubicBezTo>
                  <a:cubicBezTo>
                    <a:pt x="21" y="10"/>
                    <a:pt x="21" y="10"/>
                    <a:pt x="21" y="10"/>
                  </a:cubicBezTo>
                  <a:cubicBezTo>
                    <a:pt x="20" y="10"/>
                    <a:pt x="16" y="9"/>
                    <a:pt x="15" y="11"/>
                  </a:cubicBezTo>
                  <a:cubicBezTo>
                    <a:pt x="16" y="9"/>
                    <a:pt x="16" y="9"/>
                    <a:pt x="16" y="9"/>
                  </a:cubicBezTo>
                  <a:cubicBezTo>
                    <a:pt x="16" y="9"/>
                    <a:pt x="15" y="9"/>
                    <a:pt x="15" y="10"/>
                  </a:cubicBezTo>
                  <a:cubicBezTo>
                    <a:pt x="15" y="9"/>
                    <a:pt x="14" y="8"/>
                    <a:pt x="15" y="8"/>
                  </a:cubicBezTo>
                  <a:cubicBezTo>
                    <a:pt x="14" y="7"/>
                    <a:pt x="12" y="8"/>
                    <a:pt x="10" y="8"/>
                  </a:cubicBezTo>
                  <a:cubicBezTo>
                    <a:pt x="11" y="9"/>
                    <a:pt x="11" y="9"/>
                    <a:pt x="11" y="9"/>
                  </a:cubicBezTo>
                  <a:cubicBezTo>
                    <a:pt x="8" y="10"/>
                    <a:pt x="6" y="9"/>
                    <a:pt x="4" y="9"/>
                  </a:cubicBezTo>
                  <a:cubicBezTo>
                    <a:pt x="4" y="8"/>
                    <a:pt x="4" y="8"/>
                    <a:pt x="4" y="8"/>
                  </a:cubicBezTo>
                  <a:cubicBezTo>
                    <a:pt x="2" y="9"/>
                    <a:pt x="2" y="9"/>
                    <a:pt x="2" y="9"/>
                  </a:cubicBezTo>
                  <a:cubicBezTo>
                    <a:pt x="2" y="8"/>
                    <a:pt x="1" y="7"/>
                    <a:pt x="0" y="8"/>
                  </a:cubicBezTo>
                  <a:cubicBezTo>
                    <a:pt x="4" y="5"/>
                    <a:pt x="4" y="5"/>
                    <a:pt x="4" y="5"/>
                  </a:cubicBezTo>
                  <a:cubicBezTo>
                    <a:pt x="6" y="6"/>
                    <a:pt x="3" y="6"/>
                    <a:pt x="4" y="8"/>
                  </a:cubicBezTo>
                  <a:cubicBezTo>
                    <a:pt x="4" y="9"/>
                    <a:pt x="7" y="8"/>
                    <a:pt x="8" y="7"/>
                  </a:cubicBezTo>
                  <a:cubicBezTo>
                    <a:pt x="7" y="7"/>
                    <a:pt x="6" y="7"/>
                    <a:pt x="6" y="8"/>
                  </a:cubicBezTo>
                  <a:cubicBezTo>
                    <a:pt x="5" y="6"/>
                    <a:pt x="7" y="6"/>
                    <a:pt x="8" y="5"/>
                  </a:cubicBezTo>
                  <a:cubicBezTo>
                    <a:pt x="7" y="5"/>
                    <a:pt x="6" y="5"/>
                    <a:pt x="6" y="5"/>
                  </a:cubicBezTo>
                  <a:cubicBezTo>
                    <a:pt x="7" y="4"/>
                    <a:pt x="8" y="4"/>
                    <a:pt x="10" y="4"/>
                  </a:cubicBezTo>
                  <a:cubicBezTo>
                    <a:pt x="9" y="5"/>
                    <a:pt x="11" y="5"/>
                    <a:pt x="10" y="6"/>
                  </a:cubicBezTo>
                  <a:cubicBezTo>
                    <a:pt x="10" y="4"/>
                    <a:pt x="12" y="4"/>
                    <a:pt x="14" y="4"/>
                  </a:cubicBezTo>
                  <a:cubicBezTo>
                    <a:pt x="16" y="6"/>
                    <a:pt x="18" y="4"/>
                    <a:pt x="20" y="4"/>
                  </a:cubicBezTo>
                  <a:cubicBezTo>
                    <a:pt x="19" y="5"/>
                    <a:pt x="18" y="7"/>
                    <a:pt x="17" y="7"/>
                  </a:cubicBezTo>
                  <a:cubicBezTo>
                    <a:pt x="18" y="8"/>
                    <a:pt x="18" y="7"/>
                    <a:pt x="20" y="8"/>
                  </a:cubicBezTo>
                  <a:cubicBezTo>
                    <a:pt x="21" y="7"/>
                    <a:pt x="21" y="5"/>
                    <a:pt x="23" y="5"/>
                  </a:cubicBezTo>
                  <a:cubicBezTo>
                    <a:pt x="23" y="6"/>
                    <a:pt x="23" y="6"/>
                    <a:pt x="23" y="6"/>
                  </a:cubicBezTo>
                  <a:cubicBezTo>
                    <a:pt x="25" y="5"/>
                    <a:pt x="25" y="4"/>
                    <a:pt x="27" y="4"/>
                  </a:cubicBezTo>
                  <a:cubicBezTo>
                    <a:pt x="31" y="5"/>
                    <a:pt x="35" y="5"/>
                    <a:pt x="38" y="5"/>
                  </a:cubicBezTo>
                  <a:cubicBezTo>
                    <a:pt x="38" y="6"/>
                    <a:pt x="38" y="6"/>
                    <a:pt x="38" y="6"/>
                  </a:cubicBezTo>
                  <a:cubicBezTo>
                    <a:pt x="40" y="4"/>
                    <a:pt x="44" y="5"/>
                    <a:pt x="46" y="4"/>
                  </a:cubicBezTo>
                  <a:cubicBezTo>
                    <a:pt x="50" y="5"/>
                    <a:pt x="55" y="3"/>
                    <a:pt x="57" y="5"/>
                  </a:cubicBezTo>
                  <a:cubicBezTo>
                    <a:pt x="63" y="4"/>
                    <a:pt x="69" y="4"/>
                    <a:pt x="76" y="4"/>
                  </a:cubicBezTo>
                  <a:cubicBezTo>
                    <a:pt x="75" y="6"/>
                    <a:pt x="75" y="6"/>
                    <a:pt x="75" y="6"/>
                  </a:cubicBezTo>
                  <a:cubicBezTo>
                    <a:pt x="76" y="5"/>
                    <a:pt x="76" y="7"/>
                    <a:pt x="77" y="7"/>
                  </a:cubicBezTo>
                  <a:cubicBezTo>
                    <a:pt x="76" y="5"/>
                    <a:pt x="79" y="5"/>
                    <a:pt x="80" y="4"/>
                  </a:cubicBezTo>
                  <a:cubicBezTo>
                    <a:pt x="83" y="5"/>
                    <a:pt x="87" y="4"/>
                    <a:pt x="89" y="3"/>
                  </a:cubicBezTo>
                  <a:cubicBezTo>
                    <a:pt x="90" y="4"/>
                    <a:pt x="90" y="4"/>
                    <a:pt x="90" y="4"/>
                  </a:cubicBezTo>
                  <a:cubicBezTo>
                    <a:pt x="92" y="2"/>
                    <a:pt x="96" y="4"/>
                    <a:pt x="99" y="4"/>
                  </a:cubicBezTo>
                  <a:cubicBezTo>
                    <a:pt x="100" y="5"/>
                    <a:pt x="100" y="6"/>
                    <a:pt x="101" y="6"/>
                  </a:cubicBezTo>
                  <a:cubicBezTo>
                    <a:pt x="103" y="4"/>
                    <a:pt x="104" y="4"/>
                    <a:pt x="107" y="3"/>
                  </a:cubicBezTo>
                  <a:cubicBezTo>
                    <a:pt x="109" y="3"/>
                    <a:pt x="112" y="4"/>
                    <a:pt x="114" y="4"/>
                  </a:cubicBezTo>
                  <a:cubicBezTo>
                    <a:pt x="122" y="2"/>
                    <a:pt x="130" y="4"/>
                    <a:pt x="137" y="2"/>
                  </a:cubicBezTo>
                  <a:cubicBezTo>
                    <a:pt x="138" y="3"/>
                    <a:pt x="138" y="3"/>
                    <a:pt x="138" y="3"/>
                  </a:cubicBezTo>
                  <a:cubicBezTo>
                    <a:pt x="146" y="1"/>
                    <a:pt x="155" y="3"/>
                    <a:pt x="162" y="2"/>
                  </a:cubicBezTo>
                  <a:cubicBezTo>
                    <a:pt x="161" y="4"/>
                    <a:pt x="161" y="4"/>
                    <a:pt x="161" y="4"/>
                  </a:cubicBezTo>
                  <a:cubicBezTo>
                    <a:pt x="163" y="5"/>
                    <a:pt x="166" y="4"/>
                    <a:pt x="165" y="2"/>
                  </a:cubicBezTo>
                  <a:cubicBezTo>
                    <a:pt x="167" y="3"/>
                    <a:pt x="170" y="1"/>
                    <a:pt x="172" y="3"/>
                  </a:cubicBezTo>
                  <a:cubicBezTo>
                    <a:pt x="174" y="4"/>
                    <a:pt x="174" y="2"/>
                    <a:pt x="176" y="2"/>
                  </a:cubicBezTo>
                  <a:cubicBezTo>
                    <a:pt x="180" y="3"/>
                    <a:pt x="182" y="3"/>
                    <a:pt x="186" y="2"/>
                  </a:cubicBezTo>
                  <a:cubicBezTo>
                    <a:pt x="185" y="2"/>
                    <a:pt x="185" y="2"/>
                    <a:pt x="185" y="2"/>
                  </a:cubicBezTo>
                  <a:cubicBezTo>
                    <a:pt x="184" y="3"/>
                    <a:pt x="184" y="3"/>
                    <a:pt x="185" y="4"/>
                  </a:cubicBezTo>
                  <a:cubicBezTo>
                    <a:pt x="187" y="3"/>
                    <a:pt x="190" y="4"/>
                    <a:pt x="189" y="2"/>
                  </a:cubicBezTo>
                  <a:cubicBezTo>
                    <a:pt x="193" y="3"/>
                    <a:pt x="199" y="1"/>
                    <a:pt x="203" y="3"/>
                  </a:cubicBezTo>
                  <a:cubicBezTo>
                    <a:pt x="203" y="2"/>
                    <a:pt x="204" y="2"/>
                    <a:pt x="204" y="1"/>
                  </a:cubicBezTo>
                  <a:cubicBezTo>
                    <a:pt x="208" y="1"/>
                    <a:pt x="212" y="3"/>
                    <a:pt x="215" y="2"/>
                  </a:cubicBezTo>
                  <a:cubicBezTo>
                    <a:pt x="215" y="2"/>
                    <a:pt x="214" y="3"/>
                    <a:pt x="215" y="3"/>
                  </a:cubicBezTo>
                  <a:cubicBezTo>
                    <a:pt x="216" y="3"/>
                    <a:pt x="215" y="2"/>
                    <a:pt x="216" y="2"/>
                  </a:cubicBezTo>
                  <a:cubicBezTo>
                    <a:pt x="222" y="0"/>
                    <a:pt x="229" y="3"/>
                    <a:pt x="234" y="3"/>
                  </a:cubicBezTo>
                  <a:cubicBezTo>
                    <a:pt x="244" y="2"/>
                    <a:pt x="254" y="3"/>
                    <a:pt x="263" y="3"/>
                  </a:cubicBezTo>
                  <a:cubicBezTo>
                    <a:pt x="263" y="3"/>
                    <a:pt x="263" y="3"/>
                    <a:pt x="263" y="3"/>
                  </a:cubicBezTo>
                  <a:cubicBezTo>
                    <a:pt x="266" y="1"/>
                    <a:pt x="270" y="5"/>
                    <a:pt x="273" y="2"/>
                  </a:cubicBezTo>
                  <a:cubicBezTo>
                    <a:pt x="274" y="3"/>
                    <a:pt x="276" y="2"/>
                    <a:pt x="275" y="3"/>
                  </a:cubicBezTo>
                  <a:cubicBezTo>
                    <a:pt x="278" y="2"/>
                    <a:pt x="282" y="5"/>
                    <a:pt x="286" y="3"/>
                  </a:cubicBezTo>
                  <a:cubicBezTo>
                    <a:pt x="285" y="3"/>
                    <a:pt x="285" y="3"/>
                    <a:pt x="285" y="3"/>
                  </a:cubicBezTo>
                  <a:cubicBezTo>
                    <a:pt x="288" y="5"/>
                    <a:pt x="292" y="3"/>
                    <a:pt x="295" y="4"/>
                  </a:cubicBezTo>
                  <a:cubicBezTo>
                    <a:pt x="295" y="4"/>
                    <a:pt x="294" y="5"/>
                    <a:pt x="294" y="5"/>
                  </a:cubicBezTo>
                  <a:cubicBezTo>
                    <a:pt x="296" y="6"/>
                    <a:pt x="298" y="3"/>
                    <a:pt x="298" y="5"/>
                  </a:cubicBezTo>
                  <a:cubicBezTo>
                    <a:pt x="299" y="5"/>
                    <a:pt x="299" y="4"/>
                    <a:pt x="299" y="4"/>
                  </a:cubicBezTo>
                  <a:cubicBezTo>
                    <a:pt x="307" y="5"/>
                    <a:pt x="316" y="4"/>
                    <a:pt x="325" y="3"/>
                  </a:cubicBezTo>
                  <a:cubicBezTo>
                    <a:pt x="331" y="5"/>
                    <a:pt x="325" y="8"/>
                    <a:pt x="330" y="6"/>
                  </a:cubicBezTo>
                  <a:cubicBezTo>
                    <a:pt x="330" y="6"/>
                    <a:pt x="330" y="5"/>
                    <a:pt x="330" y="5"/>
                  </a:cubicBezTo>
                  <a:cubicBezTo>
                    <a:pt x="332" y="5"/>
                    <a:pt x="333" y="8"/>
                    <a:pt x="334" y="7"/>
                  </a:cubicBezTo>
                  <a:cubicBezTo>
                    <a:pt x="334" y="5"/>
                    <a:pt x="335" y="6"/>
                    <a:pt x="335" y="5"/>
                  </a:cubicBezTo>
                  <a:cubicBezTo>
                    <a:pt x="339" y="6"/>
                    <a:pt x="340" y="8"/>
                    <a:pt x="343" y="7"/>
                  </a:cubicBezTo>
                  <a:cubicBezTo>
                    <a:pt x="343" y="7"/>
                    <a:pt x="343" y="7"/>
                    <a:pt x="343" y="7"/>
                  </a:cubicBezTo>
                  <a:cubicBezTo>
                    <a:pt x="346" y="5"/>
                    <a:pt x="350" y="6"/>
                    <a:pt x="353" y="4"/>
                  </a:cubicBezTo>
                  <a:cubicBezTo>
                    <a:pt x="373" y="4"/>
                    <a:pt x="392" y="3"/>
                    <a:pt x="411" y="3"/>
                  </a:cubicBezTo>
                  <a:cubicBezTo>
                    <a:pt x="429" y="3"/>
                    <a:pt x="448" y="3"/>
                    <a:pt x="467" y="4"/>
                  </a:cubicBezTo>
                  <a:cubicBezTo>
                    <a:pt x="471" y="7"/>
                    <a:pt x="472" y="6"/>
                    <a:pt x="476" y="6"/>
                  </a:cubicBezTo>
                  <a:cubicBezTo>
                    <a:pt x="476" y="6"/>
                    <a:pt x="476" y="6"/>
                    <a:pt x="476" y="6"/>
                  </a:cubicBezTo>
                  <a:cubicBezTo>
                    <a:pt x="477" y="5"/>
                    <a:pt x="480" y="6"/>
                    <a:pt x="480" y="5"/>
                  </a:cubicBezTo>
                  <a:cubicBezTo>
                    <a:pt x="487" y="5"/>
                    <a:pt x="494" y="5"/>
                    <a:pt x="501" y="5"/>
                  </a:cubicBezTo>
                  <a:cubicBezTo>
                    <a:pt x="500" y="5"/>
                    <a:pt x="499" y="7"/>
                    <a:pt x="501" y="7"/>
                  </a:cubicBezTo>
                  <a:cubicBezTo>
                    <a:pt x="502" y="5"/>
                    <a:pt x="502" y="5"/>
                    <a:pt x="502" y="5"/>
                  </a:cubicBezTo>
                  <a:cubicBezTo>
                    <a:pt x="502" y="6"/>
                    <a:pt x="502" y="6"/>
                    <a:pt x="502" y="6"/>
                  </a:cubicBezTo>
                  <a:cubicBezTo>
                    <a:pt x="503" y="6"/>
                    <a:pt x="504" y="5"/>
                    <a:pt x="503" y="4"/>
                  </a:cubicBezTo>
                  <a:cubicBezTo>
                    <a:pt x="522" y="3"/>
                    <a:pt x="539" y="7"/>
                    <a:pt x="557" y="7"/>
                  </a:cubicBezTo>
                  <a:cubicBezTo>
                    <a:pt x="562" y="8"/>
                    <a:pt x="568" y="8"/>
                    <a:pt x="572" y="7"/>
                  </a:cubicBezTo>
                  <a:cubicBezTo>
                    <a:pt x="586" y="10"/>
                    <a:pt x="598" y="13"/>
                    <a:pt x="613" y="12"/>
                  </a:cubicBezTo>
                  <a:cubicBezTo>
                    <a:pt x="613" y="12"/>
                    <a:pt x="610" y="17"/>
                    <a:pt x="604" y="17"/>
                  </a:cubicBezTo>
                  <a:close/>
                </a:path>
              </a:pathLst>
            </a:custGeom>
            <a:solidFill>
              <a:schemeClr val="tx1"/>
            </a:solidFill>
            <a:ln w="9525">
              <a:noFill/>
              <a:round/>
              <a:headEnd/>
              <a:tailEnd/>
            </a:ln>
          </p:spPr>
          <p:txBody>
            <a:bodyPr vert="horz" wrap="square" lIns="91416" tIns="45708" rIns="91416" bIns="45708" numCol="1" anchor="t" anchorCtr="0" compatLnSpc="1">
              <a:prstTxWarp prst="textNoShape">
                <a:avLst/>
              </a:prstTxWarp>
            </a:bodyPr>
            <a:lstStyle/>
            <a:p>
              <a:pPr fontAlgn="auto">
                <a:spcBef>
                  <a:spcPts val="0"/>
                </a:spcBef>
                <a:spcAft>
                  <a:spcPts val="0"/>
                </a:spcAft>
              </a:pPr>
              <a:endParaRPr lang="pl-PL">
                <a:solidFill>
                  <a:prstClr val="black"/>
                </a:solidFill>
                <a:latin typeface="+mn-lt"/>
                <a:ea typeface="+mn-ea"/>
              </a:endParaRPr>
            </a:p>
          </p:txBody>
        </p:sp>
        <p:sp>
          <p:nvSpPr>
            <p:cNvPr id="14" name="Freeform 145"/>
            <p:cNvSpPr>
              <a:spLocks/>
            </p:cNvSpPr>
            <p:nvPr/>
          </p:nvSpPr>
          <p:spPr bwMode="auto">
            <a:xfrm rot="16200000">
              <a:off x="574093" y="2982691"/>
              <a:ext cx="2409570" cy="34272"/>
            </a:xfrm>
            <a:custGeom>
              <a:avLst/>
              <a:gdLst/>
              <a:ahLst/>
              <a:cxnLst>
                <a:cxn ang="0">
                  <a:pos x="543" y="15"/>
                </a:cxn>
                <a:cxn ang="0">
                  <a:pos x="525" y="15"/>
                </a:cxn>
                <a:cxn ang="0">
                  <a:pos x="488" y="18"/>
                </a:cxn>
                <a:cxn ang="0">
                  <a:pos x="475" y="17"/>
                </a:cxn>
                <a:cxn ang="0">
                  <a:pos x="436" y="15"/>
                </a:cxn>
                <a:cxn ang="0">
                  <a:pos x="423" y="15"/>
                </a:cxn>
                <a:cxn ang="0">
                  <a:pos x="401" y="16"/>
                </a:cxn>
                <a:cxn ang="0">
                  <a:pos x="382" y="15"/>
                </a:cxn>
                <a:cxn ang="0">
                  <a:pos x="372" y="14"/>
                </a:cxn>
                <a:cxn ang="0">
                  <a:pos x="363" y="16"/>
                </a:cxn>
                <a:cxn ang="0">
                  <a:pos x="341" y="18"/>
                </a:cxn>
                <a:cxn ang="0">
                  <a:pos x="329" y="17"/>
                </a:cxn>
                <a:cxn ang="0">
                  <a:pos x="316" y="19"/>
                </a:cxn>
                <a:cxn ang="0">
                  <a:pos x="300" y="17"/>
                </a:cxn>
                <a:cxn ang="0">
                  <a:pos x="282" y="17"/>
                </a:cxn>
                <a:cxn ang="0">
                  <a:pos x="259" y="16"/>
                </a:cxn>
                <a:cxn ang="0">
                  <a:pos x="250" y="17"/>
                </a:cxn>
                <a:cxn ang="0">
                  <a:pos x="241" y="15"/>
                </a:cxn>
                <a:cxn ang="0">
                  <a:pos x="233" y="17"/>
                </a:cxn>
                <a:cxn ang="0">
                  <a:pos x="230" y="17"/>
                </a:cxn>
                <a:cxn ang="0">
                  <a:pos x="219" y="17"/>
                </a:cxn>
                <a:cxn ang="0">
                  <a:pos x="188" y="17"/>
                </a:cxn>
                <a:cxn ang="0">
                  <a:pos x="176" y="17"/>
                </a:cxn>
                <a:cxn ang="0">
                  <a:pos x="166" y="17"/>
                </a:cxn>
                <a:cxn ang="0">
                  <a:pos x="140" y="16"/>
                </a:cxn>
                <a:cxn ang="0">
                  <a:pos x="134" y="12"/>
                </a:cxn>
                <a:cxn ang="0">
                  <a:pos x="125" y="16"/>
                </a:cxn>
                <a:cxn ang="0">
                  <a:pos x="118" y="20"/>
                </a:cxn>
                <a:cxn ang="0">
                  <a:pos x="106" y="18"/>
                </a:cxn>
                <a:cxn ang="0">
                  <a:pos x="102" y="20"/>
                </a:cxn>
                <a:cxn ang="0">
                  <a:pos x="97" y="18"/>
                </a:cxn>
                <a:cxn ang="0">
                  <a:pos x="88" y="15"/>
                </a:cxn>
                <a:cxn ang="0">
                  <a:pos x="78" y="18"/>
                </a:cxn>
                <a:cxn ang="0">
                  <a:pos x="73" y="16"/>
                </a:cxn>
                <a:cxn ang="0">
                  <a:pos x="65" y="18"/>
                </a:cxn>
                <a:cxn ang="0">
                  <a:pos x="56" y="18"/>
                </a:cxn>
                <a:cxn ang="0">
                  <a:pos x="60" y="13"/>
                </a:cxn>
                <a:cxn ang="0">
                  <a:pos x="44" y="16"/>
                </a:cxn>
                <a:cxn ang="0">
                  <a:pos x="22" y="9"/>
                </a:cxn>
                <a:cxn ang="0">
                  <a:pos x="15" y="8"/>
                </a:cxn>
                <a:cxn ang="0">
                  <a:pos x="0" y="8"/>
                </a:cxn>
                <a:cxn ang="0">
                  <a:pos x="6" y="5"/>
                </a:cxn>
                <a:cxn ang="0">
                  <a:pos x="20" y="8"/>
                </a:cxn>
                <a:cxn ang="0">
                  <a:pos x="46" y="4"/>
                </a:cxn>
                <a:cxn ang="0">
                  <a:pos x="89" y="3"/>
                </a:cxn>
                <a:cxn ang="0">
                  <a:pos x="137" y="2"/>
                </a:cxn>
                <a:cxn ang="0">
                  <a:pos x="176" y="2"/>
                </a:cxn>
                <a:cxn ang="0">
                  <a:pos x="204" y="1"/>
                </a:cxn>
                <a:cxn ang="0">
                  <a:pos x="263" y="3"/>
                </a:cxn>
                <a:cxn ang="0">
                  <a:pos x="294" y="5"/>
                </a:cxn>
                <a:cxn ang="0">
                  <a:pos x="334" y="7"/>
                </a:cxn>
                <a:cxn ang="0">
                  <a:pos x="467" y="4"/>
                </a:cxn>
                <a:cxn ang="0">
                  <a:pos x="502" y="5"/>
                </a:cxn>
                <a:cxn ang="0">
                  <a:pos x="604" y="17"/>
                </a:cxn>
              </a:cxnLst>
              <a:rect l="0" t="0" r="r" b="b"/>
              <a:pathLst>
                <a:path w="613" h="21">
                  <a:moveTo>
                    <a:pt x="604" y="17"/>
                  </a:moveTo>
                  <a:cubicBezTo>
                    <a:pt x="597" y="21"/>
                    <a:pt x="587" y="16"/>
                    <a:pt x="579" y="18"/>
                  </a:cubicBezTo>
                  <a:cubicBezTo>
                    <a:pt x="578" y="19"/>
                    <a:pt x="580" y="16"/>
                    <a:pt x="577" y="17"/>
                  </a:cubicBezTo>
                  <a:cubicBezTo>
                    <a:pt x="570" y="20"/>
                    <a:pt x="557" y="17"/>
                    <a:pt x="548" y="15"/>
                  </a:cubicBezTo>
                  <a:cubicBezTo>
                    <a:pt x="549" y="14"/>
                    <a:pt x="549" y="14"/>
                    <a:pt x="549" y="14"/>
                  </a:cubicBezTo>
                  <a:cubicBezTo>
                    <a:pt x="547" y="13"/>
                    <a:pt x="545" y="15"/>
                    <a:pt x="543" y="15"/>
                  </a:cubicBezTo>
                  <a:cubicBezTo>
                    <a:pt x="543" y="15"/>
                    <a:pt x="543" y="14"/>
                    <a:pt x="543" y="14"/>
                  </a:cubicBezTo>
                  <a:cubicBezTo>
                    <a:pt x="542" y="15"/>
                    <a:pt x="539" y="14"/>
                    <a:pt x="539" y="15"/>
                  </a:cubicBezTo>
                  <a:cubicBezTo>
                    <a:pt x="538" y="15"/>
                    <a:pt x="538" y="14"/>
                    <a:pt x="537" y="13"/>
                  </a:cubicBezTo>
                  <a:cubicBezTo>
                    <a:pt x="536" y="15"/>
                    <a:pt x="536" y="15"/>
                    <a:pt x="536" y="15"/>
                  </a:cubicBezTo>
                  <a:cubicBezTo>
                    <a:pt x="533" y="18"/>
                    <a:pt x="529" y="14"/>
                    <a:pt x="524" y="16"/>
                  </a:cubicBezTo>
                  <a:cubicBezTo>
                    <a:pt x="525" y="16"/>
                    <a:pt x="525" y="15"/>
                    <a:pt x="525" y="15"/>
                  </a:cubicBezTo>
                  <a:cubicBezTo>
                    <a:pt x="518" y="17"/>
                    <a:pt x="510" y="16"/>
                    <a:pt x="502" y="17"/>
                  </a:cubicBezTo>
                  <a:cubicBezTo>
                    <a:pt x="503" y="16"/>
                    <a:pt x="503" y="15"/>
                    <a:pt x="502" y="15"/>
                  </a:cubicBezTo>
                  <a:cubicBezTo>
                    <a:pt x="502" y="16"/>
                    <a:pt x="500" y="17"/>
                    <a:pt x="498" y="17"/>
                  </a:cubicBezTo>
                  <a:cubicBezTo>
                    <a:pt x="497" y="15"/>
                    <a:pt x="494" y="18"/>
                    <a:pt x="492" y="17"/>
                  </a:cubicBezTo>
                  <a:cubicBezTo>
                    <a:pt x="492" y="17"/>
                    <a:pt x="492" y="17"/>
                    <a:pt x="492" y="17"/>
                  </a:cubicBezTo>
                  <a:cubicBezTo>
                    <a:pt x="490" y="19"/>
                    <a:pt x="490" y="16"/>
                    <a:pt x="488" y="18"/>
                  </a:cubicBezTo>
                  <a:cubicBezTo>
                    <a:pt x="487" y="17"/>
                    <a:pt x="487" y="17"/>
                    <a:pt x="487" y="17"/>
                  </a:cubicBezTo>
                  <a:cubicBezTo>
                    <a:pt x="486" y="19"/>
                    <a:pt x="485" y="16"/>
                    <a:pt x="483" y="17"/>
                  </a:cubicBezTo>
                  <a:cubicBezTo>
                    <a:pt x="483" y="17"/>
                    <a:pt x="483" y="17"/>
                    <a:pt x="483" y="17"/>
                  </a:cubicBezTo>
                  <a:cubicBezTo>
                    <a:pt x="482" y="18"/>
                    <a:pt x="481" y="16"/>
                    <a:pt x="480" y="17"/>
                  </a:cubicBezTo>
                  <a:cubicBezTo>
                    <a:pt x="480" y="17"/>
                    <a:pt x="480" y="17"/>
                    <a:pt x="480" y="17"/>
                  </a:cubicBezTo>
                  <a:cubicBezTo>
                    <a:pt x="477" y="17"/>
                    <a:pt x="475" y="16"/>
                    <a:pt x="475" y="17"/>
                  </a:cubicBezTo>
                  <a:cubicBezTo>
                    <a:pt x="474" y="16"/>
                    <a:pt x="478" y="17"/>
                    <a:pt x="477" y="15"/>
                  </a:cubicBezTo>
                  <a:cubicBezTo>
                    <a:pt x="467" y="16"/>
                    <a:pt x="457" y="16"/>
                    <a:pt x="447" y="16"/>
                  </a:cubicBezTo>
                  <a:cubicBezTo>
                    <a:pt x="446" y="15"/>
                    <a:pt x="446" y="15"/>
                    <a:pt x="445" y="14"/>
                  </a:cubicBezTo>
                  <a:cubicBezTo>
                    <a:pt x="444" y="15"/>
                    <a:pt x="442" y="14"/>
                    <a:pt x="441" y="15"/>
                  </a:cubicBezTo>
                  <a:cubicBezTo>
                    <a:pt x="441" y="15"/>
                    <a:pt x="440" y="14"/>
                    <a:pt x="440" y="14"/>
                  </a:cubicBezTo>
                  <a:cubicBezTo>
                    <a:pt x="438" y="14"/>
                    <a:pt x="438" y="16"/>
                    <a:pt x="436" y="15"/>
                  </a:cubicBezTo>
                  <a:cubicBezTo>
                    <a:pt x="437" y="15"/>
                    <a:pt x="437" y="14"/>
                    <a:pt x="437" y="14"/>
                  </a:cubicBezTo>
                  <a:cubicBezTo>
                    <a:pt x="435" y="15"/>
                    <a:pt x="433" y="15"/>
                    <a:pt x="431" y="15"/>
                  </a:cubicBezTo>
                  <a:cubicBezTo>
                    <a:pt x="431" y="15"/>
                    <a:pt x="432" y="15"/>
                    <a:pt x="431" y="14"/>
                  </a:cubicBezTo>
                  <a:cubicBezTo>
                    <a:pt x="429" y="16"/>
                    <a:pt x="428" y="14"/>
                    <a:pt x="426" y="15"/>
                  </a:cubicBezTo>
                  <a:cubicBezTo>
                    <a:pt x="426" y="14"/>
                    <a:pt x="426" y="14"/>
                    <a:pt x="426" y="14"/>
                  </a:cubicBezTo>
                  <a:cubicBezTo>
                    <a:pt x="423" y="12"/>
                    <a:pt x="426" y="16"/>
                    <a:pt x="423" y="15"/>
                  </a:cubicBezTo>
                  <a:cubicBezTo>
                    <a:pt x="424" y="15"/>
                    <a:pt x="423" y="14"/>
                    <a:pt x="423" y="14"/>
                  </a:cubicBezTo>
                  <a:cubicBezTo>
                    <a:pt x="421" y="16"/>
                    <a:pt x="417" y="15"/>
                    <a:pt x="415" y="16"/>
                  </a:cubicBezTo>
                  <a:cubicBezTo>
                    <a:pt x="415" y="15"/>
                    <a:pt x="415" y="15"/>
                    <a:pt x="415" y="15"/>
                  </a:cubicBezTo>
                  <a:cubicBezTo>
                    <a:pt x="412" y="15"/>
                    <a:pt x="409" y="15"/>
                    <a:pt x="406" y="15"/>
                  </a:cubicBezTo>
                  <a:cubicBezTo>
                    <a:pt x="405" y="15"/>
                    <a:pt x="407" y="13"/>
                    <a:pt x="404" y="13"/>
                  </a:cubicBezTo>
                  <a:cubicBezTo>
                    <a:pt x="404" y="15"/>
                    <a:pt x="399" y="14"/>
                    <a:pt x="401" y="16"/>
                  </a:cubicBezTo>
                  <a:cubicBezTo>
                    <a:pt x="399" y="16"/>
                    <a:pt x="395" y="15"/>
                    <a:pt x="393" y="16"/>
                  </a:cubicBezTo>
                  <a:cubicBezTo>
                    <a:pt x="394" y="15"/>
                    <a:pt x="392" y="13"/>
                    <a:pt x="394" y="13"/>
                  </a:cubicBezTo>
                  <a:cubicBezTo>
                    <a:pt x="393" y="12"/>
                    <a:pt x="393" y="12"/>
                    <a:pt x="393" y="12"/>
                  </a:cubicBezTo>
                  <a:cubicBezTo>
                    <a:pt x="393" y="11"/>
                    <a:pt x="394" y="12"/>
                    <a:pt x="394" y="11"/>
                  </a:cubicBezTo>
                  <a:cubicBezTo>
                    <a:pt x="393" y="11"/>
                    <a:pt x="390" y="12"/>
                    <a:pt x="389" y="12"/>
                  </a:cubicBezTo>
                  <a:cubicBezTo>
                    <a:pt x="387" y="13"/>
                    <a:pt x="385" y="15"/>
                    <a:pt x="382" y="15"/>
                  </a:cubicBezTo>
                  <a:cubicBezTo>
                    <a:pt x="384" y="15"/>
                    <a:pt x="382" y="13"/>
                    <a:pt x="383" y="13"/>
                  </a:cubicBezTo>
                  <a:cubicBezTo>
                    <a:pt x="378" y="17"/>
                    <a:pt x="378" y="17"/>
                    <a:pt x="378" y="17"/>
                  </a:cubicBezTo>
                  <a:cubicBezTo>
                    <a:pt x="377" y="17"/>
                    <a:pt x="378" y="15"/>
                    <a:pt x="377" y="16"/>
                  </a:cubicBezTo>
                  <a:cubicBezTo>
                    <a:pt x="377" y="16"/>
                    <a:pt x="376" y="16"/>
                    <a:pt x="376" y="17"/>
                  </a:cubicBezTo>
                  <a:cubicBezTo>
                    <a:pt x="375" y="17"/>
                    <a:pt x="372" y="17"/>
                    <a:pt x="371" y="15"/>
                  </a:cubicBezTo>
                  <a:cubicBezTo>
                    <a:pt x="371" y="15"/>
                    <a:pt x="373" y="15"/>
                    <a:pt x="372" y="14"/>
                  </a:cubicBezTo>
                  <a:cubicBezTo>
                    <a:pt x="370" y="14"/>
                    <a:pt x="370" y="15"/>
                    <a:pt x="368" y="15"/>
                  </a:cubicBezTo>
                  <a:cubicBezTo>
                    <a:pt x="368" y="15"/>
                    <a:pt x="368" y="15"/>
                    <a:pt x="368" y="15"/>
                  </a:cubicBezTo>
                  <a:cubicBezTo>
                    <a:pt x="367" y="14"/>
                    <a:pt x="364" y="15"/>
                    <a:pt x="366" y="16"/>
                  </a:cubicBezTo>
                  <a:cubicBezTo>
                    <a:pt x="366" y="17"/>
                    <a:pt x="365" y="15"/>
                    <a:pt x="367" y="16"/>
                  </a:cubicBezTo>
                  <a:cubicBezTo>
                    <a:pt x="366" y="17"/>
                    <a:pt x="364" y="17"/>
                    <a:pt x="362" y="17"/>
                  </a:cubicBezTo>
                  <a:cubicBezTo>
                    <a:pt x="362" y="17"/>
                    <a:pt x="362" y="16"/>
                    <a:pt x="363" y="16"/>
                  </a:cubicBezTo>
                  <a:cubicBezTo>
                    <a:pt x="360" y="17"/>
                    <a:pt x="357" y="18"/>
                    <a:pt x="355" y="18"/>
                  </a:cubicBezTo>
                  <a:cubicBezTo>
                    <a:pt x="355" y="19"/>
                    <a:pt x="356" y="17"/>
                    <a:pt x="356" y="17"/>
                  </a:cubicBezTo>
                  <a:cubicBezTo>
                    <a:pt x="353" y="16"/>
                    <a:pt x="349" y="19"/>
                    <a:pt x="346" y="17"/>
                  </a:cubicBezTo>
                  <a:cubicBezTo>
                    <a:pt x="346" y="17"/>
                    <a:pt x="346" y="18"/>
                    <a:pt x="346" y="18"/>
                  </a:cubicBezTo>
                  <a:cubicBezTo>
                    <a:pt x="344" y="18"/>
                    <a:pt x="345" y="17"/>
                    <a:pt x="343" y="17"/>
                  </a:cubicBezTo>
                  <a:cubicBezTo>
                    <a:pt x="343" y="16"/>
                    <a:pt x="342" y="17"/>
                    <a:pt x="341" y="18"/>
                  </a:cubicBezTo>
                  <a:cubicBezTo>
                    <a:pt x="340" y="18"/>
                    <a:pt x="341" y="17"/>
                    <a:pt x="342" y="17"/>
                  </a:cubicBezTo>
                  <a:cubicBezTo>
                    <a:pt x="340" y="18"/>
                    <a:pt x="334" y="19"/>
                    <a:pt x="330" y="18"/>
                  </a:cubicBezTo>
                  <a:cubicBezTo>
                    <a:pt x="330" y="18"/>
                    <a:pt x="328" y="20"/>
                    <a:pt x="327" y="19"/>
                  </a:cubicBezTo>
                  <a:cubicBezTo>
                    <a:pt x="327" y="18"/>
                    <a:pt x="327" y="18"/>
                    <a:pt x="327" y="18"/>
                  </a:cubicBezTo>
                  <a:cubicBezTo>
                    <a:pt x="327" y="17"/>
                    <a:pt x="324" y="18"/>
                    <a:pt x="324" y="17"/>
                  </a:cubicBezTo>
                  <a:cubicBezTo>
                    <a:pt x="322" y="19"/>
                    <a:pt x="331" y="16"/>
                    <a:pt x="329" y="17"/>
                  </a:cubicBezTo>
                  <a:cubicBezTo>
                    <a:pt x="328" y="16"/>
                    <a:pt x="325" y="19"/>
                    <a:pt x="326" y="17"/>
                  </a:cubicBezTo>
                  <a:cubicBezTo>
                    <a:pt x="324" y="17"/>
                    <a:pt x="323" y="19"/>
                    <a:pt x="321" y="18"/>
                  </a:cubicBezTo>
                  <a:cubicBezTo>
                    <a:pt x="321" y="18"/>
                    <a:pt x="322" y="16"/>
                    <a:pt x="321" y="16"/>
                  </a:cubicBezTo>
                  <a:cubicBezTo>
                    <a:pt x="319" y="16"/>
                    <a:pt x="320" y="17"/>
                    <a:pt x="318" y="17"/>
                  </a:cubicBezTo>
                  <a:cubicBezTo>
                    <a:pt x="317" y="17"/>
                    <a:pt x="317" y="17"/>
                    <a:pt x="317" y="17"/>
                  </a:cubicBezTo>
                  <a:cubicBezTo>
                    <a:pt x="317" y="19"/>
                    <a:pt x="315" y="17"/>
                    <a:pt x="316" y="19"/>
                  </a:cubicBezTo>
                  <a:cubicBezTo>
                    <a:pt x="316" y="18"/>
                    <a:pt x="312" y="19"/>
                    <a:pt x="313" y="17"/>
                  </a:cubicBezTo>
                  <a:cubicBezTo>
                    <a:pt x="313" y="16"/>
                    <a:pt x="313" y="16"/>
                    <a:pt x="313" y="16"/>
                  </a:cubicBezTo>
                  <a:cubicBezTo>
                    <a:pt x="312" y="16"/>
                    <a:pt x="311" y="17"/>
                    <a:pt x="310" y="18"/>
                  </a:cubicBezTo>
                  <a:cubicBezTo>
                    <a:pt x="310" y="18"/>
                    <a:pt x="310" y="17"/>
                    <a:pt x="310" y="17"/>
                  </a:cubicBezTo>
                  <a:cubicBezTo>
                    <a:pt x="310" y="20"/>
                    <a:pt x="308" y="17"/>
                    <a:pt x="306" y="19"/>
                  </a:cubicBezTo>
                  <a:cubicBezTo>
                    <a:pt x="304" y="18"/>
                    <a:pt x="301" y="19"/>
                    <a:pt x="300" y="17"/>
                  </a:cubicBezTo>
                  <a:cubicBezTo>
                    <a:pt x="298" y="18"/>
                    <a:pt x="297" y="19"/>
                    <a:pt x="295" y="18"/>
                  </a:cubicBezTo>
                  <a:cubicBezTo>
                    <a:pt x="295" y="18"/>
                    <a:pt x="296" y="18"/>
                    <a:pt x="296" y="17"/>
                  </a:cubicBezTo>
                  <a:cubicBezTo>
                    <a:pt x="295" y="17"/>
                    <a:pt x="294" y="17"/>
                    <a:pt x="293" y="18"/>
                  </a:cubicBezTo>
                  <a:cubicBezTo>
                    <a:pt x="293" y="17"/>
                    <a:pt x="291" y="16"/>
                    <a:pt x="289" y="15"/>
                  </a:cubicBezTo>
                  <a:cubicBezTo>
                    <a:pt x="288" y="16"/>
                    <a:pt x="288" y="17"/>
                    <a:pt x="288" y="18"/>
                  </a:cubicBezTo>
                  <a:cubicBezTo>
                    <a:pt x="287" y="16"/>
                    <a:pt x="283" y="20"/>
                    <a:pt x="282" y="17"/>
                  </a:cubicBezTo>
                  <a:cubicBezTo>
                    <a:pt x="282" y="17"/>
                    <a:pt x="284" y="16"/>
                    <a:pt x="283" y="16"/>
                  </a:cubicBezTo>
                  <a:cubicBezTo>
                    <a:pt x="281" y="13"/>
                    <a:pt x="280" y="17"/>
                    <a:pt x="277" y="16"/>
                  </a:cubicBezTo>
                  <a:cubicBezTo>
                    <a:pt x="278" y="18"/>
                    <a:pt x="278" y="18"/>
                    <a:pt x="278" y="18"/>
                  </a:cubicBezTo>
                  <a:cubicBezTo>
                    <a:pt x="277" y="17"/>
                    <a:pt x="274" y="19"/>
                    <a:pt x="274" y="17"/>
                  </a:cubicBezTo>
                  <a:cubicBezTo>
                    <a:pt x="273" y="18"/>
                    <a:pt x="271" y="17"/>
                    <a:pt x="272" y="18"/>
                  </a:cubicBezTo>
                  <a:cubicBezTo>
                    <a:pt x="268" y="17"/>
                    <a:pt x="262" y="19"/>
                    <a:pt x="259" y="16"/>
                  </a:cubicBezTo>
                  <a:cubicBezTo>
                    <a:pt x="259" y="16"/>
                    <a:pt x="257" y="16"/>
                    <a:pt x="258" y="17"/>
                  </a:cubicBezTo>
                  <a:cubicBezTo>
                    <a:pt x="259" y="18"/>
                    <a:pt x="259" y="16"/>
                    <a:pt x="259" y="17"/>
                  </a:cubicBezTo>
                  <a:cubicBezTo>
                    <a:pt x="259" y="17"/>
                    <a:pt x="259" y="17"/>
                    <a:pt x="259" y="18"/>
                  </a:cubicBezTo>
                  <a:cubicBezTo>
                    <a:pt x="257" y="17"/>
                    <a:pt x="256" y="17"/>
                    <a:pt x="258" y="15"/>
                  </a:cubicBezTo>
                  <a:cubicBezTo>
                    <a:pt x="255" y="14"/>
                    <a:pt x="255" y="19"/>
                    <a:pt x="251" y="18"/>
                  </a:cubicBezTo>
                  <a:cubicBezTo>
                    <a:pt x="251" y="17"/>
                    <a:pt x="251" y="17"/>
                    <a:pt x="250" y="17"/>
                  </a:cubicBezTo>
                  <a:cubicBezTo>
                    <a:pt x="248" y="18"/>
                    <a:pt x="248" y="18"/>
                    <a:pt x="248" y="18"/>
                  </a:cubicBezTo>
                  <a:cubicBezTo>
                    <a:pt x="246" y="18"/>
                    <a:pt x="247" y="16"/>
                    <a:pt x="247" y="15"/>
                  </a:cubicBezTo>
                  <a:cubicBezTo>
                    <a:pt x="246" y="15"/>
                    <a:pt x="244" y="15"/>
                    <a:pt x="243" y="16"/>
                  </a:cubicBezTo>
                  <a:cubicBezTo>
                    <a:pt x="242" y="14"/>
                    <a:pt x="242" y="14"/>
                    <a:pt x="242" y="14"/>
                  </a:cubicBezTo>
                  <a:cubicBezTo>
                    <a:pt x="243" y="16"/>
                    <a:pt x="241" y="15"/>
                    <a:pt x="240" y="16"/>
                  </a:cubicBezTo>
                  <a:cubicBezTo>
                    <a:pt x="241" y="15"/>
                    <a:pt x="241" y="15"/>
                    <a:pt x="241" y="15"/>
                  </a:cubicBezTo>
                  <a:cubicBezTo>
                    <a:pt x="241" y="15"/>
                    <a:pt x="239" y="15"/>
                    <a:pt x="239" y="15"/>
                  </a:cubicBezTo>
                  <a:cubicBezTo>
                    <a:pt x="239" y="16"/>
                    <a:pt x="240" y="16"/>
                    <a:pt x="241" y="17"/>
                  </a:cubicBezTo>
                  <a:cubicBezTo>
                    <a:pt x="240" y="17"/>
                    <a:pt x="239" y="17"/>
                    <a:pt x="239" y="18"/>
                  </a:cubicBezTo>
                  <a:cubicBezTo>
                    <a:pt x="239" y="16"/>
                    <a:pt x="237" y="17"/>
                    <a:pt x="236" y="17"/>
                  </a:cubicBezTo>
                  <a:cubicBezTo>
                    <a:pt x="235" y="16"/>
                    <a:pt x="234" y="18"/>
                    <a:pt x="234" y="18"/>
                  </a:cubicBezTo>
                  <a:cubicBezTo>
                    <a:pt x="234" y="17"/>
                    <a:pt x="232" y="18"/>
                    <a:pt x="233" y="17"/>
                  </a:cubicBezTo>
                  <a:cubicBezTo>
                    <a:pt x="233" y="16"/>
                    <a:pt x="234" y="17"/>
                    <a:pt x="235" y="17"/>
                  </a:cubicBezTo>
                  <a:cubicBezTo>
                    <a:pt x="234" y="16"/>
                    <a:pt x="234" y="15"/>
                    <a:pt x="232" y="16"/>
                  </a:cubicBezTo>
                  <a:cubicBezTo>
                    <a:pt x="231" y="16"/>
                    <a:pt x="233" y="18"/>
                    <a:pt x="231" y="18"/>
                  </a:cubicBezTo>
                  <a:cubicBezTo>
                    <a:pt x="231" y="17"/>
                    <a:pt x="231" y="17"/>
                    <a:pt x="232" y="16"/>
                  </a:cubicBezTo>
                  <a:cubicBezTo>
                    <a:pt x="230" y="16"/>
                    <a:pt x="230" y="16"/>
                    <a:pt x="230" y="16"/>
                  </a:cubicBezTo>
                  <a:cubicBezTo>
                    <a:pt x="230" y="17"/>
                    <a:pt x="230" y="17"/>
                    <a:pt x="230" y="17"/>
                  </a:cubicBezTo>
                  <a:cubicBezTo>
                    <a:pt x="229" y="16"/>
                    <a:pt x="229" y="16"/>
                    <a:pt x="229" y="16"/>
                  </a:cubicBezTo>
                  <a:cubicBezTo>
                    <a:pt x="229" y="17"/>
                    <a:pt x="226" y="17"/>
                    <a:pt x="226" y="18"/>
                  </a:cubicBezTo>
                  <a:cubicBezTo>
                    <a:pt x="225" y="18"/>
                    <a:pt x="224" y="17"/>
                    <a:pt x="223" y="17"/>
                  </a:cubicBezTo>
                  <a:cubicBezTo>
                    <a:pt x="223" y="17"/>
                    <a:pt x="223" y="17"/>
                    <a:pt x="223" y="17"/>
                  </a:cubicBezTo>
                  <a:cubicBezTo>
                    <a:pt x="222" y="16"/>
                    <a:pt x="220" y="17"/>
                    <a:pt x="219" y="17"/>
                  </a:cubicBezTo>
                  <a:cubicBezTo>
                    <a:pt x="219" y="17"/>
                    <a:pt x="219" y="17"/>
                    <a:pt x="219" y="17"/>
                  </a:cubicBezTo>
                  <a:cubicBezTo>
                    <a:pt x="218" y="17"/>
                    <a:pt x="217" y="17"/>
                    <a:pt x="216" y="18"/>
                  </a:cubicBezTo>
                  <a:cubicBezTo>
                    <a:pt x="214" y="17"/>
                    <a:pt x="215" y="13"/>
                    <a:pt x="214" y="15"/>
                  </a:cubicBezTo>
                  <a:cubicBezTo>
                    <a:pt x="212" y="15"/>
                    <a:pt x="211" y="17"/>
                    <a:pt x="212" y="18"/>
                  </a:cubicBezTo>
                  <a:cubicBezTo>
                    <a:pt x="209" y="17"/>
                    <a:pt x="205" y="19"/>
                    <a:pt x="202" y="17"/>
                  </a:cubicBezTo>
                  <a:cubicBezTo>
                    <a:pt x="202" y="17"/>
                    <a:pt x="202" y="18"/>
                    <a:pt x="201" y="18"/>
                  </a:cubicBezTo>
                  <a:cubicBezTo>
                    <a:pt x="197" y="17"/>
                    <a:pt x="192" y="19"/>
                    <a:pt x="188" y="17"/>
                  </a:cubicBezTo>
                  <a:cubicBezTo>
                    <a:pt x="190" y="16"/>
                    <a:pt x="188" y="16"/>
                    <a:pt x="188" y="15"/>
                  </a:cubicBezTo>
                  <a:cubicBezTo>
                    <a:pt x="187" y="16"/>
                    <a:pt x="187" y="14"/>
                    <a:pt x="187" y="16"/>
                  </a:cubicBezTo>
                  <a:cubicBezTo>
                    <a:pt x="187" y="17"/>
                    <a:pt x="187" y="17"/>
                    <a:pt x="188" y="18"/>
                  </a:cubicBezTo>
                  <a:cubicBezTo>
                    <a:pt x="185" y="18"/>
                    <a:pt x="181" y="18"/>
                    <a:pt x="180" y="17"/>
                  </a:cubicBezTo>
                  <a:cubicBezTo>
                    <a:pt x="181" y="18"/>
                    <a:pt x="180" y="18"/>
                    <a:pt x="179" y="18"/>
                  </a:cubicBezTo>
                  <a:cubicBezTo>
                    <a:pt x="180" y="17"/>
                    <a:pt x="178" y="16"/>
                    <a:pt x="176" y="17"/>
                  </a:cubicBezTo>
                  <a:cubicBezTo>
                    <a:pt x="176" y="18"/>
                    <a:pt x="176" y="18"/>
                    <a:pt x="176" y="18"/>
                  </a:cubicBezTo>
                  <a:cubicBezTo>
                    <a:pt x="175" y="17"/>
                    <a:pt x="175" y="17"/>
                    <a:pt x="175" y="17"/>
                  </a:cubicBezTo>
                  <a:cubicBezTo>
                    <a:pt x="174" y="17"/>
                    <a:pt x="174" y="19"/>
                    <a:pt x="173" y="18"/>
                  </a:cubicBezTo>
                  <a:cubicBezTo>
                    <a:pt x="172" y="17"/>
                    <a:pt x="172" y="17"/>
                    <a:pt x="172" y="17"/>
                  </a:cubicBezTo>
                  <a:cubicBezTo>
                    <a:pt x="171" y="18"/>
                    <a:pt x="169" y="19"/>
                    <a:pt x="167" y="18"/>
                  </a:cubicBezTo>
                  <a:cubicBezTo>
                    <a:pt x="166" y="17"/>
                    <a:pt x="166" y="17"/>
                    <a:pt x="166" y="17"/>
                  </a:cubicBezTo>
                  <a:cubicBezTo>
                    <a:pt x="165" y="17"/>
                    <a:pt x="164" y="18"/>
                    <a:pt x="165" y="18"/>
                  </a:cubicBezTo>
                  <a:cubicBezTo>
                    <a:pt x="162" y="17"/>
                    <a:pt x="160" y="17"/>
                    <a:pt x="160" y="16"/>
                  </a:cubicBezTo>
                  <a:cubicBezTo>
                    <a:pt x="155" y="19"/>
                    <a:pt x="147" y="19"/>
                    <a:pt x="142" y="19"/>
                  </a:cubicBezTo>
                  <a:cubicBezTo>
                    <a:pt x="142" y="18"/>
                    <a:pt x="142" y="18"/>
                    <a:pt x="142" y="18"/>
                  </a:cubicBezTo>
                  <a:cubicBezTo>
                    <a:pt x="140" y="17"/>
                    <a:pt x="141" y="19"/>
                    <a:pt x="140" y="19"/>
                  </a:cubicBezTo>
                  <a:cubicBezTo>
                    <a:pt x="141" y="18"/>
                    <a:pt x="139" y="17"/>
                    <a:pt x="140" y="16"/>
                  </a:cubicBezTo>
                  <a:cubicBezTo>
                    <a:pt x="138" y="15"/>
                    <a:pt x="137" y="17"/>
                    <a:pt x="136" y="18"/>
                  </a:cubicBezTo>
                  <a:cubicBezTo>
                    <a:pt x="136" y="19"/>
                    <a:pt x="137" y="17"/>
                    <a:pt x="137" y="18"/>
                  </a:cubicBezTo>
                  <a:cubicBezTo>
                    <a:pt x="137" y="19"/>
                    <a:pt x="134" y="18"/>
                    <a:pt x="133" y="19"/>
                  </a:cubicBezTo>
                  <a:cubicBezTo>
                    <a:pt x="133" y="18"/>
                    <a:pt x="133" y="17"/>
                    <a:pt x="134" y="17"/>
                  </a:cubicBezTo>
                  <a:cubicBezTo>
                    <a:pt x="132" y="17"/>
                    <a:pt x="132" y="17"/>
                    <a:pt x="132" y="17"/>
                  </a:cubicBezTo>
                  <a:cubicBezTo>
                    <a:pt x="131" y="16"/>
                    <a:pt x="136" y="14"/>
                    <a:pt x="134" y="12"/>
                  </a:cubicBezTo>
                  <a:cubicBezTo>
                    <a:pt x="133" y="12"/>
                    <a:pt x="133" y="12"/>
                    <a:pt x="133" y="12"/>
                  </a:cubicBezTo>
                  <a:cubicBezTo>
                    <a:pt x="132" y="11"/>
                    <a:pt x="136" y="10"/>
                    <a:pt x="133" y="10"/>
                  </a:cubicBezTo>
                  <a:cubicBezTo>
                    <a:pt x="132" y="11"/>
                    <a:pt x="131" y="13"/>
                    <a:pt x="132" y="14"/>
                  </a:cubicBezTo>
                  <a:cubicBezTo>
                    <a:pt x="129" y="14"/>
                    <a:pt x="131" y="17"/>
                    <a:pt x="128" y="17"/>
                  </a:cubicBezTo>
                  <a:cubicBezTo>
                    <a:pt x="127" y="16"/>
                    <a:pt x="130" y="17"/>
                    <a:pt x="129" y="16"/>
                  </a:cubicBezTo>
                  <a:cubicBezTo>
                    <a:pt x="128" y="14"/>
                    <a:pt x="127" y="16"/>
                    <a:pt x="125" y="16"/>
                  </a:cubicBezTo>
                  <a:cubicBezTo>
                    <a:pt x="127" y="16"/>
                    <a:pt x="126" y="18"/>
                    <a:pt x="125" y="18"/>
                  </a:cubicBezTo>
                  <a:cubicBezTo>
                    <a:pt x="123" y="17"/>
                    <a:pt x="126" y="17"/>
                    <a:pt x="124" y="17"/>
                  </a:cubicBezTo>
                  <a:cubicBezTo>
                    <a:pt x="123" y="17"/>
                    <a:pt x="121" y="18"/>
                    <a:pt x="123" y="19"/>
                  </a:cubicBezTo>
                  <a:cubicBezTo>
                    <a:pt x="122" y="21"/>
                    <a:pt x="121" y="18"/>
                    <a:pt x="119" y="20"/>
                  </a:cubicBezTo>
                  <a:cubicBezTo>
                    <a:pt x="119" y="18"/>
                    <a:pt x="122" y="16"/>
                    <a:pt x="119" y="16"/>
                  </a:cubicBezTo>
                  <a:cubicBezTo>
                    <a:pt x="120" y="17"/>
                    <a:pt x="116" y="17"/>
                    <a:pt x="118" y="20"/>
                  </a:cubicBezTo>
                  <a:cubicBezTo>
                    <a:pt x="117" y="19"/>
                    <a:pt x="117" y="18"/>
                    <a:pt x="117" y="17"/>
                  </a:cubicBezTo>
                  <a:cubicBezTo>
                    <a:pt x="116" y="16"/>
                    <a:pt x="114" y="20"/>
                    <a:pt x="114" y="17"/>
                  </a:cubicBezTo>
                  <a:cubicBezTo>
                    <a:pt x="113" y="18"/>
                    <a:pt x="113" y="18"/>
                    <a:pt x="113" y="18"/>
                  </a:cubicBezTo>
                  <a:cubicBezTo>
                    <a:pt x="113" y="18"/>
                    <a:pt x="112" y="18"/>
                    <a:pt x="111" y="17"/>
                  </a:cubicBezTo>
                  <a:cubicBezTo>
                    <a:pt x="110" y="17"/>
                    <a:pt x="108" y="19"/>
                    <a:pt x="108" y="16"/>
                  </a:cubicBezTo>
                  <a:cubicBezTo>
                    <a:pt x="107" y="17"/>
                    <a:pt x="105" y="17"/>
                    <a:pt x="106" y="18"/>
                  </a:cubicBezTo>
                  <a:cubicBezTo>
                    <a:pt x="107" y="19"/>
                    <a:pt x="108" y="17"/>
                    <a:pt x="109" y="19"/>
                  </a:cubicBezTo>
                  <a:cubicBezTo>
                    <a:pt x="107" y="17"/>
                    <a:pt x="106" y="19"/>
                    <a:pt x="105" y="20"/>
                  </a:cubicBezTo>
                  <a:cubicBezTo>
                    <a:pt x="105" y="19"/>
                    <a:pt x="105" y="19"/>
                    <a:pt x="105" y="19"/>
                  </a:cubicBezTo>
                  <a:cubicBezTo>
                    <a:pt x="105" y="19"/>
                    <a:pt x="103" y="19"/>
                    <a:pt x="103" y="20"/>
                  </a:cubicBezTo>
                  <a:cubicBezTo>
                    <a:pt x="103" y="19"/>
                    <a:pt x="103" y="19"/>
                    <a:pt x="103" y="19"/>
                  </a:cubicBezTo>
                  <a:cubicBezTo>
                    <a:pt x="102" y="20"/>
                    <a:pt x="102" y="20"/>
                    <a:pt x="102" y="20"/>
                  </a:cubicBezTo>
                  <a:cubicBezTo>
                    <a:pt x="100" y="20"/>
                    <a:pt x="101" y="18"/>
                    <a:pt x="99" y="18"/>
                  </a:cubicBezTo>
                  <a:cubicBezTo>
                    <a:pt x="101" y="17"/>
                    <a:pt x="101" y="17"/>
                    <a:pt x="101" y="17"/>
                  </a:cubicBezTo>
                  <a:cubicBezTo>
                    <a:pt x="101" y="17"/>
                    <a:pt x="100" y="16"/>
                    <a:pt x="99" y="16"/>
                  </a:cubicBezTo>
                  <a:cubicBezTo>
                    <a:pt x="98" y="18"/>
                    <a:pt x="97" y="19"/>
                    <a:pt x="97" y="20"/>
                  </a:cubicBezTo>
                  <a:cubicBezTo>
                    <a:pt x="96" y="20"/>
                    <a:pt x="97" y="19"/>
                    <a:pt x="95" y="20"/>
                  </a:cubicBezTo>
                  <a:cubicBezTo>
                    <a:pt x="97" y="18"/>
                    <a:pt x="97" y="18"/>
                    <a:pt x="97" y="18"/>
                  </a:cubicBezTo>
                  <a:cubicBezTo>
                    <a:pt x="97" y="18"/>
                    <a:pt x="96" y="16"/>
                    <a:pt x="94" y="16"/>
                  </a:cubicBezTo>
                  <a:cubicBezTo>
                    <a:pt x="93" y="17"/>
                    <a:pt x="91" y="18"/>
                    <a:pt x="93" y="19"/>
                  </a:cubicBezTo>
                  <a:cubicBezTo>
                    <a:pt x="92" y="19"/>
                    <a:pt x="91" y="18"/>
                    <a:pt x="92" y="18"/>
                  </a:cubicBezTo>
                  <a:cubicBezTo>
                    <a:pt x="90" y="18"/>
                    <a:pt x="92" y="19"/>
                    <a:pt x="90" y="19"/>
                  </a:cubicBezTo>
                  <a:cubicBezTo>
                    <a:pt x="90" y="19"/>
                    <a:pt x="87" y="18"/>
                    <a:pt x="86" y="16"/>
                  </a:cubicBezTo>
                  <a:cubicBezTo>
                    <a:pt x="88" y="15"/>
                    <a:pt x="88" y="15"/>
                    <a:pt x="88" y="15"/>
                  </a:cubicBezTo>
                  <a:cubicBezTo>
                    <a:pt x="87" y="15"/>
                    <a:pt x="87" y="15"/>
                    <a:pt x="87" y="15"/>
                  </a:cubicBezTo>
                  <a:cubicBezTo>
                    <a:pt x="88" y="13"/>
                    <a:pt x="86" y="13"/>
                    <a:pt x="87" y="12"/>
                  </a:cubicBezTo>
                  <a:cubicBezTo>
                    <a:pt x="86" y="12"/>
                    <a:pt x="85" y="12"/>
                    <a:pt x="84" y="12"/>
                  </a:cubicBezTo>
                  <a:cubicBezTo>
                    <a:pt x="87" y="15"/>
                    <a:pt x="82" y="16"/>
                    <a:pt x="82" y="18"/>
                  </a:cubicBezTo>
                  <a:cubicBezTo>
                    <a:pt x="79" y="19"/>
                    <a:pt x="81" y="13"/>
                    <a:pt x="77" y="16"/>
                  </a:cubicBezTo>
                  <a:cubicBezTo>
                    <a:pt x="78" y="17"/>
                    <a:pt x="76" y="19"/>
                    <a:pt x="78" y="18"/>
                  </a:cubicBezTo>
                  <a:cubicBezTo>
                    <a:pt x="76" y="18"/>
                    <a:pt x="77" y="20"/>
                    <a:pt x="74" y="19"/>
                  </a:cubicBezTo>
                  <a:cubicBezTo>
                    <a:pt x="76" y="18"/>
                    <a:pt x="73" y="17"/>
                    <a:pt x="75" y="15"/>
                  </a:cubicBezTo>
                  <a:cubicBezTo>
                    <a:pt x="75" y="16"/>
                    <a:pt x="76" y="16"/>
                    <a:pt x="77" y="16"/>
                  </a:cubicBezTo>
                  <a:cubicBezTo>
                    <a:pt x="76" y="15"/>
                    <a:pt x="77" y="13"/>
                    <a:pt x="75" y="13"/>
                  </a:cubicBezTo>
                  <a:cubicBezTo>
                    <a:pt x="74" y="14"/>
                    <a:pt x="72" y="14"/>
                    <a:pt x="72" y="15"/>
                  </a:cubicBezTo>
                  <a:cubicBezTo>
                    <a:pt x="72" y="16"/>
                    <a:pt x="74" y="15"/>
                    <a:pt x="73" y="16"/>
                  </a:cubicBezTo>
                  <a:cubicBezTo>
                    <a:pt x="71" y="17"/>
                    <a:pt x="71" y="15"/>
                    <a:pt x="70" y="17"/>
                  </a:cubicBezTo>
                  <a:cubicBezTo>
                    <a:pt x="71" y="17"/>
                    <a:pt x="71" y="18"/>
                    <a:pt x="71" y="19"/>
                  </a:cubicBezTo>
                  <a:cubicBezTo>
                    <a:pt x="70" y="20"/>
                    <a:pt x="70" y="20"/>
                    <a:pt x="70" y="20"/>
                  </a:cubicBezTo>
                  <a:cubicBezTo>
                    <a:pt x="70" y="19"/>
                    <a:pt x="70" y="19"/>
                    <a:pt x="70" y="19"/>
                  </a:cubicBezTo>
                  <a:cubicBezTo>
                    <a:pt x="67" y="18"/>
                    <a:pt x="69" y="20"/>
                    <a:pt x="66" y="20"/>
                  </a:cubicBezTo>
                  <a:cubicBezTo>
                    <a:pt x="65" y="18"/>
                    <a:pt x="65" y="18"/>
                    <a:pt x="65" y="18"/>
                  </a:cubicBezTo>
                  <a:cubicBezTo>
                    <a:pt x="66" y="17"/>
                    <a:pt x="69" y="19"/>
                    <a:pt x="69" y="16"/>
                  </a:cubicBezTo>
                  <a:cubicBezTo>
                    <a:pt x="67" y="16"/>
                    <a:pt x="66" y="18"/>
                    <a:pt x="64" y="17"/>
                  </a:cubicBezTo>
                  <a:cubicBezTo>
                    <a:pt x="66" y="16"/>
                    <a:pt x="66" y="16"/>
                    <a:pt x="66" y="16"/>
                  </a:cubicBezTo>
                  <a:cubicBezTo>
                    <a:pt x="65" y="16"/>
                    <a:pt x="65" y="13"/>
                    <a:pt x="62" y="15"/>
                  </a:cubicBezTo>
                  <a:cubicBezTo>
                    <a:pt x="61" y="16"/>
                    <a:pt x="62" y="16"/>
                    <a:pt x="61" y="17"/>
                  </a:cubicBezTo>
                  <a:cubicBezTo>
                    <a:pt x="59" y="17"/>
                    <a:pt x="58" y="18"/>
                    <a:pt x="56" y="18"/>
                  </a:cubicBezTo>
                  <a:cubicBezTo>
                    <a:pt x="56" y="16"/>
                    <a:pt x="52" y="18"/>
                    <a:pt x="55" y="16"/>
                  </a:cubicBezTo>
                  <a:cubicBezTo>
                    <a:pt x="55" y="17"/>
                    <a:pt x="60" y="17"/>
                    <a:pt x="61" y="15"/>
                  </a:cubicBezTo>
                  <a:cubicBezTo>
                    <a:pt x="60" y="13"/>
                    <a:pt x="63" y="16"/>
                    <a:pt x="64" y="13"/>
                  </a:cubicBezTo>
                  <a:cubicBezTo>
                    <a:pt x="61" y="13"/>
                    <a:pt x="62" y="11"/>
                    <a:pt x="61" y="10"/>
                  </a:cubicBezTo>
                  <a:cubicBezTo>
                    <a:pt x="61" y="10"/>
                    <a:pt x="60" y="10"/>
                    <a:pt x="60" y="11"/>
                  </a:cubicBezTo>
                  <a:cubicBezTo>
                    <a:pt x="59" y="12"/>
                    <a:pt x="60" y="12"/>
                    <a:pt x="60" y="13"/>
                  </a:cubicBezTo>
                  <a:cubicBezTo>
                    <a:pt x="57" y="13"/>
                    <a:pt x="55" y="13"/>
                    <a:pt x="53" y="15"/>
                  </a:cubicBezTo>
                  <a:cubicBezTo>
                    <a:pt x="53" y="14"/>
                    <a:pt x="53" y="13"/>
                    <a:pt x="54" y="13"/>
                  </a:cubicBezTo>
                  <a:cubicBezTo>
                    <a:pt x="51" y="13"/>
                    <a:pt x="48" y="13"/>
                    <a:pt x="45" y="12"/>
                  </a:cubicBezTo>
                  <a:cubicBezTo>
                    <a:pt x="46" y="14"/>
                    <a:pt x="41" y="13"/>
                    <a:pt x="43" y="15"/>
                  </a:cubicBezTo>
                  <a:cubicBezTo>
                    <a:pt x="44" y="15"/>
                    <a:pt x="45" y="17"/>
                    <a:pt x="45" y="18"/>
                  </a:cubicBezTo>
                  <a:cubicBezTo>
                    <a:pt x="44" y="17"/>
                    <a:pt x="45" y="17"/>
                    <a:pt x="44" y="16"/>
                  </a:cubicBezTo>
                  <a:cubicBezTo>
                    <a:pt x="43" y="17"/>
                    <a:pt x="42" y="14"/>
                    <a:pt x="41" y="16"/>
                  </a:cubicBezTo>
                  <a:cubicBezTo>
                    <a:pt x="44" y="15"/>
                    <a:pt x="42" y="13"/>
                    <a:pt x="42" y="12"/>
                  </a:cubicBezTo>
                  <a:cubicBezTo>
                    <a:pt x="40" y="13"/>
                    <a:pt x="42" y="11"/>
                    <a:pt x="40" y="11"/>
                  </a:cubicBezTo>
                  <a:cubicBezTo>
                    <a:pt x="38" y="11"/>
                    <a:pt x="36" y="12"/>
                    <a:pt x="33" y="12"/>
                  </a:cubicBezTo>
                  <a:cubicBezTo>
                    <a:pt x="31" y="11"/>
                    <a:pt x="26" y="12"/>
                    <a:pt x="24" y="12"/>
                  </a:cubicBezTo>
                  <a:cubicBezTo>
                    <a:pt x="22" y="11"/>
                    <a:pt x="23" y="10"/>
                    <a:pt x="22" y="9"/>
                  </a:cubicBezTo>
                  <a:cubicBezTo>
                    <a:pt x="20" y="9"/>
                    <a:pt x="23" y="11"/>
                    <a:pt x="20" y="10"/>
                  </a:cubicBezTo>
                  <a:cubicBezTo>
                    <a:pt x="21" y="10"/>
                    <a:pt x="21" y="10"/>
                    <a:pt x="21" y="10"/>
                  </a:cubicBezTo>
                  <a:cubicBezTo>
                    <a:pt x="20" y="10"/>
                    <a:pt x="16" y="9"/>
                    <a:pt x="15" y="11"/>
                  </a:cubicBezTo>
                  <a:cubicBezTo>
                    <a:pt x="16" y="9"/>
                    <a:pt x="16" y="9"/>
                    <a:pt x="16" y="9"/>
                  </a:cubicBezTo>
                  <a:cubicBezTo>
                    <a:pt x="16" y="9"/>
                    <a:pt x="15" y="9"/>
                    <a:pt x="15" y="10"/>
                  </a:cubicBezTo>
                  <a:cubicBezTo>
                    <a:pt x="15" y="9"/>
                    <a:pt x="14" y="8"/>
                    <a:pt x="15" y="8"/>
                  </a:cubicBezTo>
                  <a:cubicBezTo>
                    <a:pt x="14" y="7"/>
                    <a:pt x="12" y="8"/>
                    <a:pt x="10" y="8"/>
                  </a:cubicBezTo>
                  <a:cubicBezTo>
                    <a:pt x="11" y="9"/>
                    <a:pt x="11" y="9"/>
                    <a:pt x="11" y="9"/>
                  </a:cubicBezTo>
                  <a:cubicBezTo>
                    <a:pt x="8" y="10"/>
                    <a:pt x="6" y="9"/>
                    <a:pt x="4" y="9"/>
                  </a:cubicBezTo>
                  <a:cubicBezTo>
                    <a:pt x="4" y="8"/>
                    <a:pt x="4" y="8"/>
                    <a:pt x="4" y="8"/>
                  </a:cubicBezTo>
                  <a:cubicBezTo>
                    <a:pt x="2" y="9"/>
                    <a:pt x="2" y="9"/>
                    <a:pt x="2" y="9"/>
                  </a:cubicBezTo>
                  <a:cubicBezTo>
                    <a:pt x="2" y="8"/>
                    <a:pt x="1" y="7"/>
                    <a:pt x="0" y="8"/>
                  </a:cubicBezTo>
                  <a:cubicBezTo>
                    <a:pt x="4" y="5"/>
                    <a:pt x="4" y="5"/>
                    <a:pt x="4" y="5"/>
                  </a:cubicBezTo>
                  <a:cubicBezTo>
                    <a:pt x="6" y="6"/>
                    <a:pt x="3" y="6"/>
                    <a:pt x="4" y="8"/>
                  </a:cubicBezTo>
                  <a:cubicBezTo>
                    <a:pt x="4" y="9"/>
                    <a:pt x="7" y="8"/>
                    <a:pt x="8" y="7"/>
                  </a:cubicBezTo>
                  <a:cubicBezTo>
                    <a:pt x="7" y="7"/>
                    <a:pt x="6" y="7"/>
                    <a:pt x="6" y="8"/>
                  </a:cubicBezTo>
                  <a:cubicBezTo>
                    <a:pt x="5" y="6"/>
                    <a:pt x="7" y="6"/>
                    <a:pt x="8" y="5"/>
                  </a:cubicBezTo>
                  <a:cubicBezTo>
                    <a:pt x="7" y="5"/>
                    <a:pt x="6" y="5"/>
                    <a:pt x="6" y="5"/>
                  </a:cubicBezTo>
                  <a:cubicBezTo>
                    <a:pt x="7" y="4"/>
                    <a:pt x="8" y="4"/>
                    <a:pt x="10" y="4"/>
                  </a:cubicBezTo>
                  <a:cubicBezTo>
                    <a:pt x="9" y="5"/>
                    <a:pt x="11" y="5"/>
                    <a:pt x="10" y="6"/>
                  </a:cubicBezTo>
                  <a:cubicBezTo>
                    <a:pt x="10" y="4"/>
                    <a:pt x="12" y="4"/>
                    <a:pt x="14" y="4"/>
                  </a:cubicBezTo>
                  <a:cubicBezTo>
                    <a:pt x="16" y="6"/>
                    <a:pt x="18" y="4"/>
                    <a:pt x="20" y="4"/>
                  </a:cubicBezTo>
                  <a:cubicBezTo>
                    <a:pt x="19" y="5"/>
                    <a:pt x="18" y="7"/>
                    <a:pt x="17" y="7"/>
                  </a:cubicBezTo>
                  <a:cubicBezTo>
                    <a:pt x="18" y="8"/>
                    <a:pt x="18" y="7"/>
                    <a:pt x="20" y="8"/>
                  </a:cubicBezTo>
                  <a:cubicBezTo>
                    <a:pt x="21" y="7"/>
                    <a:pt x="21" y="5"/>
                    <a:pt x="23" y="5"/>
                  </a:cubicBezTo>
                  <a:cubicBezTo>
                    <a:pt x="23" y="6"/>
                    <a:pt x="23" y="6"/>
                    <a:pt x="23" y="6"/>
                  </a:cubicBezTo>
                  <a:cubicBezTo>
                    <a:pt x="25" y="5"/>
                    <a:pt x="25" y="4"/>
                    <a:pt x="27" y="4"/>
                  </a:cubicBezTo>
                  <a:cubicBezTo>
                    <a:pt x="31" y="5"/>
                    <a:pt x="35" y="5"/>
                    <a:pt x="38" y="5"/>
                  </a:cubicBezTo>
                  <a:cubicBezTo>
                    <a:pt x="38" y="6"/>
                    <a:pt x="38" y="6"/>
                    <a:pt x="38" y="6"/>
                  </a:cubicBezTo>
                  <a:cubicBezTo>
                    <a:pt x="40" y="4"/>
                    <a:pt x="44" y="5"/>
                    <a:pt x="46" y="4"/>
                  </a:cubicBezTo>
                  <a:cubicBezTo>
                    <a:pt x="50" y="5"/>
                    <a:pt x="55" y="3"/>
                    <a:pt x="57" y="5"/>
                  </a:cubicBezTo>
                  <a:cubicBezTo>
                    <a:pt x="63" y="4"/>
                    <a:pt x="69" y="4"/>
                    <a:pt x="76" y="4"/>
                  </a:cubicBezTo>
                  <a:cubicBezTo>
                    <a:pt x="75" y="6"/>
                    <a:pt x="75" y="6"/>
                    <a:pt x="75" y="6"/>
                  </a:cubicBezTo>
                  <a:cubicBezTo>
                    <a:pt x="76" y="5"/>
                    <a:pt x="76" y="7"/>
                    <a:pt x="77" y="7"/>
                  </a:cubicBezTo>
                  <a:cubicBezTo>
                    <a:pt x="76" y="5"/>
                    <a:pt x="79" y="5"/>
                    <a:pt x="80" y="4"/>
                  </a:cubicBezTo>
                  <a:cubicBezTo>
                    <a:pt x="83" y="5"/>
                    <a:pt x="87" y="4"/>
                    <a:pt x="89" y="3"/>
                  </a:cubicBezTo>
                  <a:cubicBezTo>
                    <a:pt x="90" y="4"/>
                    <a:pt x="90" y="4"/>
                    <a:pt x="90" y="4"/>
                  </a:cubicBezTo>
                  <a:cubicBezTo>
                    <a:pt x="92" y="2"/>
                    <a:pt x="96" y="4"/>
                    <a:pt x="99" y="4"/>
                  </a:cubicBezTo>
                  <a:cubicBezTo>
                    <a:pt x="100" y="5"/>
                    <a:pt x="100" y="6"/>
                    <a:pt x="101" y="6"/>
                  </a:cubicBezTo>
                  <a:cubicBezTo>
                    <a:pt x="103" y="4"/>
                    <a:pt x="104" y="4"/>
                    <a:pt x="107" y="3"/>
                  </a:cubicBezTo>
                  <a:cubicBezTo>
                    <a:pt x="109" y="3"/>
                    <a:pt x="112" y="4"/>
                    <a:pt x="114" y="4"/>
                  </a:cubicBezTo>
                  <a:cubicBezTo>
                    <a:pt x="122" y="2"/>
                    <a:pt x="130" y="4"/>
                    <a:pt x="137" y="2"/>
                  </a:cubicBezTo>
                  <a:cubicBezTo>
                    <a:pt x="138" y="3"/>
                    <a:pt x="138" y="3"/>
                    <a:pt x="138" y="3"/>
                  </a:cubicBezTo>
                  <a:cubicBezTo>
                    <a:pt x="146" y="1"/>
                    <a:pt x="155" y="3"/>
                    <a:pt x="162" y="2"/>
                  </a:cubicBezTo>
                  <a:cubicBezTo>
                    <a:pt x="161" y="4"/>
                    <a:pt x="161" y="4"/>
                    <a:pt x="161" y="4"/>
                  </a:cubicBezTo>
                  <a:cubicBezTo>
                    <a:pt x="163" y="5"/>
                    <a:pt x="166" y="4"/>
                    <a:pt x="165" y="2"/>
                  </a:cubicBezTo>
                  <a:cubicBezTo>
                    <a:pt x="167" y="3"/>
                    <a:pt x="170" y="1"/>
                    <a:pt x="172" y="3"/>
                  </a:cubicBezTo>
                  <a:cubicBezTo>
                    <a:pt x="174" y="4"/>
                    <a:pt x="174" y="2"/>
                    <a:pt x="176" y="2"/>
                  </a:cubicBezTo>
                  <a:cubicBezTo>
                    <a:pt x="180" y="3"/>
                    <a:pt x="182" y="3"/>
                    <a:pt x="186" y="2"/>
                  </a:cubicBezTo>
                  <a:cubicBezTo>
                    <a:pt x="185" y="2"/>
                    <a:pt x="185" y="2"/>
                    <a:pt x="185" y="2"/>
                  </a:cubicBezTo>
                  <a:cubicBezTo>
                    <a:pt x="184" y="3"/>
                    <a:pt x="184" y="3"/>
                    <a:pt x="185" y="4"/>
                  </a:cubicBezTo>
                  <a:cubicBezTo>
                    <a:pt x="187" y="3"/>
                    <a:pt x="190" y="4"/>
                    <a:pt x="189" y="2"/>
                  </a:cubicBezTo>
                  <a:cubicBezTo>
                    <a:pt x="193" y="3"/>
                    <a:pt x="199" y="1"/>
                    <a:pt x="203" y="3"/>
                  </a:cubicBezTo>
                  <a:cubicBezTo>
                    <a:pt x="203" y="2"/>
                    <a:pt x="204" y="2"/>
                    <a:pt x="204" y="1"/>
                  </a:cubicBezTo>
                  <a:cubicBezTo>
                    <a:pt x="208" y="1"/>
                    <a:pt x="212" y="3"/>
                    <a:pt x="215" y="2"/>
                  </a:cubicBezTo>
                  <a:cubicBezTo>
                    <a:pt x="215" y="2"/>
                    <a:pt x="214" y="3"/>
                    <a:pt x="215" y="3"/>
                  </a:cubicBezTo>
                  <a:cubicBezTo>
                    <a:pt x="216" y="3"/>
                    <a:pt x="215" y="2"/>
                    <a:pt x="216" y="2"/>
                  </a:cubicBezTo>
                  <a:cubicBezTo>
                    <a:pt x="222" y="0"/>
                    <a:pt x="229" y="3"/>
                    <a:pt x="234" y="3"/>
                  </a:cubicBezTo>
                  <a:cubicBezTo>
                    <a:pt x="244" y="2"/>
                    <a:pt x="254" y="3"/>
                    <a:pt x="263" y="3"/>
                  </a:cubicBezTo>
                  <a:cubicBezTo>
                    <a:pt x="263" y="3"/>
                    <a:pt x="263" y="3"/>
                    <a:pt x="263" y="3"/>
                  </a:cubicBezTo>
                  <a:cubicBezTo>
                    <a:pt x="266" y="1"/>
                    <a:pt x="270" y="5"/>
                    <a:pt x="273" y="2"/>
                  </a:cubicBezTo>
                  <a:cubicBezTo>
                    <a:pt x="274" y="3"/>
                    <a:pt x="276" y="2"/>
                    <a:pt x="275" y="3"/>
                  </a:cubicBezTo>
                  <a:cubicBezTo>
                    <a:pt x="278" y="2"/>
                    <a:pt x="282" y="5"/>
                    <a:pt x="286" y="3"/>
                  </a:cubicBezTo>
                  <a:cubicBezTo>
                    <a:pt x="285" y="3"/>
                    <a:pt x="285" y="3"/>
                    <a:pt x="285" y="3"/>
                  </a:cubicBezTo>
                  <a:cubicBezTo>
                    <a:pt x="288" y="5"/>
                    <a:pt x="292" y="3"/>
                    <a:pt x="295" y="4"/>
                  </a:cubicBezTo>
                  <a:cubicBezTo>
                    <a:pt x="295" y="4"/>
                    <a:pt x="294" y="5"/>
                    <a:pt x="294" y="5"/>
                  </a:cubicBezTo>
                  <a:cubicBezTo>
                    <a:pt x="296" y="6"/>
                    <a:pt x="298" y="3"/>
                    <a:pt x="298" y="5"/>
                  </a:cubicBezTo>
                  <a:cubicBezTo>
                    <a:pt x="299" y="5"/>
                    <a:pt x="299" y="4"/>
                    <a:pt x="299" y="4"/>
                  </a:cubicBezTo>
                  <a:cubicBezTo>
                    <a:pt x="307" y="5"/>
                    <a:pt x="316" y="4"/>
                    <a:pt x="325" y="3"/>
                  </a:cubicBezTo>
                  <a:cubicBezTo>
                    <a:pt x="331" y="5"/>
                    <a:pt x="325" y="8"/>
                    <a:pt x="330" y="6"/>
                  </a:cubicBezTo>
                  <a:cubicBezTo>
                    <a:pt x="330" y="6"/>
                    <a:pt x="330" y="5"/>
                    <a:pt x="330" y="5"/>
                  </a:cubicBezTo>
                  <a:cubicBezTo>
                    <a:pt x="332" y="5"/>
                    <a:pt x="333" y="8"/>
                    <a:pt x="334" y="7"/>
                  </a:cubicBezTo>
                  <a:cubicBezTo>
                    <a:pt x="334" y="5"/>
                    <a:pt x="335" y="6"/>
                    <a:pt x="335" y="5"/>
                  </a:cubicBezTo>
                  <a:cubicBezTo>
                    <a:pt x="339" y="6"/>
                    <a:pt x="340" y="8"/>
                    <a:pt x="343" y="7"/>
                  </a:cubicBezTo>
                  <a:cubicBezTo>
                    <a:pt x="343" y="7"/>
                    <a:pt x="343" y="7"/>
                    <a:pt x="343" y="7"/>
                  </a:cubicBezTo>
                  <a:cubicBezTo>
                    <a:pt x="346" y="5"/>
                    <a:pt x="350" y="6"/>
                    <a:pt x="353" y="4"/>
                  </a:cubicBezTo>
                  <a:cubicBezTo>
                    <a:pt x="373" y="4"/>
                    <a:pt x="392" y="3"/>
                    <a:pt x="411" y="3"/>
                  </a:cubicBezTo>
                  <a:cubicBezTo>
                    <a:pt x="429" y="3"/>
                    <a:pt x="448" y="3"/>
                    <a:pt x="467" y="4"/>
                  </a:cubicBezTo>
                  <a:cubicBezTo>
                    <a:pt x="471" y="7"/>
                    <a:pt x="472" y="6"/>
                    <a:pt x="476" y="6"/>
                  </a:cubicBezTo>
                  <a:cubicBezTo>
                    <a:pt x="476" y="6"/>
                    <a:pt x="476" y="6"/>
                    <a:pt x="476" y="6"/>
                  </a:cubicBezTo>
                  <a:cubicBezTo>
                    <a:pt x="477" y="5"/>
                    <a:pt x="480" y="6"/>
                    <a:pt x="480" y="5"/>
                  </a:cubicBezTo>
                  <a:cubicBezTo>
                    <a:pt x="487" y="5"/>
                    <a:pt x="494" y="5"/>
                    <a:pt x="501" y="5"/>
                  </a:cubicBezTo>
                  <a:cubicBezTo>
                    <a:pt x="500" y="5"/>
                    <a:pt x="499" y="7"/>
                    <a:pt x="501" y="7"/>
                  </a:cubicBezTo>
                  <a:cubicBezTo>
                    <a:pt x="502" y="5"/>
                    <a:pt x="502" y="5"/>
                    <a:pt x="502" y="5"/>
                  </a:cubicBezTo>
                  <a:cubicBezTo>
                    <a:pt x="502" y="6"/>
                    <a:pt x="502" y="6"/>
                    <a:pt x="502" y="6"/>
                  </a:cubicBezTo>
                  <a:cubicBezTo>
                    <a:pt x="503" y="6"/>
                    <a:pt x="504" y="5"/>
                    <a:pt x="503" y="4"/>
                  </a:cubicBezTo>
                  <a:cubicBezTo>
                    <a:pt x="522" y="3"/>
                    <a:pt x="539" y="7"/>
                    <a:pt x="557" y="7"/>
                  </a:cubicBezTo>
                  <a:cubicBezTo>
                    <a:pt x="562" y="8"/>
                    <a:pt x="568" y="8"/>
                    <a:pt x="572" y="7"/>
                  </a:cubicBezTo>
                  <a:cubicBezTo>
                    <a:pt x="586" y="10"/>
                    <a:pt x="598" y="13"/>
                    <a:pt x="613" y="12"/>
                  </a:cubicBezTo>
                  <a:cubicBezTo>
                    <a:pt x="613" y="12"/>
                    <a:pt x="610" y="17"/>
                    <a:pt x="604" y="17"/>
                  </a:cubicBezTo>
                  <a:close/>
                </a:path>
              </a:pathLst>
            </a:custGeom>
            <a:solidFill>
              <a:schemeClr val="tx1"/>
            </a:solidFill>
            <a:ln w="9525">
              <a:noFill/>
              <a:round/>
              <a:headEnd/>
              <a:tailEnd/>
            </a:ln>
          </p:spPr>
          <p:txBody>
            <a:bodyPr vert="horz" wrap="square" lIns="91416" tIns="45708" rIns="91416" bIns="45708" numCol="1" anchor="t" anchorCtr="0" compatLnSpc="1">
              <a:prstTxWarp prst="textNoShape">
                <a:avLst/>
              </a:prstTxWarp>
            </a:bodyPr>
            <a:lstStyle/>
            <a:p>
              <a:pPr fontAlgn="auto">
                <a:spcBef>
                  <a:spcPts val="0"/>
                </a:spcBef>
                <a:spcAft>
                  <a:spcPts val="0"/>
                </a:spcAft>
              </a:pPr>
              <a:endParaRPr lang="pl-PL">
                <a:solidFill>
                  <a:prstClr val="black"/>
                </a:solidFill>
                <a:latin typeface="+mn-lt"/>
                <a:ea typeface="+mn-ea"/>
              </a:endParaRPr>
            </a:p>
          </p:txBody>
        </p:sp>
        <p:grpSp>
          <p:nvGrpSpPr>
            <p:cNvPr id="2" name="Grupa 57"/>
            <p:cNvGrpSpPr/>
            <p:nvPr/>
          </p:nvGrpSpPr>
          <p:grpSpPr>
            <a:xfrm rot="21418658">
              <a:off x="2369431" y="2268977"/>
              <a:ext cx="396000" cy="252000"/>
              <a:chOff x="5246340" y="1637308"/>
              <a:chExt cx="1384382" cy="936104"/>
            </a:xfrm>
          </p:grpSpPr>
          <p:sp>
            <p:nvSpPr>
              <p:cNvPr id="16"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adFill flip="none" rotWithShape="1">
                <a:gsLst>
                  <a:gs pos="0">
                    <a:srgbClr val="FEB80A">
                      <a:tint val="50000"/>
                      <a:satMod val="300000"/>
                    </a:srgbClr>
                  </a:gs>
                  <a:gs pos="35000">
                    <a:srgbClr val="FEB80A">
                      <a:tint val="37000"/>
                      <a:satMod val="300000"/>
                    </a:srgbClr>
                  </a:gs>
                  <a:gs pos="100000">
                    <a:srgbClr val="FEB80A">
                      <a:tint val="15000"/>
                      <a:satMod val="350000"/>
                    </a:srgbClr>
                  </a:gs>
                </a:gsLst>
                <a:lin ang="5400000" scaled="1"/>
                <a:tileRect/>
              </a:gradFill>
              <a:ln w="9525" cap="flat" cmpd="sng" algn="ctr">
                <a:solidFill>
                  <a:schemeClr val="accent5"/>
                </a:solidFill>
                <a:prstDash val="solid"/>
                <a:headEnd/>
                <a:tailEnd/>
              </a:ln>
              <a:effectLst/>
            </p:spPr>
            <p:txBody>
              <a:bodyPr vert="horz" wrap="square" lIns="71981" tIns="35991" rIns="71981" bIns="35991" numCol="1" anchor="ctr" anchorCtr="1" compatLnSpc="1">
                <a:prstTxWarp prst="textNoShape">
                  <a:avLst/>
                </a:prstTxWarp>
              </a:bodyPr>
              <a:lstStyle/>
              <a:p>
                <a:pPr algn="ctr" fontAlgn="auto">
                  <a:spcBef>
                    <a:spcPts val="0"/>
                  </a:spcBef>
                  <a:spcAft>
                    <a:spcPts val="0"/>
                  </a:spcAft>
                  <a:defRPr/>
                </a:pPr>
                <a:r>
                  <a:rPr lang="pl-PL" sz="1800" b="0" kern="0" dirty="0">
                    <a:solidFill>
                      <a:sysClr val="windowText" lastClr="000000">
                        <a:lumMod val="95000"/>
                        <a:lumOff val="5000"/>
                      </a:sysClr>
                    </a:solidFill>
                    <a:latin typeface="+mn-lt"/>
                    <a:ea typeface="+mn-ea"/>
                    <a:cs typeface="Arial" pitchFamily="34" charset="0"/>
                  </a:rPr>
                  <a:t>H</a:t>
                </a:r>
                <a:endParaRPr lang="pl-PL" sz="1800" b="0" kern="0" baseline="-16000" dirty="0">
                  <a:solidFill>
                    <a:sysClr val="windowText" lastClr="000000">
                      <a:lumMod val="95000"/>
                      <a:lumOff val="5000"/>
                    </a:sysClr>
                  </a:solidFill>
                  <a:latin typeface="+mn-lt"/>
                  <a:ea typeface="+mn-ea"/>
                  <a:cs typeface="Arial" pitchFamily="34" charset="0"/>
                </a:endParaRPr>
              </a:p>
            </p:txBody>
          </p:sp>
          <p:sp>
            <p:nvSpPr>
              <p:cNvPr id="17"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solidFill>
                <a:srgbClr val="FFCC00"/>
              </a:solidFill>
              <a:ln w="9525">
                <a:solidFill>
                  <a:schemeClr val="accent5"/>
                </a:solidFill>
                <a:round/>
                <a:headEnd/>
                <a:tailEnd/>
              </a:ln>
            </p:spPr>
            <p:txBody>
              <a:bodyPr vert="horz" wrap="square" lIns="91416" tIns="45708" rIns="91416" bIns="45708" numCol="1" anchor="ctr" anchorCtr="0" compatLnSpc="1">
                <a:prstTxWarp prst="textNoShape">
                  <a:avLst/>
                </a:prstTxWarp>
              </a:bodyPr>
              <a:lstStyle/>
              <a:p>
                <a:pPr fontAlgn="auto">
                  <a:spcBef>
                    <a:spcPts val="0"/>
                  </a:spcBef>
                  <a:spcAft>
                    <a:spcPts val="0"/>
                  </a:spcAft>
                  <a:defRPr/>
                </a:pPr>
                <a:endParaRPr lang="pl-PL" sz="1800" kern="0">
                  <a:solidFill>
                    <a:sysClr val="windowText" lastClr="000000"/>
                  </a:solidFill>
                  <a:latin typeface="+mn-lt"/>
                  <a:ea typeface="+mn-ea"/>
                </a:endParaRPr>
              </a:p>
            </p:txBody>
          </p:sp>
        </p:grpSp>
        <p:grpSp>
          <p:nvGrpSpPr>
            <p:cNvPr id="100" name="组合 99"/>
            <p:cNvGrpSpPr/>
            <p:nvPr/>
          </p:nvGrpSpPr>
          <p:grpSpPr>
            <a:xfrm>
              <a:off x="837940" y="2497048"/>
              <a:ext cx="748298" cy="719289"/>
              <a:chOff x="657022" y="2439785"/>
              <a:chExt cx="767512" cy="737758"/>
            </a:xfrm>
          </p:grpSpPr>
          <p:grpSp>
            <p:nvGrpSpPr>
              <p:cNvPr id="3" name="Grupa 57"/>
              <p:cNvGrpSpPr/>
              <p:nvPr/>
            </p:nvGrpSpPr>
            <p:grpSpPr>
              <a:xfrm>
                <a:off x="822278" y="2931806"/>
                <a:ext cx="524839" cy="245737"/>
                <a:chOff x="5246340" y="1637308"/>
                <a:chExt cx="1384382" cy="936104"/>
              </a:xfrm>
            </p:grpSpPr>
            <p:sp>
              <p:nvSpPr>
                <p:cNvPr id="19"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adFill flip="none" rotWithShape="1">
                  <a:gsLst>
                    <a:gs pos="0">
                      <a:srgbClr val="FEB80A">
                        <a:tint val="50000"/>
                        <a:satMod val="300000"/>
                      </a:srgbClr>
                    </a:gs>
                    <a:gs pos="35000">
                      <a:srgbClr val="FEB80A">
                        <a:tint val="37000"/>
                        <a:satMod val="300000"/>
                      </a:srgbClr>
                    </a:gs>
                    <a:gs pos="100000">
                      <a:srgbClr val="FEB80A">
                        <a:tint val="15000"/>
                        <a:satMod val="350000"/>
                      </a:srgbClr>
                    </a:gs>
                  </a:gsLst>
                  <a:lin ang="5400000" scaled="1"/>
                  <a:tileRect/>
                </a:gradFill>
                <a:ln w="9525" cap="flat" cmpd="sng" algn="ctr">
                  <a:solidFill>
                    <a:schemeClr val="accent5"/>
                  </a:solidFill>
                  <a:prstDash val="solid"/>
                  <a:headEnd/>
                  <a:tailEnd/>
                </a:ln>
                <a:effectLst/>
              </p:spPr>
              <p:txBody>
                <a:bodyPr vert="horz" wrap="square" lIns="71981" tIns="35991" rIns="71981" bIns="35991" numCol="1" anchor="ctr" anchorCtr="1" compatLnSpc="1">
                  <a:prstTxWarp prst="textNoShape">
                    <a:avLst/>
                  </a:prstTxWarp>
                </a:bodyPr>
                <a:lstStyle/>
                <a:p>
                  <a:pPr algn="ctr" fontAlgn="auto">
                    <a:spcBef>
                      <a:spcPts val="0"/>
                    </a:spcBef>
                    <a:spcAft>
                      <a:spcPts val="0"/>
                    </a:spcAft>
                    <a:defRPr/>
                  </a:pPr>
                  <a:r>
                    <a:rPr lang="pl-PL" sz="1100" kern="0" dirty="0">
                      <a:solidFill>
                        <a:sysClr val="windowText" lastClr="000000">
                          <a:lumMod val="95000"/>
                          <a:lumOff val="5000"/>
                        </a:sysClr>
                      </a:solidFill>
                      <a:latin typeface="+mn-lt"/>
                      <a:ea typeface="+mn-ea"/>
                      <a:cs typeface="Arial" pitchFamily="34" charset="0"/>
                    </a:rPr>
                    <a:t>F</a:t>
                  </a:r>
                  <a:endParaRPr lang="pl-PL" sz="1100" kern="0" baseline="-16000" dirty="0">
                    <a:solidFill>
                      <a:sysClr val="windowText" lastClr="000000">
                        <a:lumMod val="95000"/>
                        <a:lumOff val="5000"/>
                      </a:sysClr>
                    </a:solidFill>
                    <a:latin typeface="+mn-lt"/>
                    <a:ea typeface="+mn-ea"/>
                    <a:cs typeface="Arial" pitchFamily="34" charset="0"/>
                  </a:endParaRPr>
                </a:p>
              </p:txBody>
            </p:sp>
            <p:sp>
              <p:nvSpPr>
                <p:cNvPr id="20"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solidFill>
                  <a:srgbClr val="FFCC00"/>
                </a:solidFill>
                <a:ln w="9525">
                  <a:solidFill>
                    <a:schemeClr val="accent5"/>
                  </a:solidFill>
                  <a:round/>
                  <a:headEnd/>
                  <a:tailEnd/>
                </a:ln>
              </p:spPr>
              <p:txBody>
                <a:bodyPr vert="horz" wrap="square" lIns="91416" tIns="45708" rIns="91416" bIns="45708" numCol="1" anchor="ctr" anchorCtr="0" compatLnSpc="1">
                  <a:prstTxWarp prst="textNoShape">
                    <a:avLst/>
                  </a:prstTxWarp>
                </a:bodyPr>
                <a:lstStyle/>
                <a:p>
                  <a:pPr fontAlgn="auto">
                    <a:spcBef>
                      <a:spcPts val="0"/>
                    </a:spcBef>
                    <a:spcAft>
                      <a:spcPts val="0"/>
                    </a:spcAft>
                    <a:defRPr/>
                  </a:pPr>
                  <a:endParaRPr lang="pl-PL" sz="1100" kern="0">
                    <a:solidFill>
                      <a:sysClr val="windowText" lastClr="000000"/>
                    </a:solidFill>
                    <a:latin typeface="+mn-lt"/>
                    <a:ea typeface="+mn-ea"/>
                  </a:endParaRPr>
                </a:p>
              </p:txBody>
            </p:sp>
          </p:grpSp>
          <p:grpSp>
            <p:nvGrpSpPr>
              <p:cNvPr id="4" name="Grupa 57"/>
              <p:cNvGrpSpPr/>
              <p:nvPr/>
            </p:nvGrpSpPr>
            <p:grpSpPr>
              <a:xfrm>
                <a:off x="670680" y="2843358"/>
                <a:ext cx="524839" cy="245737"/>
                <a:chOff x="5246340" y="1637308"/>
                <a:chExt cx="1384382" cy="936104"/>
              </a:xfrm>
            </p:grpSpPr>
            <p:sp>
              <p:nvSpPr>
                <p:cNvPr id="22"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adFill flip="none" rotWithShape="1">
                  <a:gsLst>
                    <a:gs pos="0">
                      <a:srgbClr val="FEB80A">
                        <a:tint val="50000"/>
                        <a:satMod val="300000"/>
                      </a:srgbClr>
                    </a:gs>
                    <a:gs pos="35000">
                      <a:srgbClr val="FEB80A">
                        <a:tint val="37000"/>
                        <a:satMod val="300000"/>
                      </a:srgbClr>
                    </a:gs>
                    <a:gs pos="100000">
                      <a:srgbClr val="FEB80A">
                        <a:tint val="15000"/>
                        <a:satMod val="350000"/>
                      </a:srgbClr>
                    </a:gs>
                  </a:gsLst>
                  <a:lin ang="5400000" scaled="1"/>
                  <a:tileRect/>
                </a:gradFill>
                <a:ln w="9525" cap="flat" cmpd="sng" algn="ctr">
                  <a:solidFill>
                    <a:schemeClr val="accent5"/>
                  </a:solidFill>
                  <a:prstDash val="solid"/>
                  <a:headEnd/>
                  <a:tailEnd/>
                </a:ln>
                <a:effectLst/>
              </p:spPr>
              <p:txBody>
                <a:bodyPr vert="horz" wrap="square" lIns="71981" tIns="35991" rIns="71981" bIns="35991" numCol="1" anchor="ctr" anchorCtr="1" compatLnSpc="1">
                  <a:prstTxWarp prst="textNoShape">
                    <a:avLst/>
                  </a:prstTxWarp>
                </a:bodyPr>
                <a:lstStyle/>
                <a:p>
                  <a:pPr algn="ctr" fontAlgn="auto">
                    <a:spcBef>
                      <a:spcPts val="0"/>
                    </a:spcBef>
                    <a:spcAft>
                      <a:spcPts val="0"/>
                    </a:spcAft>
                    <a:defRPr/>
                  </a:pPr>
                  <a:r>
                    <a:rPr lang="pl-PL" sz="1100" kern="0" dirty="0">
                      <a:solidFill>
                        <a:sysClr val="windowText" lastClr="000000">
                          <a:lumMod val="95000"/>
                          <a:lumOff val="5000"/>
                        </a:sysClr>
                      </a:solidFill>
                      <a:latin typeface="+mn-lt"/>
                      <a:ea typeface="+mn-ea"/>
                      <a:cs typeface="Arial" pitchFamily="34" charset="0"/>
                    </a:rPr>
                    <a:t>F</a:t>
                  </a:r>
                  <a:endParaRPr lang="pl-PL" sz="1100" kern="0" baseline="-16000" dirty="0">
                    <a:solidFill>
                      <a:sysClr val="windowText" lastClr="000000">
                        <a:lumMod val="95000"/>
                        <a:lumOff val="5000"/>
                      </a:sysClr>
                    </a:solidFill>
                    <a:latin typeface="+mn-lt"/>
                    <a:ea typeface="+mn-ea"/>
                    <a:cs typeface="Arial" pitchFamily="34" charset="0"/>
                  </a:endParaRPr>
                </a:p>
              </p:txBody>
            </p:sp>
            <p:sp>
              <p:nvSpPr>
                <p:cNvPr id="23"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solidFill>
                  <a:srgbClr val="FFCC00"/>
                </a:solidFill>
                <a:ln w="9525">
                  <a:solidFill>
                    <a:schemeClr val="accent5"/>
                  </a:solidFill>
                  <a:round/>
                  <a:headEnd/>
                  <a:tailEnd/>
                </a:ln>
              </p:spPr>
              <p:txBody>
                <a:bodyPr vert="horz" wrap="square" lIns="91416" tIns="45708" rIns="91416" bIns="45708" numCol="1" anchor="ctr" anchorCtr="0" compatLnSpc="1">
                  <a:prstTxWarp prst="textNoShape">
                    <a:avLst/>
                  </a:prstTxWarp>
                </a:bodyPr>
                <a:lstStyle/>
                <a:p>
                  <a:pPr fontAlgn="auto">
                    <a:spcBef>
                      <a:spcPts val="0"/>
                    </a:spcBef>
                    <a:spcAft>
                      <a:spcPts val="0"/>
                    </a:spcAft>
                    <a:defRPr/>
                  </a:pPr>
                  <a:endParaRPr lang="pl-PL" sz="1100" kern="0">
                    <a:solidFill>
                      <a:sysClr val="windowText" lastClr="000000"/>
                    </a:solidFill>
                    <a:latin typeface="+mn-lt"/>
                    <a:ea typeface="+mn-ea"/>
                  </a:endParaRPr>
                </a:p>
              </p:txBody>
            </p:sp>
          </p:grpSp>
          <p:grpSp>
            <p:nvGrpSpPr>
              <p:cNvPr id="5" name="Grupa 57"/>
              <p:cNvGrpSpPr/>
              <p:nvPr/>
            </p:nvGrpSpPr>
            <p:grpSpPr>
              <a:xfrm>
                <a:off x="865210" y="2746763"/>
                <a:ext cx="528485" cy="258544"/>
                <a:chOff x="5246340" y="1637308"/>
                <a:chExt cx="1394002" cy="984894"/>
              </a:xfrm>
            </p:grpSpPr>
            <p:sp>
              <p:nvSpPr>
                <p:cNvPr id="25" name="Freeform 6"/>
                <p:cNvSpPr>
                  <a:spLocks/>
                </p:cNvSpPr>
                <p:nvPr/>
              </p:nvSpPr>
              <p:spPr bwMode="auto">
                <a:xfrm>
                  <a:off x="5297597" y="168609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adFill flip="none" rotWithShape="1">
                  <a:gsLst>
                    <a:gs pos="0">
                      <a:srgbClr val="FEB80A">
                        <a:tint val="50000"/>
                        <a:satMod val="300000"/>
                      </a:srgbClr>
                    </a:gs>
                    <a:gs pos="35000">
                      <a:srgbClr val="FEB80A">
                        <a:tint val="37000"/>
                        <a:satMod val="300000"/>
                      </a:srgbClr>
                    </a:gs>
                    <a:gs pos="100000">
                      <a:srgbClr val="FEB80A">
                        <a:tint val="15000"/>
                        <a:satMod val="350000"/>
                      </a:srgbClr>
                    </a:gs>
                  </a:gsLst>
                  <a:lin ang="5400000" scaled="1"/>
                  <a:tileRect/>
                </a:gradFill>
                <a:ln w="9525" cap="flat" cmpd="sng" algn="ctr">
                  <a:solidFill>
                    <a:schemeClr val="accent5"/>
                  </a:solidFill>
                  <a:prstDash val="solid"/>
                  <a:headEnd/>
                  <a:tailEnd/>
                </a:ln>
                <a:effectLst/>
              </p:spPr>
              <p:txBody>
                <a:bodyPr vert="horz" wrap="square" lIns="71981" tIns="35991" rIns="71981" bIns="35991" numCol="1" anchor="ctr" anchorCtr="1" compatLnSpc="1">
                  <a:prstTxWarp prst="textNoShape">
                    <a:avLst/>
                  </a:prstTxWarp>
                </a:bodyPr>
                <a:lstStyle/>
                <a:p>
                  <a:pPr algn="ctr" fontAlgn="auto">
                    <a:spcBef>
                      <a:spcPts val="0"/>
                    </a:spcBef>
                    <a:spcAft>
                      <a:spcPts val="0"/>
                    </a:spcAft>
                    <a:defRPr/>
                  </a:pPr>
                  <a:r>
                    <a:rPr lang="en-US" sz="1100" kern="0" baseline="-16000" dirty="0">
                      <a:solidFill>
                        <a:sysClr val="windowText" lastClr="000000">
                          <a:lumMod val="95000"/>
                          <a:lumOff val="5000"/>
                        </a:sysClr>
                      </a:solidFill>
                      <a:latin typeface="+mn-lt"/>
                      <a:ea typeface="+mn-ea"/>
                      <a:cs typeface="Arial" pitchFamily="34" charset="0"/>
                    </a:rPr>
                    <a:t>O</a:t>
                  </a:r>
                  <a:endParaRPr lang="pl-PL" sz="1100" kern="0" baseline="-16000" dirty="0">
                    <a:solidFill>
                      <a:sysClr val="windowText" lastClr="000000">
                        <a:lumMod val="95000"/>
                        <a:lumOff val="5000"/>
                      </a:sysClr>
                    </a:solidFill>
                    <a:latin typeface="+mn-lt"/>
                    <a:ea typeface="+mn-ea"/>
                    <a:cs typeface="Arial" pitchFamily="34" charset="0"/>
                  </a:endParaRPr>
                </a:p>
              </p:txBody>
            </p:sp>
            <p:sp>
              <p:nvSpPr>
                <p:cNvPr id="26"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solidFill>
                  <a:srgbClr val="FFCC00"/>
                </a:solidFill>
                <a:ln w="9525">
                  <a:solidFill>
                    <a:schemeClr val="accent5"/>
                  </a:solidFill>
                  <a:round/>
                  <a:headEnd/>
                  <a:tailEnd/>
                </a:ln>
              </p:spPr>
              <p:txBody>
                <a:bodyPr vert="horz" wrap="square" lIns="91416" tIns="45708" rIns="91416" bIns="45708" numCol="1" anchor="ctr" anchorCtr="0" compatLnSpc="1">
                  <a:prstTxWarp prst="textNoShape">
                    <a:avLst/>
                  </a:prstTxWarp>
                </a:bodyPr>
                <a:lstStyle/>
                <a:p>
                  <a:pPr fontAlgn="auto">
                    <a:spcBef>
                      <a:spcPts val="0"/>
                    </a:spcBef>
                    <a:spcAft>
                      <a:spcPts val="0"/>
                    </a:spcAft>
                    <a:defRPr/>
                  </a:pPr>
                  <a:endParaRPr lang="pl-PL" sz="1100" kern="0">
                    <a:solidFill>
                      <a:sysClr val="windowText" lastClr="000000"/>
                    </a:solidFill>
                    <a:latin typeface="+mn-lt"/>
                    <a:ea typeface="+mn-ea"/>
                  </a:endParaRPr>
                </a:p>
              </p:txBody>
            </p:sp>
          </p:grpSp>
          <p:grpSp>
            <p:nvGrpSpPr>
              <p:cNvPr id="7" name="Grupa 57"/>
              <p:cNvGrpSpPr/>
              <p:nvPr/>
            </p:nvGrpSpPr>
            <p:grpSpPr>
              <a:xfrm>
                <a:off x="657022" y="2693361"/>
                <a:ext cx="524839" cy="245737"/>
                <a:chOff x="5246340" y="1637308"/>
                <a:chExt cx="1384382" cy="936104"/>
              </a:xfrm>
            </p:grpSpPr>
            <p:sp>
              <p:nvSpPr>
                <p:cNvPr id="28"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adFill flip="none" rotWithShape="1">
                  <a:gsLst>
                    <a:gs pos="0">
                      <a:srgbClr val="FEB80A">
                        <a:tint val="50000"/>
                        <a:satMod val="300000"/>
                      </a:srgbClr>
                    </a:gs>
                    <a:gs pos="35000">
                      <a:srgbClr val="FEB80A">
                        <a:tint val="37000"/>
                        <a:satMod val="300000"/>
                      </a:srgbClr>
                    </a:gs>
                    <a:gs pos="100000">
                      <a:srgbClr val="FEB80A">
                        <a:tint val="15000"/>
                        <a:satMod val="350000"/>
                      </a:srgbClr>
                    </a:gs>
                  </a:gsLst>
                  <a:lin ang="5400000" scaled="1"/>
                  <a:tileRect/>
                </a:gradFill>
                <a:ln w="9525" cap="flat" cmpd="sng" algn="ctr">
                  <a:solidFill>
                    <a:schemeClr val="accent5"/>
                  </a:solidFill>
                  <a:prstDash val="solid"/>
                  <a:headEnd/>
                  <a:tailEnd/>
                </a:ln>
                <a:effectLst/>
              </p:spPr>
              <p:txBody>
                <a:bodyPr vert="horz" wrap="square" lIns="71981" tIns="35991" rIns="71981" bIns="35991" numCol="1" anchor="ctr" anchorCtr="1" compatLnSpc="1">
                  <a:prstTxWarp prst="textNoShape">
                    <a:avLst/>
                  </a:prstTxWarp>
                </a:bodyPr>
                <a:lstStyle/>
                <a:p>
                  <a:pPr algn="ctr" fontAlgn="auto">
                    <a:spcBef>
                      <a:spcPts val="0"/>
                    </a:spcBef>
                    <a:spcAft>
                      <a:spcPts val="0"/>
                    </a:spcAft>
                    <a:defRPr/>
                  </a:pPr>
                  <a:r>
                    <a:rPr lang="en-US" sz="1100" kern="0" baseline="-16000" dirty="0">
                      <a:solidFill>
                        <a:sysClr val="windowText" lastClr="000000">
                          <a:lumMod val="95000"/>
                          <a:lumOff val="5000"/>
                        </a:sysClr>
                      </a:solidFill>
                      <a:latin typeface="+mn-lt"/>
                      <a:ea typeface="+mn-ea"/>
                      <a:cs typeface="Arial" pitchFamily="34" charset="0"/>
                    </a:rPr>
                    <a:t>M</a:t>
                  </a:r>
                  <a:endParaRPr lang="pl-PL" sz="1100" kern="0" baseline="-16000" dirty="0">
                    <a:solidFill>
                      <a:sysClr val="windowText" lastClr="000000">
                        <a:lumMod val="95000"/>
                        <a:lumOff val="5000"/>
                      </a:sysClr>
                    </a:solidFill>
                    <a:latin typeface="+mn-lt"/>
                    <a:ea typeface="+mn-ea"/>
                    <a:cs typeface="Arial" pitchFamily="34" charset="0"/>
                  </a:endParaRPr>
                </a:p>
              </p:txBody>
            </p:sp>
            <p:sp>
              <p:nvSpPr>
                <p:cNvPr id="29"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solidFill>
                  <a:srgbClr val="FFCC00"/>
                </a:solidFill>
                <a:ln w="9525">
                  <a:solidFill>
                    <a:schemeClr val="accent5"/>
                  </a:solidFill>
                  <a:round/>
                  <a:headEnd/>
                  <a:tailEnd/>
                </a:ln>
              </p:spPr>
              <p:txBody>
                <a:bodyPr vert="horz" wrap="square" lIns="91416" tIns="45708" rIns="91416" bIns="45708" numCol="1" anchor="ctr" anchorCtr="0" compatLnSpc="1">
                  <a:prstTxWarp prst="textNoShape">
                    <a:avLst/>
                  </a:prstTxWarp>
                </a:bodyPr>
                <a:lstStyle/>
                <a:p>
                  <a:pPr fontAlgn="auto">
                    <a:spcBef>
                      <a:spcPts val="0"/>
                    </a:spcBef>
                    <a:spcAft>
                      <a:spcPts val="0"/>
                    </a:spcAft>
                    <a:defRPr/>
                  </a:pPr>
                  <a:endParaRPr lang="pl-PL" sz="1100" kern="0">
                    <a:solidFill>
                      <a:sysClr val="windowText" lastClr="000000"/>
                    </a:solidFill>
                    <a:latin typeface="+mn-lt"/>
                    <a:ea typeface="+mn-ea"/>
                  </a:endParaRPr>
                </a:p>
              </p:txBody>
            </p:sp>
          </p:grpSp>
          <p:grpSp>
            <p:nvGrpSpPr>
              <p:cNvPr id="15" name="Grupa 57"/>
              <p:cNvGrpSpPr/>
              <p:nvPr/>
            </p:nvGrpSpPr>
            <p:grpSpPr>
              <a:xfrm>
                <a:off x="899695" y="2617378"/>
                <a:ext cx="524839" cy="245737"/>
                <a:chOff x="5246340" y="1637308"/>
                <a:chExt cx="1384382" cy="936104"/>
              </a:xfrm>
            </p:grpSpPr>
            <p:sp>
              <p:nvSpPr>
                <p:cNvPr id="31"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adFill flip="none" rotWithShape="1">
                  <a:gsLst>
                    <a:gs pos="0">
                      <a:srgbClr val="FEB80A">
                        <a:tint val="50000"/>
                        <a:satMod val="300000"/>
                      </a:srgbClr>
                    </a:gs>
                    <a:gs pos="35000">
                      <a:srgbClr val="FEB80A">
                        <a:tint val="37000"/>
                        <a:satMod val="300000"/>
                      </a:srgbClr>
                    </a:gs>
                    <a:gs pos="100000">
                      <a:srgbClr val="FEB80A">
                        <a:tint val="15000"/>
                        <a:satMod val="350000"/>
                      </a:srgbClr>
                    </a:gs>
                  </a:gsLst>
                  <a:lin ang="5400000" scaled="1"/>
                  <a:tileRect/>
                </a:gradFill>
                <a:ln w="9525" cap="flat" cmpd="sng" algn="ctr">
                  <a:solidFill>
                    <a:schemeClr val="accent5"/>
                  </a:solidFill>
                  <a:prstDash val="solid"/>
                  <a:headEnd/>
                  <a:tailEnd/>
                </a:ln>
                <a:effectLst/>
              </p:spPr>
              <p:txBody>
                <a:bodyPr vert="horz" wrap="square" lIns="71981" tIns="35991" rIns="71981" bIns="35991" numCol="1" anchor="ctr" anchorCtr="1" compatLnSpc="1">
                  <a:prstTxWarp prst="textNoShape">
                    <a:avLst/>
                  </a:prstTxWarp>
                </a:bodyPr>
                <a:lstStyle/>
                <a:p>
                  <a:pPr algn="ctr" fontAlgn="auto">
                    <a:spcBef>
                      <a:spcPts val="0"/>
                    </a:spcBef>
                    <a:spcAft>
                      <a:spcPts val="0"/>
                    </a:spcAft>
                    <a:defRPr/>
                  </a:pPr>
                  <a:r>
                    <a:rPr lang="en-US" sz="1100" kern="0" baseline="-16000" dirty="0">
                      <a:solidFill>
                        <a:sysClr val="windowText" lastClr="000000">
                          <a:lumMod val="95000"/>
                          <a:lumOff val="5000"/>
                        </a:sysClr>
                      </a:solidFill>
                      <a:latin typeface="+mn-lt"/>
                      <a:ea typeface="+mn-ea"/>
                      <a:cs typeface="Arial" pitchFamily="34" charset="0"/>
                    </a:rPr>
                    <a:t>N</a:t>
                  </a:r>
                  <a:endParaRPr lang="pl-PL" sz="1100" kern="0" baseline="-16000" dirty="0">
                    <a:solidFill>
                      <a:sysClr val="windowText" lastClr="000000">
                        <a:lumMod val="95000"/>
                        <a:lumOff val="5000"/>
                      </a:sysClr>
                    </a:solidFill>
                    <a:latin typeface="+mn-lt"/>
                    <a:ea typeface="+mn-ea"/>
                    <a:cs typeface="Arial" pitchFamily="34" charset="0"/>
                  </a:endParaRPr>
                </a:p>
              </p:txBody>
            </p:sp>
            <p:sp>
              <p:nvSpPr>
                <p:cNvPr id="32"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solidFill>
                  <a:srgbClr val="FFCC00"/>
                </a:solidFill>
                <a:ln w="9525">
                  <a:solidFill>
                    <a:schemeClr val="accent5"/>
                  </a:solidFill>
                  <a:round/>
                  <a:headEnd/>
                  <a:tailEnd/>
                </a:ln>
              </p:spPr>
              <p:txBody>
                <a:bodyPr vert="horz" wrap="square" lIns="91416" tIns="45708" rIns="91416" bIns="45708" numCol="1" anchor="ctr" anchorCtr="0" compatLnSpc="1">
                  <a:prstTxWarp prst="textNoShape">
                    <a:avLst/>
                  </a:prstTxWarp>
                </a:bodyPr>
                <a:lstStyle/>
                <a:p>
                  <a:pPr fontAlgn="auto">
                    <a:spcBef>
                      <a:spcPts val="0"/>
                    </a:spcBef>
                    <a:spcAft>
                      <a:spcPts val="0"/>
                    </a:spcAft>
                    <a:defRPr/>
                  </a:pPr>
                  <a:endParaRPr lang="pl-PL" sz="1100" kern="0">
                    <a:solidFill>
                      <a:sysClr val="windowText" lastClr="000000"/>
                    </a:solidFill>
                    <a:latin typeface="+mn-lt"/>
                    <a:ea typeface="+mn-ea"/>
                  </a:endParaRPr>
                </a:p>
              </p:txBody>
            </p:sp>
          </p:grpSp>
          <p:grpSp>
            <p:nvGrpSpPr>
              <p:cNvPr id="18" name="Grupa 57"/>
              <p:cNvGrpSpPr/>
              <p:nvPr/>
            </p:nvGrpSpPr>
            <p:grpSpPr>
              <a:xfrm>
                <a:off x="689885" y="2513834"/>
                <a:ext cx="524839" cy="245737"/>
                <a:chOff x="5246340" y="1637308"/>
                <a:chExt cx="1384382" cy="936104"/>
              </a:xfrm>
            </p:grpSpPr>
            <p:sp>
              <p:nvSpPr>
                <p:cNvPr id="34"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adFill flip="none" rotWithShape="1">
                  <a:gsLst>
                    <a:gs pos="0">
                      <a:srgbClr val="FEB80A">
                        <a:tint val="50000"/>
                        <a:satMod val="300000"/>
                      </a:srgbClr>
                    </a:gs>
                    <a:gs pos="35000">
                      <a:srgbClr val="FEB80A">
                        <a:tint val="37000"/>
                        <a:satMod val="300000"/>
                      </a:srgbClr>
                    </a:gs>
                    <a:gs pos="100000">
                      <a:srgbClr val="FEB80A">
                        <a:tint val="15000"/>
                        <a:satMod val="350000"/>
                      </a:srgbClr>
                    </a:gs>
                  </a:gsLst>
                  <a:lin ang="5400000" scaled="1"/>
                  <a:tileRect/>
                </a:gradFill>
                <a:ln w="9525" cap="flat" cmpd="sng" algn="ctr">
                  <a:solidFill>
                    <a:schemeClr val="accent5"/>
                  </a:solidFill>
                  <a:prstDash val="solid"/>
                  <a:headEnd/>
                  <a:tailEnd/>
                </a:ln>
                <a:effectLst/>
              </p:spPr>
              <p:txBody>
                <a:bodyPr vert="horz" wrap="square" lIns="71981" tIns="35991" rIns="71981" bIns="35991" numCol="1" anchor="ctr" anchorCtr="1" compatLnSpc="1">
                  <a:prstTxWarp prst="textNoShape">
                    <a:avLst/>
                  </a:prstTxWarp>
                </a:bodyPr>
                <a:lstStyle/>
                <a:p>
                  <a:pPr algn="ctr" fontAlgn="auto">
                    <a:spcBef>
                      <a:spcPts val="0"/>
                    </a:spcBef>
                    <a:spcAft>
                      <a:spcPts val="0"/>
                    </a:spcAft>
                    <a:defRPr/>
                  </a:pPr>
                  <a:r>
                    <a:rPr lang="en-US" sz="1100" kern="0" baseline="-16000" dirty="0">
                      <a:solidFill>
                        <a:sysClr val="windowText" lastClr="000000">
                          <a:lumMod val="95000"/>
                          <a:lumOff val="5000"/>
                        </a:sysClr>
                      </a:solidFill>
                      <a:latin typeface="+mn-lt"/>
                      <a:ea typeface="+mn-ea"/>
                      <a:cs typeface="Arial" pitchFamily="34" charset="0"/>
                    </a:rPr>
                    <a:t>K</a:t>
                  </a:r>
                  <a:endParaRPr lang="pl-PL" sz="1100" kern="0" baseline="-16000" dirty="0">
                    <a:solidFill>
                      <a:sysClr val="windowText" lastClr="000000">
                        <a:lumMod val="95000"/>
                        <a:lumOff val="5000"/>
                      </a:sysClr>
                    </a:solidFill>
                    <a:latin typeface="+mn-lt"/>
                    <a:ea typeface="+mn-ea"/>
                    <a:cs typeface="Arial" pitchFamily="34" charset="0"/>
                  </a:endParaRPr>
                </a:p>
              </p:txBody>
            </p:sp>
            <p:sp>
              <p:nvSpPr>
                <p:cNvPr id="35"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solidFill>
                  <a:srgbClr val="FFCC00"/>
                </a:solidFill>
                <a:ln w="9525">
                  <a:solidFill>
                    <a:schemeClr val="accent5"/>
                  </a:solidFill>
                  <a:round/>
                  <a:headEnd/>
                  <a:tailEnd/>
                </a:ln>
              </p:spPr>
              <p:txBody>
                <a:bodyPr vert="horz" wrap="square" lIns="91416" tIns="45708" rIns="91416" bIns="45708" numCol="1" anchor="ctr" anchorCtr="0" compatLnSpc="1">
                  <a:prstTxWarp prst="textNoShape">
                    <a:avLst/>
                  </a:prstTxWarp>
                </a:bodyPr>
                <a:lstStyle/>
                <a:p>
                  <a:pPr fontAlgn="auto">
                    <a:spcBef>
                      <a:spcPts val="0"/>
                    </a:spcBef>
                    <a:spcAft>
                      <a:spcPts val="0"/>
                    </a:spcAft>
                    <a:defRPr/>
                  </a:pPr>
                  <a:endParaRPr lang="pl-PL" sz="1100" kern="0">
                    <a:solidFill>
                      <a:sysClr val="windowText" lastClr="000000"/>
                    </a:solidFill>
                    <a:latin typeface="+mn-lt"/>
                    <a:ea typeface="+mn-ea"/>
                  </a:endParaRPr>
                </a:p>
              </p:txBody>
            </p:sp>
          </p:grpSp>
          <p:grpSp>
            <p:nvGrpSpPr>
              <p:cNvPr id="21" name="Grupa 57"/>
              <p:cNvGrpSpPr/>
              <p:nvPr/>
            </p:nvGrpSpPr>
            <p:grpSpPr>
              <a:xfrm>
                <a:off x="858370" y="2439785"/>
                <a:ext cx="524839" cy="245737"/>
                <a:chOff x="5246340" y="1637308"/>
                <a:chExt cx="1384382" cy="936104"/>
              </a:xfrm>
            </p:grpSpPr>
            <p:sp>
              <p:nvSpPr>
                <p:cNvPr id="37"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adFill flip="none" rotWithShape="1">
                  <a:gsLst>
                    <a:gs pos="0">
                      <a:srgbClr val="FEB80A">
                        <a:tint val="50000"/>
                        <a:satMod val="300000"/>
                      </a:srgbClr>
                    </a:gs>
                    <a:gs pos="35000">
                      <a:srgbClr val="FEB80A">
                        <a:tint val="37000"/>
                        <a:satMod val="300000"/>
                      </a:srgbClr>
                    </a:gs>
                    <a:gs pos="100000">
                      <a:srgbClr val="FEB80A">
                        <a:tint val="15000"/>
                        <a:satMod val="350000"/>
                      </a:srgbClr>
                    </a:gs>
                  </a:gsLst>
                  <a:lin ang="5400000" scaled="1"/>
                  <a:tileRect/>
                </a:gradFill>
                <a:ln w="9525" cap="flat" cmpd="sng" algn="ctr">
                  <a:solidFill>
                    <a:schemeClr val="accent5"/>
                  </a:solidFill>
                  <a:prstDash val="solid"/>
                  <a:headEnd/>
                  <a:tailEnd/>
                </a:ln>
                <a:effectLst/>
              </p:spPr>
              <p:txBody>
                <a:bodyPr vert="horz" wrap="square" lIns="71981" tIns="35991" rIns="71981" bIns="35991" numCol="1" anchor="ctr" anchorCtr="1" compatLnSpc="1">
                  <a:prstTxWarp prst="textNoShape">
                    <a:avLst/>
                  </a:prstTxWarp>
                </a:bodyPr>
                <a:lstStyle/>
                <a:p>
                  <a:pPr algn="ctr" fontAlgn="auto">
                    <a:spcBef>
                      <a:spcPts val="0"/>
                    </a:spcBef>
                    <a:spcAft>
                      <a:spcPts val="0"/>
                    </a:spcAft>
                    <a:defRPr/>
                  </a:pPr>
                  <a:r>
                    <a:rPr lang="en-US" sz="1100" kern="0" baseline="-16000" dirty="0">
                      <a:solidFill>
                        <a:sysClr val="windowText" lastClr="000000">
                          <a:lumMod val="95000"/>
                          <a:lumOff val="5000"/>
                        </a:sysClr>
                      </a:solidFill>
                      <a:latin typeface="+mn-lt"/>
                      <a:ea typeface="+mn-ea"/>
                      <a:cs typeface="Arial" pitchFamily="34" charset="0"/>
                    </a:rPr>
                    <a:t>J</a:t>
                  </a:r>
                  <a:endParaRPr lang="pl-PL" sz="1100" kern="0" baseline="-16000" dirty="0">
                    <a:solidFill>
                      <a:sysClr val="windowText" lastClr="000000">
                        <a:lumMod val="95000"/>
                        <a:lumOff val="5000"/>
                      </a:sysClr>
                    </a:solidFill>
                    <a:latin typeface="+mn-lt"/>
                    <a:ea typeface="+mn-ea"/>
                    <a:cs typeface="Arial" pitchFamily="34" charset="0"/>
                  </a:endParaRPr>
                </a:p>
              </p:txBody>
            </p:sp>
            <p:sp>
              <p:nvSpPr>
                <p:cNvPr id="38"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solidFill>
                  <a:srgbClr val="FFCC00"/>
                </a:solidFill>
                <a:ln w="9525">
                  <a:solidFill>
                    <a:schemeClr val="accent5"/>
                  </a:solidFill>
                  <a:round/>
                  <a:headEnd/>
                  <a:tailEnd/>
                </a:ln>
              </p:spPr>
              <p:txBody>
                <a:bodyPr vert="horz" wrap="square" lIns="91416" tIns="45708" rIns="91416" bIns="45708" numCol="1" anchor="ctr" anchorCtr="0" compatLnSpc="1">
                  <a:prstTxWarp prst="textNoShape">
                    <a:avLst/>
                  </a:prstTxWarp>
                </a:bodyPr>
                <a:lstStyle/>
                <a:p>
                  <a:pPr fontAlgn="auto">
                    <a:spcBef>
                      <a:spcPts val="0"/>
                    </a:spcBef>
                    <a:spcAft>
                      <a:spcPts val="0"/>
                    </a:spcAft>
                    <a:defRPr/>
                  </a:pPr>
                  <a:endParaRPr lang="pl-PL" sz="1100" kern="0">
                    <a:solidFill>
                      <a:sysClr val="windowText" lastClr="000000"/>
                    </a:solidFill>
                    <a:latin typeface="+mn-lt"/>
                    <a:ea typeface="+mn-ea"/>
                  </a:endParaRPr>
                </a:p>
              </p:txBody>
            </p:sp>
          </p:grpSp>
        </p:grpSp>
        <p:grpSp>
          <p:nvGrpSpPr>
            <p:cNvPr id="24" name="Grupa 57"/>
            <p:cNvGrpSpPr/>
            <p:nvPr/>
          </p:nvGrpSpPr>
          <p:grpSpPr>
            <a:xfrm>
              <a:off x="2375800" y="2855902"/>
              <a:ext cx="396000" cy="252000"/>
              <a:chOff x="5246340" y="1637308"/>
              <a:chExt cx="1384382" cy="936104"/>
            </a:xfrm>
          </p:grpSpPr>
          <p:sp>
            <p:nvSpPr>
              <p:cNvPr id="40"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adFill flip="none" rotWithShape="1">
                <a:gsLst>
                  <a:gs pos="0">
                    <a:srgbClr val="FEB80A">
                      <a:tint val="50000"/>
                      <a:satMod val="300000"/>
                    </a:srgbClr>
                  </a:gs>
                  <a:gs pos="35000">
                    <a:srgbClr val="FEB80A">
                      <a:tint val="37000"/>
                      <a:satMod val="300000"/>
                    </a:srgbClr>
                  </a:gs>
                  <a:gs pos="100000">
                    <a:srgbClr val="FEB80A">
                      <a:tint val="15000"/>
                      <a:satMod val="350000"/>
                    </a:srgbClr>
                  </a:gs>
                </a:gsLst>
                <a:lin ang="5400000" scaled="1"/>
                <a:tileRect/>
              </a:gradFill>
              <a:ln w="9525" cap="flat" cmpd="sng" algn="ctr">
                <a:solidFill>
                  <a:schemeClr val="accent5"/>
                </a:solidFill>
                <a:prstDash val="solid"/>
                <a:headEnd/>
                <a:tailEnd/>
              </a:ln>
              <a:effectLst/>
            </p:spPr>
            <p:txBody>
              <a:bodyPr vert="horz" wrap="square" lIns="71981" tIns="35991" rIns="71981" bIns="35991" numCol="1" anchor="ctr" anchorCtr="1" compatLnSpc="1">
                <a:prstTxWarp prst="textNoShape">
                  <a:avLst/>
                </a:prstTxWarp>
              </a:bodyPr>
              <a:lstStyle/>
              <a:p>
                <a:pPr algn="ctr" fontAlgn="auto">
                  <a:spcBef>
                    <a:spcPts val="0"/>
                  </a:spcBef>
                  <a:spcAft>
                    <a:spcPts val="0"/>
                  </a:spcAft>
                  <a:defRPr/>
                </a:pPr>
                <a:r>
                  <a:rPr lang="en-US" sz="1800" b="0" kern="0" dirty="0">
                    <a:solidFill>
                      <a:sysClr val="windowText" lastClr="000000">
                        <a:lumMod val="95000"/>
                        <a:lumOff val="5000"/>
                      </a:sysClr>
                    </a:solidFill>
                    <a:latin typeface="+mn-lt"/>
                    <a:ea typeface="+mn-ea"/>
                    <a:cs typeface="Arial" pitchFamily="34" charset="0"/>
                  </a:rPr>
                  <a:t>I</a:t>
                </a:r>
                <a:endParaRPr lang="pl-PL" sz="1800" b="0" kern="0" baseline="-16000" dirty="0">
                  <a:solidFill>
                    <a:sysClr val="windowText" lastClr="000000">
                      <a:lumMod val="95000"/>
                      <a:lumOff val="5000"/>
                    </a:sysClr>
                  </a:solidFill>
                  <a:latin typeface="+mn-lt"/>
                  <a:ea typeface="+mn-ea"/>
                  <a:cs typeface="Arial" pitchFamily="34" charset="0"/>
                </a:endParaRPr>
              </a:p>
            </p:txBody>
          </p:sp>
          <p:sp>
            <p:nvSpPr>
              <p:cNvPr id="41"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solidFill>
                <a:srgbClr val="FFCC00"/>
              </a:solidFill>
              <a:ln w="9525">
                <a:solidFill>
                  <a:schemeClr val="accent5"/>
                </a:solidFill>
                <a:round/>
                <a:headEnd/>
                <a:tailEnd/>
              </a:ln>
            </p:spPr>
            <p:txBody>
              <a:bodyPr vert="horz" wrap="square" lIns="91416" tIns="45708" rIns="91416" bIns="45708" numCol="1" anchor="ctr" anchorCtr="0" compatLnSpc="1">
                <a:prstTxWarp prst="textNoShape">
                  <a:avLst/>
                </a:prstTxWarp>
              </a:bodyPr>
              <a:lstStyle/>
              <a:p>
                <a:pPr fontAlgn="auto">
                  <a:spcBef>
                    <a:spcPts val="0"/>
                  </a:spcBef>
                  <a:spcAft>
                    <a:spcPts val="0"/>
                  </a:spcAft>
                  <a:defRPr/>
                </a:pPr>
                <a:endParaRPr lang="pl-PL" sz="1800" b="0" kern="0">
                  <a:solidFill>
                    <a:sysClr val="windowText" lastClr="000000"/>
                  </a:solidFill>
                  <a:latin typeface="+mn-lt"/>
                  <a:ea typeface="+mn-ea"/>
                </a:endParaRPr>
              </a:p>
            </p:txBody>
          </p:sp>
        </p:grpSp>
        <p:sp>
          <p:nvSpPr>
            <p:cNvPr id="42" name="TextBox 41"/>
            <p:cNvSpPr txBox="1"/>
            <p:nvPr/>
          </p:nvSpPr>
          <p:spPr>
            <a:xfrm>
              <a:off x="1247395" y="2309189"/>
              <a:ext cx="409647" cy="234902"/>
            </a:xfrm>
            <a:prstGeom prst="rect">
              <a:avLst/>
            </a:prstGeom>
            <a:noFill/>
          </p:spPr>
          <p:txBody>
            <a:bodyPr wrap="none" rtlCol="0">
              <a:spAutoFit/>
            </a:bodyPr>
            <a:lstStyle/>
            <a:p>
              <a:pPr fontAlgn="auto">
                <a:spcBef>
                  <a:spcPts val="0"/>
                </a:spcBef>
                <a:spcAft>
                  <a:spcPts val="0"/>
                </a:spcAft>
              </a:pPr>
              <a:r>
                <a:rPr lang="en-US" sz="1100" dirty="0">
                  <a:solidFill>
                    <a:schemeClr val="tx2"/>
                  </a:solidFill>
                  <a:latin typeface="+mn-lt"/>
                  <a:ea typeface="+mn-ea"/>
                </a:rPr>
                <a:t>Pull</a:t>
              </a:r>
            </a:p>
          </p:txBody>
        </p:sp>
        <p:sp>
          <p:nvSpPr>
            <p:cNvPr id="46" name="pole tekstowe 53"/>
            <p:cNvSpPr txBox="1"/>
            <p:nvPr/>
          </p:nvSpPr>
          <p:spPr>
            <a:xfrm>
              <a:off x="1041027" y="1800060"/>
              <a:ext cx="754665" cy="248720"/>
            </a:xfrm>
            <a:prstGeom prst="rect">
              <a:avLst/>
            </a:prstGeom>
            <a:noFill/>
          </p:spPr>
          <p:txBody>
            <a:bodyPr wrap="none" rtlCol="0">
              <a:spAutoFit/>
            </a:bodyPr>
            <a:lstStyle/>
            <a:p>
              <a:pPr algn="ctr" fontAlgn="auto">
                <a:spcBef>
                  <a:spcPts val="0"/>
                </a:spcBef>
                <a:spcAft>
                  <a:spcPts val="0"/>
                </a:spcAft>
              </a:pPr>
              <a:r>
                <a:rPr lang="en-US" altLang="zh-CN" dirty="0">
                  <a:solidFill>
                    <a:srgbClr val="003366"/>
                  </a:solidFill>
                  <a:latin typeface="+mn-lt"/>
                  <a:ea typeface="+mn-ea"/>
                </a:rPr>
                <a:t>Features</a:t>
              </a:r>
              <a:endParaRPr lang="pl-PL" dirty="0">
                <a:solidFill>
                  <a:srgbClr val="003366"/>
                </a:solidFill>
                <a:latin typeface="+mn-lt"/>
                <a:ea typeface="+mn-ea"/>
              </a:endParaRPr>
            </a:p>
          </p:txBody>
        </p:sp>
        <p:grpSp>
          <p:nvGrpSpPr>
            <p:cNvPr id="30" name="Grupa 57"/>
            <p:cNvGrpSpPr/>
            <p:nvPr/>
          </p:nvGrpSpPr>
          <p:grpSpPr>
            <a:xfrm>
              <a:off x="4538254" y="2950270"/>
              <a:ext cx="360000" cy="242810"/>
              <a:chOff x="5246340" y="1637308"/>
              <a:chExt cx="1384382" cy="936104"/>
            </a:xfrm>
          </p:grpSpPr>
          <p:sp>
            <p:nvSpPr>
              <p:cNvPr id="48"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adFill flip="none" rotWithShape="1">
                <a:gsLst>
                  <a:gs pos="0">
                    <a:srgbClr val="FEB80A">
                      <a:tint val="50000"/>
                      <a:satMod val="300000"/>
                    </a:srgbClr>
                  </a:gs>
                  <a:gs pos="35000">
                    <a:srgbClr val="FEB80A">
                      <a:tint val="37000"/>
                      <a:satMod val="300000"/>
                    </a:srgbClr>
                  </a:gs>
                  <a:gs pos="100000">
                    <a:srgbClr val="FEB80A">
                      <a:tint val="15000"/>
                      <a:satMod val="350000"/>
                    </a:srgbClr>
                  </a:gs>
                </a:gsLst>
                <a:lin ang="5400000" scaled="1"/>
                <a:tileRect/>
              </a:gradFill>
              <a:ln w="9525" cap="flat" cmpd="sng" algn="ctr">
                <a:solidFill>
                  <a:schemeClr val="accent5"/>
                </a:solidFill>
                <a:prstDash val="solid"/>
                <a:headEnd/>
                <a:tailEnd/>
              </a:ln>
              <a:effectLst/>
            </p:spPr>
            <p:txBody>
              <a:bodyPr vert="horz" wrap="square" lIns="71981" tIns="35991" rIns="71981" bIns="35991" numCol="1" anchor="ctr" anchorCtr="1" compatLnSpc="1">
                <a:prstTxWarp prst="textNoShape">
                  <a:avLst/>
                </a:prstTxWarp>
              </a:bodyPr>
              <a:lstStyle/>
              <a:p>
                <a:pPr algn="ctr" fontAlgn="auto">
                  <a:spcBef>
                    <a:spcPts val="0"/>
                  </a:spcBef>
                  <a:spcAft>
                    <a:spcPts val="0"/>
                  </a:spcAft>
                  <a:defRPr/>
                </a:pPr>
                <a:r>
                  <a:rPr lang="en-US" sz="1800" b="0" kern="0" dirty="0">
                    <a:solidFill>
                      <a:sysClr val="windowText" lastClr="000000">
                        <a:lumMod val="95000"/>
                        <a:lumOff val="5000"/>
                      </a:sysClr>
                    </a:solidFill>
                    <a:latin typeface="+mn-lt"/>
                    <a:ea typeface="+mn-ea"/>
                    <a:cs typeface="Arial" pitchFamily="34" charset="0"/>
                  </a:rPr>
                  <a:t>D</a:t>
                </a:r>
                <a:endParaRPr lang="pl-PL" sz="1800" b="0" kern="0" baseline="-16000" dirty="0">
                  <a:solidFill>
                    <a:sysClr val="windowText" lastClr="000000">
                      <a:lumMod val="95000"/>
                      <a:lumOff val="5000"/>
                    </a:sysClr>
                  </a:solidFill>
                  <a:latin typeface="+mn-lt"/>
                  <a:ea typeface="+mn-ea"/>
                  <a:cs typeface="Arial" pitchFamily="34" charset="0"/>
                </a:endParaRPr>
              </a:p>
            </p:txBody>
          </p:sp>
          <p:sp>
            <p:nvSpPr>
              <p:cNvPr id="49"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solidFill>
                <a:srgbClr val="FFCC00"/>
              </a:solidFill>
              <a:ln w="9525">
                <a:solidFill>
                  <a:schemeClr val="accent5"/>
                </a:solidFill>
                <a:round/>
                <a:headEnd/>
                <a:tailEnd/>
              </a:ln>
            </p:spPr>
            <p:txBody>
              <a:bodyPr vert="horz" wrap="square" lIns="91416" tIns="45708" rIns="91416" bIns="45708" numCol="1" anchor="ctr" anchorCtr="0" compatLnSpc="1">
                <a:prstTxWarp prst="textNoShape">
                  <a:avLst/>
                </a:prstTxWarp>
              </a:bodyPr>
              <a:lstStyle/>
              <a:p>
                <a:pPr fontAlgn="auto">
                  <a:spcBef>
                    <a:spcPts val="0"/>
                  </a:spcBef>
                  <a:spcAft>
                    <a:spcPts val="0"/>
                  </a:spcAft>
                  <a:defRPr/>
                </a:pPr>
                <a:endParaRPr lang="pl-PL" sz="1800" b="0" kern="0">
                  <a:solidFill>
                    <a:sysClr val="windowText" lastClr="000000"/>
                  </a:solidFill>
                  <a:latin typeface="+mn-lt"/>
                  <a:ea typeface="+mn-ea"/>
                </a:endParaRPr>
              </a:p>
            </p:txBody>
          </p:sp>
        </p:grpSp>
        <p:grpSp>
          <p:nvGrpSpPr>
            <p:cNvPr id="33" name="Grupa 57"/>
            <p:cNvGrpSpPr/>
            <p:nvPr/>
          </p:nvGrpSpPr>
          <p:grpSpPr>
            <a:xfrm rot="404062">
              <a:off x="3792788" y="2477201"/>
              <a:ext cx="396000" cy="252000"/>
              <a:chOff x="5246340" y="1637308"/>
              <a:chExt cx="1384382" cy="936104"/>
            </a:xfrm>
          </p:grpSpPr>
          <p:sp>
            <p:nvSpPr>
              <p:cNvPr id="51"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adFill flip="none" rotWithShape="1">
                <a:gsLst>
                  <a:gs pos="0">
                    <a:srgbClr val="FEB80A">
                      <a:tint val="50000"/>
                      <a:satMod val="300000"/>
                    </a:srgbClr>
                  </a:gs>
                  <a:gs pos="35000">
                    <a:srgbClr val="FEB80A">
                      <a:tint val="37000"/>
                      <a:satMod val="300000"/>
                    </a:srgbClr>
                  </a:gs>
                  <a:gs pos="100000">
                    <a:srgbClr val="FEB80A">
                      <a:tint val="15000"/>
                      <a:satMod val="350000"/>
                    </a:srgbClr>
                  </a:gs>
                </a:gsLst>
                <a:lin ang="5400000" scaled="1"/>
                <a:tileRect/>
              </a:gradFill>
              <a:ln w="9525" cap="flat" cmpd="sng" algn="ctr">
                <a:solidFill>
                  <a:schemeClr val="accent5"/>
                </a:solidFill>
                <a:prstDash val="solid"/>
                <a:headEnd/>
                <a:tailEnd/>
              </a:ln>
              <a:effectLst/>
            </p:spPr>
            <p:txBody>
              <a:bodyPr vert="horz" wrap="square" lIns="71981" tIns="35991" rIns="71981" bIns="35991" numCol="1" anchor="ctr" anchorCtr="1" compatLnSpc="1">
                <a:prstTxWarp prst="textNoShape">
                  <a:avLst/>
                </a:prstTxWarp>
              </a:bodyPr>
              <a:lstStyle/>
              <a:p>
                <a:pPr algn="ctr" fontAlgn="auto">
                  <a:spcBef>
                    <a:spcPts val="0"/>
                  </a:spcBef>
                  <a:spcAft>
                    <a:spcPts val="0"/>
                  </a:spcAft>
                  <a:defRPr/>
                </a:pPr>
                <a:r>
                  <a:rPr lang="en-US" sz="1800" b="0" kern="0" dirty="0">
                    <a:solidFill>
                      <a:sysClr val="windowText" lastClr="000000">
                        <a:lumMod val="95000"/>
                        <a:lumOff val="5000"/>
                      </a:sysClr>
                    </a:solidFill>
                    <a:latin typeface="+mn-lt"/>
                    <a:ea typeface="+mn-ea"/>
                    <a:cs typeface="Arial" pitchFamily="34" charset="0"/>
                  </a:rPr>
                  <a:t>E</a:t>
                </a:r>
                <a:endParaRPr lang="pl-PL" sz="1800" b="0" kern="0" baseline="-16000" dirty="0">
                  <a:solidFill>
                    <a:sysClr val="windowText" lastClr="000000">
                      <a:lumMod val="95000"/>
                      <a:lumOff val="5000"/>
                    </a:sysClr>
                  </a:solidFill>
                  <a:latin typeface="+mn-lt"/>
                  <a:ea typeface="+mn-ea"/>
                  <a:cs typeface="Arial" pitchFamily="34" charset="0"/>
                </a:endParaRPr>
              </a:p>
            </p:txBody>
          </p:sp>
          <p:sp>
            <p:nvSpPr>
              <p:cNvPr id="52"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solidFill>
                <a:srgbClr val="FFCC00"/>
              </a:solidFill>
              <a:ln w="9525">
                <a:solidFill>
                  <a:schemeClr val="accent5"/>
                </a:solidFill>
                <a:round/>
                <a:headEnd/>
                <a:tailEnd/>
              </a:ln>
            </p:spPr>
            <p:txBody>
              <a:bodyPr vert="horz" wrap="square" lIns="91416" tIns="45708" rIns="91416" bIns="45708" numCol="1" anchor="ctr" anchorCtr="0" compatLnSpc="1">
                <a:prstTxWarp prst="textNoShape">
                  <a:avLst/>
                </a:prstTxWarp>
              </a:bodyPr>
              <a:lstStyle/>
              <a:p>
                <a:pPr fontAlgn="auto">
                  <a:spcBef>
                    <a:spcPts val="0"/>
                  </a:spcBef>
                  <a:spcAft>
                    <a:spcPts val="0"/>
                  </a:spcAft>
                  <a:defRPr/>
                </a:pPr>
                <a:endParaRPr lang="pl-PL" sz="1800" b="0" kern="0">
                  <a:solidFill>
                    <a:sysClr val="windowText" lastClr="000000"/>
                  </a:solidFill>
                  <a:latin typeface="+mn-lt"/>
                  <a:ea typeface="+mn-ea"/>
                </a:endParaRPr>
              </a:p>
            </p:txBody>
          </p:sp>
        </p:grpSp>
        <p:grpSp>
          <p:nvGrpSpPr>
            <p:cNvPr id="36" name="Grupa 57"/>
            <p:cNvGrpSpPr/>
            <p:nvPr/>
          </p:nvGrpSpPr>
          <p:grpSpPr>
            <a:xfrm rot="599610">
              <a:off x="5315811" y="2919671"/>
              <a:ext cx="396000" cy="252000"/>
              <a:chOff x="5246340" y="1637308"/>
              <a:chExt cx="1384382" cy="936104"/>
            </a:xfrm>
          </p:grpSpPr>
          <p:sp>
            <p:nvSpPr>
              <p:cNvPr id="54"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adFill flip="none" rotWithShape="1">
                <a:gsLst>
                  <a:gs pos="0">
                    <a:srgbClr val="FEB80A">
                      <a:tint val="50000"/>
                      <a:satMod val="300000"/>
                    </a:srgbClr>
                  </a:gs>
                  <a:gs pos="35000">
                    <a:srgbClr val="FEB80A">
                      <a:tint val="37000"/>
                      <a:satMod val="300000"/>
                    </a:srgbClr>
                  </a:gs>
                  <a:gs pos="100000">
                    <a:srgbClr val="FEB80A">
                      <a:tint val="15000"/>
                      <a:satMod val="350000"/>
                    </a:srgbClr>
                  </a:gs>
                </a:gsLst>
                <a:lin ang="5400000" scaled="1"/>
                <a:tileRect/>
              </a:gradFill>
              <a:ln w="9525" cap="flat" cmpd="sng" algn="ctr">
                <a:solidFill>
                  <a:schemeClr val="accent5"/>
                </a:solidFill>
                <a:prstDash val="solid"/>
                <a:headEnd/>
                <a:tailEnd/>
              </a:ln>
              <a:effectLst/>
            </p:spPr>
            <p:txBody>
              <a:bodyPr vert="horz" wrap="square" lIns="71981" tIns="35991" rIns="71981" bIns="35991" numCol="1" anchor="ctr" anchorCtr="1" compatLnSpc="1">
                <a:prstTxWarp prst="textNoShape">
                  <a:avLst/>
                </a:prstTxWarp>
              </a:bodyPr>
              <a:lstStyle/>
              <a:p>
                <a:pPr algn="ctr" fontAlgn="auto">
                  <a:spcBef>
                    <a:spcPts val="0"/>
                  </a:spcBef>
                  <a:spcAft>
                    <a:spcPts val="0"/>
                  </a:spcAft>
                  <a:defRPr/>
                </a:pPr>
                <a:r>
                  <a:rPr lang="pl-PL" sz="1800" b="0" kern="0" dirty="0">
                    <a:solidFill>
                      <a:sysClr val="windowText" lastClr="000000">
                        <a:lumMod val="95000"/>
                        <a:lumOff val="5000"/>
                      </a:sysClr>
                    </a:solidFill>
                    <a:latin typeface="+mn-lt"/>
                    <a:ea typeface="+mn-ea"/>
                    <a:cs typeface="Arial" pitchFamily="34" charset="0"/>
                  </a:rPr>
                  <a:t>A</a:t>
                </a:r>
                <a:endParaRPr lang="pl-PL" sz="1800" b="0" kern="0" baseline="-16000" dirty="0">
                  <a:solidFill>
                    <a:sysClr val="windowText" lastClr="000000">
                      <a:lumMod val="95000"/>
                      <a:lumOff val="5000"/>
                    </a:sysClr>
                  </a:solidFill>
                  <a:latin typeface="+mn-lt"/>
                  <a:ea typeface="+mn-ea"/>
                  <a:cs typeface="Arial" pitchFamily="34" charset="0"/>
                </a:endParaRPr>
              </a:p>
            </p:txBody>
          </p:sp>
          <p:sp>
            <p:nvSpPr>
              <p:cNvPr id="55"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solidFill>
                <a:srgbClr val="FFCC00"/>
              </a:solidFill>
              <a:ln w="9525">
                <a:solidFill>
                  <a:schemeClr val="accent5"/>
                </a:solidFill>
                <a:round/>
                <a:headEnd/>
                <a:tailEnd/>
              </a:ln>
            </p:spPr>
            <p:txBody>
              <a:bodyPr vert="horz" wrap="square" lIns="91416" tIns="45708" rIns="91416" bIns="45708" numCol="1" anchor="ctr" anchorCtr="0" compatLnSpc="1">
                <a:prstTxWarp prst="textNoShape">
                  <a:avLst/>
                </a:prstTxWarp>
              </a:bodyPr>
              <a:lstStyle/>
              <a:p>
                <a:pPr fontAlgn="auto">
                  <a:spcBef>
                    <a:spcPts val="0"/>
                  </a:spcBef>
                  <a:spcAft>
                    <a:spcPts val="0"/>
                  </a:spcAft>
                  <a:defRPr/>
                </a:pPr>
                <a:endParaRPr lang="pl-PL" sz="1800" b="0" kern="0">
                  <a:solidFill>
                    <a:sysClr val="windowText" lastClr="000000"/>
                  </a:solidFill>
                  <a:latin typeface="+mn-lt"/>
                  <a:ea typeface="+mn-ea"/>
                </a:endParaRPr>
              </a:p>
            </p:txBody>
          </p:sp>
        </p:grpSp>
        <p:sp>
          <p:nvSpPr>
            <p:cNvPr id="56" name="Freeform 145"/>
            <p:cNvSpPr>
              <a:spLocks/>
            </p:cNvSpPr>
            <p:nvPr/>
          </p:nvSpPr>
          <p:spPr bwMode="auto">
            <a:xfrm rot="16200000">
              <a:off x="2527534" y="3070857"/>
              <a:ext cx="2251350" cy="34272"/>
            </a:xfrm>
            <a:custGeom>
              <a:avLst/>
              <a:gdLst/>
              <a:ahLst/>
              <a:cxnLst>
                <a:cxn ang="0">
                  <a:pos x="543" y="15"/>
                </a:cxn>
                <a:cxn ang="0">
                  <a:pos x="525" y="15"/>
                </a:cxn>
                <a:cxn ang="0">
                  <a:pos x="488" y="18"/>
                </a:cxn>
                <a:cxn ang="0">
                  <a:pos x="475" y="17"/>
                </a:cxn>
                <a:cxn ang="0">
                  <a:pos x="436" y="15"/>
                </a:cxn>
                <a:cxn ang="0">
                  <a:pos x="423" y="15"/>
                </a:cxn>
                <a:cxn ang="0">
                  <a:pos x="401" y="16"/>
                </a:cxn>
                <a:cxn ang="0">
                  <a:pos x="382" y="15"/>
                </a:cxn>
                <a:cxn ang="0">
                  <a:pos x="372" y="14"/>
                </a:cxn>
                <a:cxn ang="0">
                  <a:pos x="363" y="16"/>
                </a:cxn>
                <a:cxn ang="0">
                  <a:pos x="341" y="18"/>
                </a:cxn>
                <a:cxn ang="0">
                  <a:pos x="329" y="17"/>
                </a:cxn>
                <a:cxn ang="0">
                  <a:pos x="316" y="19"/>
                </a:cxn>
                <a:cxn ang="0">
                  <a:pos x="300" y="17"/>
                </a:cxn>
                <a:cxn ang="0">
                  <a:pos x="282" y="17"/>
                </a:cxn>
                <a:cxn ang="0">
                  <a:pos x="259" y="16"/>
                </a:cxn>
                <a:cxn ang="0">
                  <a:pos x="250" y="17"/>
                </a:cxn>
                <a:cxn ang="0">
                  <a:pos x="241" y="15"/>
                </a:cxn>
                <a:cxn ang="0">
                  <a:pos x="233" y="17"/>
                </a:cxn>
                <a:cxn ang="0">
                  <a:pos x="230" y="17"/>
                </a:cxn>
                <a:cxn ang="0">
                  <a:pos x="219" y="17"/>
                </a:cxn>
                <a:cxn ang="0">
                  <a:pos x="188" y="17"/>
                </a:cxn>
                <a:cxn ang="0">
                  <a:pos x="176" y="17"/>
                </a:cxn>
                <a:cxn ang="0">
                  <a:pos x="166" y="17"/>
                </a:cxn>
                <a:cxn ang="0">
                  <a:pos x="140" y="16"/>
                </a:cxn>
                <a:cxn ang="0">
                  <a:pos x="134" y="12"/>
                </a:cxn>
                <a:cxn ang="0">
                  <a:pos x="125" y="16"/>
                </a:cxn>
                <a:cxn ang="0">
                  <a:pos x="118" y="20"/>
                </a:cxn>
                <a:cxn ang="0">
                  <a:pos x="106" y="18"/>
                </a:cxn>
                <a:cxn ang="0">
                  <a:pos x="102" y="20"/>
                </a:cxn>
                <a:cxn ang="0">
                  <a:pos x="97" y="18"/>
                </a:cxn>
                <a:cxn ang="0">
                  <a:pos x="88" y="15"/>
                </a:cxn>
                <a:cxn ang="0">
                  <a:pos x="78" y="18"/>
                </a:cxn>
                <a:cxn ang="0">
                  <a:pos x="73" y="16"/>
                </a:cxn>
                <a:cxn ang="0">
                  <a:pos x="65" y="18"/>
                </a:cxn>
                <a:cxn ang="0">
                  <a:pos x="56" y="18"/>
                </a:cxn>
                <a:cxn ang="0">
                  <a:pos x="60" y="13"/>
                </a:cxn>
                <a:cxn ang="0">
                  <a:pos x="44" y="16"/>
                </a:cxn>
                <a:cxn ang="0">
                  <a:pos x="22" y="9"/>
                </a:cxn>
                <a:cxn ang="0">
                  <a:pos x="15" y="8"/>
                </a:cxn>
                <a:cxn ang="0">
                  <a:pos x="0" y="8"/>
                </a:cxn>
                <a:cxn ang="0">
                  <a:pos x="6" y="5"/>
                </a:cxn>
                <a:cxn ang="0">
                  <a:pos x="20" y="8"/>
                </a:cxn>
                <a:cxn ang="0">
                  <a:pos x="46" y="4"/>
                </a:cxn>
                <a:cxn ang="0">
                  <a:pos x="89" y="3"/>
                </a:cxn>
                <a:cxn ang="0">
                  <a:pos x="137" y="2"/>
                </a:cxn>
                <a:cxn ang="0">
                  <a:pos x="176" y="2"/>
                </a:cxn>
                <a:cxn ang="0">
                  <a:pos x="204" y="1"/>
                </a:cxn>
                <a:cxn ang="0">
                  <a:pos x="263" y="3"/>
                </a:cxn>
                <a:cxn ang="0">
                  <a:pos x="294" y="5"/>
                </a:cxn>
                <a:cxn ang="0">
                  <a:pos x="334" y="7"/>
                </a:cxn>
                <a:cxn ang="0">
                  <a:pos x="467" y="4"/>
                </a:cxn>
                <a:cxn ang="0">
                  <a:pos x="502" y="5"/>
                </a:cxn>
                <a:cxn ang="0">
                  <a:pos x="604" y="17"/>
                </a:cxn>
              </a:cxnLst>
              <a:rect l="0" t="0" r="r" b="b"/>
              <a:pathLst>
                <a:path w="613" h="21">
                  <a:moveTo>
                    <a:pt x="604" y="17"/>
                  </a:moveTo>
                  <a:cubicBezTo>
                    <a:pt x="597" y="21"/>
                    <a:pt x="587" y="16"/>
                    <a:pt x="579" y="18"/>
                  </a:cubicBezTo>
                  <a:cubicBezTo>
                    <a:pt x="578" y="19"/>
                    <a:pt x="580" y="16"/>
                    <a:pt x="577" y="17"/>
                  </a:cubicBezTo>
                  <a:cubicBezTo>
                    <a:pt x="570" y="20"/>
                    <a:pt x="557" y="17"/>
                    <a:pt x="548" y="15"/>
                  </a:cubicBezTo>
                  <a:cubicBezTo>
                    <a:pt x="549" y="14"/>
                    <a:pt x="549" y="14"/>
                    <a:pt x="549" y="14"/>
                  </a:cubicBezTo>
                  <a:cubicBezTo>
                    <a:pt x="547" y="13"/>
                    <a:pt x="545" y="15"/>
                    <a:pt x="543" y="15"/>
                  </a:cubicBezTo>
                  <a:cubicBezTo>
                    <a:pt x="543" y="15"/>
                    <a:pt x="543" y="14"/>
                    <a:pt x="543" y="14"/>
                  </a:cubicBezTo>
                  <a:cubicBezTo>
                    <a:pt x="542" y="15"/>
                    <a:pt x="539" y="14"/>
                    <a:pt x="539" y="15"/>
                  </a:cubicBezTo>
                  <a:cubicBezTo>
                    <a:pt x="538" y="15"/>
                    <a:pt x="538" y="14"/>
                    <a:pt x="537" y="13"/>
                  </a:cubicBezTo>
                  <a:cubicBezTo>
                    <a:pt x="536" y="15"/>
                    <a:pt x="536" y="15"/>
                    <a:pt x="536" y="15"/>
                  </a:cubicBezTo>
                  <a:cubicBezTo>
                    <a:pt x="533" y="18"/>
                    <a:pt x="529" y="14"/>
                    <a:pt x="524" y="16"/>
                  </a:cubicBezTo>
                  <a:cubicBezTo>
                    <a:pt x="525" y="16"/>
                    <a:pt x="525" y="15"/>
                    <a:pt x="525" y="15"/>
                  </a:cubicBezTo>
                  <a:cubicBezTo>
                    <a:pt x="518" y="17"/>
                    <a:pt x="510" y="16"/>
                    <a:pt x="502" y="17"/>
                  </a:cubicBezTo>
                  <a:cubicBezTo>
                    <a:pt x="503" y="16"/>
                    <a:pt x="503" y="15"/>
                    <a:pt x="502" y="15"/>
                  </a:cubicBezTo>
                  <a:cubicBezTo>
                    <a:pt x="502" y="16"/>
                    <a:pt x="500" y="17"/>
                    <a:pt x="498" y="17"/>
                  </a:cubicBezTo>
                  <a:cubicBezTo>
                    <a:pt x="497" y="15"/>
                    <a:pt x="494" y="18"/>
                    <a:pt x="492" y="17"/>
                  </a:cubicBezTo>
                  <a:cubicBezTo>
                    <a:pt x="492" y="17"/>
                    <a:pt x="492" y="17"/>
                    <a:pt x="492" y="17"/>
                  </a:cubicBezTo>
                  <a:cubicBezTo>
                    <a:pt x="490" y="19"/>
                    <a:pt x="490" y="16"/>
                    <a:pt x="488" y="18"/>
                  </a:cubicBezTo>
                  <a:cubicBezTo>
                    <a:pt x="487" y="17"/>
                    <a:pt x="487" y="17"/>
                    <a:pt x="487" y="17"/>
                  </a:cubicBezTo>
                  <a:cubicBezTo>
                    <a:pt x="486" y="19"/>
                    <a:pt x="485" y="16"/>
                    <a:pt x="483" y="17"/>
                  </a:cubicBezTo>
                  <a:cubicBezTo>
                    <a:pt x="483" y="17"/>
                    <a:pt x="483" y="17"/>
                    <a:pt x="483" y="17"/>
                  </a:cubicBezTo>
                  <a:cubicBezTo>
                    <a:pt x="482" y="18"/>
                    <a:pt x="481" y="16"/>
                    <a:pt x="480" y="17"/>
                  </a:cubicBezTo>
                  <a:cubicBezTo>
                    <a:pt x="480" y="17"/>
                    <a:pt x="480" y="17"/>
                    <a:pt x="480" y="17"/>
                  </a:cubicBezTo>
                  <a:cubicBezTo>
                    <a:pt x="477" y="17"/>
                    <a:pt x="475" y="16"/>
                    <a:pt x="475" y="17"/>
                  </a:cubicBezTo>
                  <a:cubicBezTo>
                    <a:pt x="474" y="16"/>
                    <a:pt x="478" y="17"/>
                    <a:pt x="477" y="15"/>
                  </a:cubicBezTo>
                  <a:cubicBezTo>
                    <a:pt x="467" y="16"/>
                    <a:pt x="457" y="16"/>
                    <a:pt x="447" y="16"/>
                  </a:cubicBezTo>
                  <a:cubicBezTo>
                    <a:pt x="446" y="15"/>
                    <a:pt x="446" y="15"/>
                    <a:pt x="445" y="14"/>
                  </a:cubicBezTo>
                  <a:cubicBezTo>
                    <a:pt x="444" y="15"/>
                    <a:pt x="442" y="14"/>
                    <a:pt x="441" y="15"/>
                  </a:cubicBezTo>
                  <a:cubicBezTo>
                    <a:pt x="441" y="15"/>
                    <a:pt x="440" y="14"/>
                    <a:pt x="440" y="14"/>
                  </a:cubicBezTo>
                  <a:cubicBezTo>
                    <a:pt x="438" y="14"/>
                    <a:pt x="438" y="16"/>
                    <a:pt x="436" y="15"/>
                  </a:cubicBezTo>
                  <a:cubicBezTo>
                    <a:pt x="437" y="15"/>
                    <a:pt x="437" y="14"/>
                    <a:pt x="437" y="14"/>
                  </a:cubicBezTo>
                  <a:cubicBezTo>
                    <a:pt x="435" y="15"/>
                    <a:pt x="433" y="15"/>
                    <a:pt x="431" y="15"/>
                  </a:cubicBezTo>
                  <a:cubicBezTo>
                    <a:pt x="431" y="15"/>
                    <a:pt x="432" y="15"/>
                    <a:pt x="431" y="14"/>
                  </a:cubicBezTo>
                  <a:cubicBezTo>
                    <a:pt x="429" y="16"/>
                    <a:pt x="428" y="14"/>
                    <a:pt x="426" y="15"/>
                  </a:cubicBezTo>
                  <a:cubicBezTo>
                    <a:pt x="426" y="14"/>
                    <a:pt x="426" y="14"/>
                    <a:pt x="426" y="14"/>
                  </a:cubicBezTo>
                  <a:cubicBezTo>
                    <a:pt x="423" y="12"/>
                    <a:pt x="426" y="16"/>
                    <a:pt x="423" y="15"/>
                  </a:cubicBezTo>
                  <a:cubicBezTo>
                    <a:pt x="424" y="15"/>
                    <a:pt x="423" y="14"/>
                    <a:pt x="423" y="14"/>
                  </a:cubicBezTo>
                  <a:cubicBezTo>
                    <a:pt x="421" y="16"/>
                    <a:pt x="417" y="15"/>
                    <a:pt x="415" y="16"/>
                  </a:cubicBezTo>
                  <a:cubicBezTo>
                    <a:pt x="415" y="15"/>
                    <a:pt x="415" y="15"/>
                    <a:pt x="415" y="15"/>
                  </a:cubicBezTo>
                  <a:cubicBezTo>
                    <a:pt x="412" y="15"/>
                    <a:pt x="409" y="15"/>
                    <a:pt x="406" y="15"/>
                  </a:cubicBezTo>
                  <a:cubicBezTo>
                    <a:pt x="405" y="15"/>
                    <a:pt x="407" y="13"/>
                    <a:pt x="404" y="13"/>
                  </a:cubicBezTo>
                  <a:cubicBezTo>
                    <a:pt x="404" y="15"/>
                    <a:pt x="399" y="14"/>
                    <a:pt x="401" y="16"/>
                  </a:cubicBezTo>
                  <a:cubicBezTo>
                    <a:pt x="399" y="16"/>
                    <a:pt x="395" y="15"/>
                    <a:pt x="393" y="16"/>
                  </a:cubicBezTo>
                  <a:cubicBezTo>
                    <a:pt x="394" y="15"/>
                    <a:pt x="392" y="13"/>
                    <a:pt x="394" y="13"/>
                  </a:cubicBezTo>
                  <a:cubicBezTo>
                    <a:pt x="393" y="12"/>
                    <a:pt x="393" y="12"/>
                    <a:pt x="393" y="12"/>
                  </a:cubicBezTo>
                  <a:cubicBezTo>
                    <a:pt x="393" y="11"/>
                    <a:pt x="394" y="12"/>
                    <a:pt x="394" y="11"/>
                  </a:cubicBezTo>
                  <a:cubicBezTo>
                    <a:pt x="393" y="11"/>
                    <a:pt x="390" y="12"/>
                    <a:pt x="389" y="12"/>
                  </a:cubicBezTo>
                  <a:cubicBezTo>
                    <a:pt x="387" y="13"/>
                    <a:pt x="385" y="15"/>
                    <a:pt x="382" y="15"/>
                  </a:cubicBezTo>
                  <a:cubicBezTo>
                    <a:pt x="384" y="15"/>
                    <a:pt x="382" y="13"/>
                    <a:pt x="383" y="13"/>
                  </a:cubicBezTo>
                  <a:cubicBezTo>
                    <a:pt x="378" y="17"/>
                    <a:pt x="378" y="17"/>
                    <a:pt x="378" y="17"/>
                  </a:cubicBezTo>
                  <a:cubicBezTo>
                    <a:pt x="377" y="17"/>
                    <a:pt x="378" y="15"/>
                    <a:pt x="377" y="16"/>
                  </a:cubicBezTo>
                  <a:cubicBezTo>
                    <a:pt x="377" y="16"/>
                    <a:pt x="376" y="16"/>
                    <a:pt x="376" y="17"/>
                  </a:cubicBezTo>
                  <a:cubicBezTo>
                    <a:pt x="375" y="17"/>
                    <a:pt x="372" y="17"/>
                    <a:pt x="371" y="15"/>
                  </a:cubicBezTo>
                  <a:cubicBezTo>
                    <a:pt x="371" y="15"/>
                    <a:pt x="373" y="15"/>
                    <a:pt x="372" y="14"/>
                  </a:cubicBezTo>
                  <a:cubicBezTo>
                    <a:pt x="370" y="14"/>
                    <a:pt x="370" y="15"/>
                    <a:pt x="368" y="15"/>
                  </a:cubicBezTo>
                  <a:cubicBezTo>
                    <a:pt x="368" y="15"/>
                    <a:pt x="368" y="15"/>
                    <a:pt x="368" y="15"/>
                  </a:cubicBezTo>
                  <a:cubicBezTo>
                    <a:pt x="367" y="14"/>
                    <a:pt x="364" y="15"/>
                    <a:pt x="366" y="16"/>
                  </a:cubicBezTo>
                  <a:cubicBezTo>
                    <a:pt x="366" y="17"/>
                    <a:pt x="365" y="15"/>
                    <a:pt x="367" y="16"/>
                  </a:cubicBezTo>
                  <a:cubicBezTo>
                    <a:pt x="366" y="17"/>
                    <a:pt x="364" y="17"/>
                    <a:pt x="362" y="17"/>
                  </a:cubicBezTo>
                  <a:cubicBezTo>
                    <a:pt x="362" y="17"/>
                    <a:pt x="362" y="16"/>
                    <a:pt x="363" y="16"/>
                  </a:cubicBezTo>
                  <a:cubicBezTo>
                    <a:pt x="360" y="17"/>
                    <a:pt x="357" y="18"/>
                    <a:pt x="355" y="18"/>
                  </a:cubicBezTo>
                  <a:cubicBezTo>
                    <a:pt x="355" y="19"/>
                    <a:pt x="356" y="17"/>
                    <a:pt x="356" y="17"/>
                  </a:cubicBezTo>
                  <a:cubicBezTo>
                    <a:pt x="353" y="16"/>
                    <a:pt x="349" y="19"/>
                    <a:pt x="346" y="17"/>
                  </a:cubicBezTo>
                  <a:cubicBezTo>
                    <a:pt x="346" y="17"/>
                    <a:pt x="346" y="18"/>
                    <a:pt x="346" y="18"/>
                  </a:cubicBezTo>
                  <a:cubicBezTo>
                    <a:pt x="344" y="18"/>
                    <a:pt x="345" y="17"/>
                    <a:pt x="343" y="17"/>
                  </a:cubicBezTo>
                  <a:cubicBezTo>
                    <a:pt x="343" y="16"/>
                    <a:pt x="342" y="17"/>
                    <a:pt x="341" y="18"/>
                  </a:cubicBezTo>
                  <a:cubicBezTo>
                    <a:pt x="340" y="18"/>
                    <a:pt x="341" y="17"/>
                    <a:pt x="342" y="17"/>
                  </a:cubicBezTo>
                  <a:cubicBezTo>
                    <a:pt x="340" y="18"/>
                    <a:pt x="334" y="19"/>
                    <a:pt x="330" y="18"/>
                  </a:cubicBezTo>
                  <a:cubicBezTo>
                    <a:pt x="330" y="18"/>
                    <a:pt x="328" y="20"/>
                    <a:pt x="327" y="19"/>
                  </a:cubicBezTo>
                  <a:cubicBezTo>
                    <a:pt x="327" y="18"/>
                    <a:pt x="327" y="18"/>
                    <a:pt x="327" y="18"/>
                  </a:cubicBezTo>
                  <a:cubicBezTo>
                    <a:pt x="327" y="17"/>
                    <a:pt x="324" y="18"/>
                    <a:pt x="324" y="17"/>
                  </a:cubicBezTo>
                  <a:cubicBezTo>
                    <a:pt x="322" y="19"/>
                    <a:pt x="331" y="16"/>
                    <a:pt x="329" y="17"/>
                  </a:cubicBezTo>
                  <a:cubicBezTo>
                    <a:pt x="328" y="16"/>
                    <a:pt x="325" y="19"/>
                    <a:pt x="326" y="17"/>
                  </a:cubicBezTo>
                  <a:cubicBezTo>
                    <a:pt x="324" y="17"/>
                    <a:pt x="323" y="19"/>
                    <a:pt x="321" y="18"/>
                  </a:cubicBezTo>
                  <a:cubicBezTo>
                    <a:pt x="321" y="18"/>
                    <a:pt x="322" y="16"/>
                    <a:pt x="321" y="16"/>
                  </a:cubicBezTo>
                  <a:cubicBezTo>
                    <a:pt x="319" y="16"/>
                    <a:pt x="320" y="17"/>
                    <a:pt x="318" y="17"/>
                  </a:cubicBezTo>
                  <a:cubicBezTo>
                    <a:pt x="317" y="17"/>
                    <a:pt x="317" y="17"/>
                    <a:pt x="317" y="17"/>
                  </a:cubicBezTo>
                  <a:cubicBezTo>
                    <a:pt x="317" y="19"/>
                    <a:pt x="315" y="17"/>
                    <a:pt x="316" y="19"/>
                  </a:cubicBezTo>
                  <a:cubicBezTo>
                    <a:pt x="316" y="18"/>
                    <a:pt x="312" y="19"/>
                    <a:pt x="313" y="17"/>
                  </a:cubicBezTo>
                  <a:cubicBezTo>
                    <a:pt x="313" y="16"/>
                    <a:pt x="313" y="16"/>
                    <a:pt x="313" y="16"/>
                  </a:cubicBezTo>
                  <a:cubicBezTo>
                    <a:pt x="312" y="16"/>
                    <a:pt x="311" y="17"/>
                    <a:pt x="310" y="18"/>
                  </a:cubicBezTo>
                  <a:cubicBezTo>
                    <a:pt x="310" y="18"/>
                    <a:pt x="310" y="17"/>
                    <a:pt x="310" y="17"/>
                  </a:cubicBezTo>
                  <a:cubicBezTo>
                    <a:pt x="310" y="20"/>
                    <a:pt x="308" y="17"/>
                    <a:pt x="306" y="19"/>
                  </a:cubicBezTo>
                  <a:cubicBezTo>
                    <a:pt x="304" y="18"/>
                    <a:pt x="301" y="19"/>
                    <a:pt x="300" y="17"/>
                  </a:cubicBezTo>
                  <a:cubicBezTo>
                    <a:pt x="298" y="18"/>
                    <a:pt x="297" y="19"/>
                    <a:pt x="295" y="18"/>
                  </a:cubicBezTo>
                  <a:cubicBezTo>
                    <a:pt x="295" y="18"/>
                    <a:pt x="296" y="18"/>
                    <a:pt x="296" y="17"/>
                  </a:cubicBezTo>
                  <a:cubicBezTo>
                    <a:pt x="295" y="17"/>
                    <a:pt x="294" y="17"/>
                    <a:pt x="293" y="18"/>
                  </a:cubicBezTo>
                  <a:cubicBezTo>
                    <a:pt x="293" y="17"/>
                    <a:pt x="291" y="16"/>
                    <a:pt x="289" y="15"/>
                  </a:cubicBezTo>
                  <a:cubicBezTo>
                    <a:pt x="288" y="16"/>
                    <a:pt x="288" y="17"/>
                    <a:pt x="288" y="18"/>
                  </a:cubicBezTo>
                  <a:cubicBezTo>
                    <a:pt x="287" y="16"/>
                    <a:pt x="283" y="20"/>
                    <a:pt x="282" y="17"/>
                  </a:cubicBezTo>
                  <a:cubicBezTo>
                    <a:pt x="282" y="17"/>
                    <a:pt x="284" y="16"/>
                    <a:pt x="283" y="16"/>
                  </a:cubicBezTo>
                  <a:cubicBezTo>
                    <a:pt x="281" y="13"/>
                    <a:pt x="280" y="17"/>
                    <a:pt x="277" y="16"/>
                  </a:cubicBezTo>
                  <a:cubicBezTo>
                    <a:pt x="278" y="18"/>
                    <a:pt x="278" y="18"/>
                    <a:pt x="278" y="18"/>
                  </a:cubicBezTo>
                  <a:cubicBezTo>
                    <a:pt x="277" y="17"/>
                    <a:pt x="274" y="19"/>
                    <a:pt x="274" y="17"/>
                  </a:cubicBezTo>
                  <a:cubicBezTo>
                    <a:pt x="273" y="18"/>
                    <a:pt x="271" y="17"/>
                    <a:pt x="272" y="18"/>
                  </a:cubicBezTo>
                  <a:cubicBezTo>
                    <a:pt x="268" y="17"/>
                    <a:pt x="262" y="19"/>
                    <a:pt x="259" y="16"/>
                  </a:cubicBezTo>
                  <a:cubicBezTo>
                    <a:pt x="259" y="16"/>
                    <a:pt x="257" y="16"/>
                    <a:pt x="258" y="17"/>
                  </a:cubicBezTo>
                  <a:cubicBezTo>
                    <a:pt x="259" y="18"/>
                    <a:pt x="259" y="16"/>
                    <a:pt x="259" y="17"/>
                  </a:cubicBezTo>
                  <a:cubicBezTo>
                    <a:pt x="259" y="17"/>
                    <a:pt x="259" y="17"/>
                    <a:pt x="259" y="18"/>
                  </a:cubicBezTo>
                  <a:cubicBezTo>
                    <a:pt x="257" y="17"/>
                    <a:pt x="256" y="17"/>
                    <a:pt x="258" y="15"/>
                  </a:cubicBezTo>
                  <a:cubicBezTo>
                    <a:pt x="255" y="14"/>
                    <a:pt x="255" y="19"/>
                    <a:pt x="251" y="18"/>
                  </a:cubicBezTo>
                  <a:cubicBezTo>
                    <a:pt x="251" y="17"/>
                    <a:pt x="251" y="17"/>
                    <a:pt x="250" y="17"/>
                  </a:cubicBezTo>
                  <a:cubicBezTo>
                    <a:pt x="248" y="18"/>
                    <a:pt x="248" y="18"/>
                    <a:pt x="248" y="18"/>
                  </a:cubicBezTo>
                  <a:cubicBezTo>
                    <a:pt x="246" y="18"/>
                    <a:pt x="247" y="16"/>
                    <a:pt x="247" y="15"/>
                  </a:cubicBezTo>
                  <a:cubicBezTo>
                    <a:pt x="246" y="15"/>
                    <a:pt x="244" y="15"/>
                    <a:pt x="243" y="16"/>
                  </a:cubicBezTo>
                  <a:cubicBezTo>
                    <a:pt x="242" y="14"/>
                    <a:pt x="242" y="14"/>
                    <a:pt x="242" y="14"/>
                  </a:cubicBezTo>
                  <a:cubicBezTo>
                    <a:pt x="243" y="16"/>
                    <a:pt x="241" y="15"/>
                    <a:pt x="240" y="16"/>
                  </a:cubicBezTo>
                  <a:cubicBezTo>
                    <a:pt x="241" y="15"/>
                    <a:pt x="241" y="15"/>
                    <a:pt x="241" y="15"/>
                  </a:cubicBezTo>
                  <a:cubicBezTo>
                    <a:pt x="241" y="15"/>
                    <a:pt x="239" y="15"/>
                    <a:pt x="239" y="15"/>
                  </a:cubicBezTo>
                  <a:cubicBezTo>
                    <a:pt x="239" y="16"/>
                    <a:pt x="240" y="16"/>
                    <a:pt x="241" y="17"/>
                  </a:cubicBezTo>
                  <a:cubicBezTo>
                    <a:pt x="240" y="17"/>
                    <a:pt x="239" y="17"/>
                    <a:pt x="239" y="18"/>
                  </a:cubicBezTo>
                  <a:cubicBezTo>
                    <a:pt x="239" y="16"/>
                    <a:pt x="237" y="17"/>
                    <a:pt x="236" y="17"/>
                  </a:cubicBezTo>
                  <a:cubicBezTo>
                    <a:pt x="235" y="16"/>
                    <a:pt x="234" y="18"/>
                    <a:pt x="234" y="18"/>
                  </a:cubicBezTo>
                  <a:cubicBezTo>
                    <a:pt x="234" y="17"/>
                    <a:pt x="232" y="18"/>
                    <a:pt x="233" y="17"/>
                  </a:cubicBezTo>
                  <a:cubicBezTo>
                    <a:pt x="233" y="16"/>
                    <a:pt x="234" y="17"/>
                    <a:pt x="235" y="17"/>
                  </a:cubicBezTo>
                  <a:cubicBezTo>
                    <a:pt x="234" y="16"/>
                    <a:pt x="234" y="15"/>
                    <a:pt x="232" y="16"/>
                  </a:cubicBezTo>
                  <a:cubicBezTo>
                    <a:pt x="231" y="16"/>
                    <a:pt x="233" y="18"/>
                    <a:pt x="231" y="18"/>
                  </a:cubicBezTo>
                  <a:cubicBezTo>
                    <a:pt x="231" y="17"/>
                    <a:pt x="231" y="17"/>
                    <a:pt x="232" y="16"/>
                  </a:cubicBezTo>
                  <a:cubicBezTo>
                    <a:pt x="230" y="16"/>
                    <a:pt x="230" y="16"/>
                    <a:pt x="230" y="16"/>
                  </a:cubicBezTo>
                  <a:cubicBezTo>
                    <a:pt x="230" y="17"/>
                    <a:pt x="230" y="17"/>
                    <a:pt x="230" y="17"/>
                  </a:cubicBezTo>
                  <a:cubicBezTo>
                    <a:pt x="229" y="16"/>
                    <a:pt x="229" y="16"/>
                    <a:pt x="229" y="16"/>
                  </a:cubicBezTo>
                  <a:cubicBezTo>
                    <a:pt x="229" y="17"/>
                    <a:pt x="226" y="17"/>
                    <a:pt x="226" y="18"/>
                  </a:cubicBezTo>
                  <a:cubicBezTo>
                    <a:pt x="225" y="18"/>
                    <a:pt x="224" y="17"/>
                    <a:pt x="223" y="17"/>
                  </a:cubicBezTo>
                  <a:cubicBezTo>
                    <a:pt x="223" y="17"/>
                    <a:pt x="223" y="17"/>
                    <a:pt x="223" y="17"/>
                  </a:cubicBezTo>
                  <a:cubicBezTo>
                    <a:pt x="222" y="16"/>
                    <a:pt x="220" y="17"/>
                    <a:pt x="219" y="17"/>
                  </a:cubicBezTo>
                  <a:cubicBezTo>
                    <a:pt x="219" y="17"/>
                    <a:pt x="219" y="17"/>
                    <a:pt x="219" y="17"/>
                  </a:cubicBezTo>
                  <a:cubicBezTo>
                    <a:pt x="218" y="17"/>
                    <a:pt x="217" y="17"/>
                    <a:pt x="216" y="18"/>
                  </a:cubicBezTo>
                  <a:cubicBezTo>
                    <a:pt x="214" y="17"/>
                    <a:pt x="215" y="13"/>
                    <a:pt x="214" y="15"/>
                  </a:cubicBezTo>
                  <a:cubicBezTo>
                    <a:pt x="212" y="15"/>
                    <a:pt x="211" y="17"/>
                    <a:pt x="212" y="18"/>
                  </a:cubicBezTo>
                  <a:cubicBezTo>
                    <a:pt x="209" y="17"/>
                    <a:pt x="205" y="19"/>
                    <a:pt x="202" y="17"/>
                  </a:cubicBezTo>
                  <a:cubicBezTo>
                    <a:pt x="202" y="17"/>
                    <a:pt x="202" y="18"/>
                    <a:pt x="201" y="18"/>
                  </a:cubicBezTo>
                  <a:cubicBezTo>
                    <a:pt x="197" y="17"/>
                    <a:pt x="192" y="19"/>
                    <a:pt x="188" y="17"/>
                  </a:cubicBezTo>
                  <a:cubicBezTo>
                    <a:pt x="190" y="16"/>
                    <a:pt x="188" y="16"/>
                    <a:pt x="188" y="15"/>
                  </a:cubicBezTo>
                  <a:cubicBezTo>
                    <a:pt x="187" y="16"/>
                    <a:pt x="187" y="14"/>
                    <a:pt x="187" y="16"/>
                  </a:cubicBezTo>
                  <a:cubicBezTo>
                    <a:pt x="187" y="17"/>
                    <a:pt x="187" y="17"/>
                    <a:pt x="188" y="18"/>
                  </a:cubicBezTo>
                  <a:cubicBezTo>
                    <a:pt x="185" y="18"/>
                    <a:pt x="181" y="18"/>
                    <a:pt x="180" y="17"/>
                  </a:cubicBezTo>
                  <a:cubicBezTo>
                    <a:pt x="181" y="18"/>
                    <a:pt x="180" y="18"/>
                    <a:pt x="179" y="18"/>
                  </a:cubicBezTo>
                  <a:cubicBezTo>
                    <a:pt x="180" y="17"/>
                    <a:pt x="178" y="16"/>
                    <a:pt x="176" y="17"/>
                  </a:cubicBezTo>
                  <a:cubicBezTo>
                    <a:pt x="176" y="18"/>
                    <a:pt x="176" y="18"/>
                    <a:pt x="176" y="18"/>
                  </a:cubicBezTo>
                  <a:cubicBezTo>
                    <a:pt x="175" y="17"/>
                    <a:pt x="175" y="17"/>
                    <a:pt x="175" y="17"/>
                  </a:cubicBezTo>
                  <a:cubicBezTo>
                    <a:pt x="174" y="17"/>
                    <a:pt x="174" y="19"/>
                    <a:pt x="173" y="18"/>
                  </a:cubicBezTo>
                  <a:cubicBezTo>
                    <a:pt x="172" y="17"/>
                    <a:pt x="172" y="17"/>
                    <a:pt x="172" y="17"/>
                  </a:cubicBezTo>
                  <a:cubicBezTo>
                    <a:pt x="171" y="18"/>
                    <a:pt x="169" y="19"/>
                    <a:pt x="167" y="18"/>
                  </a:cubicBezTo>
                  <a:cubicBezTo>
                    <a:pt x="166" y="17"/>
                    <a:pt x="166" y="17"/>
                    <a:pt x="166" y="17"/>
                  </a:cubicBezTo>
                  <a:cubicBezTo>
                    <a:pt x="165" y="17"/>
                    <a:pt x="164" y="18"/>
                    <a:pt x="165" y="18"/>
                  </a:cubicBezTo>
                  <a:cubicBezTo>
                    <a:pt x="162" y="17"/>
                    <a:pt x="160" y="17"/>
                    <a:pt x="160" y="16"/>
                  </a:cubicBezTo>
                  <a:cubicBezTo>
                    <a:pt x="155" y="19"/>
                    <a:pt x="147" y="19"/>
                    <a:pt x="142" y="19"/>
                  </a:cubicBezTo>
                  <a:cubicBezTo>
                    <a:pt x="142" y="18"/>
                    <a:pt x="142" y="18"/>
                    <a:pt x="142" y="18"/>
                  </a:cubicBezTo>
                  <a:cubicBezTo>
                    <a:pt x="140" y="17"/>
                    <a:pt x="141" y="19"/>
                    <a:pt x="140" y="19"/>
                  </a:cubicBezTo>
                  <a:cubicBezTo>
                    <a:pt x="141" y="18"/>
                    <a:pt x="139" y="17"/>
                    <a:pt x="140" y="16"/>
                  </a:cubicBezTo>
                  <a:cubicBezTo>
                    <a:pt x="138" y="15"/>
                    <a:pt x="137" y="17"/>
                    <a:pt x="136" y="18"/>
                  </a:cubicBezTo>
                  <a:cubicBezTo>
                    <a:pt x="136" y="19"/>
                    <a:pt x="137" y="17"/>
                    <a:pt x="137" y="18"/>
                  </a:cubicBezTo>
                  <a:cubicBezTo>
                    <a:pt x="137" y="19"/>
                    <a:pt x="134" y="18"/>
                    <a:pt x="133" y="19"/>
                  </a:cubicBezTo>
                  <a:cubicBezTo>
                    <a:pt x="133" y="18"/>
                    <a:pt x="133" y="17"/>
                    <a:pt x="134" y="17"/>
                  </a:cubicBezTo>
                  <a:cubicBezTo>
                    <a:pt x="132" y="17"/>
                    <a:pt x="132" y="17"/>
                    <a:pt x="132" y="17"/>
                  </a:cubicBezTo>
                  <a:cubicBezTo>
                    <a:pt x="131" y="16"/>
                    <a:pt x="136" y="14"/>
                    <a:pt x="134" y="12"/>
                  </a:cubicBezTo>
                  <a:cubicBezTo>
                    <a:pt x="133" y="12"/>
                    <a:pt x="133" y="12"/>
                    <a:pt x="133" y="12"/>
                  </a:cubicBezTo>
                  <a:cubicBezTo>
                    <a:pt x="132" y="11"/>
                    <a:pt x="136" y="10"/>
                    <a:pt x="133" y="10"/>
                  </a:cubicBezTo>
                  <a:cubicBezTo>
                    <a:pt x="132" y="11"/>
                    <a:pt x="131" y="13"/>
                    <a:pt x="132" y="14"/>
                  </a:cubicBezTo>
                  <a:cubicBezTo>
                    <a:pt x="129" y="14"/>
                    <a:pt x="131" y="17"/>
                    <a:pt x="128" y="17"/>
                  </a:cubicBezTo>
                  <a:cubicBezTo>
                    <a:pt x="127" y="16"/>
                    <a:pt x="130" y="17"/>
                    <a:pt x="129" y="16"/>
                  </a:cubicBezTo>
                  <a:cubicBezTo>
                    <a:pt x="128" y="14"/>
                    <a:pt x="127" y="16"/>
                    <a:pt x="125" y="16"/>
                  </a:cubicBezTo>
                  <a:cubicBezTo>
                    <a:pt x="127" y="16"/>
                    <a:pt x="126" y="18"/>
                    <a:pt x="125" y="18"/>
                  </a:cubicBezTo>
                  <a:cubicBezTo>
                    <a:pt x="123" y="17"/>
                    <a:pt x="126" y="17"/>
                    <a:pt x="124" y="17"/>
                  </a:cubicBezTo>
                  <a:cubicBezTo>
                    <a:pt x="123" y="17"/>
                    <a:pt x="121" y="18"/>
                    <a:pt x="123" y="19"/>
                  </a:cubicBezTo>
                  <a:cubicBezTo>
                    <a:pt x="122" y="21"/>
                    <a:pt x="121" y="18"/>
                    <a:pt x="119" y="20"/>
                  </a:cubicBezTo>
                  <a:cubicBezTo>
                    <a:pt x="119" y="18"/>
                    <a:pt x="122" y="16"/>
                    <a:pt x="119" y="16"/>
                  </a:cubicBezTo>
                  <a:cubicBezTo>
                    <a:pt x="120" y="17"/>
                    <a:pt x="116" y="17"/>
                    <a:pt x="118" y="20"/>
                  </a:cubicBezTo>
                  <a:cubicBezTo>
                    <a:pt x="117" y="19"/>
                    <a:pt x="117" y="18"/>
                    <a:pt x="117" y="17"/>
                  </a:cubicBezTo>
                  <a:cubicBezTo>
                    <a:pt x="116" y="16"/>
                    <a:pt x="114" y="20"/>
                    <a:pt x="114" y="17"/>
                  </a:cubicBezTo>
                  <a:cubicBezTo>
                    <a:pt x="113" y="18"/>
                    <a:pt x="113" y="18"/>
                    <a:pt x="113" y="18"/>
                  </a:cubicBezTo>
                  <a:cubicBezTo>
                    <a:pt x="113" y="18"/>
                    <a:pt x="112" y="18"/>
                    <a:pt x="111" y="17"/>
                  </a:cubicBezTo>
                  <a:cubicBezTo>
                    <a:pt x="110" y="17"/>
                    <a:pt x="108" y="19"/>
                    <a:pt x="108" y="16"/>
                  </a:cubicBezTo>
                  <a:cubicBezTo>
                    <a:pt x="107" y="17"/>
                    <a:pt x="105" y="17"/>
                    <a:pt x="106" y="18"/>
                  </a:cubicBezTo>
                  <a:cubicBezTo>
                    <a:pt x="107" y="19"/>
                    <a:pt x="108" y="17"/>
                    <a:pt x="109" y="19"/>
                  </a:cubicBezTo>
                  <a:cubicBezTo>
                    <a:pt x="107" y="17"/>
                    <a:pt x="106" y="19"/>
                    <a:pt x="105" y="20"/>
                  </a:cubicBezTo>
                  <a:cubicBezTo>
                    <a:pt x="105" y="19"/>
                    <a:pt x="105" y="19"/>
                    <a:pt x="105" y="19"/>
                  </a:cubicBezTo>
                  <a:cubicBezTo>
                    <a:pt x="105" y="19"/>
                    <a:pt x="103" y="19"/>
                    <a:pt x="103" y="20"/>
                  </a:cubicBezTo>
                  <a:cubicBezTo>
                    <a:pt x="103" y="19"/>
                    <a:pt x="103" y="19"/>
                    <a:pt x="103" y="19"/>
                  </a:cubicBezTo>
                  <a:cubicBezTo>
                    <a:pt x="102" y="20"/>
                    <a:pt x="102" y="20"/>
                    <a:pt x="102" y="20"/>
                  </a:cubicBezTo>
                  <a:cubicBezTo>
                    <a:pt x="100" y="20"/>
                    <a:pt x="101" y="18"/>
                    <a:pt x="99" y="18"/>
                  </a:cubicBezTo>
                  <a:cubicBezTo>
                    <a:pt x="101" y="17"/>
                    <a:pt x="101" y="17"/>
                    <a:pt x="101" y="17"/>
                  </a:cubicBezTo>
                  <a:cubicBezTo>
                    <a:pt x="101" y="17"/>
                    <a:pt x="100" y="16"/>
                    <a:pt x="99" y="16"/>
                  </a:cubicBezTo>
                  <a:cubicBezTo>
                    <a:pt x="98" y="18"/>
                    <a:pt x="97" y="19"/>
                    <a:pt x="97" y="20"/>
                  </a:cubicBezTo>
                  <a:cubicBezTo>
                    <a:pt x="96" y="20"/>
                    <a:pt x="97" y="19"/>
                    <a:pt x="95" y="20"/>
                  </a:cubicBezTo>
                  <a:cubicBezTo>
                    <a:pt x="97" y="18"/>
                    <a:pt x="97" y="18"/>
                    <a:pt x="97" y="18"/>
                  </a:cubicBezTo>
                  <a:cubicBezTo>
                    <a:pt x="97" y="18"/>
                    <a:pt x="96" y="16"/>
                    <a:pt x="94" y="16"/>
                  </a:cubicBezTo>
                  <a:cubicBezTo>
                    <a:pt x="93" y="17"/>
                    <a:pt x="91" y="18"/>
                    <a:pt x="93" y="19"/>
                  </a:cubicBezTo>
                  <a:cubicBezTo>
                    <a:pt x="92" y="19"/>
                    <a:pt x="91" y="18"/>
                    <a:pt x="92" y="18"/>
                  </a:cubicBezTo>
                  <a:cubicBezTo>
                    <a:pt x="90" y="18"/>
                    <a:pt x="92" y="19"/>
                    <a:pt x="90" y="19"/>
                  </a:cubicBezTo>
                  <a:cubicBezTo>
                    <a:pt x="90" y="19"/>
                    <a:pt x="87" y="18"/>
                    <a:pt x="86" y="16"/>
                  </a:cubicBezTo>
                  <a:cubicBezTo>
                    <a:pt x="88" y="15"/>
                    <a:pt x="88" y="15"/>
                    <a:pt x="88" y="15"/>
                  </a:cubicBezTo>
                  <a:cubicBezTo>
                    <a:pt x="87" y="15"/>
                    <a:pt x="87" y="15"/>
                    <a:pt x="87" y="15"/>
                  </a:cubicBezTo>
                  <a:cubicBezTo>
                    <a:pt x="88" y="13"/>
                    <a:pt x="86" y="13"/>
                    <a:pt x="87" y="12"/>
                  </a:cubicBezTo>
                  <a:cubicBezTo>
                    <a:pt x="86" y="12"/>
                    <a:pt x="85" y="12"/>
                    <a:pt x="84" y="12"/>
                  </a:cubicBezTo>
                  <a:cubicBezTo>
                    <a:pt x="87" y="15"/>
                    <a:pt x="82" y="16"/>
                    <a:pt x="82" y="18"/>
                  </a:cubicBezTo>
                  <a:cubicBezTo>
                    <a:pt x="79" y="19"/>
                    <a:pt x="81" y="13"/>
                    <a:pt x="77" y="16"/>
                  </a:cubicBezTo>
                  <a:cubicBezTo>
                    <a:pt x="78" y="17"/>
                    <a:pt x="76" y="19"/>
                    <a:pt x="78" y="18"/>
                  </a:cubicBezTo>
                  <a:cubicBezTo>
                    <a:pt x="76" y="18"/>
                    <a:pt x="77" y="20"/>
                    <a:pt x="74" y="19"/>
                  </a:cubicBezTo>
                  <a:cubicBezTo>
                    <a:pt x="76" y="18"/>
                    <a:pt x="73" y="17"/>
                    <a:pt x="75" y="15"/>
                  </a:cubicBezTo>
                  <a:cubicBezTo>
                    <a:pt x="75" y="16"/>
                    <a:pt x="76" y="16"/>
                    <a:pt x="77" y="16"/>
                  </a:cubicBezTo>
                  <a:cubicBezTo>
                    <a:pt x="76" y="15"/>
                    <a:pt x="77" y="13"/>
                    <a:pt x="75" y="13"/>
                  </a:cubicBezTo>
                  <a:cubicBezTo>
                    <a:pt x="74" y="14"/>
                    <a:pt x="72" y="14"/>
                    <a:pt x="72" y="15"/>
                  </a:cubicBezTo>
                  <a:cubicBezTo>
                    <a:pt x="72" y="16"/>
                    <a:pt x="74" y="15"/>
                    <a:pt x="73" y="16"/>
                  </a:cubicBezTo>
                  <a:cubicBezTo>
                    <a:pt x="71" y="17"/>
                    <a:pt x="71" y="15"/>
                    <a:pt x="70" y="17"/>
                  </a:cubicBezTo>
                  <a:cubicBezTo>
                    <a:pt x="71" y="17"/>
                    <a:pt x="71" y="18"/>
                    <a:pt x="71" y="19"/>
                  </a:cubicBezTo>
                  <a:cubicBezTo>
                    <a:pt x="70" y="20"/>
                    <a:pt x="70" y="20"/>
                    <a:pt x="70" y="20"/>
                  </a:cubicBezTo>
                  <a:cubicBezTo>
                    <a:pt x="70" y="19"/>
                    <a:pt x="70" y="19"/>
                    <a:pt x="70" y="19"/>
                  </a:cubicBezTo>
                  <a:cubicBezTo>
                    <a:pt x="67" y="18"/>
                    <a:pt x="69" y="20"/>
                    <a:pt x="66" y="20"/>
                  </a:cubicBezTo>
                  <a:cubicBezTo>
                    <a:pt x="65" y="18"/>
                    <a:pt x="65" y="18"/>
                    <a:pt x="65" y="18"/>
                  </a:cubicBezTo>
                  <a:cubicBezTo>
                    <a:pt x="66" y="17"/>
                    <a:pt x="69" y="19"/>
                    <a:pt x="69" y="16"/>
                  </a:cubicBezTo>
                  <a:cubicBezTo>
                    <a:pt x="67" y="16"/>
                    <a:pt x="66" y="18"/>
                    <a:pt x="64" y="17"/>
                  </a:cubicBezTo>
                  <a:cubicBezTo>
                    <a:pt x="66" y="16"/>
                    <a:pt x="66" y="16"/>
                    <a:pt x="66" y="16"/>
                  </a:cubicBezTo>
                  <a:cubicBezTo>
                    <a:pt x="65" y="16"/>
                    <a:pt x="65" y="13"/>
                    <a:pt x="62" y="15"/>
                  </a:cubicBezTo>
                  <a:cubicBezTo>
                    <a:pt x="61" y="16"/>
                    <a:pt x="62" y="16"/>
                    <a:pt x="61" y="17"/>
                  </a:cubicBezTo>
                  <a:cubicBezTo>
                    <a:pt x="59" y="17"/>
                    <a:pt x="58" y="18"/>
                    <a:pt x="56" y="18"/>
                  </a:cubicBezTo>
                  <a:cubicBezTo>
                    <a:pt x="56" y="16"/>
                    <a:pt x="52" y="18"/>
                    <a:pt x="55" y="16"/>
                  </a:cubicBezTo>
                  <a:cubicBezTo>
                    <a:pt x="55" y="17"/>
                    <a:pt x="60" y="17"/>
                    <a:pt x="61" y="15"/>
                  </a:cubicBezTo>
                  <a:cubicBezTo>
                    <a:pt x="60" y="13"/>
                    <a:pt x="63" y="16"/>
                    <a:pt x="64" y="13"/>
                  </a:cubicBezTo>
                  <a:cubicBezTo>
                    <a:pt x="61" y="13"/>
                    <a:pt x="62" y="11"/>
                    <a:pt x="61" y="10"/>
                  </a:cubicBezTo>
                  <a:cubicBezTo>
                    <a:pt x="61" y="10"/>
                    <a:pt x="60" y="10"/>
                    <a:pt x="60" y="11"/>
                  </a:cubicBezTo>
                  <a:cubicBezTo>
                    <a:pt x="59" y="12"/>
                    <a:pt x="60" y="12"/>
                    <a:pt x="60" y="13"/>
                  </a:cubicBezTo>
                  <a:cubicBezTo>
                    <a:pt x="57" y="13"/>
                    <a:pt x="55" y="13"/>
                    <a:pt x="53" y="15"/>
                  </a:cubicBezTo>
                  <a:cubicBezTo>
                    <a:pt x="53" y="14"/>
                    <a:pt x="53" y="13"/>
                    <a:pt x="54" y="13"/>
                  </a:cubicBezTo>
                  <a:cubicBezTo>
                    <a:pt x="51" y="13"/>
                    <a:pt x="48" y="13"/>
                    <a:pt x="45" y="12"/>
                  </a:cubicBezTo>
                  <a:cubicBezTo>
                    <a:pt x="46" y="14"/>
                    <a:pt x="41" y="13"/>
                    <a:pt x="43" y="15"/>
                  </a:cubicBezTo>
                  <a:cubicBezTo>
                    <a:pt x="44" y="15"/>
                    <a:pt x="45" y="17"/>
                    <a:pt x="45" y="18"/>
                  </a:cubicBezTo>
                  <a:cubicBezTo>
                    <a:pt x="44" y="17"/>
                    <a:pt x="45" y="17"/>
                    <a:pt x="44" y="16"/>
                  </a:cubicBezTo>
                  <a:cubicBezTo>
                    <a:pt x="43" y="17"/>
                    <a:pt x="42" y="14"/>
                    <a:pt x="41" y="16"/>
                  </a:cubicBezTo>
                  <a:cubicBezTo>
                    <a:pt x="44" y="15"/>
                    <a:pt x="42" y="13"/>
                    <a:pt x="42" y="12"/>
                  </a:cubicBezTo>
                  <a:cubicBezTo>
                    <a:pt x="40" y="13"/>
                    <a:pt x="42" y="11"/>
                    <a:pt x="40" y="11"/>
                  </a:cubicBezTo>
                  <a:cubicBezTo>
                    <a:pt x="38" y="11"/>
                    <a:pt x="36" y="12"/>
                    <a:pt x="33" y="12"/>
                  </a:cubicBezTo>
                  <a:cubicBezTo>
                    <a:pt x="31" y="11"/>
                    <a:pt x="26" y="12"/>
                    <a:pt x="24" y="12"/>
                  </a:cubicBezTo>
                  <a:cubicBezTo>
                    <a:pt x="22" y="11"/>
                    <a:pt x="23" y="10"/>
                    <a:pt x="22" y="9"/>
                  </a:cubicBezTo>
                  <a:cubicBezTo>
                    <a:pt x="20" y="9"/>
                    <a:pt x="23" y="11"/>
                    <a:pt x="20" y="10"/>
                  </a:cubicBezTo>
                  <a:cubicBezTo>
                    <a:pt x="21" y="10"/>
                    <a:pt x="21" y="10"/>
                    <a:pt x="21" y="10"/>
                  </a:cubicBezTo>
                  <a:cubicBezTo>
                    <a:pt x="20" y="10"/>
                    <a:pt x="16" y="9"/>
                    <a:pt x="15" y="11"/>
                  </a:cubicBezTo>
                  <a:cubicBezTo>
                    <a:pt x="16" y="9"/>
                    <a:pt x="16" y="9"/>
                    <a:pt x="16" y="9"/>
                  </a:cubicBezTo>
                  <a:cubicBezTo>
                    <a:pt x="16" y="9"/>
                    <a:pt x="15" y="9"/>
                    <a:pt x="15" y="10"/>
                  </a:cubicBezTo>
                  <a:cubicBezTo>
                    <a:pt x="15" y="9"/>
                    <a:pt x="14" y="8"/>
                    <a:pt x="15" y="8"/>
                  </a:cubicBezTo>
                  <a:cubicBezTo>
                    <a:pt x="14" y="7"/>
                    <a:pt x="12" y="8"/>
                    <a:pt x="10" y="8"/>
                  </a:cubicBezTo>
                  <a:cubicBezTo>
                    <a:pt x="11" y="9"/>
                    <a:pt x="11" y="9"/>
                    <a:pt x="11" y="9"/>
                  </a:cubicBezTo>
                  <a:cubicBezTo>
                    <a:pt x="8" y="10"/>
                    <a:pt x="6" y="9"/>
                    <a:pt x="4" y="9"/>
                  </a:cubicBezTo>
                  <a:cubicBezTo>
                    <a:pt x="4" y="8"/>
                    <a:pt x="4" y="8"/>
                    <a:pt x="4" y="8"/>
                  </a:cubicBezTo>
                  <a:cubicBezTo>
                    <a:pt x="2" y="9"/>
                    <a:pt x="2" y="9"/>
                    <a:pt x="2" y="9"/>
                  </a:cubicBezTo>
                  <a:cubicBezTo>
                    <a:pt x="2" y="8"/>
                    <a:pt x="1" y="7"/>
                    <a:pt x="0" y="8"/>
                  </a:cubicBezTo>
                  <a:cubicBezTo>
                    <a:pt x="4" y="5"/>
                    <a:pt x="4" y="5"/>
                    <a:pt x="4" y="5"/>
                  </a:cubicBezTo>
                  <a:cubicBezTo>
                    <a:pt x="6" y="6"/>
                    <a:pt x="3" y="6"/>
                    <a:pt x="4" y="8"/>
                  </a:cubicBezTo>
                  <a:cubicBezTo>
                    <a:pt x="4" y="9"/>
                    <a:pt x="7" y="8"/>
                    <a:pt x="8" y="7"/>
                  </a:cubicBezTo>
                  <a:cubicBezTo>
                    <a:pt x="7" y="7"/>
                    <a:pt x="6" y="7"/>
                    <a:pt x="6" y="8"/>
                  </a:cubicBezTo>
                  <a:cubicBezTo>
                    <a:pt x="5" y="6"/>
                    <a:pt x="7" y="6"/>
                    <a:pt x="8" y="5"/>
                  </a:cubicBezTo>
                  <a:cubicBezTo>
                    <a:pt x="7" y="5"/>
                    <a:pt x="6" y="5"/>
                    <a:pt x="6" y="5"/>
                  </a:cubicBezTo>
                  <a:cubicBezTo>
                    <a:pt x="7" y="4"/>
                    <a:pt x="8" y="4"/>
                    <a:pt x="10" y="4"/>
                  </a:cubicBezTo>
                  <a:cubicBezTo>
                    <a:pt x="9" y="5"/>
                    <a:pt x="11" y="5"/>
                    <a:pt x="10" y="6"/>
                  </a:cubicBezTo>
                  <a:cubicBezTo>
                    <a:pt x="10" y="4"/>
                    <a:pt x="12" y="4"/>
                    <a:pt x="14" y="4"/>
                  </a:cubicBezTo>
                  <a:cubicBezTo>
                    <a:pt x="16" y="6"/>
                    <a:pt x="18" y="4"/>
                    <a:pt x="20" y="4"/>
                  </a:cubicBezTo>
                  <a:cubicBezTo>
                    <a:pt x="19" y="5"/>
                    <a:pt x="18" y="7"/>
                    <a:pt x="17" y="7"/>
                  </a:cubicBezTo>
                  <a:cubicBezTo>
                    <a:pt x="18" y="8"/>
                    <a:pt x="18" y="7"/>
                    <a:pt x="20" y="8"/>
                  </a:cubicBezTo>
                  <a:cubicBezTo>
                    <a:pt x="21" y="7"/>
                    <a:pt x="21" y="5"/>
                    <a:pt x="23" y="5"/>
                  </a:cubicBezTo>
                  <a:cubicBezTo>
                    <a:pt x="23" y="6"/>
                    <a:pt x="23" y="6"/>
                    <a:pt x="23" y="6"/>
                  </a:cubicBezTo>
                  <a:cubicBezTo>
                    <a:pt x="25" y="5"/>
                    <a:pt x="25" y="4"/>
                    <a:pt x="27" y="4"/>
                  </a:cubicBezTo>
                  <a:cubicBezTo>
                    <a:pt x="31" y="5"/>
                    <a:pt x="35" y="5"/>
                    <a:pt x="38" y="5"/>
                  </a:cubicBezTo>
                  <a:cubicBezTo>
                    <a:pt x="38" y="6"/>
                    <a:pt x="38" y="6"/>
                    <a:pt x="38" y="6"/>
                  </a:cubicBezTo>
                  <a:cubicBezTo>
                    <a:pt x="40" y="4"/>
                    <a:pt x="44" y="5"/>
                    <a:pt x="46" y="4"/>
                  </a:cubicBezTo>
                  <a:cubicBezTo>
                    <a:pt x="50" y="5"/>
                    <a:pt x="55" y="3"/>
                    <a:pt x="57" y="5"/>
                  </a:cubicBezTo>
                  <a:cubicBezTo>
                    <a:pt x="63" y="4"/>
                    <a:pt x="69" y="4"/>
                    <a:pt x="76" y="4"/>
                  </a:cubicBezTo>
                  <a:cubicBezTo>
                    <a:pt x="75" y="6"/>
                    <a:pt x="75" y="6"/>
                    <a:pt x="75" y="6"/>
                  </a:cubicBezTo>
                  <a:cubicBezTo>
                    <a:pt x="76" y="5"/>
                    <a:pt x="76" y="7"/>
                    <a:pt x="77" y="7"/>
                  </a:cubicBezTo>
                  <a:cubicBezTo>
                    <a:pt x="76" y="5"/>
                    <a:pt x="79" y="5"/>
                    <a:pt x="80" y="4"/>
                  </a:cubicBezTo>
                  <a:cubicBezTo>
                    <a:pt x="83" y="5"/>
                    <a:pt x="87" y="4"/>
                    <a:pt x="89" y="3"/>
                  </a:cubicBezTo>
                  <a:cubicBezTo>
                    <a:pt x="90" y="4"/>
                    <a:pt x="90" y="4"/>
                    <a:pt x="90" y="4"/>
                  </a:cubicBezTo>
                  <a:cubicBezTo>
                    <a:pt x="92" y="2"/>
                    <a:pt x="96" y="4"/>
                    <a:pt x="99" y="4"/>
                  </a:cubicBezTo>
                  <a:cubicBezTo>
                    <a:pt x="100" y="5"/>
                    <a:pt x="100" y="6"/>
                    <a:pt x="101" y="6"/>
                  </a:cubicBezTo>
                  <a:cubicBezTo>
                    <a:pt x="103" y="4"/>
                    <a:pt x="104" y="4"/>
                    <a:pt x="107" y="3"/>
                  </a:cubicBezTo>
                  <a:cubicBezTo>
                    <a:pt x="109" y="3"/>
                    <a:pt x="112" y="4"/>
                    <a:pt x="114" y="4"/>
                  </a:cubicBezTo>
                  <a:cubicBezTo>
                    <a:pt x="122" y="2"/>
                    <a:pt x="130" y="4"/>
                    <a:pt x="137" y="2"/>
                  </a:cubicBezTo>
                  <a:cubicBezTo>
                    <a:pt x="138" y="3"/>
                    <a:pt x="138" y="3"/>
                    <a:pt x="138" y="3"/>
                  </a:cubicBezTo>
                  <a:cubicBezTo>
                    <a:pt x="146" y="1"/>
                    <a:pt x="155" y="3"/>
                    <a:pt x="162" y="2"/>
                  </a:cubicBezTo>
                  <a:cubicBezTo>
                    <a:pt x="161" y="4"/>
                    <a:pt x="161" y="4"/>
                    <a:pt x="161" y="4"/>
                  </a:cubicBezTo>
                  <a:cubicBezTo>
                    <a:pt x="163" y="5"/>
                    <a:pt x="166" y="4"/>
                    <a:pt x="165" y="2"/>
                  </a:cubicBezTo>
                  <a:cubicBezTo>
                    <a:pt x="167" y="3"/>
                    <a:pt x="170" y="1"/>
                    <a:pt x="172" y="3"/>
                  </a:cubicBezTo>
                  <a:cubicBezTo>
                    <a:pt x="174" y="4"/>
                    <a:pt x="174" y="2"/>
                    <a:pt x="176" y="2"/>
                  </a:cubicBezTo>
                  <a:cubicBezTo>
                    <a:pt x="180" y="3"/>
                    <a:pt x="182" y="3"/>
                    <a:pt x="186" y="2"/>
                  </a:cubicBezTo>
                  <a:cubicBezTo>
                    <a:pt x="185" y="2"/>
                    <a:pt x="185" y="2"/>
                    <a:pt x="185" y="2"/>
                  </a:cubicBezTo>
                  <a:cubicBezTo>
                    <a:pt x="184" y="3"/>
                    <a:pt x="184" y="3"/>
                    <a:pt x="185" y="4"/>
                  </a:cubicBezTo>
                  <a:cubicBezTo>
                    <a:pt x="187" y="3"/>
                    <a:pt x="190" y="4"/>
                    <a:pt x="189" y="2"/>
                  </a:cubicBezTo>
                  <a:cubicBezTo>
                    <a:pt x="193" y="3"/>
                    <a:pt x="199" y="1"/>
                    <a:pt x="203" y="3"/>
                  </a:cubicBezTo>
                  <a:cubicBezTo>
                    <a:pt x="203" y="2"/>
                    <a:pt x="204" y="2"/>
                    <a:pt x="204" y="1"/>
                  </a:cubicBezTo>
                  <a:cubicBezTo>
                    <a:pt x="208" y="1"/>
                    <a:pt x="212" y="3"/>
                    <a:pt x="215" y="2"/>
                  </a:cubicBezTo>
                  <a:cubicBezTo>
                    <a:pt x="215" y="2"/>
                    <a:pt x="214" y="3"/>
                    <a:pt x="215" y="3"/>
                  </a:cubicBezTo>
                  <a:cubicBezTo>
                    <a:pt x="216" y="3"/>
                    <a:pt x="215" y="2"/>
                    <a:pt x="216" y="2"/>
                  </a:cubicBezTo>
                  <a:cubicBezTo>
                    <a:pt x="222" y="0"/>
                    <a:pt x="229" y="3"/>
                    <a:pt x="234" y="3"/>
                  </a:cubicBezTo>
                  <a:cubicBezTo>
                    <a:pt x="244" y="2"/>
                    <a:pt x="254" y="3"/>
                    <a:pt x="263" y="3"/>
                  </a:cubicBezTo>
                  <a:cubicBezTo>
                    <a:pt x="263" y="3"/>
                    <a:pt x="263" y="3"/>
                    <a:pt x="263" y="3"/>
                  </a:cubicBezTo>
                  <a:cubicBezTo>
                    <a:pt x="266" y="1"/>
                    <a:pt x="270" y="5"/>
                    <a:pt x="273" y="2"/>
                  </a:cubicBezTo>
                  <a:cubicBezTo>
                    <a:pt x="274" y="3"/>
                    <a:pt x="276" y="2"/>
                    <a:pt x="275" y="3"/>
                  </a:cubicBezTo>
                  <a:cubicBezTo>
                    <a:pt x="278" y="2"/>
                    <a:pt x="282" y="5"/>
                    <a:pt x="286" y="3"/>
                  </a:cubicBezTo>
                  <a:cubicBezTo>
                    <a:pt x="285" y="3"/>
                    <a:pt x="285" y="3"/>
                    <a:pt x="285" y="3"/>
                  </a:cubicBezTo>
                  <a:cubicBezTo>
                    <a:pt x="288" y="5"/>
                    <a:pt x="292" y="3"/>
                    <a:pt x="295" y="4"/>
                  </a:cubicBezTo>
                  <a:cubicBezTo>
                    <a:pt x="295" y="4"/>
                    <a:pt x="294" y="5"/>
                    <a:pt x="294" y="5"/>
                  </a:cubicBezTo>
                  <a:cubicBezTo>
                    <a:pt x="296" y="6"/>
                    <a:pt x="298" y="3"/>
                    <a:pt x="298" y="5"/>
                  </a:cubicBezTo>
                  <a:cubicBezTo>
                    <a:pt x="299" y="5"/>
                    <a:pt x="299" y="4"/>
                    <a:pt x="299" y="4"/>
                  </a:cubicBezTo>
                  <a:cubicBezTo>
                    <a:pt x="307" y="5"/>
                    <a:pt x="316" y="4"/>
                    <a:pt x="325" y="3"/>
                  </a:cubicBezTo>
                  <a:cubicBezTo>
                    <a:pt x="331" y="5"/>
                    <a:pt x="325" y="8"/>
                    <a:pt x="330" y="6"/>
                  </a:cubicBezTo>
                  <a:cubicBezTo>
                    <a:pt x="330" y="6"/>
                    <a:pt x="330" y="5"/>
                    <a:pt x="330" y="5"/>
                  </a:cubicBezTo>
                  <a:cubicBezTo>
                    <a:pt x="332" y="5"/>
                    <a:pt x="333" y="8"/>
                    <a:pt x="334" y="7"/>
                  </a:cubicBezTo>
                  <a:cubicBezTo>
                    <a:pt x="334" y="5"/>
                    <a:pt x="335" y="6"/>
                    <a:pt x="335" y="5"/>
                  </a:cubicBezTo>
                  <a:cubicBezTo>
                    <a:pt x="339" y="6"/>
                    <a:pt x="340" y="8"/>
                    <a:pt x="343" y="7"/>
                  </a:cubicBezTo>
                  <a:cubicBezTo>
                    <a:pt x="343" y="7"/>
                    <a:pt x="343" y="7"/>
                    <a:pt x="343" y="7"/>
                  </a:cubicBezTo>
                  <a:cubicBezTo>
                    <a:pt x="346" y="5"/>
                    <a:pt x="350" y="6"/>
                    <a:pt x="353" y="4"/>
                  </a:cubicBezTo>
                  <a:cubicBezTo>
                    <a:pt x="373" y="4"/>
                    <a:pt x="392" y="3"/>
                    <a:pt x="411" y="3"/>
                  </a:cubicBezTo>
                  <a:cubicBezTo>
                    <a:pt x="429" y="3"/>
                    <a:pt x="448" y="3"/>
                    <a:pt x="467" y="4"/>
                  </a:cubicBezTo>
                  <a:cubicBezTo>
                    <a:pt x="471" y="7"/>
                    <a:pt x="472" y="6"/>
                    <a:pt x="476" y="6"/>
                  </a:cubicBezTo>
                  <a:cubicBezTo>
                    <a:pt x="476" y="6"/>
                    <a:pt x="476" y="6"/>
                    <a:pt x="476" y="6"/>
                  </a:cubicBezTo>
                  <a:cubicBezTo>
                    <a:pt x="477" y="5"/>
                    <a:pt x="480" y="6"/>
                    <a:pt x="480" y="5"/>
                  </a:cubicBezTo>
                  <a:cubicBezTo>
                    <a:pt x="487" y="5"/>
                    <a:pt x="494" y="5"/>
                    <a:pt x="501" y="5"/>
                  </a:cubicBezTo>
                  <a:cubicBezTo>
                    <a:pt x="500" y="5"/>
                    <a:pt x="499" y="7"/>
                    <a:pt x="501" y="7"/>
                  </a:cubicBezTo>
                  <a:cubicBezTo>
                    <a:pt x="502" y="5"/>
                    <a:pt x="502" y="5"/>
                    <a:pt x="502" y="5"/>
                  </a:cubicBezTo>
                  <a:cubicBezTo>
                    <a:pt x="502" y="6"/>
                    <a:pt x="502" y="6"/>
                    <a:pt x="502" y="6"/>
                  </a:cubicBezTo>
                  <a:cubicBezTo>
                    <a:pt x="503" y="6"/>
                    <a:pt x="504" y="5"/>
                    <a:pt x="503" y="4"/>
                  </a:cubicBezTo>
                  <a:cubicBezTo>
                    <a:pt x="522" y="3"/>
                    <a:pt x="539" y="7"/>
                    <a:pt x="557" y="7"/>
                  </a:cubicBezTo>
                  <a:cubicBezTo>
                    <a:pt x="562" y="8"/>
                    <a:pt x="568" y="8"/>
                    <a:pt x="572" y="7"/>
                  </a:cubicBezTo>
                  <a:cubicBezTo>
                    <a:pt x="586" y="10"/>
                    <a:pt x="598" y="13"/>
                    <a:pt x="613" y="12"/>
                  </a:cubicBezTo>
                  <a:cubicBezTo>
                    <a:pt x="613" y="12"/>
                    <a:pt x="610" y="17"/>
                    <a:pt x="604" y="17"/>
                  </a:cubicBezTo>
                  <a:close/>
                </a:path>
              </a:pathLst>
            </a:custGeom>
            <a:solidFill>
              <a:schemeClr val="bg1">
                <a:lumMod val="65000"/>
              </a:schemeClr>
            </a:solidFill>
            <a:ln w="9525">
              <a:noFill/>
              <a:round/>
              <a:headEnd/>
              <a:tailEnd/>
            </a:ln>
          </p:spPr>
          <p:txBody>
            <a:bodyPr vert="horz" wrap="square" lIns="91416" tIns="45708" rIns="91416" bIns="45708" numCol="1" anchor="t" anchorCtr="0" compatLnSpc="1">
              <a:prstTxWarp prst="textNoShape">
                <a:avLst/>
              </a:prstTxWarp>
            </a:bodyPr>
            <a:lstStyle/>
            <a:p>
              <a:pPr fontAlgn="auto">
                <a:spcBef>
                  <a:spcPts val="0"/>
                </a:spcBef>
                <a:spcAft>
                  <a:spcPts val="0"/>
                </a:spcAft>
              </a:pPr>
              <a:endParaRPr lang="pl-PL">
                <a:solidFill>
                  <a:prstClr val="black"/>
                </a:solidFill>
                <a:latin typeface="+mn-lt"/>
                <a:ea typeface="+mn-ea"/>
              </a:endParaRPr>
            </a:p>
          </p:txBody>
        </p:sp>
        <p:grpSp>
          <p:nvGrpSpPr>
            <p:cNvPr id="39" name="Group 10"/>
            <p:cNvGrpSpPr/>
            <p:nvPr/>
          </p:nvGrpSpPr>
          <p:grpSpPr>
            <a:xfrm>
              <a:off x="5300639" y="3243592"/>
              <a:ext cx="360000" cy="245737"/>
              <a:chOff x="314402" y="5078711"/>
              <a:chExt cx="700148" cy="489271"/>
            </a:xfrm>
          </p:grpSpPr>
          <p:sp>
            <p:nvSpPr>
              <p:cNvPr id="58" name="Freeform 6"/>
              <p:cNvSpPr>
                <a:spLocks/>
              </p:cNvSpPr>
              <p:nvPr/>
            </p:nvSpPr>
            <p:spPr bwMode="auto">
              <a:xfrm>
                <a:off x="335460" y="5078711"/>
                <a:ext cx="679090" cy="489271"/>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adFill flip="none" rotWithShape="1">
                <a:gsLst>
                  <a:gs pos="0">
                    <a:schemeClr val="accent2">
                      <a:lumMod val="40000"/>
                      <a:lumOff val="60000"/>
                      <a:shade val="30000"/>
                      <a:satMod val="115000"/>
                    </a:schemeClr>
                  </a:gs>
                  <a:gs pos="50000">
                    <a:schemeClr val="accent2">
                      <a:lumMod val="40000"/>
                      <a:lumOff val="60000"/>
                      <a:shade val="67500"/>
                      <a:satMod val="115000"/>
                    </a:schemeClr>
                  </a:gs>
                  <a:gs pos="100000">
                    <a:schemeClr val="accent2">
                      <a:lumMod val="40000"/>
                      <a:lumOff val="60000"/>
                      <a:shade val="100000"/>
                      <a:satMod val="115000"/>
                    </a:schemeClr>
                  </a:gs>
                </a:gsLst>
                <a:lin ang="2700000" scaled="1"/>
                <a:tileRect/>
              </a:gradFill>
              <a:ln w="9525" cap="flat" cmpd="sng" algn="ctr">
                <a:solidFill>
                  <a:schemeClr val="accent5"/>
                </a:solidFill>
                <a:prstDash val="solid"/>
                <a:headEnd/>
                <a:tailEnd/>
              </a:ln>
              <a:effectLst/>
            </p:spPr>
            <p:txBody>
              <a:bodyPr vert="horz" wrap="square" lIns="71981" tIns="35991" rIns="71981" bIns="35991" numCol="1" anchor="ctr" anchorCtr="1" compatLnSpc="1">
                <a:prstTxWarp prst="textNoShape">
                  <a:avLst/>
                </a:prstTxWarp>
              </a:bodyPr>
              <a:lstStyle/>
              <a:p>
                <a:pPr algn="ctr" fontAlgn="auto">
                  <a:spcBef>
                    <a:spcPts val="0"/>
                  </a:spcBef>
                  <a:spcAft>
                    <a:spcPts val="0"/>
                  </a:spcAft>
                  <a:defRPr/>
                </a:pPr>
                <a:r>
                  <a:rPr lang="pl-PL" sz="1800" kern="0" dirty="0">
                    <a:solidFill>
                      <a:sysClr val="windowText" lastClr="000000">
                        <a:lumMod val="95000"/>
                        <a:lumOff val="5000"/>
                      </a:sysClr>
                    </a:solidFill>
                    <a:latin typeface="+mn-lt"/>
                    <a:ea typeface="+mn-ea"/>
                    <a:cs typeface="Arial" pitchFamily="34" charset="0"/>
                  </a:rPr>
                  <a:t>I</a:t>
                </a:r>
                <a:endParaRPr lang="pl-PL" sz="1800" kern="0" baseline="-16000" dirty="0">
                  <a:solidFill>
                    <a:sysClr val="windowText" lastClr="000000">
                      <a:lumMod val="95000"/>
                      <a:lumOff val="5000"/>
                    </a:sysClr>
                  </a:solidFill>
                  <a:latin typeface="+mn-lt"/>
                  <a:ea typeface="+mn-ea"/>
                  <a:cs typeface="Arial" pitchFamily="34" charset="0"/>
                </a:endParaRPr>
              </a:p>
            </p:txBody>
          </p:sp>
          <p:sp>
            <p:nvSpPr>
              <p:cNvPr id="59" name="Freeform 38"/>
              <p:cNvSpPr>
                <a:spLocks noEditPoints="1"/>
              </p:cNvSpPr>
              <p:nvPr/>
            </p:nvSpPr>
            <p:spPr bwMode="auto">
              <a:xfrm>
                <a:off x="314402" y="5078711"/>
                <a:ext cx="691022" cy="47367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solidFill>
                <a:srgbClr val="FFC000"/>
              </a:solidFill>
              <a:ln w="9525">
                <a:solidFill>
                  <a:schemeClr val="accent5"/>
                </a:solidFill>
                <a:round/>
                <a:headEnd/>
                <a:tailEnd/>
              </a:ln>
              <a:effectLst/>
            </p:spPr>
            <p:txBody>
              <a:bodyPr vert="horz" wrap="square" lIns="91416" tIns="45708" rIns="91416" bIns="45708" numCol="1" anchor="ctr" anchorCtr="0" compatLnSpc="1">
                <a:prstTxWarp prst="textNoShape">
                  <a:avLst/>
                </a:prstTxWarp>
              </a:bodyPr>
              <a:lstStyle/>
              <a:p>
                <a:pPr fontAlgn="auto">
                  <a:spcBef>
                    <a:spcPts val="0"/>
                  </a:spcBef>
                  <a:spcAft>
                    <a:spcPts val="0"/>
                  </a:spcAft>
                  <a:defRPr/>
                </a:pPr>
                <a:endParaRPr lang="pl-PL" sz="1800" kern="0">
                  <a:solidFill>
                    <a:sysClr val="windowText" lastClr="000000"/>
                  </a:solidFill>
                  <a:latin typeface="+mn-lt"/>
                  <a:ea typeface="+mn-ea"/>
                </a:endParaRPr>
              </a:p>
            </p:txBody>
          </p:sp>
        </p:grpSp>
        <p:sp>
          <p:nvSpPr>
            <p:cNvPr id="60" name="pole tekstowe 66"/>
            <p:cNvSpPr txBox="1"/>
            <p:nvPr/>
          </p:nvSpPr>
          <p:spPr>
            <a:xfrm>
              <a:off x="1752591" y="1742766"/>
              <a:ext cx="956461" cy="227994"/>
            </a:xfrm>
            <a:prstGeom prst="rect">
              <a:avLst/>
            </a:prstGeom>
            <a:noFill/>
          </p:spPr>
          <p:txBody>
            <a:bodyPr wrap="none" rtlCol="0">
              <a:spAutoFit/>
            </a:bodyPr>
            <a:lstStyle/>
            <a:p>
              <a:pPr algn="ctr" fontAlgn="auto">
                <a:spcBef>
                  <a:spcPts val="0"/>
                </a:spcBef>
                <a:spcAft>
                  <a:spcPts val="0"/>
                </a:spcAft>
              </a:pPr>
              <a:r>
                <a:rPr lang="zh-CN" altLang="en-US" sz="1050" dirty="0">
                  <a:solidFill>
                    <a:srgbClr val="003366"/>
                  </a:solidFill>
                  <a:latin typeface="+mn-lt"/>
                  <a:ea typeface="+mn-ea"/>
                </a:rPr>
                <a:t>系统分析设计</a:t>
              </a:r>
              <a:endParaRPr lang="pl-PL" sz="1050" dirty="0">
                <a:solidFill>
                  <a:srgbClr val="003366"/>
                </a:solidFill>
                <a:latin typeface="+mn-lt"/>
                <a:ea typeface="+mn-ea"/>
              </a:endParaRPr>
            </a:p>
          </p:txBody>
        </p:sp>
        <p:grpSp>
          <p:nvGrpSpPr>
            <p:cNvPr id="43" name="Grupa 57"/>
            <p:cNvGrpSpPr/>
            <p:nvPr/>
          </p:nvGrpSpPr>
          <p:grpSpPr>
            <a:xfrm>
              <a:off x="2963775" y="2581158"/>
              <a:ext cx="396000" cy="252000"/>
              <a:chOff x="5246340" y="1637308"/>
              <a:chExt cx="1384382" cy="936104"/>
            </a:xfrm>
          </p:grpSpPr>
          <p:sp>
            <p:nvSpPr>
              <p:cNvPr id="62"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adFill flip="none" rotWithShape="1">
                <a:gsLst>
                  <a:gs pos="0">
                    <a:srgbClr val="FEB80A">
                      <a:tint val="50000"/>
                      <a:satMod val="300000"/>
                    </a:srgbClr>
                  </a:gs>
                  <a:gs pos="35000">
                    <a:srgbClr val="FEB80A">
                      <a:tint val="37000"/>
                      <a:satMod val="300000"/>
                    </a:srgbClr>
                  </a:gs>
                  <a:gs pos="100000">
                    <a:srgbClr val="FEB80A">
                      <a:tint val="15000"/>
                      <a:satMod val="350000"/>
                    </a:srgbClr>
                  </a:gs>
                </a:gsLst>
                <a:lin ang="5400000" scaled="1"/>
                <a:tileRect/>
              </a:gradFill>
              <a:ln w="9525" cap="flat" cmpd="sng" algn="ctr">
                <a:solidFill>
                  <a:schemeClr val="accent5"/>
                </a:solidFill>
                <a:prstDash val="solid"/>
                <a:headEnd/>
                <a:tailEnd/>
              </a:ln>
              <a:effectLst/>
            </p:spPr>
            <p:txBody>
              <a:bodyPr vert="horz" wrap="square" lIns="71981" tIns="35991" rIns="71981" bIns="35991" numCol="1" anchor="ctr" anchorCtr="1" compatLnSpc="1">
                <a:prstTxWarp prst="textNoShape">
                  <a:avLst/>
                </a:prstTxWarp>
              </a:bodyPr>
              <a:lstStyle/>
              <a:p>
                <a:pPr algn="ctr" fontAlgn="auto">
                  <a:spcBef>
                    <a:spcPts val="0"/>
                  </a:spcBef>
                  <a:spcAft>
                    <a:spcPts val="0"/>
                  </a:spcAft>
                  <a:defRPr/>
                </a:pPr>
                <a:r>
                  <a:rPr lang="en-US" sz="1800" b="0" kern="0" dirty="0">
                    <a:solidFill>
                      <a:sysClr val="windowText" lastClr="000000">
                        <a:lumMod val="95000"/>
                        <a:lumOff val="5000"/>
                      </a:sysClr>
                    </a:solidFill>
                    <a:latin typeface="+mn-lt"/>
                    <a:ea typeface="+mn-ea"/>
                    <a:cs typeface="Arial" pitchFamily="34" charset="0"/>
                  </a:rPr>
                  <a:t>G</a:t>
                </a:r>
                <a:endParaRPr lang="pl-PL" sz="1800" b="0" kern="0" baseline="-16000" dirty="0">
                  <a:solidFill>
                    <a:sysClr val="windowText" lastClr="000000">
                      <a:lumMod val="95000"/>
                      <a:lumOff val="5000"/>
                    </a:sysClr>
                  </a:solidFill>
                  <a:latin typeface="+mn-lt"/>
                  <a:ea typeface="+mn-ea"/>
                  <a:cs typeface="Arial" pitchFamily="34" charset="0"/>
                </a:endParaRPr>
              </a:p>
            </p:txBody>
          </p:sp>
          <p:sp>
            <p:nvSpPr>
              <p:cNvPr id="63"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solidFill>
                <a:srgbClr val="FFCC00"/>
              </a:solidFill>
              <a:ln w="9525">
                <a:solidFill>
                  <a:schemeClr val="accent5"/>
                </a:solidFill>
                <a:round/>
                <a:headEnd/>
                <a:tailEnd/>
              </a:ln>
            </p:spPr>
            <p:txBody>
              <a:bodyPr vert="horz" wrap="square" lIns="91416" tIns="45708" rIns="91416" bIns="45708" numCol="1" anchor="ctr" anchorCtr="0" compatLnSpc="1">
                <a:prstTxWarp prst="textNoShape">
                  <a:avLst/>
                </a:prstTxWarp>
              </a:bodyPr>
              <a:lstStyle/>
              <a:p>
                <a:pPr fontAlgn="auto">
                  <a:spcBef>
                    <a:spcPts val="0"/>
                  </a:spcBef>
                  <a:spcAft>
                    <a:spcPts val="0"/>
                  </a:spcAft>
                  <a:defRPr/>
                </a:pPr>
                <a:endParaRPr lang="pl-PL" sz="1800" b="0" kern="0">
                  <a:solidFill>
                    <a:sysClr val="windowText" lastClr="000000"/>
                  </a:solidFill>
                  <a:latin typeface="+mn-lt"/>
                  <a:ea typeface="+mn-ea"/>
                </a:endParaRPr>
              </a:p>
            </p:txBody>
          </p:sp>
        </p:grpSp>
        <p:grpSp>
          <p:nvGrpSpPr>
            <p:cNvPr id="47" name="Grupa 106"/>
            <p:cNvGrpSpPr/>
            <p:nvPr/>
          </p:nvGrpSpPr>
          <p:grpSpPr>
            <a:xfrm>
              <a:off x="2592300" y="1686523"/>
              <a:ext cx="293797" cy="303934"/>
              <a:chOff x="5397725" y="796723"/>
              <a:chExt cx="766289" cy="1302382"/>
            </a:xfrm>
          </p:grpSpPr>
          <p:sp>
            <p:nvSpPr>
              <p:cNvPr id="65" name="Freeform 18"/>
              <p:cNvSpPr>
                <a:spLocks/>
              </p:cNvSpPr>
              <p:nvPr/>
            </p:nvSpPr>
            <p:spPr bwMode="auto">
              <a:xfrm>
                <a:off x="5461496" y="1222333"/>
                <a:ext cx="670756" cy="597091"/>
              </a:xfrm>
              <a:custGeom>
                <a:avLst/>
                <a:gdLst/>
                <a:ahLst/>
                <a:cxnLst>
                  <a:cxn ang="0">
                    <a:pos x="427" y="3"/>
                  </a:cxn>
                  <a:cxn ang="0">
                    <a:pos x="492" y="12"/>
                  </a:cxn>
                  <a:cxn ang="0">
                    <a:pos x="614" y="65"/>
                  </a:cxn>
                  <a:cxn ang="0">
                    <a:pos x="651" y="96"/>
                  </a:cxn>
                  <a:cxn ang="0">
                    <a:pos x="733" y="215"/>
                  </a:cxn>
                  <a:cxn ang="0">
                    <a:pos x="749" y="259"/>
                  </a:cxn>
                  <a:cxn ang="0">
                    <a:pos x="767" y="339"/>
                  </a:cxn>
                  <a:cxn ang="0">
                    <a:pos x="762" y="407"/>
                  </a:cxn>
                  <a:cxn ang="0">
                    <a:pos x="752" y="445"/>
                  </a:cxn>
                  <a:cxn ang="0">
                    <a:pos x="743" y="478"/>
                  </a:cxn>
                  <a:cxn ang="0">
                    <a:pos x="705" y="549"/>
                  </a:cxn>
                  <a:cxn ang="0">
                    <a:pos x="673" y="582"/>
                  </a:cxn>
                  <a:cxn ang="0">
                    <a:pos x="637" y="615"/>
                  </a:cxn>
                  <a:cxn ang="0">
                    <a:pos x="583" y="643"/>
                  </a:cxn>
                  <a:cxn ang="0">
                    <a:pos x="519" y="666"/>
                  </a:cxn>
                  <a:cxn ang="0">
                    <a:pos x="437" y="677"/>
                  </a:cxn>
                  <a:cxn ang="0">
                    <a:pos x="402" y="680"/>
                  </a:cxn>
                  <a:cxn ang="0">
                    <a:pos x="368" y="675"/>
                  </a:cxn>
                  <a:cxn ang="0">
                    <a:pos x="339" y="674"/>
                  </a:cxn>
                  <a:cxn ang="0">
                    <a:pos x="326" y="672"/>
                  </a:cxn>
                  <a:cxn ang="0">
                    <a:pos x="287" y="664"/>
                  </a:cxn>
                  <a:cxn ang="0">
                    <a:pos x="181" y="620"/>
                  </a:cxn>
                  <a:cxn ang="0">
                    <a:pos x="143" y="595"/>
                  </a:cxn>
                  <a:cxn ang="0">
                    <a:pos x="113" y="569"/>
                  </a:cxn>
                  <a:cxn ang="0">
                    <a:pos x="52" y="494"/>
                  </a:cxn>
                  <a:cxn ang="0">
                    <a:pos x="47" y="472"/>
                  </a:cxn>
                  <a:cxn ang="0">
                    <a:pos x="27" y="444"/>
                  </a:cxn>
                  <a:cxn ang="0">
                    <a:pos x="11" y="418"/>
                  </a:cxn>
                  <a:cxn ang="0">
                    <a:pos x="5" y="372"/>
                  </a:cxn>
                  <a:cxn ang="0">
                    <a:pos x="1" y="357"/>
                  </a:cxn>
                  <a:cxn ang="0">
                    <a:pos x="5" y="336"/>
                  </a:cxn>
                  <a:cxn ang="0">
                    <a:pos x="19" y="303"/>
                  </a:cxn>
                  <a:cxn ang="0">
                    <a:pos x="30" y="265"/>
                  </a:cxn>
                  <a:cxn ang="0">
                    <a:pos x="43" y="251"/>
                  </a:cxn>
                  <a:cxn ang="0">
                    <a:pos x="61" y="224"/>
                  </a:cxn>
                  <a:cxn ang="0">
                    <a:pos x="88" y="200"/>
                  </a:cxn>
                  <a:cxn ang="0">
                    <a:pos x="81" y="217"/>
                  </a:cxn>
                  <a:cxn ang="0">
                    <a:pos x="126" y="178"/>
                  </a:cxn>
                  <a:cxn ang="0">
                    <a:pos x="207" y="151"/>
                  </a:cxn>
                  <a:cxn ang="0">
                    <a:pos x="230" y="144"/>
                  </a:cxn>
                  <a:cxn ang="0">
                    <a:pos x="282" y="126"/>
                  </a:cxn>
                  <a:cxn ang="0">
                    <a:pos x="262" y="138"/>
                  </a:cxn>
                  <a:cxn ang="0">
                    <a:pos x="214" y="151"/>
                  </a:cxn>
                  <a:cxn ang="0">
                    <a:pos x="132" y="200"/>
                  </a:cxn>
                  <a:cxn ang="0">
                    <a:pos x="38" y="314"/>
                  </a:cxn>
                  <a:cxn ang="0">
                    <a:pos x="68" y="473"/>
                  </a:cxn>
                  <a:cxn ang="0">
                    <a:pos x="157" y="572"/>
                  </a:cxn>
                  <a:cxn ang="0">
                    <a:pos x="244" y="620"/>
                  </a:cxn>
                  <a:cxn ang="0">
                    <a:pos x="448" y="653"/>
                  </a:cxn>
                  <a:cxn ang="0">
                    <a:pos x="555" y="631"/>
                  </a:cxn>
                  <a:cxn ang="0">
                    <a:pos x="675" y="555"/>
                  </a:cxn>
                  <a:cxn ang="0">
                    <a:pos x="656" y="134"/>
                  </a:cxn>
                  <a:cxn ang="0">
                    <a:pos x="561" y="57"/>
                  </a:cxn>
                  <a:cxn ang="0">
                    <a:pos x="218" y="69"/>
                  </a:cxn>
                </a:cxnLst>
                <a:rect l="0" t="0" r="r" b="b"/>
                <a:pathLst>
                  <a:path w="767" h="683">
                    <a:moveTo>
                      <a:pt x="218" y="69"/>
                    </a:moveTo>
                    <a:cubicBezTo>
                      <a:pt x="236" y="49"/>
                      <a:pt x="271" y="38"/>
                      <a:pt x="296" y="23"/>
                    </a:cubicBezTo>
                    <a:cubicBezTo>
                      <a:pt x="299" y="21"/>
                      <a:pt x="297" y="27"/>
                      <a:pt x="304" y="23"/>
                    </a:cubicBezTo>
                    <a:cubicBezTo>
                      <a:pt x="328" y="7"/>
                      <a:pt x="374" y="0"/>
                      <a:pt x="408" y="4"/>
                    </a:cubicBezTo>
                    <a:cubicBezTo>
                      <a:pt x="406" y="5"/>
                      <a:pt x="406" y="5"/>
                      <a:pt x="406" y="5"/>
                    </a:cubicBezTo>
                    <a:cubicBezTo>
                      <a:pt x="412" y="6"/>
                      <a:pt x="420" y="3"/>
                      <a:pt x="427" y="3"/>
                    </a:cubicBezTo>
                    <a:cubicBezTo>
                      <a:pt x="427" y="4"/>
                      <a:pt x="425" y="4"/>
                      <a:pt x="427" y="5"/>
                    </a:cubicBezTo>
                    <a:cubicBezTo>
                      <a:pt x="428" y="3"/>
                      <a:pt x="439" y="4"/>
                      <a:pt x="442" y="3"/>
                    </a:cubicBezTo>
                    <a:cubicBezTo>
                      <a:pt x="445" y="5"/>
                      <a:pt x="444" y="6"/>
                      <a:pt x="448" y="8"/>
                    </a:cubicBezTo>
                    <a:cubicBezTo>
                      <a:pt x="452" y="6"/>
                      <a:pt x="452" y="6"/>
                      <a:pt x="452" y="6"/>
                    </a:cubicBezTo>
                    <a:cubicBezTo>
                      <a:pt x="464" y="0"/>
                      <a:pt x="478" y="10"/>
                      <a:pt x="494" y="11"/>
                    </a:cubicBezTo>
                    <a:cubicBezTo>
                      <a:pt x="493" y="11"/>
                      <a:pt x="491" y="11"/>
                      <a:pt x="492" y="12"/>
                    </a:cubicBezTo>
                    <a:cubicBezTo>
                      <a:pt x="516" y="15"/>
                      <a:pt x="545" y="27"/>
                      <a:pt x="569" y="39"/>
                    </a:cubicBezTo>
                    <a:cubicBezTo>
                      <a:pt x="568" y="39"/>
                      <a:pt x="566" y="40"/>
                      <a:pt x="567" y="42"/>
                    </a:cubicBezTo>
                    <a:cubicBezTo>
                      <a:pt x="570" y="40"/>
                      <a:pt x="577" y="44"/>
                      <a:pt x="584" y="47"/>
                    </a:cubicBezTo>
                    <a:cubicBezTo>
                      <a:pt x="585" y="51"/>
                      <a:pt x="596" y="51"/>
                      <a:pt x="602" y="58"/>
                    </a:cubicBezTo>
                    <a:cubicBezTo>
                      <a:pt x="601" y="58"/>
                      <a:pt x="601" y="58"/>
                      <a:pt x="601" y="58"/>
                    </a:cubicBezTo>
                    <a:cubicBezTo>
                      <a:pt x="608" y="59"/>
                      <a:pt x="608" y="65"/>
                      <a:pt x="614" y="65"/>
                    </a:cubicBezTo>
                    <a:cubicBezTo>
                      <a:pt x="616" y="69"/>
                      <a:pt x="616" y="69"/>
                      <a:pt x="616" y="69"/>
                    </a:cubicBezTo>
                    <a:cubicBezTo>
                      <a:pt x="621" y="68"/>
                      <a:pt x="622" y="76"/>
                      <a:pt x="627" y="78"/>
                    </a:cubicBezTo>
                    <a:cubicBezTo>
                      <a:pt x="628" y="77"/>
                      <a:pt x="628" y="77"/>
                      <a:pt x="628" y="77"/>
                    </a:cubicBezTo>
                    <a:cubicBezTo>
                      <a:pt x="632" y="80"/>
                      <a:pt x="633" y="83"/>
                      <a:pt x="637" y="85"/>
                    </a:cubicBezTo>
                    <a:cubicBezTo>
                      <a:pt x="637" y="86"/>
                      <a:pt x="637" y="86"/>
                      <a:pt x="637" y="86"/>
                    </a:cubicBezTo>
                    <a:cubicBezTo>
                      <a:pt x="646" y="92"/>
                      <a:pt x="649" y="98"/>
                      <a:pt x="651" y="96"/>
                    </a:cubicBezTo>
                    <a:cubicBezTo>
                      <a:pt x="652" y="100"/>
                      <a:pt x="642" y="89"/>
                      <a:pt x="644" y="96"/>
                    </a:cubicBezTo>
                    <a:cubicBezTo>
                      <a:pt x="672" y="118"/>
                      <a:pt x="695" y="147"/>
                      <a:pt x="713" y="177"/>
                    </a:cubicBezTo>
                    <a:cubicBezTo>
                      <a:pt x="714" y="181"/>
                      <a:pt x="715" y="184"/>
                      <a:pt x="715" y="185"/>
                    </a:cubicBezTo>
                    <a:cubicBezTo>
                      <a:pt x="717" y="188"/>
                      <a:pt x="722" y="197"/>
                      <a:pt x="725" y="199"/>
                    </a:cubicBezTo>
                    <a:cubicBezTo>
                      <a:pt x="724" y="198"/>
                      <a:pt x="724" y="201"/>
                      <a:pt x="725" y="203"/>
                    </a:cubicBezTo>
                    <a:cubicBezTo>
                      <a:pt x="727" y="209"/>
                      <a:pt x="731" y="208"/>
                      <a:pt x="733" y="215"/>
                    </a:cubicBezTo>
                    <a:cubicBezTo>
                      <a:pt x="731" y="213"/>
                      <a:pt x="730" y="212"/>
                      <a:pt x="729" y="214"/>
                    </a:cubicBezTo>
                    <a:cubicBezTo>
                      <a:pt x="734" y="218"/>
                      <a:pt x="737" y="226"/>
                      <a:pt x="740" y="232"/>
                    </a:cubicBezTo>
                    <a:cubicBezTo>
                      <a:pt x="739" y="231"/>
                      <a:pt x="738" y="230"/>
                      <a:pt x="737" y="231"/>
                    </a:cubicBezTo>
                    <a:cubicBezTo>
                      <a:pt x="743" y="237"/>
                      <a:pt x="742" y="244"/>
                      <a:pt x="746" y="250"/>
                    </a:cubicBezTo>
                    <a:cubicBezTo>
                      <a:pt x="743" y="248"/>
                      <a:pt x="743" y="248"/>
                      <a:pt x="743" y="248"/>
                    </a:cubicBezTo>
                    <a:cubicBezTo>
                      <a:pt x="745" y="259"/>
                      <a:pt x="748" y="250"/>
                      <a:pt x="749" y="259"/>
                    </a:cubicBezTo>
                    <a:cubicBezTo>
                      <a:pt x="748" y="257"/>
                      <a:pt x="748" y="258"/>
                      <a:pt x="747" y="258"/>
                    </a:cubicBezTo>
                    <a:cubicBezTo>
                      <a:pt x="753" y="266"/>
                      <a:pt x="755" y="280"/>
                      <a:pt x="758" y="289"/>
                    </a:cubicBezTo>
                    <a:cubicBezTo>
                      <a:pt x="758" y="288"/>
                      <a:pt x="757" y="288"/>
                      <a:pt x="757" y="288"/>
                    </a:cubicBezTo>
                    <a:cubicBezTo>
                      <a:pt x="760" y="298"/>
                      <a:pt x="760" y="308"/>
                      <a:pt x="763" y="318"/>
                    </a:cubicBezTo>
                    <a:cubicBezTo>
                      <a:pt x="763" y="322"/>
                      <a:pt x="759" y="318"/>
                      <a:pt x="760" y="328"/>
                    </a:cubicBezTo>
                    <a:cubicBezTo>
                      <a:pt x="764" y="327"/>
                      <a:pt x="763" y="345"/>
                      <a:pt x="767" y="339"/>
                    </a:cubicBezTo>
                    <a:cubicBezTo>
                      <a:pt x="767" y="348"/>
                      <a:pt x="765" y="361"/>
                      <a:pt x="767" y="367"/>
                    </a:cubicBezTo>
                    <a:cubicBezTo>
                      <a:pt x="765" y="363"/>
                      <a:pt x="762" y="371"/>
                      <a:pt x="762" y="364"/>
                    </a:cubicBezTo>
                    <a:cubicBezTo>
                      <a:pt x="760" y="370"/>
                      <a:pt x="760" y="370"/>
                      <a:pt x="760" y="370"/>
                    </a:cubicBezTo>
                    <a:cubicBezTo>
                      <a:pt x="758" y="369"/>
                      <a:pt x="760" y="364"/>
                      <a:pt x="758" y="366"/>
                    </a:cubicBezTo>
                    <a:cubicBezTo>
                      <a:pt x="759" y="369"/>
                      <a:pt x="759" y="380"/>
                      <a:pt x="758" y="383"/>
                    </a:cubicBezTo>
                    <a:cubicBezTo>
                      <a:pt x="760" y="390"/>
                      <a:pt x="763" y="396"/>
                      <a:pt x="762" y="407"/>
                    </a:cubicBezTo>
                    <a:cubicBezTo>
                      <a:pt x="762" y="402"/>
                      <a:pt x="758" y="410"/>
                      <a:pt x="758" y="406"/>
                    </a:cubicBezTo>
                    <a:cubicBezTo>
                      <a:pt x="759" y="412"/>
                      <a:pt x="761" y="417"/>
                      <a:pt x="762" y="423"/>
                    </a:cubicBezTo>
                    <a:cubicBezTo>
                      <a:pt x="761" y="426"/>
                      <a:pt x="759" y="423"/>
                      <a:pt x="759" y="428"/>
                    </a:cubicBezTo>
                    <a:cubicBezTo>
                      <a:pt x="760" y="428"/>
                      <a:pt x="760" y="430"/>
                      <a:pt x="760" y="432"/>
                    </a:cubicBezTo>
                    <a:cubicBezTo>
                      <a:pt x="759" y="433"/>
                      <a:pt x="757" y="447"/>
                      <a:pt x="753" y="448"/>
                    </a:cubicBezTo>
                    <a:cubicBezTo>
                      <a:pt x="751" y="449"/>
                      <a:pt x="754" y="442"/>
                      <a:pt x="752" y="445"/>
                    </a:cubicBezTo>
                    <a:cubicBezTo>
                      <a:pt x="750" y="452"/>
                      <a:pt x="751" y="453"/>
                      <a:pt x="749" y="459"/>
                    </a:cubicBezTo>
                    <a:cubicBezTo>
                      <a:pt x="748" y="459"/>
                      <a:pt x="748" y="459"/>
                      <a:pt x="748" y="459"/>
                    </a:cubicBezTo>
                    <a:cubicBezTo>
                      <a:pt x="746" y="463"/>
                      <a:pt x="745" y="472"/>
                      <a:pt x="749" y="468"/>
                    </a:cubicBezTo>
                    <a:cubicBezTo>
                      <a:pt x="750" y="465"/>
                      <a:pt x="746" y="468"/>
                      <a:pt x="749" y="464"/>
                    </a:cubicBezTo>
                    <a:cubicBezTo>
                      <a:pt x="750" y="468"/>
                      <a:pt x="747" y="476"/>
                      <a:pt x="745" y="482"/>
                    </a:cubicBezTo>
                    <a:cubicBezTo>
                      <a:pt x="745" y="480"/>
                      <a:pt x="744" y="480"/>
                      <a:pt x="743" y="478"/>
                    </a:cubicBezTo>
                    <a:cubicBezTo>
                      <a:pt x="742" y="488"/>
                      <a:pt x="739" y="497"/>
                      <a:pt x="735" y="507"/>
                    </a:cubicBezTo>
                    <a:cubicBezTo>
                      <a:pt x="736" y="508"/>
                      <a:pt x="734" y="502"/>
                      <a:pt x="736" y="501"/>
                    </a:cubicBezTo>
                    <a:cubicBezTo>
                      <a:pt x="727" y="511"/>
                      <a:pt x="724" y="526"/>
                      <a:pt x="715" y="534"/>
                    </a:cubicBezTo>
                    <a:cubicBezTo>
                      <a:pt x="716" y="532"/>
                      <a:pt x="718" y="534"/>
                      <a:pt x="717" y="534"/>
                    </a:cubicBezTo>
                    <a:cubicBezTo>
                      <a:pt x="713" y="539"/>
                      <a:pt x="712" y="537"/>
                      <a:pt x="710" y="541"/>
                    </a:cubicBezTo>
                    <a:cubicBezTo>
                      <a:pt x="708" y="541"/>
                      <a:pt x="707" y="546"/>
                      <a:pt x="705" y="549"/>
                    </a:cubicBezTo>
                    <a:cubicBezTo>
                      <a:pt x="704" y="552"/>
                      <a:pt x="704" y="550"/>
                      <a:pt x="706" y="547"/>
                    </a:cubicBezTo>
                    <a:cubicBezTo>
                      <a:pt x="703" y="552"/>
                      <a:pt x="689" y="572"/>
                      <a:pt x="677" y="580"/>
                    </a:cubicBezTo>
                    <a:cubicBezTo>
                      <a:pt x="678" y="580"/>
                      <a:pt x="673" y="588"/>
                      <a:pt x="671" y="590"/>
                    </a:cubicBezTo>
                    <a:cubicBezTo>
                      <a:pt x="670" y="588"/>
                      <a:pt x="670" y="588"/>
                      <a:pt x="670" y="588"/>
                    </a:cubicBezTo>
                    <a:cubicBezTo>
                      <a:pt x="667" y="588"/>
                      <a:pt x="662" y="595"/>
                      <a:pt x="661" y="594"/>
                    </a:cubicBezTo>
                    <a:cubicBezTo>
                      <a:pt x="657" y="600"/>
                      <a:pt x="679" y="575"/>
                      <a:pt x="673" y="582"/>
                    </a:cubicBezTo>
                    <a:cubicBezTo>
                      <a:pt x="670" y="582"/>
                      <a:pt x="666" y="593"/>
                      <a:pt x="666" y="590"/>
                    </a:cubicBezTo>
                    <a:cubicBezTo>
                      <a:pt x="661" y="594"/>
                      <a:pt x="658" y="600"/>
                      <a:pt x="651" y="602"/>
                    </a:cubicBezTo>
                    <a:cubicBezTo>
                      <a:pt x="653" y="601"/>
                      <a:pt x="654" y="596"/>
                      <a:pt x="650" y="600"/>
                    </a:cubicBezTo>
                    <a:cubicBezTo>
                      <a:pt x="643" y="605"/>
                      <a:pt x="648" y="602"/>
                      <a:pt x="643" y="607"/>
                    </a:cubicBezTo>
                    <a:cubicBezTo>
                      <a:pt x="640" y="610"/>
                      <a:pt x="640" y="610"/>
                      <a:pt x="640" y="610"/>
                    </a:cubicBezTo>
                    <a:cubicBezTo>
                      <a:pt x="641" y="612"/>
                      <a:pt x="633" y="615"/>
                      <a:pt x="637" y="615"/>
                    </a:cubicBezTo>
                    <a:cubicBezTo>
                      <a:pt x="635" y="614"/>
                      <a:pt x="627" y="623"/>
                      <a:pt x="625" y="619"/>
                    </a:cubicBezTo>
                    <a:cubicBezTo>
                      <a:pt x="625" y="616"/>
                      <a:pt x="625" y="616"/>
                      <a:pt x="625" y="616"/>
                    </a:cubicBezTo>
                    <a:cubicBezTo>
                      <a:pt x="622" y="619"/>
                      <a:pt x="621" y="622"/>
                      <a:pt x="619" y="625"/>
                    </a:cubicBezTo>
                    <a:cubicBezTo>
                      <a:pt x="619" y="625"/>
                      <a:pt x="617" y="625"/>
                      <a:pt x="617" y="624"/>
                    </a:cubicBezTo>
                    <a:cubicBezTo>
                      <a:pt x="619" y="628"/>
                      <a:pt x="609" y="629"/>
                      <a:pt x="607" y="634"/>
                    </a:cubicBezTo>
                    <a:cubicBezTo>
                      <a:pt x="599" y="637"/>
                      <a:pt x="588" y="643"/>
                      <a:pt x="583" y="643"/>
                    </a:cubicBezTo>
                    <a:cubicBezTo>
                      <a:pt x="578" y="646"/>
                      <a:pt x="573" y="650"/>
                      <a:pt x="566" y="652"/>
                    </a:cubicBezTo>
                    <a:cubicBezTo>
                      <a:pt x="568" y="651"/>
                      <a:pt x="569" y="650"/>
                      <a:pt x="569" y="649"/>
                    </a:cubicBezTo>
                    <a:cubicBezTo>
                      <a:pt x="565" y="650"/>
                      <a:pt x="564" y="651"/>
                      <a:pt x="560" y="653"/>
                    </a:cubicBezTo>
                    <a:cubicBezTo>
                      <a:pt x="561" y="652"/>
                      <a:pt x="551" y="654"/>
                      <a:pt x="546" y="654"/>
                    </a:cubicBezTo>
                    <a:cubicBezTo>
                      <a:pt x="541" y="657"/>
                      <a:pt x="543" y="659"/>
                      <a:pt x="543" y="660"/>
                    </a:cubicBezTo>
                    <a:cubicBezTo>
                      <a:pt x="536" y="658"/>
                      <a:pt x="527" y="668"/>
                      <a:pt x="519" y="666"/>
                    </a:cubicBezTo>
                    <a:cubicBezTo>
                      <a:pt x="521" y="665"/>
                      <a:pt x="527" y="662"/>
                      <a:pt x="522" y="662"/>
                    </a:cubicBezTo>
                    <a:cubicBezTo>
                      <a:pt x="515" y="660"/>
                      <a:pt x="512" y="668"/>
                      <a:pt x="502" y="668"/>
                    </a:cubicBezTo>
                    <a:cubicBezTo>
                      <a:pt x="505" y="671"/>
                      <a:pt x="505" y="671"/>
                      <a:pt x="505" y="671"/>
                    </a:cubicBezTo>
                    <a:cubicBezTo>
                      <a:pt x="501" y="670"/>
                      <a:pt x="492" y="676"/>
                      <a:pt x="492" y="672"/>
                    </a:cubicBezTo>
                    <a:cubicBezTo>
                      <a:pt x="490" y="674"/>
                      <a:pt x="482" y="673"/>
                      <a:pt x="483" y="676"/>
                    </a:cubicBezTo>
                    <a:cubicBezTo>
                      <a:pt x="468" y="676"/>
                      <a:pt x="447" y="682"/>
                      <a:pt x="437" y="677"/>
                    </a:cubicBezTo>
                    <a:cubicBezTo>
                      <a:pt x="435" y="677"/>
                      <a:pt x="429" y="677"/>
                      <a:pt x="431" y="679"/>
                    </a:cubicBezTo>
                    <a:cubicBezTo>
                      <a:pt x="434" y="681"/>
                      <a:pt x="436" y="677"/>
                      <a:pt x="437" y="678"/>
                    </a:cubicBezTo>
                    <a:cubicBezTo>
                      <a:pt x="435" y="679"/>
                      <a:pt x="435" y="680"/>
                      <a:pt x="434" y="680"/>
                    </a:cubicBezTo>
                    <a:cubicBezTo>
                      <a:pt x="430" y="679"/>
                      <a:pt x="426" y="679"/>
                      <a:pt x="430" y="676"/>
                    </a:cubicBezTo>
                    <a:cubicBezTo>
                      <a:pt x="420" y="675"/>
                      <a:pt x="420" y="683"/>
                      <a:pt x="406" y="681"/>
                    </a:cubicBezTo>
                    <a:cubicBezTo>
                      <a:pt x="407" y="680"/>
                      <a:pt x="406" y="679"/>
                      <a:pt x="402" y="680"/>
                    </a:cubicBezTo>
                    <a:cubicBezTo>
                      <a:pt x="395" y="682"/>
                      <a:pt x="395" y="682"/>
                      <a:pt x="395" y="682"/>
                    </a:cubicBezTo>
                    <a:cubicBezTo>
                      <a:pt x="386" y="681"/>
                      <a:pt x="390" y="678"/>
                      <a:pt x="390" y="676"/>
                    </a:cubicBezTo>
                    <a:cubicBezTo>
                      <a:pt x="385" y="676"/>
                      <a:pt x="380" y="676"/>
                      <a:pt x="378" y="677"/>
                    </a:cubicBezTo>
                    <a:cubicBezTo>
                      <a:pt x="372" y="674"/>
                      <a:pt x="372" y="674"/>
                      <a:pt x="372" y="674"/>
                    </a:cubicBezTo>
                    <a:cubicBezTo>
                      <a:pt x="376" y="676"/>
                      <a:pt x="368" y="675"/>
                      <a:pt x="366" y="675"/>
                    </a:cubicBezTo>
                    <a:cubicBezTo>
                      <a:pt x="368" y="675"/>
                      <a:pt x="368" y="675"/>
                      <a:pt x="368" y="675"/>
                    </a:cubicBezTo>
                    <a:cubicBezTo>
                      <a:pt x="368" y="674"/>
                      <a:pt x="362" y="674"/>
                      <a:pt x="360" y="674"/>
                    </a:cubicBezTo>
                    <a:cubicBezTo>
                      <a:pt x="360" y="676"/>
                      <a:pt x="365" y="677"/>
                      <a:pt x="368" y="677"/>
                    </a:cubicBezTo>
                    <a:cubicBezTo>
                      <a:pt x="366" y="678"/>
                      <a:pt x="362" y="678"/>
                      <a:pt x="359" y="678"/>
                    </a:cubicBezTo>
                    <a:cubicBezTo>
                      <a:pt x="360" y="676"/>
                      <a:pt x="352" y="676"/>
                      <a:pt x="348" y="675"/>
                    </a:cubicBezTo>
                    <a:cubicBezTo>
                      <a:pt x="344" y="674"/>
                      <a:pt x="343" y="677"/>
                      <a:pt x="342" y="676"/>
                    </a:cubicBezTo>
                    <a:cubicBezTo>
                      <a:pt x="342" y="675"/>
                      <a:pt x="335" y="675"/>
                      <a:pt x="339" y="674"/>
                    </a:cubicBezTo>
                    <a:cubicBezTo>
                      <a:pt x="340" y="674"/>
                      <a:pt x="342" y="676"/>
                      <a:pt x="344" y="675"/>
                    </a:cubicBezTo>
                    <a:cubicBezTo>
                      <a:pt x="342" y="674"/>
                      <a:pt x="342" y="672"/>
                      <a:pt x="337" y="672"/>
                    </a:cubicBezTo>
                    <a:cubicBezTo>
                      <a:pt x="332" y="673"/>
                      <a:pt x="337" y="677"/>
                      <a:pt x="329" y="674"/>
                    </a:cubicBezTo>
                    <a:cubicBezTo>
                      <a:pt x="331" y="674"/>
                      <a:pt x="332" y="673"/>
                      <a:pt x="334" y="673"/>
                    </a:cubicBezTo>
                    <a:cubicBezTo>
                      <a:pt x="326" y="670"/>
                      <a:pt x="326" y="670"/>
                      <a:pt x="326" y="670"/>
                    </a:cubicBezTo>
                    <a:cubicBezTo>
                      <a:pt x="326" y="672"/>
                      <a:pt x="326" y="672"/>
                      <a:pt x="326" y="672"/>
                    </a:cubicBezTo>
                    <a:cubicBezTo>
                      <a:pt x="325" y="671"/>
                      <a:pt x="325" y="671"/>
                      <a:pt x="325" y="671"/>
                    </a:cubicBezTo>
                    <a:cubicBezTo>
                      <a:pt x="322" y="673"/>
                      <a:pt x="313" y="669"/>
                      <a:pt x="311" y="671"/>
                    </a:cubicBezTo>
                    <a:cubicBezTo>
                      <a:pt x="307" y="671"/>
                      <a:pt x="304" y="668"/>
                      <a:pt x="300" y="667"/>
                    </a:cubicBezTo>
                    <a:cubicBezTo>
                      <a:pt x="301" y="667"/>
                      <a:pt x="301" y="667"/>
                      <a:pt x="301" y="667"/>
                    </a:cubicBezTo>
                    <a:cubicBezTo>
                      <a:pt x="297" y="665"/>
                      <a:pt x="291" y="664"/>
                      <a:pt x="287" y="664"/>
                    </a:cubicBezTo>
                    <a:cubicBezTo>
                      <a:pt x="287" y="664"/>
                      <a:pt x="287" y="664"/>
                      <a:pt x="287" y="664"/>
                    </a:cubicBezTo>
                    <a:cubicBezTo>
                      <a:pt x="285" y="663"/>
                      <a:pt x="279" y="662"/>
                      <a:pt x="276" y="662"/>
                    </a:cubicBezTo>
                    <a:cubicBezTo>
                      <a:pt x="270" y="659"/>
                      <a:pt x="276" y="654"/>
                      <a:pt x="269" y="654"/>
                    </a:cubicBezTo>
                    <a:cubicBezTo>
                      <a:pt x="263" y="652"/>
                      <a:pt x="258" y="655"/>
                      <a:pt x="260" y="657"/>
                    </a:cubicBezTo>
                    <a:cubicBezTo>
                      <a:pt x="250" y="652"/>
                      <a:pt x="236" y="650"/>
                      <a:pt x="228" y="643"/>
                    </a:cubicBezTo>
                    <a:cubicBezTo>
                      <a:pt x="226" y="643"/>
                      <a:pt x="227" y="644"/>
                      <a:pt x="224" y="643"/>
                    </a:cubicBezTo>
                    <a:cubicBezTo>
                      <a:pt x="209" y="636"/>
                      <a:pt x="190" y="630"/>
                      <a:pt x="181" y="620"/>
                    </a:cubicBezTo>
                    <a:cubicBezTo>
                      <a:pt x="186" y="621"/>
                      <a:pt x="182" y="618"/>
                      <a:pt x="183" y="617"/>
                    </a:cubicBezTo>
                    <a:cubicBezTo>
                      <a:pt x="178" y="616"/>
                      <a:pt x="180" y="613"/>
                      <a:pt x="177" y="615"/>
                    </a:cubicBezTo>
                    <a:cubicBezTo>
                      <a:pt x="176" y="617"/>
                      <a:pt x="175" y="617"/>
                      <a:pt x="179" y="620"/>
                    </a:cubicBezTo>
                    <a:cubicBezTo>
                      <a:pt x="170" y="616"/>
                      <a:pt x="157" y="608"/>
                      <a:pt x="154" y="603"/>
                    </a:cubicBezTo>
                    <a:cubicBezTo>
                      <a:pt x="155" y="605"/>
                      <a:pt x="153" y="605"/>
                      <a:pt x="151" y="604"/>
                    </a:cubicBezTo>
                    <a:cubicBezTo>
                      <a:pt x="153" y="602"/>
                      <a:pt x="148" y="597"/>
                      <a:pt x="143" y="595"/>
                    </a:cubicBezTo>
                    <a:cubicBezTo>
                      <a:pt x="141" y="596"/>
                      <a:pt x="141" y="596"/>
                      <a:pt x="141" y="596"/>
                    </a:cubicBezTo>
                    <a:cubicBezTo>
                      <a:pt x="139" y="592"/>
                      <a:pt x="139" y="592"/>
                      <a:pt x="139" y="592"/>
                    </a:cubicBezTo>
                    <a:cubicBezTo>
                      <a:pt x="137" y="591"/>
                      <a:pt x="135" y="594"/>
                      <a:pt x="132" y="589"/>
                    </a:cubicBezTo>
                    <a:cubicBezTo>
                      <a:pt x="132" y="588"/>
                      <a:pt x="132" y="587"/>
                      <a:pt x="132" y="586"/>
                    </a:cubicBezTo>
                    <a:cubicBezTo>
                      <a:pt x="126" y="583"/>
                      <a:pt x="118" y="580"/>
                      <a:pt x="114" y="575"/>
                    </a:cubicBezTo>
                    <a:cubicBezTo>
                      <a:pt x="113" y="569"/>
                      <a:pt x="113" y="569"/>
                      <a:pt x="113" y="569"/>
                    </a:cubicBezTo>
                    <a:cubicBezTo>
                      <a:pt x="110" y="568"/>
                      <a:pt x="106" y="566"/>
                      <a:pt x="109" y="570"/>
                    </a:cubicBezTo>
                    <a:cubicBezTo>
                      <a:pt x="102" y="561"/>
                      <a:pt x="98" y="556"/>
                      <a:pt x="97" y="552"/>
                    </a:cubicBezTo>
                    <a:cubicBezTo>
                      <a:pt x="80" y="542"/>
                      <a:pt x="62" y="521"/>
                      <a:pt x="51" y="502"/>
                    </a:cubicBezTo>
                    <a:cubicBezTo>
                      <a:pt x="53" y="502"/>
                      <a:pt x="53" y="502"/>
                      <a:pt x="53" y="502"/>
                    </a:cubicBezTo>
                    <a:cubicBezTo>
                      <a:pt x="51" y="496"/>
                      <a:pt x="49" y="501"/>
                      <a:pt x="48" y="497"/>
                    </a:cubicBezTo>
                    <a:cubicBezTo>
                      <a:pt x="50" y="498"/>
                      <a:pt x="48" y="491"/>
                      <a:pt x="52" y="494"/>
                    </a:cubicBezTo>
                    <a:cubicBezTo>
                      <a:pt x="49" y="487"/>
                      <a:pt x="44" y="486"/>
                      <a:pt x="41" y="482"/>
                    </a:cubicBezTo>
                    <a:cubicBezTo>
                      <a:pt x="39" y="482"/>
                      <a:pt x="44" y="485"/>
                      <a:pt x="42" y="485"/>
                    </a:cubicBezTo>
                    <a:cubicBezTo>
                      <a:pt x="41" y="485"/>
                      <a:pt x="38" y="475"/>
                      <a:pt x="34" y="475"/>
                    </a:cubicBezTo>
                    <a:cubicBezTo>
                      <a:pt x="35" y="472"/>
                      <a:pt x="37" y="473"/>
                      <a:pt x="39" y="473"/>
                    </a:cubicBezTo>
                    <a:cubicBezTo>
                      <a:pt x="35" y="469"/>
                      <a:pt x="35" y="469"/>
                      <a:pt x="35" y="469"/>
                    </a:cubicBezTo>
                    <a:cubicBezTo>
                      <a:pt x="35" y="462"/>
                      <a:pt x="47" y="479"/>
                      <a:pt x="47" y="472"/>
                    </a:cubicBezTo>
                    <a:cubicBezTo>
                      <a:pt x="45" y="468"/>
                      <a:pt x="45" y="468"/>
                      <a:pt x="45" y="468"/>
                    </a:cubicBezTo>
                    <a:cubicBezTo>
                      <a:pt x="45" y="463"/>
                      <a:pt x="53" y="477"/>
                      <a:pt x="49" y="466"/>
                    </a:cubicBezTo>
                    <a:cubicBezTo>
                      <a:pt x="46" y="463"/>
                      <a:pt x="40" y="460"/>
                      <a:pt x="41" y="465"/>
                    </a:cubicBezTo>
                    <a:cubicBezTo>
                      <a:pt x="36" y="456"/>
                      <a:pt x="33" y="463"/>
                      <a:pt x="28" y="453"/>
                    </a:cubicBezTo>
                    <a:cubicBezTo>
                      <a:pt x="28" y="450"/>
                      <a:pt x="32" y="461"/>
                      <a:pt x="34" y="458"/>
                    </a:cubicBezTo>
                    <a:cubicBezTo>
                      <a:pt x="33" y="452"/>
                      <a:pt x="28" y="449"/>
                      <a:pt x="27" y="444"/>
                    </a:cubicBezTo>
                    <a:cubicBezTo>
                      <a:pt x="28" y="449"/>
                      <a:pt x="24" y="446"/>
                      <a:pt x="22" y="443"/>
                    </a:cubicBezTo>
                    <a:cubicBezTo>
                      <a:pt x="21" y="437"/>
                      <a:pt x="26" y="446"/>
                      <a:pt x="23" y="438"/>
                    </a:cubicBezTo>
                    <a:cubicBezTo>
                      <a:pt x="21" y="437"/>
                      <a:pt x="17" y="431"/>
                      <a:pt x="19" y="437"/>
                    </a:cubicBezTo>
                    <a:cubicBezTo>
                      <a:pt x="14" y="436"/>
                      <a:pt x="17" y="429"/>
                      <a:pt x="13" y="425"/>
                    </a:cubicBezTo>
                    <a:cubicBezTo>
                      <a:pt x="15" y="422"/>
                      <a:pt x="21" y="431"/>
                      <a:pt x="20" y="422"/>
                    </a:cubicBezTo>
                    <a:cubicBezTo>
                      <a:pt x="18" y="424"/>
                      <a:pt x="13" y="413"/>
                      <a:pt x="11" y="418"/>
                    </a:cubicBezTo>
                    <a:cubicBezTo>
                      <a:pt x="11" y="414"/>
                      <a:pt x="12" y="414"/>
                      <a:pt x="15" y="416"/>
                    </a:cubicBezTo>
                    <a:cubicBezTo>
                      <a:pt x="15" y="410"/>
                      <a:pt x="7" y="405"/>
                      <a:pt x="12" y="402"/>
                    </a:cubicBezTo>
                    <a:cubicBezTo>
                      <a:pt x="9" y="401"/>
                      <a:pt x="9" y="401"/>
                      <a:pt x="9" y="401"/>
                    </a:cubicBezTo>
                    <a:cubicBezTo>
                      <a:pt x="9" y="399"/>
                      <a:pt x="9" y="396"/>
                      <a:pt x="10" y="394"/>
                    </a:cubicBezTo>
                    <a:cubicBezTo>
                      <a:pt x="10" y="389"/>
                      <a:pt x="5" y="379"/>
                      <a:pt x="9" y="379"/>
                    </a:cubicBezTo>
                    <a:cubicBezTo>
                      <a:pt x="8" y="378"/>
                      <a:pt x="8" y="368"/>
                      <a:pt x="5" y="372"/>
                    </a:cubicBezTo>
                    <a:cubicBezTo>
                      <a:pt x="4" y="378"/>
                      <a:pt x="7" y="379"/>
                      <a:pt x="5" y="383"/>
                    </a:cubicBezTo>
                    <a:cubicBezTo>
                      <a:pt x="7" y="378"/>
                      <a:pt x="3" y="374"/>
                      <a:pt x="2" y="370"/>
                    </a:cubicBezTo>
                    <a:cubicBezTo>
                      <a:pt x="3" y="369"/>
                      <a:pt x="3" y="369"/>
                      <a:pt x="3" y="369"/>
                    </a:cubicBezTo>
                    <a:cubicBezTo>
                      <a:pt x="3" y="367"/>
                      <a:pt x="3" y="362"/>
                      <a:pt x="1" y="360"/>
                    </a:cubicBezTo>
                    <a:cubicBezTo>
                      <a:pt x="2" y="362"/>
                      <a:pt x="3" y="361"/>
                      <a:pt x="3" y="359"/>
                    </a:cubicBezTo>
                    <a:cubicBezTo>
                      <a:pt x="1" y="357"/>
                      <a:pt x="1" y="357"/>
                      <a:pt x="1" y="357"/>
                    </a:cubicBezTo>
                    <a:cubicBezTo>
                      <a:pt x="0" y="347"/>
                      <a:pt x="5" y="355"/>
                      <a:pt x="5" y="346"/>
                    </a:cubicBezTo>
                    <a:cubicBezTo>
                      <a:pt x="5" y="348"/>
                      <a:pt x="6" y="350"/>
                      <a:pt x="6" y="352"/>
                    </a:cubicBezTo>
                    <a:cubicBezTo>
                      <a:pt x="6" y="351"/>
                      <a:pt x="8" y="348"/>
                      <a:pt x="8" y="344"/>
                    </a:cubicBezTo>
                    <a:cubicBezTo>
                      <a:pt x="6" y="342"/>
                      <a:pt x="4" y="339"/>
                      <a:pt x="2" y="337"/>
                    </a:cubicBezTo>
                    <a:cubicBezTo>
                      <a:pt x="2" y="332"/>
                      <a:pt x="5" y="335"/>
                      <a:pt x="3" y="329"/>
                    </a:cubicBezTo>
                    <a:cubicBezTo>
                      <a:pt x="4" y="332"/>
                      <a:pt x="5" y="334"/>
                      <a:pt x="5" y="336"/>
                    </a:cubicBezTo>
                    <a:cubicBezTo>
                      <a:pt x="6" y="337"/>
                      <a:pt x="9" y="332"/>
                      <a:pt x="10" y="326"/>
                    </a:cubicBezTo>
                    <a:cubicBezTo>
                      <a:pt x="10" y="322"/>
                      <a:pt x="9" y="314"/>
                      <a:pt x="6" y="321"/>
                    </a:cubicBezTo>
                    <a:cubicBezTo>
                      <a:pt x="7" y="317"/>
                      <a:pt x="9" y="313"/>
                      <a:pt x="10" y="316"/>
                    </a:cubicBezTo>
                    <a:cubicBezTo>
                      <a:pt x="11" y="308"/>
                      <a:pt x="7" y="316"/>
                      <a:pt x="8" y="309"/>
                    </a:cubicBezTo>
                    <a:cubicBezTo>
                      <a:pt x="10" y="307"/>
                      <a:pt x="14" y="299"/>
                      <a:pt x="18" y="295"/>
                    </a:cubicBezTo>
                    <a:cubicBezTo>
                      <a:pt x="19" y="303"/>
                      <a:pt x="19" y="303"/>
                      <a:pt x="19" y="303"/>
                    </a:cubicBezTo>
                    <a:cubicBezTo>
                      <a:pt x="21" y="299"/>
                      <a:pt x="21" y="299"/>
                      <a:pt x="21" y="299"/>
                    </a:cubicBezTo>
                    <a:cubicBezTo>
                      <a:pt x="21" y="305"/>
                      <a:pt x="24" y="297"/>
                      <a:pt x="25" y="301"/>
                    </a:cubicBezTo>
                    <a:cubicBezTo>
                      <a:pt x="27" y="298"/>
                      <a:pt x="27" y="294"/>
                      <a:pt x="27" y="291"/>
                    </a:cubicBezTo>
                    <a:cubicBezTo>
                      <a:pt x="20" y="298"/>
                      <a:pt x="26" y="280"/>
                      <a:pt x="21" y="280"/>
                    </a:cubicBezTo>
                    <a:cubicBezTo>
                      <a:pt x="26" y="268"/>
                      <a:pt x="34" y="278"/>
                      <a:pt x="34" y="264"/>
                    </a:cubicBezTo>
                    <a:cubicBezTo>
                      <a:pt x="32" y="265"/>
                      <a:pt x="33" y="258"/>
                      <a:pt x="30" y="265"/>
                    </a:cubicBezTo>
                    <a:cubicBezTo>
                      <a:pt x="34" y="259"/>
                      <a:pt x="29" y="258"/>
                      <a:pt x="36" y="252"/>
                    </a:cubicBezTo>
                    <a:cubicBezTo>
                      <a:pt x="33" y="258"/>
                      <a:pt x="43" y="248"/>
                      <a:pt x="40" y="258"/>
                    </a:cubicBezTo>
                    <a:cubicBezTo>
                      <a:pt x="39" y="256"/>
                      <a:pt x="36" y="261"/>
                      <a:pt x="35" y="263"/>
                    </a:cubicBezTo>
                    <a:cubicBezTo>
                      <a:pt x="38" y="261"/>
                      <a:pt x="39" y="266"/>
                      <a:pt x="43" y="259"/>
                    </a:cubicBezTo>
                    <a:cubicBezTo>
                      <a:pt x="45" y="255"/>
                      <a:pt x="49" y="250"/>
                      <a:pt x="47" y="249"/>
                    </a:cubicBezTo>
                    <a:cubicBezTo>
                      <a:pt x="45" y="248"/>
                      <a:pt x="43" y="255"/>
                      <a:pt x="43" y="251"/>
                    </a:cubicBezTo>
                    <a:cubicBezTo>
                      <a:pt x="48" y="243"/>
                      <a:pt x="52" y="245"/>
                      <a:pt x="51" y="239"/>
                    </a:cubicBezTo>
                    <a:cubicBezTo>
                      <a:pt x="47" y="244"/>
                      <a:pt x="44" y="243"/>
                      <a:pt x="43" y="242"/>
                    </a:cubicBezTo>
                    <a:cubicBezTo>
                      <a:pt x="47" y="236"/>
                      <a:pt x="47" y="236"/>
                      <a:pt x="47" y="236"/>
                    </a:cubicBezTo>
                    <a:cubicBezTo>
                      <a:pt x="47" y="238"/>
                      <a:pt x="47" y="238"/>
                      <a:pt x="47" y="238"/>
                    </a:cubicBezTo>
                    <a:cubicBezTo>
                      <a:pt x="56" y="230"/>
                      <a:pt x="47" y="233"/>
                      <a:pt x="55" y="225"/>
                    </a:cubicBezTo>
                    <a:cubicBezTo>
                      <a:pt x="61" y="224"/>
                      <a:pt x="61" y="224"/>
                      <a:pt x="61" y="224"/>
                    </a:cubicBezTo>
                    <a:cubicBezTo>
                      <a:pt x="61" y="228"/>
                      <a:pt x="49" y="235"/>
                      <a:pt x="54" y="236"/>
                    </a:cubicBezTo>
                    <a:cubicBezTo>
                      <a:pt x="59" y="231"/>
                      <a:pt x="59" y="228"/>
                      <a:pt x="64" y="224"/>
                    </a:cubicBezTo>
                    <a:cubicBezTo>
                      <a:pt x="63" y="225"/>
                      <a:pt x="62" y="227"/>
                      <a:pt x="61" y="228"/>
                    </a:cubicBezTo>
                    <a:cubicBezTo>
                      <a:pt x="63" y="226"/>
                      <a:pt x="69" y="229"/>
                      <a:pt x="74" y="220"/>
                    </a:cubicBezTo>
                    <a:cubicBezTo>
                      <a:pt x="77" y="215"/>
                      <a:pt x="74" y="217"/>
                      <a:pt x="73" y="216"/>
                    </a:cubicBezTo>
                    <a:cubicBezTo>
                      <a:pt x="81" y="208"/>
                      <a:pt x="82" y="205"/>
                      <a:pt x="88" y="200"/>
                    </a:cubicBezTo>
                    <a:cubicBezTo>
                      <a:pt x="89" y="204"/>
                      <a:pt x="98" y="193"/>
                      <a:pt x="94" y="200"/>
                    </a:cubicBezTo>
                    <a:cubicBezTo>
                      <a:pt x="90" y="201"/>
                      <a:pt x="77" y="211"/>
                      <a:pt x="77" y="216"/>
                    </a:cubicBezTo>
                    <a:cubicBezTo>
                      <a:pt x="82" y="216"/>
                      <a:pt x="70" y="222"/>
                      <a:pt x="71" y="226"/>
                    </a:cubicBezTo>
                    <a:cubicBezTo>
                      <a:pt x="77" y="220"/>
                      <a:pt x="79" y="223"/>
                      <a:pt x="82" y="224"/>
                    </a:cubicBezTo>
                    <a:cubicBezTo>
                      <a:pt x="84" y="223"/>
                      <a:pt x="85" y="221"/>
                      <a:pt x="86" y="219"/>
                    </a:cubicBezTo>
                    <a:cubicBezTo>
                      <a:pt x="85" y="217"/>
                      <a:pt x="83" y="219"/>
                      <a:pt x="81" y="217"/>
                    </a:cubicBezTo>
                    <a:cubicBezTo>
                      <a:pt x="89" y="211"/>
                      <a:pt x="96" y="205"/>
                      <a:pt x="99" y="199"/>
                    </a:cubicBezTo>
                    <a:cubicBezTo>
                      <a:pt x="102" y="198"/>
                      <a:pt x="102" y="201"/>
                      <a:pt x="100" y="203"/>
                    </a:cubicBezTo>
                    <a:cubicBezTo>
                      <a:pt x="109" y="196"/>
                      <a:pt x="119" y="189"/>
                      <a:pt x="129" y="184"/>
                    </a:cubicBezTo>
                    <a:cubicBezTo>
                      <a:pt x="121" y="184"/>
                      <a:pt x="139" y="177"/>
                      <a:pt x="133" y="177"/>
                    </a:cubicBezTo>
                    <a:cubicBezTo>
                      <a:pt x="128" y="179"/>
                      <a:pt x="122" y="179"/>
                      <a:pt x="124" y="176"/>
                    </a:cubicBezTo>
                    <a:cubicBezTo>
                      <a:pt x="127" y="175"/>
                      <a:pt x="125" y="178"/>
                      <a:pt x="126" y="178"/>
                    </a:cubicBezTo>
                    <a:cubicBezTo>
                      <a:pt x="129" y="173"/>
                      <a:pt x="134" y="177"/>
                      <a:pt x="137" y="172"/>
                    </a:cubicBezTo>
                    <a:cubicBezTo>
                      <a:pt x="128" y="178"/>
                      <a:pt x="137" y="177"/>
                      <a:pt x="137" y="180"/>
                    </a:cubicBezTo>
                    <a:cubicBezTo>
                      <a:pt x="143" y="175"/>
                      <a:pt x="138" y="182"/>
                      <a:pt x="144" y="179"/>
                    </a:cubicBezTo>
                    <a:cubicBezTo>
                      <a:pt x="150" y="173"/>
                      <a:pt x="158" y="168"/>
                      <a:pt x="165" y="164"/>
                    </a:cubicBezTo>
                    <a:cubicBezTo>
                      <a:pt x="176" y="162"/>
                      <a:pt x="189" y="152"/>
                      <a:pt x="198" y="149"/>
                    </a:cubicBezTo>
                    <a:cubicBezTo>
                      <a:pt x="203" y="148"/>
                      <a:pt x="202" y="153"/>
                      <a:pt x="207" y="151"/>
                    </a:cubicBezTo>
                    <a:cubicBezTo>
                      <a:pt x="212" y="149"/>
                      <a:pt x="201" y="150"/>
                      <a:pt x="210" y="148"/>
                    </a:cubicBezTo>
                    <a:cubicBezTo>
                      <a:pt x="210" y="148"/>
                      <a:pt x="210" y="148"/>
                      <a:pt x="210" y="148"/>
                    </a:cubicBezTo>
                    <a:cubicBezTo>
                      <a:pt x="212" y="147"/>
                      <a:pt x="226" y="145"/>
                      <a:pt x="227" y="139"/>
                    </a:cubicBezTo>
                    <a:cubicBezTo>
                      <a:pt x="226" y="143"/>
                      <a:pt x="226" y="143"/>
                      <a:pt x="226" y="143"/>
                    </a:cubicBezTo>
                    <a:cubicBezTo>
                      <a:pt x="227" y="143"/>
                      <a:pt x="229" y="142"/>
                      <a:pt x="230" y="141"/>
                    </a:cubicBezTo>
                    <a:cubicBezTo>
                      <a:pt x="230" y="142"/>
                      <a:pt x="233" y="142"/>
                      <a:pt x="230" y="144"/>
                    </a:cubicBezTo>
                    <a:cubicBezTo>
                      <a:pt x="236" y="145"/>
                      <a:pt x="241" y="140"/>
                      <a:pt x="247" y="138"/>
                    </a:cubicBezTo>
                    <a:cubicBezTo>
                      <a:pt x="243" y="137"/>
                      <a:pt x="243" y="137"/>
                      <a:pt x="243" y="137"/>
                    </a:cubicBezTo>
                    <a:cubicBezTo>
                      <a:pt x="252" y="132"/>
                      <a:pt x="259" y="131"/>
                      <a:pt x="269" y="128"/>
                    </a:cubicBezTo>
                    <a:cubicBezTo>
                      <a:pt x="269" y="130"/>
                      <a:pt x="269" y="130"/>
                      <a:pt x="269" y="130"/>
                    </a:cubicBezTo>
                    <a:cubicBezTo>
                      <a:pt x="275" y="127"/>
                      <a:pt x="275" y="127"/>
                      <a:pt x="275" y="127"/>
                    </a:cubicBezTo>
                    <a:cubicBezTo>
                      <a:pt x="274" y="129"/>
                      <a:pt x="280" y="129"/>
                      <a:pt x="282" y="126"/>
                    </a:cubicBezTo>
                    <a:cubicBezTo>
                      <a:pt x="269" y="136"/>
                      <a:pt x="269" y="136"/>
                      <a:pt x="269" y="136"/>
                    </a:cubicBezTo>
                    <a:cubicBezTo>
                      <a:pt x="264" y="136"/>
                      <a:pt x="273" y="132"/>
                      <a:pt x="269" y="131"/>
                    </a:cubicBezTo>
                    <a:cubicBezTo>
                      <a:pt x="267" y="130"/>
                      <a:pt x="258" y="133"/>
                      <a:pt x="257" y="136"/>
                    </a:cubicBezTo>
                    <a:cubicBezTo>
                      <a:pt x="260" y="135"/>
                      <a:pt x="260" y="134"/>
                      <a:pt x="263" y="133"/>
                    </a:cubicBezTo>
                    <a:cubicBezTo>
                      <a:pt x="265" y="135"/>
                      <a:pt x="260" y="137"/>
                      <a:pt x="258" y="139"/>
                    </a:cubicBezTo>
                    <a:cubicBezTo>
                      <a:pt x="259" y="139"/>
                      <a:pt x="262" y="139"/>
                      <a:pt x="262" y="138"/>
                    </a:cubicBezTo>
                    <a:cubicBezTo>
                      <a:pt x="259" y="140"/>
                      <a:pt x="256" y="142"/>
                      <a:pt x="250" y="144"/>
                    </a:cubicBezTo>
                    <a:cubicBezTo>
                      <a:pt x="254" y="141"/>
                      <a:pt x="247" y="143"/>
                      <a:pt x="248" y="141"/>
                    </a:cubicBezTo>
                    <a:cubicBezTo>
                      <a:pt x="249" y="144"/>
                      <a:pt x="244" y="147"/>
                      <a:pt x="236" y="149"/>
                    </a:cubicBezTo>
                    <a:cubicBezTo>
                      <a:pt x="230" y="148"/>
                      <a:pt x="223" y="155"/>
                      <a:pt x="215" y="158"/>
                    </a:cubicBezTo>
                    <a:cubicBezTo>
                      <a:pt x="217" y="154"/>
                      <a:pt x="221" y="150"/>
                      <a:pt x="225" y="148"/>
                    </a:cubicBezTo>
                    <a:cubicBezTo>
                      <a:pt x="220" y="148"/>
                      <a:pt x="220" y="150"/>
                      <a:pt x="214" y="151"/>
                    </a:cubicBezTo>
                    <a:cubicBezTo>
                      <a:pt x="212" y="153"/>
                      <a:pt x="212" y="157"/>
                      <a:pt x="205" y="161"/>
                    </a:cubicBezTo>
                    <a:cubicBezTo>
                      <a:pt x="204" y="159"/>
                      <a:pt x="204" y="159"/>
                      <a:pt x="204" y="159"/>
                    </a:cubicBezTo>
                    <a:cubicBezTo>
                      <a:pt x="199" y="163"/>
                      <a:pt x="200" y="165"/>
                      <a:pt x="192" y="168"/>
                    </a:cubicBezTo>
                    <a:cubicBezTo>
                      <a:pt x="178" y="173"/>
                      <a:pt x="165" y="179"/>
                      <a:pt x="156" y="184"/>
                    </a:cubicBezTo>
                    <a:cubicBezTo>
                      <a:pt x="154" y="183"/>
                      <a:pt x="154" y="183"/>
                      <a:pt x="154" y="183"/>
                    </a:cubicBezTo>
                    <a:cubicBezTo>
                      <a:pt x="151" y="189"/>
                      <a:pt x="138" y="194"/>
                      <a:pt x="132" y="200"/>
                    </a:cubicBezTo>
                    <a:cubicBezTo>
                      <a:pt x="119" y="205"/>
                      <a:pt x="108" y="218"/>
                      <a:pt x="101" y="220"/>
                    </a:cubicBezTo>
                    <a:cubicBezTo>
                      <a:pt x="83" y="236"/>
                      <a:pt x="69" y="252"/>
                      <a:pt x="55" y="272"/>
                    </a:cubicBezTo>
                    <a:cubicBezTo>
                      <a:pt x="55" y="267"/>
                      <a:pt x="55" y="267"/>
                      <a:pt x="55" y="267"/>
                    </a:cubicBezTo>
                    <a:cubicBezTo>
                      <a:pt x="54" y="271"/>
                      <a:pt x="52" y="268"/>
                      <a:pt x="50" y="272"/>
                    </a:cubicBezTo>
                    <a:cubicBezTo>
                      <a:pt x="54" y="269"/>
                      <a:pt x="49" y="279"/>
                      <a:pt x="49" y="282"/>
                    </a:cubicBezTo>
                    <a:cubicBezTo>
                      <a:pt x="42" y="290"/>
                      <a:pt x="38" y="304"/>
                      <a:pt x="38" y="314"/>
                    </a:cubicBezTo>
                    <a:cubicBezTo>
                      <a:pt x="36" y="314"/>
                      <a:pt x="36" y="314"/>
                      <a:pt x="36" y="314"/>
                    </a:cubicBezTo>
                    <a:cubicBezTo>
                      <a:pt x="36" y="324"/>
                      <a:pt x="31" y="334"/>
                      <a:pt x="30" y="346"/>
                    </a:cubicBezTo>
                    <a:cubicBezTo>
                      <a:pt x="29" y="348"/>
                      <a:pt x="27" y="350"/>
                      <a:pt x="27" y="353"/>
                    </a:cubicBezTo>
                    <a:cubicBezTo>
                      <a:pt x="30" y="360"/>
                      <a:pt x="30" y="363"/>
                      <a:pt x="32" y="373"/>
                    </a:cubicBezTo>
                    <a:cubicBezTo>
                      <a:pt x="33" y="380"/>
                      <a:pt x="34" y="391"/>
                      <a:pt x="34" y="398"/>
                    </a:cubicBezTo>
                    <a:cubicBezTo>
                      <a:pt x="44" y="423"/>
                      <a:pt x="52" y="449"/>
                      <a:pt x="68" y="473"/>
                    </a:cubicBezTo>
                    <a:cubicBezTo>
                      <a:pt x="67" y="475"/>
                      <a:pt x="67" y="475"/>
                      <a:pt x="67" y="475"/>
                    </a:cubicBezTo>
                    <a:cubicBezTo>
                      <a:pt x="84" y="496"/>
                      <a:pt x="101" y="525"/>
                      <a:pt x="119" y="540"/>
                    </a:cubicBezTo>
                    <a:cubicBezTo>
                      <a:pt x="115" y="541"/>
                      <a:pt x="115" y="541"/>
                      <a:pt x="115" y="541"/>
                    </a:cubicBezTo>
                    <a:cubicBezTo>
                      <a:pt x="119" y="547"/>
                      <a:pt x="128" y="552"/>
                      <a:pt x="128" y="548"/>
                    </a:cubicBezTo>
                    <a:cubicBezTo>
                      <a:pt x="132" y="554"/>
                      <a:pt x="143" y="559"/>
                      <a:pt x="144" y="564"/>
                    </a:cubicBezTo>
                    <a:cubicBezTo>
                      <a:pt x="149" y="570"/>
                      <a:pt x="152" y="569"/>
                      <a:pt x="157" y="572"/>
                    </a:cubicBezTo>
                    <a:cubicBezTo>
                      <a:pt x="168" y="582"/>
                      <a:pt x="173" y="585"/>
                      <a:pt x="185" y="592"/>
                    </a:cubicBezTo>
                    <a:cubicBezTo>
                      <a:pt x="182" y="590"/>
                      <a:pt x="182" y="590"/>
                      <a:pt x="182" y="590"/>
                    </a:cubicBezTo>
                    <a:cubicBezTo>
                      <a:pt x="181" y="590"/>
                      <a:pt x="180" y="591"/>
                      <a:pt x="183" y="593"/>
                    </a:cubicBezTo>
                    <a:cubicBezTo>
                      <a:pt x="188" y="595"/>
                      <a:pt x="199" y="604"/>
                      <a:pt x="196" y="597"/>
                    </a:cubicBezTo>
                    <a:cubicBezTo>
                      <a:pt x="208" y="607"/>
                      <a:pt x="228" y="611"/>
                      <a:pt x="240" y="621"/>
                    </a:cubicBezTo>
                    <a:cubicBezTo>
                      <a:pt x="239" y="619"/>
                      <a:pt x="243" y="620"/>
                      <a:pt x="244" y="620"/>
                    </a:cubicBezTo>
                    <a:cubicBezTo>
                      <a:pt x="256" y="625"/>
                      <a:pt x="269" y="632"/>
                      <a:pt x="279" y="633"/>
                    </a:cubicBezTo>
                    <a:cubicBezTo>
                      <a:pt x="281" y="634"/>
                      <a:pt x="275" y="634"/>
                      <a:pt x="280" y="636"/>
                    </a:cubicBezTo>
                    <a:cubicBezTo>
                      <a:pt x="284" y="636"/>
                      <a:pt x="281" y="634"/>
                      <a:pt x="285" y="635"/>
                    </a:cubicBezTo>
                    <a:cubicBezTo>
                      <a:pt x="306" y="639"/>
                      <a:pt x="326" y="648"/>
                      <a:pt x="345" y="650"/>
                    </a:cubicBezTo>
                    <a:cubicBezTo>
                      <a:pt x="379" y="653"/>
                      <a:pt x="415" y="655"/>
                      <a:pt x="448" y="652"/>
                    </a:cubicBezTo>
                    <a:cubicBezTo>
                      <a:pt x="448" y="653"/>
                      <a:pt x="448" y="653"/>
                      <a:pt x="448" y="653"/>
                    </a:cubicBezTo>
                    <a:cubicBezTo>
                      <a:pt x="458" y="648"/>
                      <a:pt x="474" y="653"/>
                      <a:pt x="482" y="647"/>
                    </a:cubicBezTo>
                    <a:cubicBezTo>
                      <a:pt x="484" y="647"/>
                      <a:pt x="491" y="645"/>
                      <a:pt x="490" y="647"/>
                    </a:cubicBezTo>
                    <a:cubicBezTo>
                      <a:pt x="498" y="643"/>
                      <a:pt x="514" y="644"/>
                      <a:pt x="526" y="638"/>
                    </a:cubicBezTo>
                    <a:cubicBezTo>
                      <a:pt x="525" y="638"/>
                      <a:pt x="524" y="638"/>
                      <a:pt x="523" y="639"/>
                    </a:cubicBezTo>
                    <a:cubicBezTo>
                      <a:pt x="536" y="638"/>
                      <a:pt x="545" y="631"/>
                      <a:pt x="559" y="628"/>
                    </a:cubicBezTo>
                    <a:cubicBezTo>
                      <a:pt x="557" y="629"/>
                      <a:pt x="555" y="630"/>
                      <a:pt x="555" y="631"/>
                    </a:cubicBezTo>
                    <a:cubicBezTo>
                      <a:pt x="561" y="631"/>
                      <a:pt x="565" y="623"/>
                      <a:pt x="569" y="626"/>
                    </a:cubicBezTo>
                    <a:cubicBezTo>
                      <a:pt x="572" y="624"/>
                      <a:pt x="571" y="623"/>
                      <a:pt x="569" y="624"/>
                    </a:cubicBezTo>
                    <a:cubicBezTo>
                      <a:pt x="597" y="613"/>
                      <a:pt x="623" y="595"/>
                      <a:pt x="645" y="574"/>
                    </a:cubicBezTo>
                    <a:cubicBezTo>
                      <a:pt x="663" y="562"/>
                      <a:pt x="651" y="579"/>
                      <a:pt x="662" y="565"/>
                    </a:cubicBezTo>
                    <a:cubicBezTo>
                      <a:pt x="663" y="565"/>
                      <a:pt x="661" y="563"/>
                      <a:pt x="662" y="564"/>
                    </a:cubicBezTo>
                    <a:cubicBezTo>
                      <a:pt x="666" y="558"/>
                      <a:pt x="673" y="560"/>
                      <a:pt x="675" y="555"/>
                    </a:cubicBezTo>
                    <a:cubicBezTo>
                      <a:pt x="671" y="554"/>
                      <a:pt x="676" y="552"/>
                      <a:pt x="675" y="550"/>
                    </a:cubicBezTo>
                    <a:cubicBezTo>
                      <a:pt x="685" y="542"/>
                      <a:pt x="689" y="541"/>
                      <a:pt x="693" y="531"/>
                    </a:cubicBezTo>
                    <a:cubicBezTo>
                      <a:pt x="694" y="533"/>
                      <a:pt x="694" y="533"/>
                      <a:pt x="694" y="533"/>
                    </a:cubicBezTo>
                    <a:cubicBezTo>
                      <a:pt x="699" y="521"/>
                      <a:pt x="708" y="510"/>
                      <a:pt x="709" y="499"/>
                    </a:cubicBezTo>
                    <a:cubicBezTo>
                      <a:pt x="742" y="440"/>
                      <a:pt x="749" y="372"/>
                      <a:pt x="738" y="308"/>
                    </a:cubicBezTo>
                    <a:cubicBezTo>
                      <a:pt x="728" y="244"/>
                      <a:pt x="697" y="185"/>
                      <a:pt x="656" y="134"/>
                    </a:cubicBezTo>
                    <a:cubicBezTo>
                      <a:pt x="648" y="121"/>
                      <a:pt x="647" y="119"/>
                      <a:pt x="633" y="109"/>
                    </a:cubicBezTo>
                    <a:cubicBezTo>
                      <a:pt x="634" y="109"/>
                      <a:pt x="635" y="109"/>
                      <a:pt x="635" y="108"/>
                    </a:cubicBezTo>
                    <a:cubicBezTo>
                      <a:pt x="632" y="110"/>
                      <a:pt x="626" y="100"/>
                      <a:pt x="622" y="102"/>
                    </a:cubicBezTo>
                    <a:cubicBezTo>
                      <a:pt x="604" y="85"/>
                      <a:pt x="585" y="73"/>
                      <a:pt x="563" y="60"/>
                    </a:cubicBezTo>
                    <a:cubicBezTo>
                      <a:pt x="567" y="62"/>
                      <a:pt x="570" y="60"/>
                      <a:pt x="566" y="58"/>
                    </a:cubicBezTo>
                    <a:cubicBezTo>
                      <a:pt x="561" y="57"/>
                      <a:pt x="561" y="57"/>
                      <a:pt x="561" y="57"/>
                    </a:cubicBezTo>
                    <a:cubicBezTo>
                      <a:pt x="560" y="56"/>
                      <a:pt x="560" y="56"/>
                      <a:pt x="560" y="56"/>
                    </a:cubicBezTo>
                    <a:cubicBezTo>
                      <a:pt x="557" y="55"/>
                      <a:pt x="553" y="55"/>
                      <a:pt x="556" y="57"/>
                    </a:cubicBezTo>
                    <a:cubicBezTo>
                      <a:pt x="500" y="29"/>
                      <a:pt x="439" y="11"/>
                      <a:pt x="377" y="21"/>
                    </a:cubicBezTo>
                    <a:cubicBezTo>
                      <a:pt x="363" y="21"/>
                      <a:pt x="342" y="27"/>
                      <a:pt x="327" y="32"/>
                    </a:cubicBezTo>
                    <a:cubicBezTo>
                      <a:pt x="281" y="43"/>
                      <a:pt x="240" y="62"/>
                      <a:pt x="201" y="93"/>
                    </a:cubicBezTo>
                    <a:cubicBezTo>
                      <a:pt x="201" y="93"/>
                      <a:pt x="202" y="83"/>
                      <a:pt x="218" y="69"/>
                    </a:cubicBezTo>
                    <a:close/>
                  </a:path>
                </a:pathLst>
              </a:custGeom>
              <a:solidFill>
                <a:srgbClr val="C00000"/>
              </a:solidFill>
              <a:ln w="9525">
                <a:noFill/>
                <a:round/>
                <a:headEnd/>
                <a:tailEnd/>
              </a:ln>
            </p:spPr>
            <p:txBody>
              <a:bodyPr vert="horz" wrap="square" lIns="91416" tIns="45708" rIns="91416" bIns="45708" numCol="1" anchor="t" anchorCtr="0" compatLnSpc="1">
                <a:prstTxWarp prst="textNoShape">
                  <a:avLst/>
                </a:prstTxWarp>
              </a:bodyPr>
              <a:lstStyle/>
              <a:p>
                <a:pPr fontAlgn="auto">
                  <a:spcBef>
                    <a:spcPts val="0"/>
                  </a:spcBef>
                  <a:spcAft>
                    <a:spcPts val="0"/>
                  </a:spcAft>
                </a:pPr>
                <a:endParaRPr lang="pl-PL" sz="1100">
                  <a:solidFill>
                    <a:srgbClr val="C00000"/>
                  </a:solidFill>
                  <a:latin typeface="+mn-lt"/>
                  <a:ea typeface="+mn-ea"/>
                </a:endParaRPr>
              </a:p>
            </p:txBody>
          </p:sp>
          <p:sp>
            <p:nvSpPr>
              <p:cNvPr id="66" name="pole tekstowe 114"/>
              <p:cNvSpPr txBox="1"/>
              <p:nvPr/>
            </p:nvSpPr>
            <p:spPr>
              <a:xfrm>
                <a:off x="5397725" y="796723"/>
                <a:ext cx="766289" cy="1302382"/>
              </a:xfrm>
              <a:prstGeom prst="rect">
                <a:avLst/>
              </a:prstGeom>
              <a:noFill/>
            </p:spPr>
            <p:txBody>
              <a:bodyPr wrap="none" rtlCol="0" anchor="ctr">
                <a:spAutoFit/>
              </a:bodyPr>
              <a:lstStyle/>
              <a:p>
                <a:pPr algn="ctr" fontAlgn="auto">
                  <a:spcBef>
                    <a:spcPts val="0"/>
                  </a:spcBef>
                  <a:spcAft>
                    <a:spcPts val="0"/>
                  </a:spcAft>
                </a:pPr>
                <a:r>
                  <a:rPr lang="en-US" sz="2399" i="1" kern="0" baseline="-16000" dirty="0">
                    <a:solidFill>
                      <a:srgbClr val="C00000"/>
                    </a:solidFill>
                    <a:latin typeface="+mn-lt"/>
                    <a:ea typeface="+mn-ea"/>
                    <a:cs typeface="Arial" pitchFamily="34" charset="0"/>
                  </a:rPr>
                  <a:t>5</a:t>
                </a:r>
                <a:endParaRPr lang="pl-PL" sz="2399" i="1" kern="0" baseline="-16000" dirty="0">
                  <a:solidFill>
                    <a:srgbClr val="C00000"/>
                  </a:solidFill>
                  <a:latin typeface="+mn-lt"/>
                  <a:ea typeface="+mn-ea"/>
                  <a:cs typeface="Arial" pitchFamily="34" charset="0"/>
                </a:endParaRPr>
              </a:p>
            </p:txBody>
          </p:sp>
        </p:grpSp>
        <p:sp>
          <p:nvSpPr>
            <p:cNvPr id="67" name="pole tekstowe 10"/>
            <p:cNvSpPr txBox="1"/>
            <p:nvPr/>
          </p:nvSpPr>
          <p:spPr>
            <a:xfrm>
              <a:off x="2936003" y="1954698"/>
              <a:ext cx="667606" cy="221084"/>
            </a:xfrm>
            <a:prstGeom prst="rect">
              <a:avLst/>
            </a:prstGeom>
            <a:noFill/>
          </p:spPr>
          <p:txBody>
            <a:bodyPr wrap="none" rtlCol="0">
              <a:spAutoFit/>
            </a:bodyPr>
            <a:lstStyle/>
            <a:p>
              <a:pPr algn="ctr" fontAlgn="auto">
                <a:spcBef>
                  <a:spcPts val="0"/>
                </a:spcBef>
                <a:spcAft>
                  <a:spcPts val="0"/>
                </a:spcAft>
              </a:pPr>
              <a:r>
                <a:rPr lang="pl-PL" sz="1000" dirty="0" err="1">
                  <a:solidFill>
                    <a:srgbClr val="003366"/>
                  </a:solidFill>
                  <a:latin typeface="+mn-lt"/>
                  <a:ea typeface="+mn-ea"/>
                </a:rPr>
                <a:t>Ongoing</a:t>
              </a:r>
              <a:endParaRPr lang="pl-PL" sz="1000" dirty="0">
                <a:solidFill>
                  <a:srgbClr val="003366"/>
                </a:solidFill>
                <a:latin typeface="+mn-lt"/>
                <a:ea typeface="+mn-ea"/>
              </a:endParaRPr>
            </a:p>
          </p:txBody>
        </p:sp>
        <p:sp>
          <p:nvSpPr>
            <p:cNvPr id="68" name="pole tekstowe 63"/>
            <p:cNvSpPr txBox="1"/>
            <p:nvPr/>
          </p:nvSpPr>
          <p:spPr>
            <a:xfrm>
              <a:off x="3159706" y="1742766"/>
              <a:ext cx="696956" cy="227994"/>
            </a:xfrm>
            <a:prstGeom prst="rect">
              <a:avLst/>
            </a:prstGeom>
            <a:noFill/>
          </p:spPr>
          <p:txBody>
            <a:bodyPr wrap="none" rtlCol="0">
              <a:spAutoFit/>
            </a:bodyPr>
            <a:lstStyle/>
            <a:p>
              <a:pPr algn="ctr" fontAlgn="auto">
                <a:spcBef>
                  <a:spcPts val="0"/>
                </a:spcBef>
                <a:spcAft>
                  <a:spcPts val="0"/>
                </a:spcAft>
              </a:pPr>
              <a:r>
                <a:rPr lang="zh-CN" altLang="en-US" sz="1050" dirty="0">
                  <a:solidFill>
                    <a:srgbClr val="003366"/>
                  </a:solidFill>
                  <a:latin typeface="+mn-lt"/>
                  <a:ea typeface="+mn-ea"/>
                </a:rPr>
                <a:t>软件开发</a:t>
              </a:r>
              <a:endParaRPr lang="pl-PL" sz="1050" dirty="0">
                <a:solidFill>
                  <a:srgbClr val="003366"/>
                </a:solidFill>
                <a:latin typeface="+mn-lt"/>
                <a:ea typeface="+mn-ea"/>
              </a:endParaRPr>
            </a:p>
          </p:txBody>
        </p:sp>
        <p:sp>
          <p:nvSpPr>
            <p:cNvPr id="69" name="pole tekstowe 69"/>
            <p:cNvSpPr txBox="1"/>
            <p:nvPr/>
          </p:nvSpPr>
          <p:spPr>
            <a:xfrm>
              <a:off x="5298442" y="1954698"/>
              <a:ext cx="476067" cy="221084"/>
            </a:xfrm>
            <a:prstGeom prst="rect">
              <a:avLst/>
            </a:prstGeom>
            <a:noFill/>
          </p:spPr>
          <p:txBody>
            <a:bodyPr wrap="none" rtlCol="0">
              <a:spAutoFit/>
            </a:bodyPr>
            <a:lstStyle/>
            <a:p>
              <a:pPr algn="ctr" fontAlgn="auto">
                <a:spcBef>
                  <a:spcPts val="0"/>
                </a:spcBef>
                <a:spcAft>
                  <a:spcPts val="0"/>
                </a:spcAft>
              </a:pPr>
              <a:r>
                <a:rPr lang="en-US" sz="1000" dirty="0">
                  <a:solidFill>
                    <a:srgbClr val="003366"/>
                  </a:solidFill>
                  <a:latin typeface="+mn-lt"/>
                  <a:ea typeface="+mn-ea"/>
                </a:rPr>
                <a:t>Done</a:t>
              </a:r>
              <a:endParaRPr lang="pl-PL" sz="1000" dirty="0">
                <a:solidFill>
                  <a:srgbClr val="003366"/>
                </a:solidFill>
                <a:latin typeface="+mn-lt"/>
                <a:ea typeface="+mn-ea"/>
              </a:endParaRPr>
            </a:p>
          </p:txBody>
        </p:sp>
        <p:sp>
          <p:nvSpPr>
            <p:cNvPr id="70" name="pole tekstowe 75"/>
            <p:cNvSpPr txBox="1"/>
            <p:nvPr/>
          </p:nvSpPr>
          <p:spPr>
            <a:xfrm>
              <a:off x="3775256" y="1954698"/>
              <a:ext cx="476067" cy="221084"/>
            </a:xfrm>
            <a:prstGeom prst="rect">
              <a:avLst/>
            </a:prstGeom>
            <a:noFill/>
          </p:spPr>
          <p:txBody>
            <a:bodyPr wrap="none" rtlCol="0">
              <a:spAutoFit/>
            </a:bodyPr>
            <a:lstStyle/>
            <a:p>
              <a:pPr algn="ctr" fontAlgn="auto">
                <a:spcBef>
                  <a:spcPts val="0"/>
                </a:spcBef>
                <a:spcAft>
                  <a:spcPts val="0"/>
                </a:spcAft>
              </a:pPr>
              <a:r>
                <a:rPr lang="pl-PL" sz="1000" dirty="0" err="1">
                  <a:solidFill>
                    <a:srgbClr val="003366"/>
                  </a:solidFill>
                  <a:latin typeface="+mn-lt"/>
                  <a:ea typeface="+mn-ea"/>
                </a:rPr>
                <a:t>Done</a:t>
              </a:r>
              <a:endParaRPr lang="pl-PL" sz="1000" dirty="0">
                <a:solidFill>
                  <a:srgbClr val="003366"/>
                </a:solidFill>
                <a:latin typeface="+mn-lt"/>
                <a:ea typeface="+mn-ea"/>
              </a:endParaRPr>
            </a:p>
          </p:txBody>
        </p:sp>
        <p:grpSp>
          <p:nvGrpSpPr>
            <p:cNvPr id="50" name="Grupa 102"/>
            <p:cNvGrpSpPr/>
            <p:nvPr/>
          </p:nvGrpSpPr>
          <p:grpSpPr>
            <a:xfrm>
              <a:off x="3870033" y="1686522"/>
              <a:ext cx="293797" cy="303934"/>
              <a:chOff x="5397725" y="1537850"/>
              <a:chExt cx="766291" cy="1302374"/>
            </a:xfrm>
          </p:grpSpPr>
          <p:sp>
            <p:nvSpPr>
              <p:cNvPr id="72" name="Freeform 18"/>
              <p:cNvSpPr>
                <a:spLocks/>
              </p:cNvSpPr>
              <p:nvPr/>
            </p:nvSpPr>
            <p:spPr bwMode="auto">
              <a:xfrm>
                <a:off x="5461497" y="1995685"/>
                <a:ext cx="670755" cy="597089"/>
              </a:xfrm>
              <a:custGeom>
                <a:avLst/>
                <a:gdLst/>
                <a:ahLst/>
                <a:cxnLst>
                  <a:cxn ang="0">
                    <a:pos x="427" y="3"/>
                  </a:cxn>
                  <a:cxn ang="0">
                    <a:pos x="492" y="12"/>
                  </a:cxn>
                  <a:cxn ang="0">
                    <a:pos x="614" y="65"/>
                  </a:cxn>
                  <a:cxn ang="0">
                    <a:pos x="651" y="96"/>
                  </a:cxn>
                  <a:cxn ang="0">
                    <a:pos x="733" y="215"/>
                  </a:cxn>
                  <a:cxn ang="0">
                    <a:pos x="749" y="259"/>
                  </a:cxn>
                  <a:cxn ang="0">
                    <a:pos x="767" y="339"/>
                  </a:cxn>
                  <a:cxn ang="0">
                    <a:pos x="762" y="407"/>
                  </a:cxn>
                  <a:cxn ang="0">
                    <a:pos x="752" y="445"/>
                  </a:cxn>
                  <a:cxn ang="0">
                    <a:pos x="743" y="478"/>
                  </a:cxn>
                  <a:cxn ang="0">
                    <a:pos x="705" y="549"/>
                  </a:cxn>
                  <a:cxn ang="0">
                    <a:pos x="673" y="582"/>
                  </a:cxn>
                  <a:cxn ang="0">
                    <a:pos x="637" y="615"/>
                  </a:cxn>
                  <a:cxn ang="0">
                    <a:pos x="583" y="643"/>
                  </a:cxn>
                  <a:cxn ang="0">
                    <a:pos x="519" y="666"/>
                  </a:cxn>
                  <a:cxn ang="0">
                    <a:pos x="437" y="677"/>
                  </a:cxn>
                  <a:cxn ang="0">
                    <a:pos x="402" y="680"/>
                  </a:cxn>
                  <a:cxn ang="0">
                    <a:pos x="368" y="675"/>
                  </a:cxn>
                  <a:cxn ang="0">
                    <a:pos x="339" y="674"/>
                  </a:cxn>
                  <a:cxn ang="0">
                    <a:pos x="326" y="672"/>
                  </a:cxn>
                  <a:cxn ang="0">
                    <a:pos x="287" y="664"/>
                  </a:cxn>
                  <a:cxn ang="0">
                    <a:pos x="181" y="620"/>
                  </a:cxn>
                  <a:cxn ang="0">
                    <a:pos x="143" y="595"/>
                  </a:cxn>
                  <a:cxn ang="0">
                    <a:pos x="113" y="569"/>
                  </a:cxn>
                  <a:cxn ang="0">
                    <a:pos x="52" y="494"/>
                  </a:cxn>
                  <a:cxn ang="0">
                    <a:pos x="47" y="472"/>
                  </a:cxn>
                  <a:cxn ang="0">
                    <a:pos x="27" y="444"/>
                  </a:cxn>
                  <a:cxn ang="0">
                    <a:pos x="11" y="418"/>
                  </a:cxn>
                  <a:cxn ang="0">
                    <a:pos x="5" y="372"/>
                  </a:cxn>
                  <a:cxn ang="0">
                    <a:pos x="1" y="357"/>
                  </a:cxn>
                  <a:cxn ang="0">
                    <a:pos x="5" y="336"/>
                  </a:cxn>
                  <a:cxn ang="0">
                    <a:pos x="19" y="303"/>
                  </a:cxn>
                  <a:cxn ang="0">
                    <a:pos x="30" y="265"/>
                  </a:cxn>
                  <a:cxn ang="0">
                    <a:pos x="43" y="251"/>
                  </a:cxn>
                  <a:cxn ang="0">
                    <a:pos x="61" y="224"/>
                  </a:cxn>
                  <a:cxn ang="0">
                    <a:pos x="88" y="200"/>
                  </a:cxn>
                  <a:cxn ang="0">
                    <a:pos x="81" y="217"/>
                  </a:cxn>
                  <a:cxn ang="0">
                    <a:pos x="126" y="178"/>
                  </a:cxn>
                  <a:cxn ang="0">
                    <a:pos x="207" y="151"/>
                  </a:cxn>
                  <a:cxn ang="0">
                    <a:pos x="230" y="144"/>
                  </a:cxn>
                  <a:cxn ang="0">
                    <a:pos x="282" y="126"/>
                  </a:cxn>
                  <a:cxn ang="0">
                    <a:pos x="262" y="138"/>
                  </a:cxn>
                  <a:cxn ang="0">
                    <a:pos x="214" y="151"/>
                  </a:cxn>
                  <a:cxn ang="0">
                    <a:pos x="132" y="200"/>
                  </a:cxn>
                  <a:cxn ang="0">
                    <a:pos x="38" y="314"/>
                  </a:cxn>
                  <a:cxn ang="0">
                    <a:pos x="68" y="473"/>
                  </a:cxn>
                  <a:cxn ang="0">
                    <a:pos x="157" y="572"/>
                  </a:cxn>
                  <a:cxn ang="0">
                    <a:pos x="244" y="620"/>
                  </a:cxn>
                  <a:cxn ang="0">
                    <a:pos x="448" y="653"/>
                  </a:cxn>
                  <a:cxn ang="0">
                    <a:pos x="555" y="631"/>
                  </a:cxn>
                  <a:cxn ang="0">
                    <a:pos x="675" y="555"/>
                  </a:cxn>
                  <a:cxn ang="0">
                    <a:pos x="656" y="134"/>
                  </a:cxn>
                  <a:cxn ang="0">
                    <a:pos x="561" y="57"/>
                  </a:cxn>
                  <a:cxn ang="0">
                    <a:pos x="218" y="69"/>
                  </a:cxn>
                </a:cxnLst>
                <a:rect l="0" t="0" r="r" b="b"/>
                <a:pathLst>
                  <a:path w="767" h="683">
                    <a:moveTo>
                      <a:pt x="218" y="69"/>
                    </a:moveTo>
                    <a:cubicBezTo>
                      <a:pt x="236" y="49"/>
                      <a:pt x="271" y="38"/>
                      <a:pt x="296" y="23"/>
                    </a:cubicBezTo>
                    <a:cubicBezTo>
                      <a:pt x="299" y="21"/>
                      <a:pt x="297" y="27"/>
                      <a:pt x="304" y="23"/>
                    </a:cubicBezTo>
                    <a:cubicBezTo>
                      <a:pt x="328" y="7"/>
                      <a:pt x="374" y="0"/>
                      <a:pt x="408" y="4"/>
                    </a:cubicBezTo>
                    <a:cubicBezTo>
                      <a:pt x="406" y="5"/>
                      <a:pt x="406" y="5"/>
                      <a:pt x="406" y="5"/>
                    </a:cubicBezTo>
                    <a:cubicBezTo>
                      <a:pt x="412" y="6"/>
                      <a:pt x="420" y="3"/>
                      <a:pt x="427" y="3"/>
                    </a:cubicBezTo>
                    <a:cubicBezTo>
                      <a:pt x="427" y="4"/>
                      <a:pt x="425" y="4"/>
                      <a:pt x="427" y="5"/>
                    </a:cubicBezTo>
                    <a:cubicBezTo>
                      <a:pt x="428" y="3"/>
                      <a:pt x="439" y="4"/>
                      <a:pt x="442" y="3"/>
                    </a:cubicBezTo>
                    <a:cubicBezTo>
                      <a:pt x="445" y="5"/>
                      <a:pt x="444" y="6"/>
                      <a:pt x="448" y="8"/>
                    </a:cubicBezTo>
                    <a:cubicBezTo>
                      <a:pt x="452" y="6"/>
                      <a:pt x="452" y="6"/>
                      <a:pt x="452" y="6"/>
                    </a:cubicBezTo>
                    <a:cubicBezTo>
                      <a:pt x="464" y="0"/>
                      <a:pt x="478" y="10"/>
                      <a:pt x="494" y="11"/>
                    </a:cubicBezTo>
                    <a:cubicBezTo>
                      <a:pt x="493" y="11"/>
                      <a:pt x="491" y="11"/>
                      <a:pt x="492" y="12"/>
                    </a:cubicBezTo>
                    <a:cubicBezTo>
                      <a:pt x="516" y="15"/>
                      <a:pt x="545" y="27"/>
                      <a:pt x="569" y="39"/>
                    </a:cubicBezTo>
                    <a:cubicBezTo>
                      <a:pt x="568" y="39"/>
                      <a:pt x="566" y="40"/>
                      <a:pt x="567" y="42"/>
                    </a:cubicBezTo>
                    <a:cubicBezTo>
                      <a:pt x="570" y="40"/>
                      <a:pt x="577" y="44"/>
                      <a:pt x="584" y="47"/>
                    </a:cubicBezTo>
                    <a:cubicBezTo>
                      <a:pt x="585" y="51"/>
                      <a:pt x="596" y="51"/>
                      <a:pt x="602" y="58"/>
                    </a:cubicBezTo>
                    <a:cubicBezTo>
                      <a:pt x="601" y="58"/>
                      <a:pt x="601" y="58"/>
                      <a:pt x="601" y="58"/>
                    </a:cubicBezTo>
                    <a:cubicBezTo>
                      <a:pt x="608" y="59"/>
                      <a:pt x="608" y="65"/>
                      <a:pt x="614" y="65"/>
                    </a:cubicBezTo>
                    <a:cubicBezTo>
                      <a:pt x="616" y="69"/>
                      <a:pt x="616" y="69"/>
                      <a:pt x="616" y="69"/>
                    </a:cubicBezTo>
                    <a:cubicBezTo>
                      <a:pt x="621" y="68"/>
                      <a:pt x="622" y="76"/>
                      <a:pt x="627" y="78"/>
                    </a:cubicBezTo>
                    <a:cubicBezTo>
                      <a:pt x="628" y="77"/>
                      <a:pt x="628" y="77"/>
                      <a:pt x="628" y="77"/>
                    </a:cubicBezTo>
                    <a:cubicBezTo>
                      <a:pt x="632" y="80"/>
                      <a:pt x="633" y="83"/>
                      <a:pt x="637" y="85"/>
                    </a:cubicBezTo>
                    <a:cubicBezTo>
                      <a:pt x="637" y="86"/>
                      <a:pt x="637" y="86"/>
                      <a:pt x="637" y="86"/>
                    </a:cubicBezTo>
                    <a:cubicBezTo>
                      <a:pt x="646" y="92"/>
                      <a:pt x="649" y="98"/>
                      <a:pt x="651" y="96"/>
                    </a:cubicBezTo>
                    <a:cubicBezTo>
                      <a:pt x="652" y="100"/>
                      <a:pt x="642" y="89"/>
                      <a:pt x="644" y="96"/>
                    </a:cubicBezTo>
                    <a:cubicBezTo>
                      <a:pt x="672" y="118"/>
                      <a:pt x="695" y="147"/>
                      <a:pt x="713" y="177"/>
                    </a:cubicBezTo>
                    <a:cubicBezTo>
                      <a:pt x="714" y="181"/>
                      <a:pt x="715" y="184"/>
                      <a:pt x="715" y="185"/>
                    </a:cubicBezTo>
                    <a:cubicBezTo>
                      <a:pt x="717" y="188"/>
                      <a:pt x="722" y="197"/>
                      <a:pt x="725" y="199"/>
                    </a:cubicBezTo>
                    <a:cubicBezTo>
                      <a:pt x="724" y="198"/>
                      <a:pt x="724" y="201"/>
                      <a:pt x="725" y="203"/>
                    </a:cubicBezTo>
                    <a:cubicBezTo>
                      <a:pt x="727" y="209"/>
                      <a:pt x="731" y="208"/>
                      <a:pt x="733" y="215"/>
                    </a:cubicBezTo>
                    <a:cubicBezTo>
                      <a:pt x="731" y="213"/>
                      <a:pt x="730" y="212"/>
                      <a:pt x="729" y="214"/>
                    </a:cubicBezTo>
                    <a:cubicBezTo>
                      <a:pt x="734" y="218"/>
                      <a:pt x="737" y="226"/>
                      <a:pt x="740" y="232"/>
                    </a:cubicBezTo>
                    <a:cubicBezTo>
                      <a:pt x="739" y="231"/>
                      <a:pt x="738" y="230"/>
                      <a:pt x="737" y="231"/>
                    </a:cubicBezTo>
                    <a:cubicBezTo>
                      <a:pt x="743" y="237"/>
                      <a:pt x="742" y="244"/>
                      <a:pt x="746" y="250"/>
                    </a:cubicBezTo>
                    <a:cubicBezTo>
                      <a:pt x="743" y="248"/>
                      <a:pt x="743" y="248"/>
                      <a:pt x="743" y="248"/>
                    </a:cubicBezTo>
                    <a:cubicBezTo>
                      <a:pt x="745" y="259"/>
                      <a:pt x="748" y="250"/>
                      <a:pt x="749" y="259"/>
                    </a:cubicBezTo>
                    <a:cubicBezTo>
                      <a:pt x="748" y="257"/>
                      <a:pt x="748" y="258"/>
                      <a:pt x="747" y="258"/>
                    </a:cubicBezTo>
                    <a:cubicBezTo>
                      <a:pt x="753" y="266"/>
                      <a:pt x="755" y="280"/>
                      <a:pt x="758" y="289"/>
                    </a:cubicBezTo>
                    <a:cubicBezTo>
                      <a:pt x="758" y="288"/>
                      <a:pt x="757" y="288"/>
                      <a:pt x="757" y="288"/>
                    </a:cubicBezTo>
                    <a:cubicBezTo>
                      <a:pt x="760" y="298"/>
                      <a:pt x="760" y="308"/>
                      <a:pt x="763" y="318"/>
                    </a:cubicBezTo>
                    <a:cubicBezTo>
                      <a:pt x="763" y="322"/>
                      <a:pt x="759" y="318"/>
                      <a:pt x="760" y="328"/>
                    </a:cubicBezTo>
                    <a:cubicBezTo>
                      <a:pt x="764" y="327"/>
                      <a:pt x="763" y="345"/>
                      <a:pt x="767" y="339"/>
                    </a:cubicBezTo>
                    <a:cubicBezTo>
                      <a:pt x="767" y="348"/>
                      <a:pt x="765" y="361"/>
                      <a:pt x="767" y="367"/>
                    </a:cubicBezTo>
                    <a:cubicBezTo>
                      <a:pt x="765" y="363"/>
                      <a:pt x="762" y="371"/>
                      <a:pt x="762" y="364"/>
                    </a:cubicBezTo>
                    <a:cubicBezTo>
                      <a:pt x="760" y="370"/>
                      <a:pt x="760" y="370"/>
                      <a:pt x="760" y="370"/>
                    </a:cubicBezTo>
                    <a:cubicBezTo>
                      <a:pt x="758" y="369"/>
                      <a:pt x="760" y="364"/>
                      <a:pt x="758" y="366"/>
                    </a:cubicBezTo>
                    <a:cubicBezTo>
                      <a:pt x="759" y="369"/>
                      <a:pt x="759" y="380"/>
                      <a:pt x="758" y="383"/>
                    </a:cubicBezTo>
                    <a:cubicBezTo>
                      <a:pt x="760" y="390"/>
                      <a:pt x="763" y="396"/>
                      <a:pt x="762" y="407"/>
                    </a:cubicBezTo>
                    <a:cubicBezTo>
                      <a:pt x="762" y="402"/>
                      <a:pt x="758" y="410"/>
                      <a:pt x="758" y="406"/>
                    </a:cubicBezTo>
                    <a:cubicBezTo>
                      <a:pt x="759" y="412"/>
                      <a:pt x="761" y="417"/>
                      <a:pt x="762" y="423"/>
                    </a:cubicBezTo>
                    <a:cubicBezTo>
                      <a:pt x="761" y="426"/>
                      <a:pt x="759" y="423"/>
                      <a:pt x="759" y="428"/>
                    </a:cubicBezTo>
                    <a:cubicBezTo>
                      <a:pt x="760" y="428"/>
                      <a:pt x="760" y="430"/>
                      <a:pt x="760" y="432"/>
                    </a:cubicBezTo>
                    <a:cubicBezTo>
                      <a:pt x="759" y="433"/>
                      <a:pt x="757" y="447"/>
                      <a:pt x="753" y="448"/>
                    </a:cubicBezTo>
                    <a:cubicBezTo>
                      <a:pt x="751" y="449"/>
                      <a:pt x="754" y="442"/>
                      <a:pt x="752" y="445"/>
                    </a:cubicBezTo>
                    <a:cubicBezTo>
                      <a:pt x="750" y="452"/>
                      <a:pt x="751" y="453"/>
                      <a:pt x="749" y="459"/>
                    </a:cubicBezTo>
                    <a:cubicBezTo>
                      <a:pt x="748" y="459"/>
                      <a:pt x="748" y="459"/>
                      <a:pt x="748" y="459"/>
                    </a:cubicBezTo>
                    <a:cubicBezTo>
                      <a:pt x="746" y="463"/>
                      <a:pt x="745" y="472"/>
                      <a:pt x="749" y="468"/>
                    </a:cubicBezTo>
                    <a:cubicBezTo>
                      <a:pt x="750" y="465"/>
                      <a:pt x="746" y="468"/>
                      <a:pt x="749" y="464"/>
                    </a:cubicBezTo>
                    <a:cubicBezTo>
                      <a:pt x="750" y="468"/>
                      <a:pt x="747" y="476"/>
                      <a:pt x="745" y="482"/>
                    </a:cubicBezTo>
                    <a:cubicBezTo>
                      <a:pt x="745" y="480"/>
                      <a:pt x="744" y="480"/>
                      <a:pt x="743" y="478"/>
                    </a:cubicBezTo>
                    <a:cubicBezTo>
                      <a:pt x="742" y="488"/>
                      <a:pt x="739" y="497"/>
                      <a:pt x="735" y="507"/>
                    </a:cubicBezTo>
                    <a:cubicBezTo>
                      <a:pt x="736" y="508"/>
                      <a:pt x="734" y="502"/>
                      <a:pt x="736" y="501"/>
                    </a:cubicBezTo>
                    <a:cubicBezTo>
                      <a:pt x="727" y="511"/>
                      <a:pt x="724" y="526"/>
                      <a:pt x="715" y="534"/>
                    </a:cubicBezTo>
                    <a:cubicBezTo>
                      <a:pt x="716" y="532"/>
                      <a:pt x="718" y="534"/>
                      <a:pt x="717" y="534"/>
                    </a:cubicBezTo>
                    <a:cubicBezTo>
                      <a:pt x="713" y="539"/>
                      <a:pt x="712" y="537"/>
                      <a:pt x="710" y="541"/>
                    </a:cubicBezTo>
                    <a:cubicBezTo>
                      <a:pt x="708" y="541"/>
                      <a:pt x="707" y="546"/>
                      <a:pt x="705" y="549"/>
                    </a:cubicBezTo>
                    <a:cubicBezTo>
                      <a:pt x="704" y="552"/>
                      <a:pt x="704" y="550"/>
                      <a:pt x="706" y="547"/>
                    </a:cubicBezTo>
                    <a:cubicBezTo>
                      <a:pt x="703" y="552"/>
                      <a:pt x="689" y="572"/>
                      <a:pt x="677" y="580"/>
                    </a:cubicBezTo>
                    <a:cubicBezTo>
                      <a:pt x="678" y="580"/>
                      <a:pt x="673" y="588"/>
                      <a:pt x="671" y="590"/>
                    </a:cubicBezTo>
                    <a:cubicBezTo>
                      <a:pt x="670" y="588"/>
                      <a:pt x="670" y="588"/>
                      <a:pt x="670" y="588"/>
                    </a:cubicBezTo>
                    <a:cubicBezTo>
                      <a:pt x="667" y="588"/>
                      <a:pt x="662" y="595"/>
                      <a:pt x="661" y="594"/>
                    </a:cubicBezTo>
                    <a:cubicBezTo>
                      <a:pt x="657" y="600"/>
                      <a:pt x="679" y="575"/>
                      <a:pt x="673" y="582"/>
                    </a:cubicBezTo>
                    <a:cubicBezTo>
                      <a:pt x="670" y="582"/>
                      <a:pt x="666" y="593"/>
                      <a:pt x="666" y="590"/>
                    </a:cubicBezTo>
                    <a:cubicBezTo>
                      <a:pt x="661" y="594"/>
                      <a:pt x="658" y="600"/>
                      <a:pt x="651" y="602"/>
                    </a:cubicBezTo>
                    <a:cubicBezTo>
                      <a:pt x="653" y="601"/>
                      <a:pt x="654" y="596"/>
                      <a:pt x="650" y="600"/>
                    </a:cubicBezTo>
                    <a:cubicBezTo>
                      <a:pt x="643" y="605"/>
                      <a:pt x="648" y="602"/>
                      <a:pt x="643" y="607"/>
                    </a:cubicBezTo>
                    <a:cubicBezTo>
                      <a:pt x="640" y="610"/>
                      <a:pt x="640" y="610"/>
                      <a:pt x="640" y="610"/>
                    </a:cubicBezTo>
                    <a:cubicBezTo>
                      <a:pt x="641" y="612"/>
                      <a:pt x="633" y="615"/>
                      <a:pt x="637" y="615"/>
                    </a:cubicBezTo>
                    <a:cubicBezTo>
                      <a:pt x="635" y="614"/>
                      <a:pt x="627" y="623"/>
                      <a:pt x="625" y="619"/>
                    </a:cubicBezTo>
                    <a:cubicBezTo>
                      <a:pt x="625" y="616"/>
                      <a:pt x="625" y="616"/>
                      <a:pt x="625" y="616"/>
                    </a:cubicBezTo>
                    <a:cubicBezTo>
                      <a:pt x="622" y="619"/>
                      <a:pt x="621" y="622"/>
                      <a:pt x="619" y="625"/>
                    </a:cubicBezTo>
                    <a:cubicBezTo>
                      <a:pt x="619" y="625"/>
                      <a:pt x="617" y="625"/>
                      <a:pt x="617" y="624"/>
                    </a:cubicBezTo>
                    <a:cubicBezTo>
                      <a:pt x="619" y="628"/>
                      <a:pt x="609" y="629"/>
                      <a:pt x="607" y="634"/>
                    </a:cubicBezTo>
                    <a:cubicBezTo>
                      <a:pt x="599" y="637"/>
                      <a:pt x="588" y="643"/>
                      <a:pt x="583" y="643"/>
                    </a:cubicBezTo>
                    <a:cubicBezTo>
                      <a:pt x="578" y="646"/>
                      <a:pt x="573" y="650"/>
                      <a:pt x="566" y="652"/>
                    </a:cubicBezTo>
                    <a:cubicBezTo>
                      <a:pt x="568" y="651"/>
                      <a:pt x="569" y="650"/>
                      <a:pt x="569" y="649"/>
                    </a:cubicBezTo>
                    <a:cubicBezTo>
                      <a:pt x="565" y="650"/>
                      <a:pt x="564" y="651"/>
                      <a:pt x="560" y="653"/>
                    </a:cubicBezTo>
                    <a:cubicBezTo>
                      <a:pt x="561" y="652"/>
                      <a:pt x="551" y="654"/>
                      <a:pt x="546" y="654"/>
                    </a:cubicBezTo>
                    <a:cubicBezTo>
                      <a:pt x="541" y="657"/>
                      <a:pt x="543" y="659"/>
                      <a:pt x="543" y="660"/>
                    </a:cubicBezTo>
                    <a:cubicBezTo>
                      <a:pt x="536" y="658"/>
                      <a:pt x="527" y="668"/>
                      <a:pt x="519" y="666"/>
                    </a:cubicBezTo>
                    <a:cubicBezTo>
                      <a:pt x="521" y="665"/>
                      <a:pt x="527" y="662"/>
                      <a:pt x="522" y="662"/>
                    </a:cubicBezTo>
                    <a:cubicBezTo>
                      <a:pt x="515" y="660"/>
                      <a:pt x="512" y="668"/>
                      <a:pt x="502" y="668"/>
                    </a:cubicBezTo>
                    <a:cubicBezTo>
                      <a:pt x="505" y="671"/>
                      <a:pt x="505" y="671"/>
                      <a:pt x="505" y="671"/>
                    </a:cubicBezTo>
                    <a:cubicBezTo>
                      <a:pt x="501" y="670"/>
                      <a:pt x="492" y="676"/>
                      <a:pt x="492" y="672"/>
                    </a:cubicBezTo>
                    <a:cubicBezTo>
                      <a:pt x="490" y="674"/>
                      <a:pt x="482" y="673"/>
                      <a:pt x="483" y="676"/>
                    </a:cubicBezTo>
                    <a:cubicBezTo>
                      <a:pt x="468" y="676"/>
                      <a:pt x="447" y="682"/>
                      <a:pt x="437" y="677"/>
                    </a:cubicBezTo>
                    <a:cubicBezTo>
                      <a:pt x="435" y="677"/>
                      <a:pt x="429" y="677"/>
                      <a:pt x="431" y="679"/>
                    </a:cubicBezTo>
                    <a:cubicBezTo>
                      <a:pt x="434" y="681"/>
                      <a:pt x="436" y="677"/>
                      <a:pt x="437" y="678"/>
                    </a:cubicBezTo>
                    <a:cubicBezTo>
                      <a:pt x="435" y="679"/>
                      <a:pt x="435" y="680"/>
                      <a:pt x="434" y="680"/>
                    </a:cubicBezTo>
                    <a:cubicBezTo>
                      <a:pt x="430" y="679"/>
                      <a:pt x="426" y="679"/>
                      <a:pt x="430" y="676"/>
                    </a:cubicBezTo>
                    <a:cubicBezTo>
                      <a:pt x="420" y="675"/>
                      <a:pt x="420" y="683"/>
                      <a:pt x="406" y="681"/>
                    </a:cubicBezTo>
                    <a:cubicBezTo>
                      <a:pt x="407" y="680"/>
                      <a:pt x="406" y="679"/>
                      <a:pt x="402" y="680"/>
                    </a:cubicBezTo>
                    <a:cubicBezTo>
                      <a:pt x="395" y="682"/>
                      <a:pt x="395" y="682"/>
                      <a:pt x="395" y="682"/>
                    </a:cubicBezTo>
                    <a:cubicBezTo>
                      <a:pt x="386" y="681"/>
                      <a:pt x="390" y="678"/>
                      <a:pt x="390" y="676"/>
                    </a:cubicBezTo>
                    <a:cubicBezTo>
                      <a:pt x="385" y="676"/>
                      <a:pt x="380" y="676"/>
                      <a:pt x="378" y="677"/>
                    </a:cubicBezTo>
                    <a:cubicBezTo>
                      <a:pt x="372" y="674"/>
                      <a:pt x="372" y="674"/>
                      <a:pt x="372" y="674"/>
                    </a:cubicBezTo>
                    <a:cubicBezTo>
                      <a:pt x="376" y="676"/>
                      <a:pt x="368" y="675"/>
                      <a:pt x="366" y="675"/>
                    </a:cubicBezTo>
                    <a:cubicBezTo>
                      <a:pt x="368" y="675"/>
                      <a:pt x="368" y="675"/>
                      <a:pt x="368" y="675"/>
                    </a:cubicBezTo>
                    <a:cubicBezTo>
                      <a:pt x="368" y="674"/>
                      <a:pt x="362" y="674"/>
                      <a:pt x="360" y="674"/>
                    </a:cubicBezTo>
                    <a:cubicBezTo>
                      <a:pt x="360" y="676"/>
                      <a:pt x="365" y="677"/>
                      <a:pt x="368" y="677"/>
                    </a:cubicBezTo>
                    <a:cubicBezTo>
                      <a:pt x="366" y="678"/>
                      <a:pt x="362" y="678"/>
                      <a:pt x="359" y="678"/>
                    </a:cubicBezTo>
                    <a:cubicBezTo>
                      <a:pt x="360" y="676"/>
                      <a:pt x="352" y="676"/>
                      <a:pt x="348" y="675"/>
                    </a:cubicBezTo>
                    <a:cubicBezTo>
                      <a:pt x="344" y="674"/>
                      <a:pt x="343" y="677"/>
                      <a:pt x="342" y="676"/>
                    </a:cubicBezTo>
                    <a:cubicBezTo>
                      <a:pt x="342" y="675"/>
                      <a:pt x="335" y="675"/>
                      <a:pt x="339" y="674"/>
                    </a:cubicBezTo>
                    <a:cubicBezTo>
                      <a:pt x="340" y="674"/>
                      <a:pt x="342" y="676"/>
                      <a:pt x="344" y="675"/>
                    </a:cubicBezTo>
                    <a:cubicBezTo>
                      <a:pt x="342" y="674"/>
                      <a:pt x="342" y="672"/>
                      <a:pt x="337" y="672"/>
                    </a:cubicBezTo>
                    <a:cubicBezTo>
                      <a:pt x="332" y="673"/>
                      <a:pt x="337" y="677"/>
                      <a:pt x="329" y="674"/>
                    </a:cubicBezTo>
                    <a:cubicBezTo>
                      <a:pt x="331" y="674"/>
                      <a:pt x="332" y="673"/>
                      <a:pt x="334" y="673"/>
                    </a:cubicBezTo>
                    <a:cubicBezTo>
                      <a:pt x="326" y="670"/>
                      <a:pt x="326" y="670"/>
                      <a:pt x="326" y="670"/>
                    </a:cubicBezTo>
                    <a:cubicBezTo>
                      <a:pt x="326" y="672"/>
                      <a:pt x="326" y="672"/>
                      <a:pt x="326" y="672"/>
                    </a:cubicBezTo>
                    <a:cubicBezTo>
                      <a:pt x="325" y="671"/>
                      <a:pt x="325" y="671"/>
                      <a:pt x="325" y="671"/>
                    </a:cubicBezTo>
                    <a:cubicBezTo>
                      <a:pt x="322" y="673"/>
                      <a:pt x="313" y="669"/>
                      <a:pt x="311" y="671"/>
                    </a:cubicBezTo>
                    <a:cubicBezTo>
                      <a:pt x="307" y="671"/>
                      <a:pt x="304" y="668"/>
                      <a:pt x="300" y="667"/>
                    </a:cubicBezTo>
                    <a:cubicBezTo>
                      <a:pt x="301" y="667"/>
                      <a:pt x="301" y="667"/>
                      <a:pt x="301" y="667"/>
                    </a:cubicBezTo>
                    <a:cubicBezTo>
                      <a:pt x="297" y="665"/>
                      <a:pt x="291" y="664"/>
                      <a:pt x="287" y="664"/>
                    </a:cubicBezTo>
                    <a:cubicBezTo>
                      <a:pt x="287" y="664"/>
                      <a:pt x="287" y="664"/>
                      <a:pt x="287" y="664"/>
                    </a:cubicBezTo>
                    <a:cubicBezTo>
                      <a:pt x="285" y="663"/>
                      <a:pt x="279" y="662"/>
                      <a:pt x="276" y="662"/>
                    </a:cubicBezTo>
                    <a:cubicBezTo>
                      <a:pt x="270" y="659"/>
                      <a:pt x="276" y="654"/>
                      <a:pt x="269" y="654"/>
                    </a:cubicBezTo>
                    <a:cubicBezTo>
                      <a:pt x="263" y="652"/>
                      <a:pt x="258" y="655"/>
                      <a:pt x="260" y="657"/>
                    </a:cubicBezTo>
                    <a:cubicBezTo>
                      <a:pt x="250" y="652"/>
                      <a:pt x="236" y="650"/>
                      <a:pt x="228" y="643"/>
                    </a:cubicBezTo>
                    <a:cubicBezTo>
                      <a:pt x="226" y="643"/>
                      <a:pt x="227" y="644"/>
                      <a:pt x="224" y="643"/>
                    </a:cubicBezTo>
                    <a:cubicBezTo>
                      <a:pt x="209" y="636"/>
                      <a:pt x="190" y="630"/>
                      <a:pt x="181" y="620"/>
                    </a:cubicBezTo>
                    <a:cubicBezTo>
                      <a:pt x="186" y="621"/>
                      <a:pt x="182" y="618"/>
                      <a:pt x="183" y="617"/>
                    </a:cubicBezTo>
                    <a:cubicBezTo>
                      <a:pt x="178" y="616"/>
                      <a:pt x="180" y="613"/>
                      <a:pt x="177" y="615"/>
                    </a:cubicBezTo>
                    <a:cubicBezTo>
                      <a:pt x="176" y="617"/>
                      <a:pt x="175" y="617"/>
                      <a:pt x="179" y="620"/>
                    </a:cubicBezTo>
                    <a:cubicBezTo>
                      <a:pt x="170" y="616"/>
                      <a:pt x="157" y="608"/>
                      <a:pt x="154" y="603"/>
                    </a:cubicBezTo>
                    <a:cubicBezTo>
                      <a:pt x="155" y="605"/>
                      <a:pt x="153" y="605"/>
                      <a:pt x="151" y="604"/>
                    </a:cubicBezTo>
                    <a:cubicBezTo>
                      <a:pt x="153" y="602"/>
                      <a:pt x="148" y="597"/>
                      <a:pt x="143" y="595"/>
                    </a:cubicBezTo>
                    <a:cubicBezTo>
                      <a:pt x="141" y="596"/>
                      <a:pt x="141" y="596"/>
                      <a:pt x="141" y="596"/>
                    </a:cubicBezTo>
                    <a:cubicBezTo>
                      <a:pt x="139" y="592"/>
                      <a:pt x="139" y="592"/>
                      <a:pt x="139" y="592"/>
                    </a:cubicBezTo>
                    <a:cubicBezTo>
                      <a:pt x="137" y="591"/>
                      <a:pt x="135" y="594"/>
                      <a:pt x="132" y="589"/>
                    </a:cubicBezTo>
                    <a:cubicBezTo>
                      <a:pt x="132" y="588"/>
                      <a:pt x="132" y="587"/>
                      <a:pt x="132" y="586"/>
                    </a:cubicBezTo>
                    <a:cubicBezTo>
                      <a:pt x="126" y="583"/>
                      <a:pt x="118" y="580"/>
                      <a:pt x="114" y="575"/>
                    </a:cubicBezTo>
                    <a:cubicBezTo>
                      <a:pt x="113" y="569"/>
                      <a:pt x="113" y="569"/>
                      <a:pt x="113" y="569"/>
                    </a:cubicBezTo>
                    <a:cubicBezTo>
                      <a:pt x="110" y="568"/>
                      <a:pt x="106" y="566"/>
                      <a:pt x="109" y="570"/>
                    </a:cubicBezTo>
                    <a:cubicBezTo>
                      <a:pt x="102" y="561"/>
                      <a:pt x="98" y="556"/>
                      <a:pt x="97" y="552"/>
                    </a:cubicBezTo>
                    <a:cubicBezTo>
                      <a:pt x="80" y="542"/>
                      <a:pt x="62" y="521"/>
                      <a:pt x="51" y="502"/>
                    </a:cubicBezTo>
                    <a:cubicBezTo>
                      <a:pt x="53" y="502"/>
                      <a:pt x="53" y="502"/>
                      <a:pt x="53" y="502"/>
                    </a:cubicBezTo>
                    <a:cubicBezTo>
                      <a:pt x="51" y="496"/>
                      <a:pt x="49" y="501"/>
                      <a:pt x="48" y="497"/>
                    </a:cubicBezTo>
                    <a:cubicBezTo>
                      <a:pt x="50" y="498"/>
                      <a:pt x="48" y="491"/>
                      <a:pt x="52" y="494"/>
                    </a:cubicBezTo>
                    <a:cubicBezTo>
                      <a:pt x="49" y="487"/>
                      <a:pt x="44" y="486"/>
                      <a:pt x="41" y="482"/>
                    </a:cubicBezTo>
                    <a:cubicBezTo>
                      <a:pt x="39" y="482"/>
                      <a:pt x="44" y="485"/>
                      <a:pt x="42" y="485"/>
                    </a:cubicBezTo>
                    <a:cubicBezTo>
                      <a:pt x="41" y="485"/>
                      <a:pt x="38" y="475"/>
                      <a:pt x="34" y="475"/>
                    </a:cubicBezTo>
                    <a:cubicBezTo>
                      <a:pt x="35" y="472"/>
                      <a:pt x="37" y="473"/>
                      <a:pt x="39" y="473"/>
                    </a:cubicBezTo>
                    <a:cubicBezTo>
                      <a:pt x="35" y="469"/>
                      <a:pt x="35" y="469"/>
                      <a:pt x="35" y="469"/>
                    </a:cubicBezTo>
                    <a:cubicBezTo>
                      <a:pt x="35" y="462"/>
                      <a:pt x="47" y="479"/>
                      <a:pt x="47" y="472"/>
                    </a:cubicBezTo>
                    <a:cubicBezTo>
                      <a:pt x="45" y="468"/>
                      <a:pt x="45" y="468"/>
                      <a:pt x="45" y="468"/>
                    </a:cubicBezTo>
                    <a:cubicBezTo>
                      <a:pt x="45" y="463"/>
                      <a:pt x="53" y="477"/>
                      <a:pt x="49" y="466"/>
                    </a:cubicBezTo>
                    <a:cubicBezTo>
                      <a:pt x="46" y="463"/>
                      <a:pt x="40" y="460"/>
                      <a:pt x="41" y="465"/>
                    </a:cubicBezTo>
                    <a:cubicBezTo>
                      <a:pt x="36" y="456"/>
                      <a:pt x="33" y="463"/>
                      <a:pt x="28" y="453"/>
                    </a:cubicBezTo>
                    <a:cubicBezTo>
                      <a:pt x="28" y="450"/>
                      <a:pt x="32" y="461"/>
                      <a:pt x="34" y="458"/>
                    </a:cubicBezTo>
                    <a:cubicBezTo>
                      <a:pt x="33" y="452"/>
                      <a:pt x="28" y="449"/>
                      <a:pt x="27" y="444"/>
                    </a:cubicBezTo>
                    <a:cubicBezTo>
                      <a:pt x="28" y="449"/>
                      <a:pt x="24" y="446"/>
                      <a:pt x="22" y="443"/>
                    </a:cubicBezTo>
                    <a:cubicBezTo>
                      <a:pt x="21" y="437"/>
                      <a:pt x="26" y="446"/>
                      <a:pt x="23" y="438"/>
                    </a:cubicBezTo>
                    <a:cubicBezTo>
                      <a:pt x="21" y="437"/>
                      <a:pt x="17" y="431"/>
                      <a:pt x="19" y="437"/>
                    </a:cubicBezTo>
                    <a:cubicBezTo>
                      <a:pt x="14" y="436"/>
                      <a:pt x="17" y="429"/>
                      <a:pt x="13" y="425"/>
                    </a:cubicBezTo>
                    <a:cubicBezTo>
                      <a:pt x="15" y="422"/>
                      <a:pt x="21" y="431"/>
                      <a:pt x="20" y="422"/>
                    </a:cubicBezTo>
                    <a:cubicBezTo>
                      <a:pt x="18" y="424"/>
                      <a:pt x="13" y="413"/>
                      <a:pt x="11" y="418"/>
                    </a:cubicBezTo>
                    <a:cubicBezTo>
                      <a:pt x="11" y="414"/>
                      <a:pt x="12" y="414"/>
                      <a:pt x="15" y="416"/>
                    </a:cubicBezTo>
                    <a:cubicBezTo>
                      <a:pt x="15" y="410"/>
                      <a:pt x="7" y="405"/>
                      <a:pt x="12" y="402"/>
                    </a:cubicBezTo>
                    <a:cubicBezTo>
                      <a:pt x="9" y="401"/>
                      <a:pt x="9" y="401"/>
                      <a:pt x="9" y="401"/>
                    </a:cubicBezTo>
                    <a:cubicBezTo>
                      <a:pt x="9" y="399"/>
                      <a:pt x="9" y="396"/>
                      <a:pt x="10" y="394"/>
                    </a:cubicBezTo>
                    <a:cubicBezTo>
                      <a:pt x="10" y="389"/>
                      <a:pt x="5" y="379"/>
                      <a:pt x="9" y="379"/>
                    </a:cubicBezTo>
                    <a:cubicBezTo>
                      <a:pt x="8" y="378"/>
                      <a:pt x="8" y="368"/>
                      <a:pt x="5" y="372"/>
                    </a:cubicBezTo>
                    <a:cubicBezTo>
                      <a:pt x="4" y="378"/>
                      <a:pt x="7" y="379"/>
                      <a:pt x="5" y="383"/>
                    </a:cubicBezTo>
                    <a:cubicBezTo>
                      <a:pt x="7" y="378"/>
                      <a:pt x="3" y="374"/>
                      <a:pt x="2" y="370"/>
                    </a:cubicBezTo>
                    <a:cubicBezTo>
                      <a:pt x="3" y="369"/>
                      <a:pt x="3" y="369"/>
                      <a:pt x="3" y="369"/>
                    </a:cubicBezTo>
                    <a:cubicBezTo>
                      <a:pt x="3" y="367"/>
                      <a:pt x="3" y="362"/>
                      <a:pt x="1" y="360"/>
                    </a:cubicBezTo>
                    <a:cubicBezTo>
                      <a:pt x="2" y="362"/>
                      <a:pt x="3" y="361"/>
                      <a:pt x="3" y="359"/>
                    </a:cubicBezTo>
                    <a:cubicBezTo>
                      <a:pt x="1" y="357"/>
                      <a:pt x="1" y="357"/>
                      <a:pt x="1" y="357"/>
                    </a:cubicBezTo>
                    <a:cubicBezTo>
                      <a:pt x="0" y="347"/>
                      <a:pt x="5" y="355"/>
                      <a:pt x="5" y="346"/>
                    </a:cubicBezTo>
                    <a:cubicBezTo>
                      <a:pt x="5" y="348"/>
                      <a:pt x="6" y="350"/>
                      <a:pt x="6" y="352"/>
                    </a:cubicBezTo>
                    <a:cubicBezTo>
                      <a:pt x="6" y="351"/>
                      <a:pt x="8" y="348"/>
                      <a:pt x="8" y="344"/>
                    </a:cubicBezTo>
                    <a:cubicBezTo>
                      <a:pt x="6" y="342"/>
                      <a:pt x="4" y="339"/>
                      <a:pt x="2" y="337"/>
                    </a:cubicBezTo>
                    <a:cubicBezTo>
                      <a:pt x="2" y="332"/>
                      <a:pt x="5" y="335"/>
                      <a:pt x="3" y="329"/>
                    </a:cubicBezTo>
                    <a:cubicBezTo>
                      <a:pt x="4" y="332"/>
                      <a:pt x="5" y="334"/>
                      <a:pt x="5" y="336"/>
                    </a:cubicBezTo>
                    <a:cubicBezTo>
                      <a:pt x="6" y="337"/>
                      <a:pt x="9" y="332"/>
                      <a:pt x="10" y="326"/>
                    </a:cubicBezTo>
                    <a:cubicBezTo>
                      <a:pt x="10" y="322"/>
                      <a:pt x="9" y="314"/>
                      <a:pt x="6" y="321"/>
                    </a:cubicBezTo>
                    <a:cubicBezTo>
                      <a:pt x="7" y="317"/>
                      <a:pt x="9" y="313"/>
                      <a:pt x="10" y="316"/>
                    </a:cubicBezTo>
                    <a:cubicBezTo>
                      <a:pt x="11" y="308"/>
                      <a:pt x="7" y="316"/>
                      <a:pt x="8" y="309"/>
                    </a:cubicBezTo>
                    <a:cubicBezTo>
                      <a:pt x="10" y="307"/>
                      <a:pt x="14" y="299"/>
                      <a:pt x="18" y="295"/>
                    </a:cubicBezTo>
                    <a:cubicBezTo>
                      <a:pt x="19" y="303"/>
                      <a:pt x="19" y="303"/>
                      <a:pt x="19" y="303"/>
                    </a:cubicBezTo>
                    <a:cubicBezTo>
                      <a:pt x="21" y="299"/>
                      <a:pt x="21" y="299"/>
                      <a:pt x="21" y="299"/>
                    </a:cubicBezTo>
                    <a:cubicBezTo>
                      <a:pt x="21" y="305"/>
                      <a:pt x="24" y="297"/>
                      <a:pt x="25" y="301"/>
                    </a:cubicBezTo>
                    <a:cubicBezTo>
                      <a:pt x="27" y="298"/>
                      <a:pt x="27" y="294"/>
                      <a:pt x="27" y="291"/>
                    </a:cubicBezTo>
                    <a:cubicBezTo>
                      <a:pt x="20" y="298"/>
                      <a:pt x="26" y="280"/>
                      <a:pt x="21" y="280"/>
                    </a:cubicBezTo>
                    <a:cubicBezTo>
                      <a:pt x="26" y="268"/>
                      <a:pt x="34" y="278"/>
                      <a:pt x="34" y="264"/>
                    </a:cubicBezTo>
                    <a:cubicBezTo>
                      <a:pt x="32" y="265"/>
                      <a:pt x="33" y="258"/>
                      <a:pt x="30" y="265"/>
                    </a:cubicBezTo>
                    <a:cubicBezTo>
                      <a:pt x="34" y="259"/>
                      <a:pt x="29" y="258"/>
                      <a:pt x="36" y="252"/>
                    </a:cubicBezTo>
                    <a:cubicBezTo>
                      <a:pt x="33" y="258"/>
                      <a:pt x="43" y="248"/>
                      <a:pt x="40" y="258"/>
                    </a:cubicBezTo>
                    <a:cubicBezTo>
                      <a:pt x="39" y="256"/>
                      <a:pt x="36" y="261"/>
                      <a:pt x="35" y="263"/>
                    </a:cubicBezTo>
                    <a:cubicBezTo>
                      <a:pt x="38" y="261"/>
                      <a:pt x="39" y="266"/>
                      <a:pt x="43" y="259"/>
                    </a:cubicBezTo>
                    <a:cubicBezTo>
                      <a:pt x="45" y="255"/>
                      <a:pt x="49" y="250"/>
                      <a:pt x="47" y="249"/>
                    </a:cubicBezTo>
                    <a:cubicBezTo>
                      <a:pt x="45" y="248"/>
                      <a:pt x="43" y="255"/>
                      <a:pt x="43" y="251"/>
                    </a:cubicBezTo>
                    <a:cubicBezTo>
                      <a:pt x="48" y="243"/>
                      <a:pt x="52" y="245"/>
                      <a:pt x="51" y="239"/>
                    </a:cubicBezTo>
                    <a:cubicBezTo>
                      <a:pt x="47" y="244"/>
                      <a:pt x="44" y="243"/>
                      <a:pt x="43" y="242"/>
                    </a:cubicBezTo>
                    <a:cubicBezTo>
                      <a:pt x="47" y="236"/>
                      <a:pt x="47" y="236"/>
                      <a:pt x="47" y="236"/>
                    </a:cubicBezTo>
                    <a:cubicBezTo>
                      <a:pt x="47" y="238"/>
                      <a:pt x="47" y="238"/>
                      <a:pt x="47" y="238"/>
                    </a:cubicBezTo>
                    <a:cubicBezTo>
                      <a:pt x="56" y="230"/>
                      <a:pt x="47" y="233"/>
                      <a:pt x="55" y="225"/>
                    </a:cubicBezTo>
                    <a:cubicBezTo>
                      <a:pt x="61" y="224"/>
                      <a:pt x="61" y="224"/>
                      <a:pt x="61" y="224"/>
                    </a:cubicBezTo>
                    <a:cubicBezTo>
                      <a:pt x="61" y="228"/>
                      <a:pt x="49" y="235"/>
                      <a:pt x="54" y="236"/>
                    </a:cubicBezTo>
                    <a:cubicBezTo>
                      <a:pt x="59" y="231"/>
                      <a:pt x="59" y="228"/>
                      <a:pt x="64" y="224"/>
                    </a:cubicBezTo>
                    <a:cubicBezTo>
                      <a:pt x="63" y="225"/>
                      <a:pt x="62" y="227"/>
                      <a:pt x="61" y="228"/>
                    </a:cubicBezTo>
                    <a:cubicBezTo>
                      <a:pt x="63" y="226"/>
                      <a:pt x="69" y="229"/>
                      <a:pt x="74" y="220"/>
                    </a:cubicBezTo>
                    <a:cubicBezTo>
                      <a:pt x="77" y="215"/>
                      <a:pt x="74" y="217"/>
                      <a:pt x="73" y="216"/>
                    </a:cubicBezTo>
                    <a:cubicBezTo>
                      <a:pt x="81" y="208"/>
                      <a:pt x="82" y="205"/>
                      <a:pt x="88" y="200"/>
                    </a:cubicBezTo>
                    <a:cubicBezTo>
                      <a:pt x="89" y="204"/>
                      <a:pt x="98" y="193"/>
                      <a:pt x="94" y="200"/>
                    </a:cubicBezTo>
                    <a:cubicBezTo>
                      <a:pt x="90" y="201"/>
                      <a:pt x="77" y="211"/>
                      <a:pt x="77" y="216"/>
                    </a:cubicBezTo>
                    <a:cubicBezTo>
                      <a:pt x="82" y="216"/>
                      <a:pt x="70" y="222"/>
                      <a:pt x="71" y="226"/>
                    </a:cubicBezTo>
                    <a:cubicBezTo>
                      <a:pt x="77" y="220"/>
                      <a:pt x="79" y="223"/>
                      <a:pt x="82" y="224"/>
                    </a:cubicBezTo>
                    <a:cubicBezTo>
                      <a:pt x="84" y="223"/>
                      <a:pt x="85" y="221"/>
                      <a:pt x="86" y="219"/>
                    </a:cubicBezTo>
                    <a:cubicBezTo>
                      <a:pt x="85" y="217"/>
                      <a:pt x="83" y="219"/>
                      <a:pt x="81" y="217"/>
                    </a:cubicBezTo>
                    <a:cubicBezTo>
                      <a:pt x="89" y="211"/>
                      <a:pt x="96" y="205"/>
                      <a:pt x="99" y="199"/>
                    </a:cubicBezTo>
                    <a:cubicBezTo>
                      <a:pt x="102" y="198"/>
                      <a:pt x="102" y="201"/>
                      <a:pt x="100" y="203"/>
                    </a:cubicBezTo>
                    <a:cubicBezTo>
                      <a:pt x="109" y="196"/>
                      <a:pt x="119" y="189"/>
                      <a:pt x="129" y="184"/>
                    </a:cubicBezTo>
                    <a:cubicBezTo>
                      <a:pt x="121" y="184"/>
                      <a:pt x="139" y="177"/>
                      <a:pt x="133" y="177"/>
                    </a:cubicBezTo>
                    <a:cubicBezTo>
                      <a:pt x="128" y="179"/>
                      <a:pt x="122" y="179"/>
                      <a:pt x="124" y="176"/>
                    </a:cubicBezTo>
                    <a:cubicBezTo>
                      <a:pt x="127" y="175"/>
                      <a:pt x="125" y="178"/>
                      <a:pt x="126" y="178"/>
                    </a:cubicBezTo>
                    <a:cubicBezTo>
                      <a:pt x="129" y="173"/>
                      <a:pt x="134" y="177"/>
                      <a:pt x="137" y="172"/>
                    </a:cubicBezTo>
                    <a:cubicBezTo>
                      <a:pt x="128" y="178"/>
                      <a:pt x="137" y="177"/>
                      <a:pt x="137" y="180"/>
                    </a:cubicBezTo>
                    <a:cubicBezTo>
                      <a:pt x="143" y="175"/>
                      <a:pt x="138" y="182"/>
                      <a:pt x="144" y="179"/>
                    </a:cubicBezTo>
                    <a:cubicBezTo>
                      <a:pt x="150" y="173"/>
                      <a:pt x="158" y="168"/>
                      <a:pt x="165" y="164"/>
                    </a:cubicBezTo>
                    <a:cubicBezTo>
                      <a:pt x="176" y="162"/>
                      <a:pt x="189" y="152"/>
                      <a:pt x="198" y="149"/>
                    </a:cubicBezTo>
                    <a:cubicBezTo>
                      <a:pt x="203" y="148"/>
                      <a:pt x="202" y="153"/>
                      <a:pt x="207" y="151"/>
                    </a:cubicBezTo>
                    <a:cubicBezTo>
                      <a:pt x="212" y="149"/>
                      <a:pt x="201" y="150"/>
                      <a:pt x="210" y="148"/>
                    </a:cubicBezTo>
                    <a:cubicBezTo>
                      <a:pt x="210" y="148"/>
                      <a:pt x="210" y="148"/>
                      <a:pt x="210" y="148"/>
                    </a:cubicBezTo>
                    <a:cubicBezTo>
                      <a:pt x="212" y="147"/>
                      <a:pt x="226" y="145"/>
                      <a:pt x="227" y="139"/>
                    </a:cubicBezTo>
                    <a:cubicBezTo>
                      <a:pt x="226" y="143"/>
                      <a:pt x="226" y="143"/>
                      <a:pt x="226" y="143"/>
                    </a:cubicBezTo>
                    <a:cubicBezTo>
                      <a:pt x="227" y="143"/>
                      <a:pt x="229" y="142"/>
                      <a:pt x="230" y="141"/>
                    </a:cubicBezTo>
                    <a:cubicBezTo>
                      <a:pt x="230" y="142"/>
                      <a:pt x="233" y="142"/>
                      <a:pt x="230" y="144"/>
                    </a:cubicBezTo>
                    <a:cubicBezTo>
                      <a:pt x="236" y="145"/>
                      <a:pt x="241" y="140"/>
                      <a:pt x="247" y="138"/>
                    </a:cubicBezTo>
                    <a:cubicBezTo>
                      <a:pt x="243" y="137"/>
                      <a:pt x="243" y="137"/>
                      <a:pt x="243" y="137"/>
                    </a:cubicBezTo>
                    <a:cubicBezTo>
                      <a:pt x="252" y="132"/>
                      <a:pt x="259" y="131"/>
                      <a:pt x="269" y="128"/>
                    </a:cubicBezTo>
                    <a:cubicBezTo>
                      <a:pt x="269" y="130"/>
                      <a:pt x="269" y="130"/>
                      <a:pt x="269" y="130"/>
                    </a:cubicBezTo>
                    <a:cubicBezTo>
                      <a:pt x="275" y="127"/>
                      <a:pt x="275" y="127"/>
                      <a:pt x="275" y="127"/>
                    </a:cubicBezTo>
                    <a:cubicBezTo>
                      <a:pt x="274" y="129"/>
                      <a:pt x="280" y="129"/>
                      <a:pt x="282" y="126"/>
                    </a:cubicBezTo>
                    <a:cubicBezTo>
                      <a:pt x="269" y="136"/>
                      <a:pt x="269" y="136"/>
                      <a:pt x="269" y="136"/>
                    </a:cubicBezTo>
                    <a:cubicBezTo>
                      <a:pt x="264" y="136"/>
                      <a:pt x="273" y="132"/>
                      <a:pt x="269" y="131"/>
                    </a:cubicBezTo>
                    <a:cubicBezTo>
                      <a:pt x="267" y="130"/>
                      <a:pt x="258" y="133"/>
                      <a:pt x="257" y="136"/>
                    </a:cubicBezTo>
                    <a:cubicBezTo>
                      <a:pt x="260" y="135"/>
                      <a:pt x="260" y="134"/>
                      <a:pt x="263" y="133"/>
                    </a:cubicBezTo>
                    <a:cubicBezTo>
                      <a:pt x="265" y="135"/>
                      <a:pt x="260" y="137"/>
                      <a:pt x="258" y="139"/>
                    </a:cubicBezTo>
                    <a:cubicBezTo>
                      <a:pt x="259" y="139"/>
                      <a:pt x="262" y="139"/>
                      <a:pt x="262" y="138"/>
                    </a:cubicBezTo>
                    <a:cubicBezTo>
                      <a:pt x="259" y="140"/>
                      <a:pt x="256" y="142"/>
                      <a:pt x="250" y="144"/>
                    </a:cubicBezTo>
                    <a:cubicBezTo>
                      <a:pt x="254" y="141"/>
                      <a:pt x="247" y="143"/>
                      <a:pt x="248" y="141"/>
                    </a:cubicBezTo>
                    <a:cubicBezTo>
                      <a:pt x="249" y="144"/>
                      <a:pt x="244" y="147"/>
                      <a:pt x="236" y="149"/>
                    </a:cubicBezTo>
                    <a:cubicBezTo>
                      <a:pt x="230" y="148"/>
                      <a:pt x="223" y="155"/>
                      <a:pt x="215" y="158"/>
                    </a:cubicBezTo>
                    <a:cubicBezTo>
                      <a:pt x="217" y="154"/>
                      <a:pt x="221" y="150"/>
                      <a:pt x="225" y="148"/>
                    </a:cubicBezTo>
                    <a:cubicBezTo>
                      <a:pt x="220" y="148"/>
                      <a:pt x="220" y="150"/>
                      <a:pt x="214" y="151"/>
                    </a:cubicBezTo>
                    <a:cubicBezTo>
                      <a:pt x="212" y="153"/>
                      <a:pt x="212" y="157"/>
                      <a:pt x="205" y="161"/>
                    </a:cubicBezTo>
                    <a:cubicBezTo>
                      <a:pt x="204" y="159"/>
                      <a:pt x="204" y="159"/>
                      <a:pt x="204" y="159"/>
                    </a:cubicBezTo>
                    <a:cubicBezTo>
                      <a:pt x="199" y="163"/>
                      <a:pt x="200" y="165"/>
                      <a:pt x="192" y="168"/>
                    </a:cubicBezTo>
                    <a:cubicBezTo>
                      <a:pt x="178" y="173"/>
                      <a:pt x="165" y="179"/>
                      <a:pt x="156" y="184"/>
                    </a:cubicBezTo>
                    <a:cubicBezTo>
                      <a:pt x="154" y="183"/>
                      <a:pt x="154" y="183"/>
                      <a:pt x="154" y="183"/>
                    </a:cubicBezTo>
                    <a:cubicBezTo>
                      <a:pt x="151" y="189"/>
                      <a:pt x="138" y="194"/>
                      <a:pt x="132" y="200"/>
                    </a:cubicBezTo>
                    <a:cubicBezTo>
                      <a:pt x="119" y="205"/>
                      <a:pt x="108" y="218"/>
                      <a:pt x="101" y="220"/>
                    </a:cubicBezTo>
                    <a:cubicBezTo>
                      <a:pt x="83" y="236"/>
                      <a:pt x="69" y="252"/>
                      <a:pt x="55" y="272"/>
                    </a:cubicBezTo>
                    <a:cubicBezTo>
                      <a:pt x="55" y="267"/>
                      <a:pt x="55" y="267"/>
                      <a:pt x="55" y="267"/>
                    </a:cubicBezTo>
                    <a:cubicBezTo>
                      <a:pt x="54" y="271"/>
                      <a:pt x="52" y="268"/>
                      <a:pt x="50" y="272"/>
                    </a:cubicBezTo>
                    <a:cubicBezTo>
                      <a:pt x="54" y="269"/>
                      <a:pt x="49" y="279"/>
                      <a:pt x="49" y="282"/>
                    </a:cubicBezTo>
                    <a:cubicBezTo>
                      <a:pt x="42" y="290"/>
                      <a:pt x="38" y="304"/>
                      <a:pt x="38" y="314"/>
                    </a:cubicBezTo>
                    <a:cubicBezTo>
                      <a:pt x="36" y="314"/>
                      <a:pt x="36" y="314"/>
                      <a:pt x="36" y="314"/>
                    </a:cubicBezTo>
                    <a:cubicBezTo>
                      <a:pt x="36" y="324"/>
                      <a:pt x="31" y="334"/>
                      <a:pt x="30" y="346"/>
                    </a:cubicBezTo>
                    <a:cubicBezTo>
                      <a:pt x="29" y="348"/>
                      <a:pt x="27" y="350"/>
                      <a:pt x="27" y="353"/>
                    </a:cubicBezTo>
                    <a:cubicBezTo>
                      <a:pt x="30" y="360"/>
                      <a:pt x="30" y="363"/>
                      <a:pt x="32" y="373"/>
                    </a:cubicBezTo>
                    <a:cubicBezTo>
                      <a:pt x="33" y="380"/>
                      <a:pt x="34" y="391"/>
                      <a:pt x="34" y="398"/>
                    </a:cubicBezTo>
                    <a:cubicBezTo>
                      <a:pt x="44" y="423"/>
                      <a:pt x="52" y="449"/>
                      <a:pt x="68" y="473"/>
                    </a:cubicBezTo>
                    <a:cubicBezTo>
                      <a:pt x="67" y="475"/>
                      <a:pt x="67" y="475"/>
                      <a:pt x="67" y="475"/>
                    </a:cubicBezTo>
                    <a:cubicBezTo>
                      <a:pt x="84" y="496"/>
                      <a:pt x="101" y="525"/>
                      <a:pt x="119" y="540"/>
                    </a:cubicBezTo>
                    <a:cubicBezTo>
                      <a:pt x="115" y="541"/>
                      <a:pt x="115" y="541"/>
                      <a:pt x="115" y="541"/>
                    </a:cubicBezTo>
                    <a:cubicBezTo>
                      <a:pt x="119" y="547"/>
                      <a:pt x="128" y="552"/>
                      <a:pt x="128" y="548"/>
                    </a:cubicBezTo>
                    <a:cubicBezTo>
                      <a:pt x="132" y="554"/>
                      <a:pt x="143" y="559"/>
                      <a:pt x="144" y="564"/>
                    </a:cubicBezTo>
                    <a:cubicBezTo>
                      <a:pt x="149" y="570"/>
                      <a:pt x="152" y="569"/>
                      <a:pt x="157" y="572"/>
                    </a:cubicBezTo>
                    <a:cubicBezTo>
                      <a:pt x="168" y="582"/>
                      <a:pt x="173" y="585"/>
                      <a:pt x="185" y="592"/>
                    </a:cubicBezTo>
                    <a:cubicBezTo>
                      <a:pt x="182" y="590"/>
                      <a:pt x="182" y="590"/>
                      <a:pt x="182" y="590"/>
                    </a:cubicBezTo>
                    <a:cubicBezTo>
                      <a:pt x="181" y="590"/>
                      <a:pt x="180" y="591"/>
                      <a:pt x="183" y="593"/>
                    </a:cubicBezTo>
                    <a:cubicBezTo>
                      <a:pt x="188" y="595"/>
                      <a:pt x="199" y="604"/>
                      <a:pt x="196" y="597"/>
                    </a:cubicBezTo>
                    <a:cubicBezTo>
                      <a:pt x="208" y="607"/>
                      <a:pt x="228" y="611"/>
                      <a:pt x="240" y="621"/>
                    </a:cubicBezTo>
                    <a:cubicBezTo>
                      <a:pt x="239" y="619"/>
                      <a:pt x="243" y="620"/>
                      <a:pt x="244" y="620"/>
                    </a:cubicBezTo>
                    <a:cubicBezTo>
                      <a:pt x="256" y="625"/>
                      <a:pt x="269" y="632"/>
                      <a:pt x="279" y="633"/>
                    </a:cubicBezTo>
                    <a:cubicBezTo>
                      <a:pt x="281" y="634"/>
                      <a:pt x="275" y="634"/>
                      <a:pt x="280" y="636"/>
                    </a:cubicBezTo>
                    <a:cubicBezTo>
                      <a:pt x="284" y="636"/>
                      <a:pt x="281" y="634"/>
                      <a:pt x="285" y="635"/>
                    </a:cubicBezTo>
                    <a:cubicBezTo>
                      <a:pt x="306" y="639"/>
                      <a:pt x="326" y="648"/>
                      <a:pt x="345" y="650"/>
                    </a:cubicBezTo>
                    <a:cubicBezTo>
                      <a:pt x="379" y="653"/>
                      <a:pt x="415" y="655"/>
                      <a:pt x="448" y="652"/>
                    </a:cubicBezTo>
                    <a:cubicBezTo>
                      <a:pt x="448" y="653"/>
                      <a:pt x="448" y="653"/>
                      <a:pt x="448" y="653"/>
                    </a:cubicBezTo>
                    <a:cubicBezTo>
                      <a:pt x="458" y="648"/>
                      <a:pt x="474" y="653"/>
                      <a:pt x="482" y="647"/>
                    </a:cubicBezTo>
                    <a:cubicBezTo>
                      <a:pt x="484" y="647"/>
                      <a:pt x="491" y="645"/>
                      <a:pt x="490" y="647"/>
                    </a:cubicBezTo>
                    <a:cubicBezTo>
                      <a:pt x="498" y="643"/>
                      <a:pt x="514" y="644"/>
                      <a:pt x="526" y="638"/>
                    </a:cubicBezTo>
                    <a:cubicBezTo>
                      <a:pt x="525" y="638"/>
                      <a:pt x="524" y="638"/>
                      <a:pt x="523" y="639"/>
                    </a:cubicBezTo>
                    <a:cubicBezTo>
                      <a:pt x="536" y="638"/>
                      <a:pt x="545" y="631"/>
                      <a:pt x="559" y="628"/>
                    </a:cubicBezTo>
                    <a:cubicBezTo>
                      <a:pt x="557" y="629"/>
                      <a:pt x="555" y="630"/>
                      <a:pt x="555" y="631"/>
                    </a:cubicBezTo>
                    <a:cubicBezTo>
                      <a:pt x="561" y="631"/>
                      <a:pt x="565" y="623"/>
                      <a:pt x="569" y="626"/>
                    </a:cubicBezTo>
                    <a:cubicBezTo>
                      <a:pt x="572" y="624"/>
                      <a:pt x="571" y="623"/>
                      <a:pt x="569" y="624"/>
                    </a:cubicBezTo>
                    <a:cubicBezTo>
                      <a:pt x="597" y="613"/>
                      <a:pt x="623" y="595"/>
                      <a:pt x="645" y="574"/>
                    </a:cubicBezTo>
                    <a:cubicBezTo>
                      <a:pt x="663" y="562"/>
                      <a:pt x="651" y="579"/>
                      <a:pt x="662" y="565"/>
                    </a:cubicBezTo>
                    <a:cubicBezTo>
                      <a:pt x="663" y="565"/>
                      <a:pt x="661" y="563"/>
                      <a:pt x="662" y="564"/>
                    </a:cubicBezTo>
                    <a:cubicBezTo>
                      <a:pt x="666" y="558"/>
                      <a:pt x="673" y="560"/>
                      <a:pt x="675" y="555"/>
                    </a:cubicBezTo>
                    <a:cubicBezTo>
                      <a:pt x="671" y="554"/>
                      <a:pt x="676" y="552"/>
                      <a:pt x="675" y="550"/>
                    </a:cubicBezTo>
                    <a:cubicBezTo>
                      <a:pt x="685" y="542"/>
                      <a:pt x="689" y="541"/>
                      <a:pt x="693" y="531"/>
                    </a:cubicBezTo>
                    <a:cubicBezTo>
                      <a:pt x="694" y="533"/>
                      <a:pt x="694" y="533"/>
                      <a:pt x="694" y="533"/>
                    </a:cubicBezTo>
                    <a:cubicBezTo>
                      <a:pt x="699" y="521"/>
                      <a:pt x="708" y="510"/>
                      <a:pt x="709" y="499"/>
                    </a:cubicBezTo>
                    <a:cubicBezTo>
                      <a:pt x="742" y="440"/>
                      <a:pt x="749" y="372"/>
                      <a:pt x="738" y="308"/>
                    </a:cubicBezTo>
                    <a:cubicBezTo>
                      <a:pt x="728" y="244"/>
                      <a:pt x="697" y="185"/>
                      <a:pt x="656" y="134"/>
                    </a:cubicBezTo>
                    <a:cubicBezTo>
                      <a:pt x="648" y="121"/>
                      <a:pt x="647" y="119"/>
                      <a:pt x="633" y="109"/>
                    </a:cubicBezTo>
                    <a:cubicBezTo>
                      <a:pt x="634" y="109"/>
                      <a:pt x="635" y="109"/>
                      <a:pt x="635" y="108"/>
                    </a:cubicBezTo>
                    <a:cubicBezTo>
                      <a:pt x="632" y="110"/>
                      <a:pt x="626" y="100"/>
                      <a:pt x="622" y="102"/>
                    </a:cubicBezTo>
                    <a:cubicBezTo>
                      <a:pt x="604" y="85"/>
                      <a:pt x="585" y="73"/>
                      <a:pt x="563" y="60"/>
                    </a:cubicBezTo>
                    <a:cubicBezTo>
                      <a:pt x="567" y="62"/>
                      <a:pt x="570" y="60"/>
                      <a:pt x="566" y="58"/>
                    </a:cubicBezTo>
                    <a:cubicBezTo>
                      <a:pt x="561" y="57"/>
                      <a:pt x="561" y="57"/>
                      <a:pt x="561" y="57"/>
                    </a:cubicBezTo>
                    <a:cubicBezTo>
                      <a:pt x="560" y="56"/>
                      <a:pt x="560" y="56"/>
                      <a:pt x="560" y="56"/>
                    </a:cubicBezTo>
                    <a:cubicBezTo>
                      <a:pt x="557" y="55"/>
                      <a:pt x="553" y="55"/>
                      <a:pt x="556" y="57"/>
                    </a:cubicBezTo>
                    <a:cubicBezTo>
                      <a:pt x="500" y="29"/>
                      <a:pt x="439" y="11"/>
                      <a:pt x="377" y="21"/>
                    </a:cubicBezTo>
                    <a:cubicBezTo>
                      <a:pt x="363" y="21"/>
                      <a:pt x="342" y="27"/>
                      <a:pt x="327" y="32"/>
                    </a:cubicBezTo>
                    <a:cubicBezTo>
                      <a:pt x="281" y="43"/>
                      <a:pt x="240" y="62"/>
                      <a:pt x="201" y="93"/>
                    </a:cubicBezTo>
                    <a:cubicBezTo>
                      <a:pt x="201" y="93"/>
                      <a:pt x="202" y="83"/>
                      <a:pt x="218" y="69"/>
                    </a:cubicBezTo>
                    <a:close/>
                  </a:path>
                </a:pathLst>
              </a:custGeom>
              <a:solidFill>
                <a:srgbClr val="C00000"/>
              </a:solidFill>
              <a:ln w="9525">
                <a:noFill/>
                <a:round/>
                <a:headEnd/>
                <a:tailEnd/>
              </a:ln>
            </p:spPr>
            <p:txBody>
              <a:bodyPr vert="horz" wrap="square" lIns="91416" tIns="45708" rIns="91416" bIns="45708" numCol="1" anchor="t" anchorCtr="0" compatLnSpc="1">
                <a:prstTxWarp prst="textNoShape">
                  <a:avLst/>
                </a:prstTxWarp>
              </a:bodyPr>
              <a:lstStyle/>
              <a:p>
                <a:pPr fontAlgn="auto">
                  <a:spcBef>
                    <a:spcPts val="0"/>
                  </a:spcBef>
                  <a:spcAft>
                    <a:spcPts val="0"/>
                  </a:spcAft>
                </a:pPr>
                <a:endParaRPr lang="pl-PL" sz="1100">
                  <a:solidFill>
                    <a:srgbClr val="C00000"/>
                  </a:solidFill>
                  <a:latin typeface="+mn-lt"/>
                  <a:ea typeface="+mn-ea"/>
                </a:endParaRPr>
              </a:p>
            </p:txBody>
          </p:sp>
          <p:sp>
            <p:nvSpPr>
              <p:cNvPr id="73" name="pole tekstowe 105"/>
              <p:cNvSpPr txBox="1"/>
              <p:nvPr/>
            </p:nvSpPr>
            <p:spPr>
              <a:xfrm>
                <a:off x="5397725" y="1537850"/>
                <a:ext cx="766291" cy="1302374"/>
              </a:xfrm>
              <a:prstGeom prst="rect">
                <a:avLst/>
              </a:prstGeom>
              <a:noFill/>
            </p:spPr>
            <p:txBody>
              <a:bodyPr wrap="none" rtlCol="0" anchor="ctr">
                <a:spAutoFit/>
              </a:bodyPr>
              <a:lstStyle/>
              <a:p>
                <a:pPr algn="ctr" fontAlgn="auto">
                  <a:spcBef>
                    <a:spcPts val="0"/>
                  </a:spcBef>
                  <a:spcAft>
                    <a:spcPts val="0"/>
                  </a:spcAft>
                </a:pPr>
                <a:r>
                  <a:rPr lang="pl-PL" sz="2399" i="1" kern="0" baseline="-16000" dirty="0">
                    <a:solidFill>
                      <a:srgbClr val="C00000"/>
                    </a:solidFill>
                    <a:latin typeface="+mn-lt"/>
                    <a:ea typeface="+mn-ea"/>
                    <a:cs typeface="Arial" pitchFamily="34" charset="0"/>
                  </a:rPr>
                  <a:t>3</a:t>
                </a:r>
              </a:p>
            </p:txBody>
          </p:sp>
        </p:grpSp>
        <p:sp>
          <p:nvSpPr>
            <p:cNvPr id="77" name="pole tekstowe 69"/>
            <p:cNvSpPr txBox="1"/>
            <p:nvPr/>
          </p:nvSpPr>
          <p:spPr>
            <a:xfrm>
              <a:off x="4743196" y="1742766"/>
              <a:ext cx="686143" cy="227994"/>
            </a:xfrm>
            <a:prstGeom prst="rect">
              <a:avLst/>
            </a:prstGeom>
            <a:noFill/>
          </p:spPr>
          <p:txBody>
            <a:bodyPr wrap="none" rtlCol="0">
              <a:spAutoFit/>
            </a:bodyPr>
            <a:lstStyle/>
            <a:p>
              <a:pPr algn="ctr" fontAlgn="auto">
                <a:spcBef>
                  <a:spcPts val="0"/>
                </a:spcBef>
                <a:spcAft>
                  <a:spcPts val="0"/>
                </a:spcAft>
              </a:pPr>
              <a:r>
                <a:rPr lang="en-US" altLang="zh-CN" sz="1050" dirty="0">
                  <a:solidFill>
                    <a:srgbClr val="003366"/>
                  </a:solidFill>
                  <a:latin typeface="+mn-lt"/>
                  <a:ea typeface="+mn-ea"/>
                </a:rPr>
                <a:t>SDV</a:t>
              </a:r>
              <a:r>
                <a:rPr lang="zh-CN" altLang="en-US" sz="1050" dirty="0">
                  <a:solidFill>
                    <a:srgbClr val="003366"/>
                  </a:solidFill>
                  <a:latin typeface="+mn-lt"/>
                  <a:ea typeface="+mn-ea"/>
                </a:rPr>
                <a:t>测试</a:t>
              </a:r>
              <a:endParaRPr lang="pl-PL" sz="1050" dirty="0">
                <a:solidFill>
                  <a:srgbClr val="003366"/>
                </a:solidFill>
                <a:latin typeface="+mn-lt"/>
                <a:ea typeface="+mn-ea"/>
              </a:endParaRPr>
            </a:p>
          </p:txBody>
        </p:sp>
        <p:grpSp>
          <p:nvGrpSpPr>
            <p:cNvPr id="53" name="Grupa 118"/>
            <p:cNvGrpSpPr/>
            <p:nvPr/>
          </p:nvGrpSpPr>
          <p:grpSpPr>
            <a:xfrm>
              <a:off x="5417948" y="1686523"/>
              <a:ext cx="293797" cy="303934"/>
              <a:chOff x="5397728" y="1293856"/>
              <a:chExt cx="766289" cy="1302379"/>
            </a:xfrm>
          </p:grpSpPr>
          <p:sp>
            <p:nvSpPr>
              <p:cNvPr id="79" name="Freeform 18"/>
              <p:cNvSpPr>
                <a:spLocks/>
              </p:cNvSpPr>
              <p:nvPr/>
            </p:nvSpPr>
            <p:spPr bwMode="auto">
              <a:xfrm>
                <a:off x="5461495" y="1678038"/>
                <a:ext cx="670756" cy="597089"/>
              </a:xfrm>
              <a:custGeom>
                <a:avLst/>
                <a:gdLst/>
                <a:ahLst/>
                <a:cxnLst>
                  <a:cxn ang="0">
                    <a:pos x="427" y="3"/>
                  </a:cxn>
                  <a:cxn ang="0">
                    <a:pos x="492" y="12"/>
                  </a:cxn>
                  <a:cxn ang="0">
                    <a:pos x="614" y="65"/>
                  </a:cxn>
                  <a:cxn ang="0">
                    <a:pos x="651" y="96"/>
                  </a:cxn>
                  <a:cxn ang="0">
                    <a:pos x="733" y="215"/>
                  </a:cxn>
                  <a:cxn ang="0">
                    <a:pos x="749" y="259"/>
                  </a:cxn>
                  <a:cxn ang="0">
                    <a:pos x="767" y="339"/>
                  </a:cxn>
                  <a:cxn ang="0">
                    <a:pos x="762" y="407"/>
                  </a:cxn>
                  <a:cxn ang="0">
                    <a:pos x="752" y="445"/>
                  </a:cxn>
                  <a:cxn ang="0">
                    <a:pos x="743" y="478"/>
                  </a:cxn>
                  <a:cxn ang="0">
                    <a:pos x="705" y="549"/>
                  </a:cxn>
                  <a:cxn ang="0">
                    <a:pos x="673" y="582"/>
                  </a:cxn>
                  <a:cxn ang="0">
                    <a:pos x="637" y="615"/>
                  </a:cxn>
                  <a:cxn ang="0">
                    <a:pos x="583" y="643"/>
                  </a:cxn>
                  <a:cxn ang="0">
                    <a:pos x="519" y="666"/>
                  </a:cxn>
                  <a:cxn ang="0">
                    <a:pos x="437" y="677"/>
                  </a:cxn>
                  <a:cxn ang="0">
                    <a:pos x="402" y="680"/>
                  </a:cxn>
                  <a:cxn ang="0">
                    <a:pos x="368" y="675"/>
                  </a:cxn>
                  <a:cxn ang="0">
                    <a:pos x="339" y="674"/>
                  </a:cxn>
                  <a:cxn ang="0">
                    <a:pos x="326" y="672"/>
                  </a:cxn>
                  <a:cxn ang="0">
                    <a:pos x="287" y="664"/>
                  </a:cxn>
                  <a:cxn ang="0">
                    <a:pos x="181" y="620"/>
                  </a:cxn>
                  <a:cxn ang="0">
                    <a:pos x="143" y="595"/>
                  </a:cxn>
                  <a:cxn ang="0">
                    <a:pos x="113" y="569"/>
                  </a:cxn>
                  <a:cxn ang="0">
                    <a:pos x="52" y="494"/>
                  </a:cxn>
                  <a:cxn ang="0">
                    <a:pos x="47" y="472"/>
                  </a:cxn>
                  <a:cxn ang="0">
                    <a:pos x="27" y="444"/>
                  </a:cxn>
                  <a:cxn ang="0">
                    <a:pos x="11" y="418"/>
                  </a:cxn>
                  <a:cxn ang="0">
                    <a:pos x="5" y="372"/>
                  </a:cxn>
                  <a:cxn ang="0">
                    <a:pos x="1" y="357"/>
                  </a:cxn>
                  <a:cxn ang="0">
                    <a:pos x="5" y="336"/>
                  </a:cxn>
                  <a:cxn ang="0">
                    <a:pos x="19" y="303"/>
                  </a:cxn>
                  <a:cxn ang="0">
                    <a:pos x="30" y="265"/>
                  </a:cxn>
                  <a:cxn ang="0">
                    <a:pos x="43" y="251"/>
                  </a:cxn>
                  <a:cxn ang="0">
                    <a:pos x="61" y="224"/>
                  </a:cxn>
                  <a:cxn ang="0">
                    <a:pos x="88" y="200"/>
                  </a:cxn>
                  <a:cxn ang="0">
                    <a:pos x="81" y="217"/>
                  </a:cxn>
                  <a:cxn ang="0">
                    <a:pos x="126" y="178"/>
                  </a:cxn>
                  <a:cxn ang="0">
                    <a:pos x="207" y="151"/>
                  </a:cxn>
                  <a:cxn ang="0">
                    <a:pos x="230" y="144"/>
                  </a:cxn>
                  <a:cxn ang="0">
                    <a:pos x="282" y="126"/>
                  </a:cxn>
                  <a:cxn ang="0">
                    <a:pos x="262" y="138"/>
                  </a:cxn>
                  <a:cxn ang="0">
                    <a:pos x="214" y="151"/>
                  </a:cxn>
                  <a:cxn ang="0">
                    <a:pos x="132" y="200"/>
                  </a:cxn>
                  <a:cxn ang="0">
                    <a:pos x="38" y="314"/>
                  </a:cxn>
                  <a:cxn ang="0">
                    <a:pos x="68" y="473"/>
                  </a:cxn>
                  <a:cxn ang="0">
                    <a:pos x="157" y="572"/>
                  </a:cxn>
                  <a:cxn ang="0">
                    <a:pos x="244" y="620"/>
                  </a:cxn>
                  <a:cxn ang="0">
                    <a:pos x="448" y="653"/>
                  </a:cxn>
                  <a:cxn ang="0">
                    <a:pos x="555" y="631"/>
                  </a:cxn>
                  <a:cxn ang="0">
                    <a:pos x="675" y="555"/>
                  </a:cxn>
                  <a:cxn ang="0">
                    <a:pos x="656" y="134"/>
                  </a:cxn>
                  <a:cxn ang="0">
                    <a:pos x="561" y="57"/>
                  </a:cxn>
                  <a:cxn ang="0">
                    <a:pos x="218" y="69"/>
                  </a:cxn>
                </a:cxnLst>
                <a:rect l="0" t="0" r="r" b="b"/>
                <a:pathLst>
                  <a:path w="767" h="683">
                    <a:moveTo>
                      <a:pt x="218" y="69"/>
                    </a:moveTo>
                    <a:cubicBezTo>
                      <a:pt x="236" y="49"/>
                      <a:pt x="271" y="38"/>
                      <a:pt x="296" y="23"/>
                    </a:cubicBezTo>
                    <a:cubicBezTo>
                      <a:pt x="299" y="21"/>
                      <a:pt x="297" y="27"/>
                      <a:pt x="304" y="23"/>
                    </a:cubicBezTo>
                    <a:cubicBezTo>
                      <a:pt x="328" y="7"/>
                      <a:pt x="374" y="0"/>
                      <a:pt x="408" y="4"/>
                    </a:cubicBezTo>
                    <a:cubicBezTo>
                      <a:pt x="406" y="5"/>
                      <a:pt x="406" y="5"/>
                      <a:pt x="406" y="5"/>
                    </a:cubicBezTo>
                    <a:cubicBezTo>
                      <a:pt x="412" y="6"/>
                      <a:pt x="420" y="3"/>
                      <a:pt x="427" y="3"/>
                    </a:cubicBezTo>
                    <a:cubicBezTo>
                      <a:pt x="427" y="4"/>
                      <a:pt x="425" y="4"/>
                      <a:pt x="427" y="5"/>
                    </a:cubicBezTo>
                    <a:cubicBezTo>
                      <a:pt x="428" y="3"/>
                      <a:pt x="439" y="4"/>
                      <a:pt x="442" y="3"/>
                    </a:cubicBezTo>
                    <a:cubicBezTo>
                      <a:pt x="445" y="5"/>
                      <a:pt x="444" y="6"/>
                      <a:pt x="448" y="8"/>
                    </a:cubicBezTo>
                    <a:cubicBezTo>
                      <a:pt x="452" y="6"/>
                      <a:pt x="452" y="6"/>
                      <a:pt x="452" y="6"/>
                    </a:cubicBezTo>
                    <a:cubicBezTo>
                      <a:pt x="464" y="0"/>
                      <a:pt x="478" y="10"/>
                      <a:pt x="494" y="11"/>
                    </a:cubicBezTo>
                    <a:cubicBezTo>
                      <a:pt x="493" y="11"/>
                      <a:pt x="491" y="11"/>
                      <a:pt x="492" y="12"/>
                    </a:cubicBezTo>
                    <a:cubicBezTo>
                      <a:pt x="516" y="15"/>
                      <a:pt x="545" y="27"/>
                      <a:pt x="569" y="39"/>
                    </a:cubicBezTo>
                    <a:cubicBezTo>
                      <a:pt x="568" y="39"/>
                      <a:pt x="566" y="40"/>
                      <a:pt x="567" y="42"/>
                    </a:cubicBezTo>
                    <a:cubicBezTo>
                      <a:pt x="570" y="40"/>
                      <a:pt x="577" y="44"/>
                      <a:pt x="584" y="47"/>
                    </a:cubicBezTo>
                    <a:cubicBezTo>
                      <a:pt x="585" y="51"/>
                      <a:pt x="596" y="51"/>
                      <a:pt x="602" y="58"/>
                    </a:cubicBezTo>
                    <a:cubicBezTo>
                      <a:pt x="601" y="58"/>
                      <a:pt x="601" y="58"/>
                      <a:pt x="601" y="58"/>
                    </a:cubicBezTo>
                    <a:cubicBezTo>
                      <a:pt x="608" y="59"/>
                      <a:pt x="608" y="65"/>
                      <a:pt x="614" y="65"/>
                    </a:cubicBezTo>
                    <a:cubicBezTo>
                      <a:pt x="616" y="69"/>
                      <a:pt x="616" y="69"/>
                      <a:pt x="616" y="69"/>
                    </a:cubicBezTo>
                    <a:cubicBezTo>
                      <a:pt x="621" y="68"/>
                      <a:pt x="622" y="76"/>
                      <a:pt x="627" y="78"/>
                    </a:cubicBezTo>
                    <a:cubicBezTo>
                      <a:pt x="628" y="77"/>
                      <a:pt x="628" y="77"/>
                      <a:pt x="628" y="77"/>
                    </a:cubicBezTo>
                    <a:cubicBezTo>
                      <a:pt x="632" y="80"/>
                      <a:pt x="633" y="83"/>
                      <a:pt x="637" y="85"/>
                    </a:cubicBezTo>
                    <a:cubicBezTo>
                      <a:pt x="637" y="86"/>
                      <a:pt x="637" y="86"/>
                      <a:pt x="637" y="86"/>
                    </a:cubicBezTo>
                    <a:cubicBezTo>
                      <a:pt x="646" y="92"/>
                      <a:pt x="649" y="98"/>
                      <a:pt x="651" y="96"/>
                    </a:cubicBezTo>
                    <a:cubicBezTo>
                      <a:pt x="652" y="100"/>
                      <a:pt x="642" y="89"/>
                      <a:pt x="644" y="96"/>
                    </a:cubicBezTo>
                    <a:cubicBezTo>
                      <a:pt x="672" y="118"/>
                      <a:pt x="695" y="147"/>
                      <a:pt x="713" y="177"/>
                    </a:cubicBezTo>
                    <a:cubicBezTo>
                      <a:pt x="714" y="181"/>
                      <a:pt x="715" y="184"/>
                      <a:pt x="715" y="185"/>
                    </a:cubicBezTo>
                    <a:cubicBezTo>
                      <a:pt x="717" y="188"/>
                      <a:pt x="722" y="197"/>
                      <a:pt x="725" y="199"/>
                    </a:cubicBezTo>
                    <a:cubicBezTo>
                      <a:pt x="724" y="198"/>
                      <a:pt x="724" y="201"/>
                      <a:pt x="725" y="203"/>
                    </a:cubicBezTo>
                    <a:cubicBezTo>
                      <a:pt x="727" y="209"/>
                      <a:pt x="731" y="208"/>
                      <a:pt x="733" y="215"/>
                    </a:cubicBezTo>
                    <a:cubicBezTo>
                      <a:pt x="731" y="213"/>
                      <a:pt x="730" y="212"/>
                      <a:pt x="729" y="214"/>
                    </a:cubicBezTo>
                    <a:cubicBezTo>
                      <a:pt x="734" y="218"/>
                      <a:pt x="737" y="226"/>
                      <a:pt x="740" y="232"/>
                    </a:cubicBezTo>
                    <a:cubicBezTo>
                      <a:pt x="739" y="231"/>
                      <a:pt x="738" y="230"/>
                      <a:pt x="737" y="231"/>
                    </a:cubicBezTo>
                    <a:cubicBezTo>
                      <a:pt x="743" y="237"/>
                      <a:pt x="742" y="244"/>
                      <a:pt x="746" y="250"/>
                    </a:cubicBezTo>
                    <a:cubicBezTo>
                      <a:pt x="743" y="248"/>
                      <a:pt x="743" y="248"/>
                      <a:pt x="743" y="248"/>
                    </a:cubicBezTo>
                    <a:cubicBezTo>
                      <a:pt x="745" y="259"/>
                      <a:pt x="748" y="250"/>
                      <a:pt x="749" y="259"/>
                    </a:cubicBezTo>
                    <a:cubicBezTo>
                      <a:pt x="748" y="257"/>
                      <a:pt x="748" y="258"/>
                      <a:pt x="747" y="258"/>
                    </a:cubicBezTo>
                    <a:cubicBezTo>
                      <a:pt x="753" y="266"/>
                      <a:pt x="755" y="280"/>
                      <a:pt x="758" y="289"/>
                    </a:cubicBezTo>
                    <a:cubicBezTo>
                      <a:pt x="758" y="288"/>
                      <a:pt x="757" y="288"/>
                      <a:pt x="757" y="288"/>
                    </a:cubicBezTo>
                    <a:cubicBezTo>
                      <a:pt x="760" y="298"/>
                      <a:pt x="760" y="308"/>
                      <a:pt x="763" y="318"/>
                    </a:cubicBezTo>
                    <a:cubicBezTo>
                      <a:pt x="763" y="322"/>
                      <a:pt x="759" y="318"/>
                      <a:pt x="760" y="328"/>
                    </a:cubicBezTo>
                    <a:cubicBezTo>
                      <a:pt x="764" y="327"/>
                      <a:pt x="763" y="345"/>
                      <a:pt x="767" y="339"/>
                    </a:cubicBezTo>
                    <a:cubicBezTo>
                      <a:pt x="767" y="348"/>
                      <a:pt x="765" y="361"/>
                      <a:pt x="767" y="367"/>
                    </a:cubicBezTo>
                    <a:cubicBezTo>
                      <a:pt x="765" y="363"/>
                      <a:pt x="762" y="371"/>
                      <a:pt x="762" y="364"/>
                    </a:cubicBezTo>
                    <a:cubicBezTo>
                      <a:pt x="760" y="370"/>
                      <a:pt x="760" y="370"/>
                      <a:pt x="760" y="370"/>
                    </a:cubicBezTo>
                    <a:cubicBezTo>
                      <a:pt x="758" y="369"/>
                      <a:pt x="760" y="364"/>
                      <a:pt x="758" y="366"/>
                    </a:cubicBezTo>
                    <a:cubicBezTo>
                      <a:pt x="759" y="369"/>
                      <a:pt x="759" y="380"/>
                      <a:pt x="758" y="383"/>
                    </a:cubicBezTo>
                    <a:cubicBezTo>
                      <a:pt x="760" y="390"/>
                      <a:pt x="763" y="396"/>
                      <a:pt x="762" y="407"/>
                    </a:cubicBezTo>
                    <a:cubicBezTo>
                      <a:pt x="762" y="402"/>
                      <a:pt x="758" y="410"/>
                      <a:pt x="758" y="406"/>
                    </a:cubicBezTo>
                    <a:cubicBezTo>
                      <a:pt x="759" y="412"/>
                      <a:pt x="761" y="417"/>
                      <a:pt x="762" y="423"/>
                    </a:cubicBezTo>
                    <a:cubicBezTo>
                      <a:pt x="761" y="426"/>
                      <a:pt x="759" y="423"/>
                      <a:pt x="759" y="428"/>
                    </a:cubicBezTo>
                    <a:cubicBezTo>
                      <a:pt x="760" y="428"/>
                      <a:pt x="760" y="430"/>
                      <a:pt x="760" y="432"/>
                    </a:cubicBezTo>
                    <a:cubicBezTo>
                      <a:pt x="759" y="433"/>
                      <a:pt x="757" y="447"/>
                      <a:pt x="753" y="448"/>
                    </a:cubicBezTo>
                    <a:cubicBezTo>
                      <a:pt x="751" y="449"/>
                      <a:pt x="754" y="442"/>
                      <a:pt x="752" y="445"/>
                    </a:cubicBezTo>
                    <a:cubicBezTo>
                      <a:pt x="750" y="452"/>
                      <a:pt x="751" y="453"/>
                      <a:pt x="749" y="459"/>
                    </a:cubicBezTo>
                    <a:cubicBezTo>
                      <a:pt x="748" y="459"/>
                      <a:pt x="748" y="459"/>
                      <a:pt x="748" y="459"/>
                    </a:cubicBezTo>
                    <a:cubicBezTo>
                      <a:pt x="746" y="463"/>
                      <a:pt x="745" y="472"/>
                      <a:pt x="749" y="468"/>
                    </a:cubicBezTo>
                    <a:cubicBezTo>
                      <a:pt x="750" y="465"/>
                      <a:pt x="746" y="468"/>
                      <a:pt x="749" y="464"/>
                    </a:cubicBezTo>
                    <a:cubicBezTo>
                      <a:pt x="750" y="468"/>
                      <a:pt x="747" y="476"/>
                      <a:pt x="745" y="482"/>
                    </a:cubicBezTo>
                    <a:cubicBezTo>
                      <a:pt x="745" y="480"/>
                      <a:pt x="744" y="480"/>
                      <a:pt x="743" y="478"/>
                    </a:cubicBezTo>
                    <a:cubicBezTo>
                      <a:pt x="742" y="488"/>
                      <a:pt x="739" y="497"/>
                      <a:pt x="735" y="507"/>
                    </a:cubicBezTo>
                    <a:cubicBezTo>
                      <a:pt x="736" y="508"/>
                      <a:pt x="734" y="502"/>
                      <a:pt x="736" y="501"/>
                    </a:cubicBezTo>
                    <a:cubicBezTo>
                      <a:pt x="727" y="511"/>
                      <a:pt x="724" y="526"/>
                      <a:pt x="715" y="534"/>
                    </a:cubicBezTo>
                    <a:cubicBezTo>
                      <a:pt x="716" y="532"/>
                      <a:pt x="718" y="534"/>
                      <a:pt x="717" y="534"/>
                    </a:cubicBezTo>
                    <a:cubicBezTo>
                      <a:pt x="713" y="539"/>
                      <a:pt x="712" y="537"/>
                      <a:pt x="710" y="541"/>
                    </a:cubicBezTo>
                    <a:cubicBezTo>
                      <a:pt x="708" y="541"/>
                      <a:pt x="707" y="546"/>
                      <a:pt x="705" y="549"/>
                    </a:cubicBezTo>
                    <a:cubicBezTo>
                      <a:pt x="704" y="552"/>
                      <a:pt x="704" y="550"/>
                      <a:pt x="706" y="547"/>
                    </a:cubicBezTo>
                    <a:cubicBezTo>
                      <a:pt x="703" y="552"/>
                      <a:pt x="689" y="572"/>
                      <a:pt x="677" y="580"/>
                    </a:cubicBezTo>
                    <a:cubicBezTo>
                      <a:pt x="678" y="580"/>
                      <a:pt x="673" y="588"/>
                      <a:pt x="671" y="590"/>
                    </a:cubicBezTo>
                    <a:cubicBezTo>
                      <a:pt x="670" y="588"/>
                      <a:pt x="670" y="588"/>
                      <a:pt x="670" y="588"/>
                    </a:cubicBezTo>
                    <a:cubicBezTo>
                      <a:pt x="667" y="588"/>
                      <a:pt x="662" y="595"/>
                      <a:pt x="661" y="594"/>
                    </a:cubicBezTo>
                    <a:cubicBezTo>
                      <a:pt x="657" y="600"/>
                      <a:pt x="679" y="575"/>
                      <a:pt x="673" y="582"/>
                    </a:cubicBezTo>
                    <a:cubicBezTo>
                      <a:pt x="670" y="582"/>
                      <a:pt x="666" y="593"/>
                      <a:pt x="666" y="590"/>
                    </a:cubicBezTo>
                    <a:cubicBezTo>
                      <a:pt x="661" y="594"/>
                      <a:pt x="658" y="600"/>
                      <a:pt x="651" y="602"/>
                    </a:cubicBezTo>
                    <a:cubicBezTo>
                      <a:pt x="653" y="601"/>
                      <a:pt x="654" y="596"/>
                      <a:pt x="650" y="600"/>
                    </a:cubicBezTo>
                    <a:cubicBezTo>
                      <a:pt x="643" y="605"/>
                      <a:pt x="648" y="602"/>
                      <a:pt x="643" y="607"/>
                    </a:cubicBezTo>
                    <a:cubicBezTo>
                      <a:pt x="640" y="610"/>
                      <a:pt x="640" y="610"/>
                      <a:pt x="640" y="610"/>
                    </a:cubicBezTo>
                    <a:cubicBezTo>
                      <a:pt x="641" y="612"/>
                      <a:pt x="633" y="615"/>
                      <a:pt x="637" y="615"/>
                    </a:cubicBezTo>
                    <a:cubicBezTo>
                      <a:pt x="635" y="614"/>
                      <a:pt x="627" y="623"/>
                      <a:pt x="625" y="619"/>
                    </a:cubicBezTo>
                    <a:cubicBezTo>
                      <a:pt x="625" y="616"/>
                      <a:pt x="625" y="616"/>
                      <a:pt x="625" y="616"/>
                    </a:cubicBezTo>
                    <a:cubicBezTo>
                      <a:pt x="622" y="619"/>
                      <a:pt x="621" y="622"/>
                      <a:pt x="619" y="625"/>
                    </a:cubicBezTo>
                    <a:cubicBezTo>
                      <a:pt x="619" y="625"/>
                      <a:pt x="617" y="625"/>
                      <a:pt x="617" y="624"/>
                    </a:cubicBezTo>
                    <a:cubicBezTo>
                      <a:pt x="619" y="628"/>
                      <a:pt x="609" y="629"/>
                      <a:pt x="607" y="634"/>
                    </a:cubicBezTo>
                    <a:cubicBezTo>
                      <a:pt x="599" y="637"/>
                      <a:pt x="588" y="643"/>
                      <a:pt x="583" y="643"/>
                    </a:cubicBezTo>
                    <a:cubicBezTo>
                      <a:pt x="578" y="646"/>
                      <a:pt x="573" y="650"/>
                      <a:pt x="566" y="652"/>
                    </a:cubicBezTo>
                    <a:cubicBezTo>
                      <a:pt x="568" y="651"/>
                      <a:pt x="569" y="650"/>
                      <a:pt x="569" y="649"/>
                    </a:cubicBezTo>
                    <a:cubicBezTo>
                      <a:pt x="565" y="650"/>
                      <a:pt x="564" y="651"/>
                      <a:pt x="560" y="653"/>
                    </a:cubicBezTo>
                    <a:cubicBezTo>
                      <a:pt x="561" y="652"/>
                      <a:pt x="551" y="654"/>
                      <a:pt x="546" y="654"/>
                    </a:cubicBezTo>
                    <a:cubicBezTo>
                      <a:pt x="541" y="657"/>
                      <a:pt x="543" y="659"/>
                      <a:pt x="543" y="660"/>
                    </a:cubicBezTo>
                    <a:cubicBezTo>
                      <a:pt x="536" y="658"/>
                      <a:pt x="527" y="668"/>
                      <a:pt x="519" y="666"/>
                    </a:cubicBezTo>
                    <a:cubicBezTo>
                      <a:pt x="521" y="665"/>
                      <a:pt x="527" y="662"/>
                      <a:pt x="522" y="662"/>
                    </a:cubicBezTo>
                    <a:cubicBezTo>
                      <a:pt x="515" y="660"/>
                      <a:pt x="512" y="668"/>
                      <a:pt x="502" y="668"/>
                    </a:cubicBezTo>
                    <a:cubicBezTo>
                      <a:pt x="505" y="671"/>
                      <a:pt x="505" y="671"/>
                      <a:pt x="505" y="671"/>
                    </a:cubicBezTo>
                    <a:cubicBezTo>
                      <a:pt x="501" y="670"/>
                      <a:pt x="492" y="676"/>
                      <a:pt x="492" y="672"/>
                    </a:cubicBezTo>
                    <a:cubicBezTo>
                      <a:pt x="490" y="674"/>
                      <a:pt x="482" y="673"/>
                      <a:pt x="483" y="676"/>
                    </a:cubicBezTo>
                    <a:cubicBezTo>
                      <a:pt x="468" y="676"/>
                      <a:pt x="447" y="682"/>
                      <a:pt x="437" y="677"/>
                    </a:cubicBezTo>
                    <a:cubicBezTo>
                      <a:pt x="435" y="677"/>
                      <a:pt x="429" y="677"/>
                      <a:pt x="431" y="679"/>
                    </a:cubicBezTo>
                    <a:cubicBezTo>
                      <a:pt x="434" y="681"/>
                      <a:pt x="436" y="677"/>
                      <a:pt x="437" y="678"/>
                    </a:cubicBezTo>
                    <a:cubicBezTo>
                      <a:pt x="435" y="679"/>
                      <a:pt x="435" y="680"/>
                      <a:pt x="434" y="680"/>
                    </a:cubicBezTo>
                    <a:cubicBezTo>
                      <a:pt x="430" y="679"/>
                      <a:pt x="426" y="679"/>
                      <a:pt x="430" y="676"/>
                    </a:cubicBezTo>
                    <a:cubicBezTo>
                      <a:pt x="420" y="675"/>
                      <a:pt x="420" y="683"/>
                      <a:pt x="406" y="681"/>
                    </a:cubicBezTo>
                    <a:cubicBezTo>
                      <a:pt x="407" y="680"/>
                      <a:pt x="406" y="679"/>
                      <a:pt x="402" y="680"/>
                    </a:cubicBezTo>
                    <a:cubicBezTo>
                      <a:pt x="395" y="682"/>
                      <a:pt x="395" y="682"/>
                      <a:pt x="395" y="682"/>
                    </a:cubicBezTo>
                    <a:cubicBezTo>
                      <a:pt x="386" y="681"/>
                      <a:pt x="390" y="678"/>
                      <a:pt x="390" y="676"/>
                    </a:cubicBezTo>
                    <a:cubicBezTo>
                      <a:pt x="385" y="676"/>
                      <a:pt x="380" y="676"/>
                      <a:pt x="378" y="677"/>
                    </a:cubicBezTo>
                    <a:cubicBezTo>
                      <a:pt x="372" y="674"/>
                      <a:pt x="372" y="674"/>
                      <a:pt x="372" y="674"/>
                    </a:cubicBezTo>
                    <a:cubicBezTo>
                      <a:pt x="376" y="676"/>
                      <a:pt x="368" y="675"/>
                      <a:pt x="366" y="675"/>
                    </a:cubicBezTo>
                    <a:cubicBezTo>
                      <a:pt x="368" y="675"/>
                      <a:pt x="368" y="675"/>
                      <a:pt x="368" y="675"/>
                    </a:cubicBezTo>
                    <a:cubicBezTo>
                      <a:pt x="368" y="674"/>
                      <a:pt x="362" y="674"/>
                      <a:pt x="360" y="674"/>
                    </a:cubicBezTo>
                    <a:cubicBezTo>
                      <a:pt x="360" y="676"/>
                      <a:pt x="365" y="677"/>
                      <a:pt x="368" y="677"/>
                    </a:cubicBezTo>
                    <a:cubicBezTo>
                      <a:pt x="366" y="678"/>
                      <a:pt x="362" y="678"/>
                      <a:pt x="359" y="678"/>
                    </a:cubicBezTo>
                    <a:cubicBezTo>
                      <a:pt x="360" y="676"/>
                      <a:pt x="352" y="676"/>
                      <a:pt x="348" y="675"/>
                    </a:cubicBezTo>
                    <a:cubicBezTo>
                      <a:pt x="344" y="674"/>
                      <a:pt x="343" y="677"/>
                      <a:pt x="342" y="676"/>
                    </a:cubicBezTo>
                    <a:cubicBezTo>
                      <a:pt x="342" y="675"/>
                      <a:pt x="335" y="675"/>
                      <a:pt x="339" y="674"/>
                    </a:cubicBezTo>
                    <a:cubicBezTo>
                      <a:pt x="340" y="674"/>
                      <a:pt x="342" y="676"/>
                      <a:pt x="344" y="675"/>
                    </a:cubicBezTo>
                    <a:cubicBezTo>
                      <a:pt x="342" y="674"/>
                      <a:pt x="342" y="672"/>
                      <a:pt x="337" y="672"/>
                    </a:cubicBezTo>
                    <a:cubicBezTo>
                      <a:pt x="332" y="673"/>
                      <a:pt x="337" y="677"/>
                      <a:pt x="329" y="674"/>
                    </a:cubicBezTo>
                    <a:cubicBezTo>
                      <a:pt x="331" y="674"/>
                      <a:pt x="332" y="673"/>
                      <a:pt x="334" y="673"/>
                    </a:cubicBezTo>
                    <a:cubicBezTo>
                      <a:pt x="326" y="670"/>
                      <a:pt x="326" y="670"/>
                      <a:pt x="326" y="670"/>
                    </a:cubicBezTo>
                    <a:cubicBezTo>
                      <a:pt x="326" y="672"/>
                      <a:pt x="326" y="672"/>
                      <a:pt x="326" y="672"/>
                    </a:cubicBezTo>
                    <a:cubicBezTo>
                      <a:pt x="325" y="671"/>
                      <a:pt x="325" y="671"/>
                      <a:pt x="325" y="671"/>
                    </a:cubicBezTo>
                    <a:cubicBezTo>
                      <a:pt x="322" y="673"/>
                      <a:pt x="313" y="669"/>
                      <a:pt x="311" y="671"/>
                    </a:cubicBezTo>
                    <a:cubicBezTo>
                      <a:pt x="307" y="671"/>
                      <a:pt x="304" y="668"/>
                      <a:pt x="300" y="667"/>
                    </a:cubicBezTo>
                    <a:cubicBezTo>
                      <a:pt x="301" y="667"/>
                      <a:pt x="301" y="667"/>
                      <a:pt x="301" y="667"/>
                    </a:cubicBezTo>
                    <a:cubicBezTo>
                      <a:pt x="297" y="665"/>
                      <a:pt x="291" y="664"/>
                      <a:pt x="287" y="664"/>
                    </a:cubicBezTo>
                    <a:cubicBezTo>
                      <a:pt x="287" y="664"/>
                      <a:pt x="287" y="664"/>
                      <a:pt x="287" y="664"/>
                    </a:cubicBezTo>
                    <a:cubicBezTo>
                      <a:pt x="285" y="663"/>
                      <a:pt x="279" y="662"/>
                      <a:pt x="276" y="662"/>
                    </a:cubicBezTo>
                    <a:cubicBezTo>
                      <a:pt x="270" y="659"/>
                      <a:pt x="276" y="654"/>
                      <a:pt x="269" y="654"/>
                    </a:cubicBezTo>
                    <a:cubicBezTo>
                      <a:pt x="263" y="652"/>
                      <a:pt x="258" y="655"/>
                      <a:pt x="260" y="657"/>
                    </a:cubicBezTo>
                    <a:cubicBezTo>
                      <a:pt x="250" y="652"/>
                      <a:pt x="236" y="650"/>
                      <a:pt x="228" y="643"/>
                    </a:cubicBezTo>
                    <a:cubicBezTo>
                      <a:pt x="226" y="643"/>
                      <a:pt x="227" y="644"/>
                      <a:pt x="224" y="643"/>
                    </a:cubicBezTo>
                    <a:cubicBezTo>
                      <a:pt x="209" y="636"/>
                      <a:pt x="190" y="630"/>
                      <a:pt x="181" y="620"/>
                    </a:cubicBezTo>
                    <a:cubicBezTo>
                      <a:pt x="186" y="621"/>
                      <a:pt x="182" y="618"/>
                      <a:pt x="183" y="617"/>
                    </a:cubicBezTo>
                    <a:cubicBezTo>
                      <a:pt x="178" y="616"/>
                      <a:pt x="180" y="613"/>
                      <a:pt x="177" y="615"/>
                    </a:cubicBezTo>
                    <a:cubicBezTo>
                      <a:pt x="176" y="617"/>
                      <a:pt x="175" y="617"/>
                      <a:pt x="179" y="620"/>
                    </a:cubicBezTo>
                    <a:cubicBezTo>
                      <a:pt x="170" y="616"/>
                      <a:pt x="157" y="608"/>
                      <a:pt x="154" y="603"/>
                    </a:cubicBezTo>
                    <a:cubicBezTo>
                      <a:pt x="155" y="605"/>
                      <a:pt x="153" y="605"/>
                      <a:pt x="151" y="604"/>
                    </a:cubicBezTo>
                    <a:cubicBezTo>
                      <a:pt x="153" y="602"/>
                      <a:pt x="148" y="597"/>
                      <a:pt x="143" y="595"/>
                    </a:cubicBezTo>
                    <a:cubicBezTo>
                      <a:pt x="141" y="596"/>
                      <a:pt x="141" y="596"/>
                      <a:pt x="141" y="596"/>
                    </a:cubicBezTo>
                    <a:cubicBezTo>
                      <a:pt x="139" y="592"/>
                      <a:pt x="139" y="592"/>
                      <a:pt x="139" y="592"/>
                    </a:cubicBezTo>
                    <a:cubicBezTo>
                      <a:pt x="137" y="591"/>
                      <a:pt x="135" y="594"/>
                      <a:pt x="132" y="589"/>
                    </a:cubicBezTo>
                    <a:cubicBezTo>
                      <a:pt x="132" y="588"/>
                      <a:pt x="132" y="587"/>
                      <a:pt x="132" y="586"/>
                    </a:cubicBezTo>
                    <a:cubicBezTo>
                      <a:pt x="126" y="583"/>
                      <a:pt x="118" y="580"/>
                      <a:pt x="114" y="575"/>
                    </a:cubicBezTo>
                    <a:cubicBezTo>
                      <a:pt x="113" y="569"/>
                      <a:pt x="113" y="569"/>
                      <a:pt x="113" y="569"/>
                    </a:cubicBezTo>
                    <a:cubicBezTo>
                      <a:pt x="110" y="568"/>
                      <a:pt x="106" y="566"/>
                      <a:pt x="109" y="570"/>
                    </a:cubicBezTo>
                    <a:cubicBezTo>
                      <a:pt x="102" y="561"/>
                      <a:pt x="98" y="556"/>
                      <a:pt x="97" y="552"/>
                    </a:cubicBezTo>
                    <a:cubicBezTo>
                      <a:pt x="80" y="542"/>
                      <a:pt x="62" y="521"/>
                      <a:pt x="51" y="502"/>
                    </a:cubicBezTo>
                    <a:cubicBezTo>
                      <a:pt x="53" y="502"/>
                      <a:pt x="53" y="502"/>
                      <a:pt x="53" y="502"/>
                    </a:cubicBezTo>
                    <a:cubicBezTo>
                      <a:pt x="51" y="496"/>
                      <a:pt x="49" y="501"/>
                      <a:pt x="48" y="497"/>
                    </a:cubicBezTo>
                    <a:cubicBezTo>
                      <a:pt x="50" y="498"/>
                      <a:pt x="48" y="491"/>
                      <a:pt x="52" y="494"/>
                    </a:cubicBezTo>
                    <a:cubicBezTo>
                      <a:pt x="49" y="487"/>
                      <a:pt x="44" y="486"/>
                      <a:pt x="41" y="482"/>
                    </a:cubicBezTo>
                    <a:cubicBezTo>
                      <a:pt x="39" y="482"/>
                      <a:pt x="44" y="485"/>
                      <a:pt x="42" y="485"/>
                    </a:cubicBezTo>
                    <a:cubicBezTo>
                      <a:pt x="41" y="485"/>
                      <a:pt x="38" y="475"/>
                      <a:pt x="34" y="475"/>
                    </a:cubicBezTo>
                    <a:cubicBezTo>
                      <a:pt x="35" y="472"/>
                      <a:pt x="37" y="473"/>
                      <a:pt x="39" y="473"/>
                    </a:cubicBezTo>
                    <a:cubicBezTo>
                      <a:pt x="35" y="469"/>
                      <a:pt x="35" y="469"/>
                      <a:pt x="35" y="469"/>
                    </a:cubicBezTo>
                    <a:cubicBezTo>
                      <a:pt x="35" y="462"/>
                      <a:pt x="47" y="479"/>
                      <a:pt x="47" y="472"/>
                    </a:cubicBezTo>
                    <a:cubicBezTo>
                      <a:pt x="45" y="468"/>
                      <a:pt x="45" y="468"/>
                      <a:pt x="45" y="468"/>
                    </a:cubicBezTo>
                    <a:cubicBezTo>
                      <a:pt x="45" y="463"/>
                      <a:pt x="53" y="477"/>
                      <a:pt x="49" y="466"/>
                    </a:cubicBezTo>
                    <a:cubicBezTo>
                      <a:pt x="46" y="463"/>
                      <a:pt x="40" y="460"/>
                      <a:pt x="41" y="465"/>
                    </a:cubicBezTo>
                    <a:cubicBezTo>
                      <a:pt x="36" y="456"/>
                      <a:pt x="33" y="463"/>
                      <a:pt x="28" y="453"/>
                    </a:cubicBezTo>
                    <a:cubicBezTo>
                      <a:pt x="28" y="450"/>
                      <a:pt x="32" y="461"/>
                      <a:pt x="34" y="458"/>
                    </a:cubicBezTo>
                    <a:cubicBezTo>
                      <a:pt x="33" y="452"/>
                      <a:pt x="28" y="449"/>
                      <a:pt x="27" y="444"/>
                    </a:cubicBezTo>
                    <a:cubicBezTo>
                      <a:pt x="28" y="449"/>
                      <a:pt x="24" y="446"/>
                      <a:pt x="22" y="443"/>
                    </a:cubicBezTo>
                    <a:cubicBezTo>
                      <a:pt x="21" y="437"/>
                      <a:pt x="26" y="446"/>
                      <a:pt x="23" y="438"/>
                    </a:cubicBezTo>
                    <a:cubicBezTo>
                      <a:pt x="21" y="437"/>
                      <a:pt x="17" y="431"/>
                      <a:pt x="19" y="437"/>
                    </a:cubicBezTo>
                    <a:cubicBezTo>
                      <a:pt x="14" y="436"/>
                      <a:pt x="17" y="429"/>
                      <a:pt x="13" y="425"/>
                    </a:cubicBezTo>
                    <a:cubicBezTo>
                      <a:pt x="15" y="422"/>
                      <a:pt x="21" y="431"/>
                      <a:pt x="20" y="422"/>
                    </a:cubicBezTo>
                    <a:cubicBezTo>
                      <a:pt x="18" y="424"/>
                      <a:pt x="13" y="413"/>
                      <a:pt x="11" y="418"/>
                    </a:cubicBezTo>
                    <a:cubicBezTo>
                      <a:pt x="11" y="414"/>
                      <a:pt x="12" y="414"/>
                      <a:pt x="15" y="416"/>
                    </a:cubicBezTo>
                    <a:cubicBezTo>
                      <a:pt x="15" y="410"/>
                      <a:pt x="7" y="405"/>
                      <a:pt x="12" y="402"/>
                    </a:cubicBezTo>
                    <a:cubicBezTo>
                      <a:pt x="9" y="401"/>
                      <a:pt x="9" y="401"/>
                      <a:pt x="9" y="401"/>
                    </a:cubicBezTo>
                    <a:cubicBezTo>
                      <a:pt x="9" y="399"/>
                      <a:pt x="9" y="396"/>
                      <a:pt x="10" y="394"/>
                    </a:cubicBezTo>
                    <a:cubicBezTo>
                      <a:pt x="10" y="389"/>
                      <a:pt x="5" y="379"/>
                      <a:pt x="9" y="379"/>
                    </a:cubicBezTo>
                    <a:cubicBezTo>
                      <a:pt x="8" y="378"/>
                      <a:pt x="8" y="368"/>
                      <a:pt x="5" y="372"/>
                    </a:cubicBezTo>
                    <a:cubicBezTo>
                      <a:pt x="4" y="378"/>
                      <a:pt x="7" y="379"/>
                      <a:pt x="5" y="383"/>
                    </a:cubicBezTo>
                    <a:cubicBezTo>
                      <a:pt x="7" y="378"/>
                      <a:pt x="3" y="374"/>
                      <a:pt x="2" y="370"/>
                    </a:cubicBezTo>
                    <a:cubicBezTo>
                      <a:pt x="3" y="369"/>
                      <a:pt x="3" y="369"/>
                      <a:pt x="3" y="369"/>
                    </a:cubicBezTo>
                    <a:cubicBezTo>
                      <a:pt x="3" y="367"/>
                      <a:pt x="3" y="362"/>
                      <a:pt x="1" y="360"/>
                    </a:cubicBezTo>
                    <a:cubicBezTo>
                      <a:pt x="2" y="362"/>
                      <a:pt x="3" y="361"/>
                      <a:pt x="3" y="359"/>
                    </a:cubicBezTo>
                    <a:cubicBezTo>
                      <a:pt x="1" y="357"/>
                      <a:pt x="1" y="357"/>
                      <a:pt x="1" y="357"/>
                    </a:cubicBezTo>
                    <a:cubicBezTo>
                      <a:pt x="0" y="347"/>
                      <a:pt x="5" y="355"/>
                      <a:pt x="5" y="346"/>
                    </a:cubicBezTo>
                    <a:cubicBezTo>
                      <a:pt x="5" y="348"/>
                      <a:pt x="6" y="350"/>
                      <a:pt x="6" y="352"/>
                    </a:cubicBezTo>
                    <a:cubicBezTo>
                      <a:pt x="6" y="351"/>
                      <a:pt x="8" y="348"/>
                      <a:pt x="8" y="344"/>
                    </a:cubicBezTo>
                    <a:cubicBezTo>
                      <a:pt x="6" y="342"/>
                      <a:pt x="4" y="339"/>
                      <a:pt x="2" y="337"/>
                    </a:cubicBezTo>
                    <a:cubicBezTo>
                      <a:pt x="2" y="332"/>
                      <a:pt x="5" y="335"/>
                      <a:pt x="3" y="329"/>
                    </a:cubicBezTo>
                    <a:cubicBezTo>
                      <a:pt x="4" y="332"/>
                      <a:pt x="5" y="334"/>
                      <a:pt x="5" y="336"/>
                    </a:cubicBezTo>
                    <a:cubicBezTo>
                      <a:pt x="6" y="337"/>
                      <a:pt x="9" y="332"/>
                      <a:pt x="10" y="326"/>
                    </a:cubicBezTo>
                    <a:cubicBezTo>
                      <a:pt x="10" y="322"/>
                      <a:pt x="9" y="314"/>
                      <a:pt x="6" y="321"/>
                    </a:cubicBezTo>
                    <a:cubicBezTo>
                      <a:pt x="7" y="317"/>
                      <a:pt x="9" y="313"/>
                      <a:pt x="10" y="316"/>
                    </a:cubicBezTo>
                    <a:cubicBezTo>
                      <a:pt x="11" y="308"/>
                      <a:pt x="7" y="316"/>
                      <a:pt x="8" y="309"/>
                    </a:cubicBezTo>
                    <a:cubicBezTo>
                      <a:pt x="10" y="307"/>
                      <a:pt x="14" y="299"/>
                      <a:pt x="18" y="295"/>
                    </a:cubicBezTo>
                    <a:cubicBezTo>
                      <a:pt x="19" y="303"/>
                      <a:pt x="19" y="303"/>
                      <a:pt x="19" y="303"/>
                    </a:cubicBezTo>
                    <a:cubicBezTo>
                      <a:pt x="21" y="299"/>
                      <a:pt x="21" y="299"/>
                      <a:pt x="21" y="299"/>
                    </a:cubicBezTo>
                    <a:cubicBezTo>
                      <a:pt x="21" y="305"/>
                      <a:pt x="24" y="297"/>
                      <a:pt x="25" y="301"/>
                    </a:cubicBezTo>
                    <a:cubicBezTo>
                      <a:pt x="27" y="298"/>
                      <a:pt x="27" y="294"/>
                      <a:pt x="27" y="291"/>
                    </a:cubicBezTo>
                    <a:cubicBezTo>
                      <a:pt x="20" y="298"/>
                      <a:pt x="26" y="280"/>
                      <a:pt x="21" y="280"/>
                    </a:cubicBezTo>
                    <a:cubicBezTo>
                      <a:pt x="26" y="268"/>
                      <a:pt x="34" y="278"/>
                      <a:pt x="34" y="264"/>
                    </a:cubicBezTo>
                    <a:cubicBezTo>
                      <a:pt x="32" y="265"/>
                      <a:pt x="33" y="258"/>
                      <a:pt x="30" y="265"/>
                    </a:cubicBezTo>
                    <a:cubicBezTo>
                      <a:pt x="34" y="259"/>
                      <a:pt x="29" y="258"/>
                      <a:pt x="36" y="252"/>
                    </a:cubicBezTo>
                    <a:cubicBezTo>
                      <a:pt x="33" y="258"/>
                      <a:pt x="43" y="248"/>
                      <a:pt x="40" y="258"/>
                    </a:cubicBezTo>
                    <a:cubicBezTo>
                      <a:pt x="39" y="256"/>
                      <a:pt x="36" y="261"/>
                      <a:pt x="35" y="263"/>
                    </a:cubicBezTo>
                    <a:cubicBezTo>
                      <a:pt x="38" y="261"/>
                      <a:pt x="39" y="266"/>
                      <a:pt x="43" y="259"/>
                    </a:cubicBezTo>
                    <a:cubicBezTo>
                      <a:pt x="45" y="255"/>
                      <a:pt x="49" y="250"/>
                      <a:pt x="47" y="249"/>
                    </a:cubicBezTo>
                    <a:cubicBezTo>
                      <a:pt x="45" y="248"/>
                      <a:pt x="43" y="255"/>
                      <a:pt x="43" y="251"/>
                    </a:cubicBezTo>
                    <a:cubicBezTo>
                      <a:pt x="48" y="243"/>
                      <a:pt x="52" y="245"/>
                      <a:pt x="51" y="239"/>
                    </a:cubicBezTo>
                    <a:cubicBezTo>
                      <a:pt x="47" y="244"/>
                      <a:pt x="44" y="243"/>
                      <a:pt x="43" y="242"/>
                    </a:cubicBezTo>
                    <a:cubicBezTo>
                      <a:pt x="47" y="236"/>
                      <a:pt x="47" y="236"/>
                      <a:pt x="47" y="236"/>
                    </a:cubicBezTo>
                    <a:cubicBezTo>
                      <a:pt x="47" y="238"/>
                      <a:pt x="47" y="238"/>
                      <a:pt x="47" y="238"/>
                    </a:cubicBezTo>
                    <a:cubicBezTo>
                      <a:pt x="56" y="230"/>
                      <a:pt x="47" y="233"/>
                      <a:pt x="55" y="225"/>
                    </a:cubicBezTo>
                    <a:cubicBezTo>
                      <a:pt x="61" y="224"/>
                      <a:pt x="61" y="224"/>
                      <a:pt x="61" y="224"/>
                    </a:cubicBezTo>
                    <a:cubicBezTo>
                      <a:pt x="61" y="228"/>
                      <a:pt x="49" y="235"/>
                      <a:pt x="54" y="236"/>
                    </a:cubicBezTo>
                    <a:cubicBezTo>
                      <a:pt x="59" y="231"/>
                      <a:pt x="59" y="228"/>
                      <a:pt x="64" y="224"/>
                    </a:cubicBezTo>
                    <a:cubicBezTo>
                      <a:pt x="63" y="225"/>
                      <a:pt x="62" y="227"/>
                      <a:pt x="61" y="228"/>
                    </a:cubicBezTo>
                    <a:cubicBezTo>
                      <a:pt x="63" y="226"/>
                      <a:pt x="69" y="229"/>
                      <a:pt x="74" y="220"/>
                    </a:cubicBezTo>
                    <a:cubicBezTo>
                      <a:pt x="77" y="215"/>
                      <a:pt x="74" y="217"/>
                      <a:pt x="73" y="216"/>
                    </a:cubicBezTo>
                    <a:cubicBezTo>
                      <a:pt x="81" y="208"/>
                      <a:pt x="82" y="205"/>
                      <a:pt x="88" y="200"/>
                    </a:cubicBezTo>
                    <a:cubicBezTo>
                      <a:pt x="89" y="204"/>
                      <a:pt x="98" y="193"/>
                      <a:pt x="94" y="200"/>
                    </a:cubicBezTo>
                    <a:cubicBezTo>
                      <a:pt x="90" y="201"/>
                      <a:pt x="77" y="211"/>
                      <a:pt x="77" y="216"/>
                    </a:cubicBezTo>
                    <a:cubicBezTo>
                      <a:pt x="82" y="216"/>
                      <a:pt x="70" y="222"/>
                      <a:pt x="71" y="226"/>
                    </a:cubicBezTo>
                    <a:cubicBezTo>
                      <a:pt x="77" y="220"/>
                      <a:pt x="79" y="223"/>
                      <a:pt x="82" y="224"/>
                    </a:cubicBezTo>
                    <a:cubicBezTo>
                      <a:pt x="84" y="223"/>
                      <a:pt x="85" y="221"/>
                      <a:pt x="86" y="219"/>
                    </a:cubicBezTo>
                    <a:cubicBezTo>
                      <a:pt x="85" y="217"/>
                      <a:pt x="83" y="219"/>
                      <a:pt x="81" y="217"/>
                    </a:cubicBezTo>
                    <a:cubicBezTo>
                      <a:pt x="89" y="211"/>
                      <a:pt x="96" y="205"/>
                      <a:pt x="99" y="199"/>
                    </a:cubicBezTo>
                    <a:cubicBezTo>
                      <a:pt x="102" y="198"/>
                      <a:pt x="102" y="201"/>
                      <a:pt x="100" y="203"/>
                    </a:cubicBezTo>
                    <a:cubicBezTo>
                      <a:pt x="109" y="196"/>
                      <a:pt x="119" y="189"/>
                      <a:pt x="129" y="184"/>
                    </a:cubicBezTo>
                    <a:cubicBezTo>
                      <a:pt x="121" y="184"/>
                      <a:pt x="139" y="177"/>
                      <a:pt x="133" y="177"/>
                    </a:cubicBezTo>
                    <a:cubicBezTo>
                      <a:pt x="128" y="179"/>
                      <a:pt x="122" y="179"/>
                      <a:pt x="124" y="176"/>
                    </a:cubicBezTo>
                    <a:cubicBezTo>
                      <a:pt x="127" y="175"/>
                      <a:pt x="125" y="178"/>
                      <a:pt x="126" y="178"/>
                    </a:cubicBezTo>
                    <a:cubicBezTo>
                      <a:pt x="129" y="173"/>
                      <a:pt x="134" y="177"/>
                      <a:pt x="137" y="172"/>
                    </a:cubicBezTo>
                    <a:cubicBezTo>
                      <a:pt x="128" y="178"/>
                      <a:pt x="137" y="177"/>
                      <a:pt x="137" y="180"/>
                    </a:cubicBezTo>
                    <a:cubicBezTo>
                      <a:pt x="143" y="175"/>
                      <a:pt x="138" y="182"/>
                      <a:pt x="144" y="179"/>
                    </a:cubicBezTo>
                    <a:cubicBezTo>
                      <a:pt x="150" y="173"/>
                      <a:pt x="158" y="168"/>
                      <a:pt x="165" y="164"/>
                    </a:cubicBezTo>
                    <a:cubicBezTo>
                      <a:pt x="176" y="162"/>
                      <a:pt x="189" y="152"/>
                      <a:pt x="198" y="149"/>
                    </a:cubicBezTo>
                    <a:cubicBezTo>
                      <a:pt x="203" y="148"/>
                      <a:pt x="202" y="153"/>
                      <a:pt x="207" y="151"/>
                    </a:cubicBezTo>
                    <a:cubicBezTo>
                      <a:pt x="212" y="149"/>
                      <a:pt x="201" y="150"/>
                      <a:pt x="210" y="148"/>
                    </a:cubicBezTo>
                    <a:cubicBezTo>
                      <a:pt x="210" y="148"/>
                      <a:pt x="210" y="148"/>
                      <a:pt x="210" y="148"/>
                    </a:cubicBezTo>
                    <a:cubicBezTo>
                      <a:pt x="212" y="147"/>
                      <a:pt x="226" y="145"/>
                      <a:pt x="227" y="139"/>
                    </a:cubicBezTo>
                    <a:cubicBezTo>
                      <a:pt x="226" y="143"/>
                      <a:pt x="226" y="143"/>
                      <a:pt x="226" y="143"/>
                    </a:cubicBezTo>
                    <a:cubicBezTo>
                      <a:pt x="227" y="143"/>
                      <a:pt x="229" y="142"/>
                      <a:pt x="230" y="141"/>
                    </a:cubicBezTo>
                    <a:cubicBezTo>
                      <a:pt x="230" y="142"/>
                      <a:pt x="233" y="142"/>
                      <a:pt x="230" y="144"/>
                    </a:cubicBezTo>
                    <a:cubicBezTo>
                      <a:pt x="236" y="145"/>
                      <a:pt x="241" y="140"/>
                      <a:pt x="247" y="138"/>
                    </a:cubicBezTo>
                    <a:cubicBezTo>
                      <a:pt x="243" y="137"/>
                      <a:pt x="243" y="137"/>
                      <a:pt x="243" y="137"/>
                    </a:cubicBezTo>
                    <a:cubicBezTo>
                      <a:pt x="252" y="132"/>
                      <a:pt x="259" y="131"/>
                      <a:pt x="269" y="128"/>
                    </a:cubicBezTo>
                    <a:cubicBezTo>
                      <a:pt x="269" y="130"/>
                      <a:pt x="269" y="130"/>
                      <a:pt x="269" y="130"/>
                    </a:cubicBezTo>
                    <a:cubicBezTo>
                      <a:pt x="275" y="127"/>
                      <a:pt x="275" y="127"/>
                      <a:pt x="275" y="127"/>
                    </a:cubicBezTo>
                    <a:cubicBezTo>
                      <a:pt x="274" y="129"/>
                      <a:pt x="280" y="129"/>
                      <a:pt x="282" y="126"/>
                    </a:cubicBezTo>
                    <a:cubicBezTo>
                      <a:pt x="269" y="136"/>
                      <a:pt x="269" y="136"/>
                      <a:pt x="269" y="136"/>
                    </a:cubicBezTo>
                    <a:cubicBezTo>
                      <a:pt x="264" y="136"/>
                      <a:pt x="273" y="132"/>
                      <a:pt x="269" y="131"/>
                    </a:cubicBezTo>
                    <a:cubicBezTo>
                      <a:pt x="267" y="130"/>
                      <a:pt x="258" y="133"/>
                      <a:pt x="257" y="136"/>
                    </a:cubicBezTo>
                    <a:cubicBezTo>
                      <a:pt x="260" y="135"/>
                      <a:pt x="260" y="134"/>
                      <a:pt x="263" y="133"/>
                    </a:cubicBezTo>
                    <a:cubicBezTo>
                      <a:pt x="265" y="135"/>
                      <a:pt x="260" y="137"/>
                      <a:pt x="258" y="139"/>
                    </a:cubicBezTo>
                    <a:cubicBezTo>
                      <a:pt x="259" y="139"/>
                      <a:pt x="262" y="139"/>
                      <a:pt x="262" y="138"/>
                    </a:cubicBezTo>
                    <a:cubicBezTo>
                      <a:pt x="259" y="140"/>
                      <a:pt x="256" y="142"/>
                      <a:pt x="250" y="144"/>
                    </a:cubicBezTo>
                    <a:cubicBezTo>
                      <a:pt x="254" y="141"/>
                      <a:pt x="247" y="143"/>
                      <a:pt x="248" y="141"/>
                    </a:cubicBezTo>
                    <a:cubicBezTo>
                      <a:pt x="249" y="144"/>
                      <a:pt x="244" y="147"/>
                      <a:pt x="236" y="149"/>
                    </a:cubicBezTo>
                    <a:cubicBezTo>
                      <a:pt x="230" y="148"/>
                      <a:pt x="223" y="155"/>
                      <a:pt x="215" y="158"/>
                    </a:cubicBezTo>
                    <a:cubicBezTo>
                      <a:pt x="217" y="154"/>
                      <a:pt x="221" y="150"/>
                      <a:pt x="225" y="148"/>
                    </a:cubicBezTo>
                    <a:cubicBezTo>
                      <a:pt x="220" y="148"/>
                      <a:pt x="220" y="150"/>
                      <a:pt x="214" y="151"/>
                    </a:cubicBezTo>
                    <a:cubicBezTo>
                      <a:pt x="212" y="153"/>
                      <a:pt x="212" y="157"/>
                      <a:pt x="205" y="161"/>
                    </a:cubicBezTo>
                    <a:cubicBezTo>
                      <a:pt x="204" y="159"/>
                      <a:pt x="204" y="159"/>
                      <a:pt x="204" y="159"/>
                    </a:cubicBezTo>
                    <a:cubicBezTo>
                      <a:pt x="199" y="163"/>
                      <a:pt x="200" y="165"/>
                      <a:pt x="192" y="168"/>
                    </a:cubicBezTo>
                    <a:cubicBezTo>
                      <a:pt x="178" y="173"/>
                      <a:pt x="165" y="179"/>
                      <a:pt x="156" y="184"/>
                    </a:cubicBezTo>
                    <a:cubicBezTo>
                      <a:pt x="154" y="183"/>
                      <a:pt x="154" y="183"/>
                      <a:pt x="154" y="183"/>
                    </a:cubicBezTo>
                    <a:cubicBezTo>
                      <a:pt x="151" y="189"/>
                      <a:pt x="138" y="194"/>
                      <a:pt x="132" y="200"/>
                    </a:cubicBezTo>
                    <a:cubicBezTo>
                      <a:pt x="119" y="205"/>
                      <a:pt x="108" y="218"/>
                      <a:pt x="101" y="220"/>
                    </a:cubicBezTo>
                    <a:cubicBezTo>
                      <a:pt x="83" y="236"/>
                      <a:pt x="69" y="252"/>
                      <a:pt x="55" y="272"/>
                    </a:cubicBezTo>
                    <a:cubicBezTo>
                      <a:pt x="55" y="267"/>
                      <a:pt x="55" y="267"/>
                      <a:pt x="55" y="267"/>
                    </a:cubicBezTo>
                    <a:cubicBezTo>
                      <a:pt x="54" y="271"/>
                      <a:pt x="52" y="268"/>
                      <a:pt x="50" y="272"/>
                    </a:cubicBezTo>
                    <a:cubicBezTo>
                      <a:pt x="54" y="269"/>
                      <a:pt x="49" y="279"/>
                      <a:pt x="49" y="282"/>
                    </a:cubicBezTo>
                    <a:cubicBezTo>
                      <a:pt x="42" y="290"/>
                      <a:pt x="38" y="304"/>
                      <a:pt x="38" y="314"/>
                    </a:cubicBezTo>
                    <a:cubicBezTo>
                      <a:pt x="36" y="314"/>
                      <a:pt x="36" y="314"/>
                      <a:pt x="36" y="314"/>
                    </a:cubicBezTo>
                    <a:cubicBezTo>
                      <a:pt x="36" y="324"/>
                      <a:pt x="31" y="334"/>
                      <a:pt x="30" y="346"/>
                    </a:cubicBezTo>
                    <a:cubicBezTo>
                      <a:pt x="29" y="348"/>
                      <a:pt x="27" y="350"/>
                      <a:pt x="27" y="353"/>
                    </a:cubicBezTo>
                    <a:cubicBezTo>
                      <a:pt x="30" y="360"/>
                      <a:pt x="30" y="363"/>
                      <a:pt x="32" y="373"/>
                    </a:cubicBezTo>
                    <a:cubicBezTo>
                      <a:pt x="33" y="380"/>
                      <a:pt x="34" y="391"/>
                      <a:pt x="34" y="398"/>
                    </a:cubicBezTo>
                    <a:cubicBezTo>
                      <a:pt x="44" y="423"/>
                      <a:pt x="52" y="449"/>
                      <a:pt x="68" y="473"/>
                    </a:cubicBezTo>
                    <a:cubicBezTo>
                      <a:pt x="67" y="475"/>
                      <a:pt x="67" y="475"/>
                      <a:pt x="67" y="475"/>
                    </a:cubicBezTo>
                    <a:cubicBezTo>
                      <a:pt x="84" y="496"/>
                      <a:pt x="101" y="525"/>
                      <a:pt x="119" y="540"/>
                    </a:cubicBezTo>
                    <a:cubicBezTo>
                      <a:pt x="115" y="541"/>
                      <a:pt x="115" y="541"/>
                      <a:pt x="115" y="541"/>
                    </a:cubicBezTo>
                    <a:cubicBezTo>
                      <a:pt x="119" y="547"/>
                      <a:pt x="128" y="552"/>
                      <a:pt x="128" y="548"/>
                    </a:cubicBezTo>
                    <a:cubicBezTo>
                      <a:pt x="132" y="554"/>
                      <a:pt x="143" y="559"/>
                      <a:pt x="144" y="564"/>
                    </a:cubicBezTo>
                    <a:cubicBezTo>
                      <a:pt x="149" y="570"/>
                      <a:pt x="152" y="569"/>
                      <a:pt x="157" y="572"/>
                    </a:cubicBezTo>
                    <a:cubicBezTo>
                      <a:pt x="168" y="582"/>
                      <a:pt x="173" y="585"/>
                      <a:pt x="185" y="592"/>
                    </a:cubicBezTo>
                    <a:cubicBezTo>
                      <a:pt x="182" y="590"/>
                      <a:pt x="182" y="590"/>
                      <a:pt x="182" y="590"/>
                    </a:cubicBezTo>
                    <a:cubicBezTo>
                      <a:pt x="181" y="590"/>
                      <a:pt x="180" y="591"/>
                      <a:pt x="183" y="593"/>
                    </a:cubicBezTo>
                    <a:cubicBezTo>
                      <a:pt x="188" y="595"/>
                      <a:pt x="199" y="604"/>
                      <a:pt x="196" y="597"/>
                    </a:cubicBezTo>
                    <a:cubicBezTo>
                      <a:pt x="208" y="607"/>
                      <a:pt x="228" y="611"/>
                      <a:pt x="240" y="621"/>
                    </a:cubicBezTo>
                    <a:cubicBezTo>
                      <a:pt x="239" y="619"/>
                      <a:pt x="243" y="620"/>
                      <a:pt x="244" y="620"/>
                    </a:cubicBezTo>
                    <a:cubicBezTo>
                      <a:pt x="256" y="625"/>
                      <a:pt x="269" y="632"/>
                      <a:pt x="279" y="633"/>
                    </a:cubicBezTo>
                    <a:cubicBezTo>
                      <a:pt x="281" y="634"/>
                      <a:pt x="275" y="634"/>
                      <a:pt x="280" y="636"/>
                    </a:cubicBezTo>
                    <a:cubicBezTo>
                      <a:pt x="284" y="636"/>
                      <a:pt x="281" y="634"/>
                      <a:pt x="285" y="635"/>
                    </a:cubicBezTo>
                    <a:cubicBezTo>
                      <a:pt x="306" y="639"/>
                      <a:pt x="326" y="648"/>
                      <a:pt x="345" y="650"/>
                    </a:cubicBezTo>
                    <a:cubicBezTo>
                      <a:pt x="379" y="653"/>
                      <a:pt x="415" y="655"/>
                      <a:pt x="448" y="652"/>
                    </a:cubicBezTo>
                    <a:cubicBezTo>
                      <a:pt x="448" y="653"/>
                      <a:pt x="448" y="653"/>
                      <a:pt x="448" y="653"/>
                    </a:cubicBezTo>
                    <a:cubicBezTo>
                      <a:pt x="458" y="648"/>
                      <a:pt x="474" y="653"/>
                      <a:pt x="482" y="647"/>
                    </a:cubicBezTo>
                    <a:cubicBezTo>
                      <a:pt x="484" y="647"/>
                      <a:pt x="491" y="645"/>
                      <a:pt x="490" y="647"/>
                    </a:cubicBezTo>
                    <a:cubicBezTo>
                      <a:pt x="498" y="643"/>
                      <a:pt x="514" y="644"/>
                      <a:pt x="526" y="638"/>
                    </a:cubicBezTo>
                    <a:cubicBezTo>
                      <a:pt x="525" y="638"/>
                      <a:pt x="524" y="638"/>
                      <a:pt x="523" y="639"/>
                    </a:cubicBezTo>
                    <a:cubicBezTo>
                      <a:pt x="536" y="638"/>
                      <a:pt x="545" y="631"/>
                      <a:pt x="559" y="628"/>
                    </a:cubicBezTo>
                    <a:cubicBezTo>
                      <a:pt x="557" y="629"/>
                      <a:pt x="555" y="630"/>
                      <a:pt x="555" y="631"/>
                    </a:cubicBezTo>
                    <a:cubicBezTo>
                      <a:pt x="561" y="631"/>
                      <a:pt x="565" y="623"/>
                      <a:pt x="569" y="626"/>
                    </a:cubicBezTo>
                    <a:cubicBezTo>
                      <a:pt x="572" y="624"/>
                      <a:pt x="571" y="623"/>
                      <a:pt x="569" y="624"/>
                    </a:cubicBezTo>
                    <a:cubicBezTo>
                      <a:pt x="597" y="613"/>
                      <a:pt x="623" y="595"/>
                      <a:pt x="645" y="574"/>
                    </a:cubicBezTo>
                    <a:cubicBezTo>
                      <a:pt x="663" y="562"/>
                      <a:pt x="651" y="579"/>
                      <a:pt x="662" y="565"/>
                    </a:cubicBezTo>
                    <a:cubicBezTo>
                      <a:pt x="663" y="565"/>
                      <a:pt x="661" y="563"/>
                      <a:pt x="662" y="564"/>
                    </a:cubicBezTo>
                    <a:cubicBezTo>
                      <a:pt x="666" y="558"/>
                      <a:pt x="673" y="560"/>
                      <a:pt x="675" y="555"/>
                    </a:cubicBezTo>
                    <a:cubicBezTo>
                      <a:pt x="671" y="554"/>
                      <a:pt x="676" y="552"/>
                      <a:pt x="675" y="550"/>
                    </a:cubicBezTo>
                    <a:cubicBezTo>
                      <a:pt x="685" y="542"/>
                      <a:pt x="689" y="541"/>
                      <a:pt x="693" y="531"/>
                    </a:cubicBezTo>
                    <a:cubicBezTo>
                      <a:pt x="694" y="533"/>
                      <a:pt x="694" y="533"/>
                      <a:pt x="694" y="533"/>
                    </a:cubicBezTo>
                    <a:cubicBezTo>
                      <a:pt x="699" y="521"/>
                      <a:pt x="708" y="510"/>
                      <a:pt x="709" y="499"/>
                    </a:cubicBezTo>
                    <a:cubicBezTo>
                      <a:pt x="742" y="440"/>
                      <a:pt x="749" y="372"/>
                      <a:pt x="738" y="308"/>
                    </a:cubicBezTo>
                    <a:cubicBezTo>
                      <a:pt x="728" y="244"/>
                      <a:pt x="697" y="185"/>
                      <a:pt x="656" y="134"/>
                    </a:cubicBezTo>
                    <a:cubicBezTo>
                      <a:pt x="648" y="121"/>
                      <a:pt x="647" y="119"/>
                      <a:pt x="633" y="109"/>
                    </a:cubicBezTo>
                    <a:cubicBezTo>
                      <a:pt x="634" y="109"/>
                      <a:pt x="635" y="109"/>
                      <a:pt x="635" y="108"/>
                    </a:cubicBezTo>
                    <a:cubicBezTo>
                      <a:pt x="632" y="110"/>
                      <a:pt x="626" y="100"/>
                      <a:pt x="622" y="102"/>
                    </a:cubicBezTo>
                    <a:cubicBezTo>
                      <a:pt x="604" y="85"/>
                      <a:pt x="585" y="73"/>
                      <a:pt x="563" y="60"/>
                    </a:cubicBezTo>
                    <a:cubicBezTo>
                      <a:pt x="567" y="62"/>
                      <a:pt x="570" y="60"/>
                      <a:pt x="566" y="58"/>
                    </a:cubicBezTo>
                    <a:cubicBezTo>
                      <a:pt x="561" y="57"/>
                      <a:pt x="561" y="57"/>
                      <a:pt x="561" y="57"/>
                    </a:cubicBezTo>
                    <a:cubicBezTo>
                      <a:pt x="560" y="56"/>
                      <a:pt x="560" y="56"/>
                      <a:pt x="560" y="56"/>
                    </a:cubicBezTo>
                    <a:cubicBezTo>
                      <a:pt x="557" y="55"/>
                      <a:pt x="553" y="55"/>
                      <a:pt x="556" y="57"/>
                    </a:cubicBezTo>
                    <a:cubicBezTo>
                      <a:pt x="500" y="29"/>
                      <a:pt x="439" y="11"/>
                      <a:pt x="377" y="21"/>
                    </a:cubicBezTo>
                    <a:cubicBezTo>
                      <a:pt x="363" y="21"/>
                      <a:pt x="342" y="27"/>
                      <a:pt x="327" y="32"/>
                    </a:cubicBezTo>
                    <a:cubicBezTo>
                      <a:pt x="281" y="43"/>
                      <a:pt x="240" y="62"/>
                      <a:pt x="201" y="93"/>
                    </a:cubicBezTo>
                    <a:cubicBezTo>
                      <a:pt x="201" y="93"/>
                      <a:pt x="202" y="83"/>
                      <a:pt x="218" y="69"/>
                    </a:cubicBezTo>
                    <a:close/>
                  </a:path>
                </a:pathLst>
              </a:custGeom>
              <a:solidFill>
                <a:srgbClr val="C00000"/>
              </a:solidFill>
              <a:ln w="9525">
                <a:noFill/>
                <a:round/>
                <a:headEnd/>
                <a:tailEnd/>
              </a:ln>
            </p:spPr>
            <p:txBody>
              <a:bodyPr vert="horz" wrap="square" lIns="91416" tIns="45708" rIns="91416" bIns="45708" numCol="1" anchor="t" anchorCtr="0" compatLnSpc="1">
                <a:prstTxWarp prst="textNoShape">
                  <a:avLst/>
                </a:prstTxWarp>
              </a:bodyPr>
              <a:lstStyle/>
              <a:p>
                <a:pPr fontAlgn="auto">
                  <a:spcBef>
                    <a:spcPts val="0"/>
                  </a:spcBef>
                  <a:spcAft>
                    <a:spcPts val="0"/>
                  </a:spcAft>
                </a:pPr>
                <a:endParaRPr lang="pl-PL" sz="1100">
                  <a:solidFill>
                    <a:srgbClr val="C00000"/>
                  </a:solidFill>
                  <a:latin typeface="+mn-lt"/>
                  <a:ea typeface="+mn-ea"/>
                </a:endParaRPr>
              </a:p>
            </p:txBody>
          </p:sp>
          <p:sp>
            <p:nvSpPr>
              <p:cNvPr id="80" name="pole tekstowe 120"/>
              <p:cNvSpPr txBox="1"/>
              <p:nvPr/>
            </p:nvSpPr>
            <p:spPr>
              <a:xfrm>
                <a:off x="5397728" y="1293856"/>
                <a:ext cx="766289" cy="1302379"/>
              </a:xfrm>
              <a:prstGeom prst="rect">
                <a:avLst/>
              </a:prstGeom>
              <a:noFill/>
            </p:spPr>
            <p:txBody>
              <a:bodyPr wrap="none" rtlCol="0" anchor="ctr">
                <a:spAutoFit/>
              </a:bodyPr>
              <a:lstStyle/>
              <a:p>
                <a:pPr algn="ctr" fontAlgn="auto">
                  <a:spcBef>
                    <a:spcPts val="0"/>
                  </a:spcBef>
                  <a:spcAft>
                    <a:spcPts val="0"/>
                  </a:spcAft>
                </a:pPr>
                <a:r>
                  <a:rPr lang="en-US" sz="2399" i="1" kern="0" baseline="-16000" dirty="0">
                    <a:solidFill>
                      <a:srgbClr val="C00000"/>
                    </a:solidFill>
                    <a:latin typeface="+mn-lt"/>
                    <a:ea typeface="+mn-ea"/>
                    <a:cs typeface="Arial" pitchFamily="34" charset="0"/>
                  </a:rPr>
                  <a:t>5</a:t>
                </a:r>
                <a:endParaRPr lang="pl-PL" sz="2399" i="1" kern="0" baseline="-16000" dirty="0">
                  <a:solidFill>
                    <a:srgbClr val="C00000"/>
                  </a:solidFill>
                  <a:latin typeface="+mn-lt"/>
                  <a:ea typeface="+mn-ea"/>
                  <a:cs typeface="Arial" pitchFamily="34" charset="0"/>
                </a:endParaRPr>
              </a:p>
            </p:txBody>
          </p:sp>
        </p:grpSp>
        <p:grpSp>
          <p:nvGrpSpPr>
            <p:cNvPr id="57" name="Grupa 57"/>
            <p:cNvGrpSpPr/>
            <p:nvPr/>
          </p:nvGrpSpPr>
          <p:grpSpPr>
            <a:xfrm>
              <a:off x="3054105" y="2921170"/>
              <a:ext cx="396000" cy="252000"/>
              <a:chOff x="5246340" y="1637308"/>
              <a:chExt cx="1384382" cy="936104"/>
            </a:xfrm>
          </p:grpSpPr>
          <p:sp>
            <p:nvSpPr>
              <p:cNvPr id="82"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adFill flip="none" rotWithShape="1">
                <a:gsLst>
                  <a:gs pos="0">
                    <a:srgbClr val="FEB80A">
                      <a:tint val="50000"/>
                      <a:satMod val="300000"/>
                    </a:srgbClr>
                  </a:gs>
                  <a:gs pos="35000">
                    <a:srgbClr val="FEB80A">
                      <a:tint val="37000"/>
                      <a:satMod val="300000"/>
                    </a:srgbClr>
                  </a:gs>
                  <a:gs pos="100000">
                    <a:srgbClr val="FEB80A">
                      <a:tint val="15000"/>
                      <a:satMod val="350000"/>
                    </a:srgbClr>
                  </a:gs>
                </a:gsLst>
                <a:lin ang="5400000" scaled="1"/>
                <a:tileRect/>
              </a:gradFill>
              <a:ln w="9525" cap="flat" cmpd="sng" algn="ctr">
                <a:solidFill>
                  <a:schemeClr val="accent5"/>
                </a:solidFill>
                <a:prstDash val="solid"/>
                <a:headEnd/>
                <a:tailEnd/>
              </a:ln>
              <a:effectLst/>
            </p:spPr>
            <p:txBody>
              <a:bodyPr vert="horz" wrap="square" lIns="71981" tIns="35991" rIns="71981" bIns="35991" numCol="1" anchor="ctr" anchorCtr="1" compatLnSpc="1">
                <a:prstTxWarp prst="textNoShape">
                  <a:avLst/>
                </a:prstTxWarp>
              </a:bodyPr>
              <a:lstStyle/>
              <a:p>
                <a:pPr algn="ctr" fontAlgn="auto">
                  <a:spcBef>
                    <a:spcPts val="0"/>
                  </a:spcBef>
                  <a:spcAft>
                    <a:spcPts val="0"/>
                  </a:spcAft>
                  <a:defRPr/>
                </a:pPr>
                <a:r>
                  <a:rPr lang="pl-PL" sz="1800" b="0" kern="0" dirty="0">
                    <a:solidFill>
                      <a:sysClr val="windowText" lastClr="000000">
                        <a:lumMod val="95000"/>
                        <a:lumOff val="5000"/>
                      </a:sysClr>
                    </a:solidFill>
                    <a:latin typeface="+mn-lt"/>
                    <a:ea typeface="+mn-ea"/>
                    <a:cs typeface="Arial" pitchFamily="34" charset="0"/>
                  </a:rPr>
                  <a:t>F</a:t>
                </a:r>
                <a:endParaRPr lang="pl-PL" sz="1800" b="0" kern="0" baseline="-16000" dirty="0">
                  <a:solidFill>
                    <a:sysClr val="windowText" lastClr="000000">
                      <a:lumMod val="95000"/>
                      <a:lumOff val="5000"/>
                    </a:sysClr>
                  </a:solidFill>
                  <a:latin typeface="+mn-lt"/>
                  <a:ea typeface="+mn-ea"/>
                  <a:cs typeface="Arial" pitchFamily="34" charset="0"/>
                </a:endParaRPr>
              </a:p>
            </p:txBody>
          </p:sp>
          <p:sp>
            <p:nvSpPr>
              <p:cNvPr id="83"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solidFill>
                <a:srgbClr val="FFCC00"/>
              </a:solidFill>
              <a:ln w="9525">
                <a:solidFill>
                  <a:schemeClr val="accent5"/>
                </a:solidFill>
                <a:round/>
                <a:headEnd/>
                <a:tailEnd/>
              </a:ln>
            </p:spPr>
            <p:txBody>
              <a:bodyPr vert="horz" wrap="square" lIns="91416" tIns="45708" rIns="91416" bIns="45708" numCol="1" anchor="ctr" anchorCtr="0" compatLnSpc="1">
                <a:prstTxWarp prst="textNoShape">
                  <a:avLst/>
                </a:prstTxWarp>
              </a:bodyPr>
              <a:lstStyle/>
              <a:p>
                <a:pPr fontAlgn="auto">
                  <a:spcBef>
                    <a:spcPts val="0"/>
                  </a:spcBef>
                  <a:spcAft>
                    <a:spcPts val="0"/>
                  </a:spcAft>
                  <a:defRPr/>
                </a:pPr>
                <a:endParaRPr lang="pl-PL" sz="1800" b="0" kern="0">
                  <a:solidFill>
                    <a:sysClr val="windowText" lastClr="000000"/>
                  </a:solidFill>
                  <a:latin typeface="+mn-lt"/>
                  <a:ea typeface="+mn-ea"/>
                </a:endParaRPr>
              </a:p>
            </p:txBody>
          </p:sp>
        </p:grpSp>
        <p:grpSp>
          <p:nvGrpSpPr>
            <p:cNvPr id="61" name="Grupa 57"/>
            <p:cNvGrpSpPr/>
            <p:nvPr/>
          </p:nvGrpSpPr>
          <p:grpSpPr>
            <a:xfrm>
              <a:off x="5288169" y="2287057"/>
              <a:ext cx="396000" cy="252000"/>
              <a:chOff x="5246340" y="1637308"/>
              <a:chExt cx="1384382" cy="936104"/>
            </a:xfrm>
          </p:grpSpPr>
          <p:sp>
            <p:nvSpPr>
              <p:cNvPr id="85"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adFill flip="none" rotWithShape="1">
                <a:gsLst>
                  <a:gs pos="0">
                    <a:srgbClr val="FEB80A">
                      <a:tint val="50000"/>
                      <a:satMod val="300000"/>
                    </a:srgbClr>
                  </a:gs>
                  <a:gs pos="35000">
                    <a:srgbClr val="FEB80A">
                      <a:tint val="37000"/>
                      <a:satMod val="300000"/>
                    </a:srgbClr>
                  </a:gs>
                  <a:gs pos="100000">
                    <a:srgbClr val="FEB80A">
                      <a:tint val="15000"/>
                      <a:satMod val="350000"/>
                    </a:srgbClr>
                  </a:gs>
                </a:gsLst>
                <a:lin ang="5400000" scaled="1"/>
                <a:tileRect/>
              </a:gradFill>
              <a:ln w="9525" cap="flat" cmpd="sng" algn="ctr">
                <a:solidFill>
                  <a:schemeClr val="accent5"/>
                </a:solidFill>
                <a:prstDash val="solid"/>
                <a:headEnd/>
                <a:tailEnd/>
              </a:ln>
              <a:effectLst/>
            </p:spPr>
            <p:txBody>
              <a:bodyPr vert="horz" wrap="square" lIns="71981" tIns="35991" rIns="71981" bIns="35991" numCol="1" anchor="ctr" anchorCtr="1" compatLnSpc="1">
                <a:prstTxWarp prst="textNoShape">
                  <a:avLst/>
                </a:prstTxWarp>
              </a:bodyPr>
              <a:lstStyle/>
              <a:p>
                <a:pPr algn="ctr" fontAlgn="auto">
                  <a:spcBef>
                    <a:spcPts val="0"/>
                  </a:spcBef>
                  <a:spcAft>
                    <a:spcPts val="0"/>
                  </a:spcAft>
                  <a:defRPr/>
                </a:pPr>
                <a:r>
                  <a:rPr lang="en-US" sz="1800" b="0" kern="0" dirty="0">
                    <a:solidFill>
                      <a:sysClr val="windowText" lastClr="000000">
                        <a:lumMod val="95000"/>
                        <a:lumOff val="5000"/>
                      </a:sysClr>
                    </a:solidFill>
                    <a:latin typeface="+mn-lt"/>
                    <a:ea typeface="+mn-ea"/>
                    <a:cs typeface="Arial" pitchFamily="34" charset="0"/>
                  </a:rPr>
                  <a:t>B</a:t>
                </a:r>
                <a:endParaRPr lang="pl-PL" sz="1800" b="0" kern="0" baseline="-16000" dirty="0">
                  <a:solidFill>
                    <a:sysClr val="windowText" lastClr="000000">
                      <a:lumMod val="95000"/>
                      <a:lumOff val="5000"/>
                    </a:sysClr>
                  </a:solidFill>
                  <a:latin typeface="+mn-lt"/>
                  <a:ea typeface="+mn-ea"/>
                  <a:cs typeface="Arial" pitchFamily="34" charset="0"/>
                </a:endParaRPr>
              </a:p>
            </p:txBody>
          </p:sp>
          <p:sp>
            <p:nvSpPr>
              <p:cNvPr id="86"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solidFill>
                <a:srgbClr val="FFCC00"/>
              </a:solidFill>
              <a:ln w="9525">
                <a:solidFill>
                  <a:schemeClr val="accent5"/>
                </a:solidFill>
                <a:round/>
                <a:headEnd/>
                <a:tailEnd/>
              </a:ln>
            </p:spPr>
            <p:txBody>
              <a:bodyPr vert="horz" wrap="square" lIns="91416" tIns="45708" rIns="91416" bIns="45708" numCol="1" anchor="ctr" anchorCtr="0" compatLnSpc="1">
                <a:prstTxWarp prst="textNoShape">
                  <a:avLst/>
                </a:prstTxWarp>
              </a:bodyPr>
              <a:lstStyle/>
              <a:p>
                <a:pPr fontAlgn="auto">
                  <a:spcBef>
                    <a:spcPts val="0"/>
                  </a:spcBef>
                  <a:spcAft>
                    <a:spcPts val="0"/>
                  </a:spcAft>
                  <a:defRPr/>
                </a:pPr>
                <a:endParaRPr lang="pl-PL" sz="1800" b="0" kern="0">
                  <a:solidFill>
                    <a:sysClr val="windowText" lastClr="000000"/>
                  </a:solidFill>
                  <a:latin typeface="+mn-lt"/>
                  <a:ea typeface="+mn-ea"/>
                </a:endParaRPr>
              </a:p>
            </p:txBody>
          </p:sp>
        </p:grpSp>
        <p:grpSp>
          <p:nvGrpSpPr>
            <p:cNvPr id="64" name="Grupa 57"/>
            <p:cNvGrpSpPr/>
            <p:nvPr/>
          </p:nvGrpSpPr>
          <p:grpSpPr>
            <a:xfrm>
              <a:off x="5295967" y="2600547"/>
              <a:ext cx="396000" cy="252000"/>
              <a:chOff x="5246340" y="1637308"/>
              <a:chExt cx="1384382" cy="936104"/>
            </a:xfrm>
          </p:grpSpPr>
          <p:sp>
            <p:nvSpPr>
              <p:cNvPr id="88"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adFill flip="none" rotWithShape="1">
                <a:gsLst>
                  <a:gs pos="0">
                    <a:srgbClr val="FEB80A">
                      <a:tint val="50000"/>
                      <a:satMod val="300000"/>
                    </a:srgbClr>
                  </a:gs>
                  <a:gs pos="35000">
                    <a:srgbClr val="FEB80A">
                      <a:tint val="37000"/>
                      <a:satMod val="300000"/>
                    </a:srgbClr>
                  </a:gs>
                  <a:gs pos="100000">
                    <a:srgbClr val="FEB80A">
                      <a:tint val="15000"/>
                      <a:satMod val="350000"/>
                    </a:srgbClr>
                  </a:gs>
                </a:gsLst>
                <a:lin ang="5400000" scaled="1"/>
                <a:tileRect/>
              </a:gradFill>
              <a:ln w="9525" cap="flat" cmpd="sng" algn="ctr">
                <a:solidFill>
                  <a:schemeClr val="accent5"/>
                </a:solidFill>
                <a:prstDash val="solid"/>
                <a:headEnd/>
                <a:tailEnd/>
              </a:ln>
              <a:effectLst/>
            </p:spPr>
            <p:txBody>
              <a:bodyPr vert="horz" wrap="square" lIns="71981" tIns="35991" rIns="71981" bIns="35991" numCol="1" anchor="ctr" anchorCtr="1" compatLnSpc="1">
                <a:prstTxWarp prst="textNoShape">
                  <a:avLst/>
                </a:prstTxWarp>
              </a:bodyPr>
              <a:lstStyle/>
              <a:p>
                <a:pPr algn="ctr" fontAlgn="auto">
                  <a:spcBef>
                    <a:spcPts val="0"/>
                  </a:spcBef>
                  <a:spcAft>
                    <a:spcPts val="0"/>
                  </a:spcAft>
                  <a:defRPr/>
                </a:pPr>
                <a:r>
                  <a:rPr lang="en-US" sz="1800" b="0" kern="0" dirty="0">
                    <a:solidFill>
                      <a:sysClr val="windowText" lastClr="000000">
                        <a:lumMod val="95000"/>
                        <a:lumOff val="5000"/>
                      </a:sysClr>
                    </a:solidFill>
                    <a:latin typeface="+mn-lt"/>
                    <a:ea typeface="+mn-ea"/>
                    <a:cs typeface="Arial" pitchFamily="34" charset="0"/>
                  </a:rPr>
                  <a:t>C</a:t>
                </a:r>
                <a:endParaRPr lang="pl-PL" sz="1800" b="0" kern="0" baseline="-16000" dirty="0">
                  <a:solidFill>
                    <a:sysClr val="windowText" lastClr="000000">
                      <a:lumMod val="95000"/>
                      <a:lumOff val="5000"/>
                    </a:sysClr>
                  </a:solidFill>
                  <a:latin typeface="+mn-lt"/>
                  <a:ea typeface="+mn-ea"/>
                  <a:cs typeface="Arial" pitchFamily="34" charset="0"/>
                </a:endParaRPr>
              </a:p>
            </p:txBody>
          </p:sp>
          <p:sp>
            <p:nvSpPr>
              <p:cNvPr id="89"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solidFill>
                <a:srgbClr val="FFCC00"/>
              </a:solidFill>
              <a:ln w="9525">
                <a:solidFill>
                  <a:schemeClr val="accent5"/>
                </a:solidFill>
                <a:round/>
                <a:headEnd/>
                <a:tailEnd/>
              </a:ln>
            </p:spPr>
            <p:txBody>
              <a:bodyPr vert="horz" wrap="square" lIns="91416" tIns="45708" rIns="91416" bIns="45708" numCol="1" anchor="ctr" anchorCtr="0" compatLnSpc="1">
                <a:prstTxWarp prst="textNoShape">
                  <a:avLst/>
                </a:prstTxWarp>
              </a:bodyPr>
              <a:lstStyle/>
              <a:p>
                <a:pPr fontAlgn="auto">
                  <a:spcBef>
                    <a:spcPts val="0"/>
                  </a:spcBef>
                  <a:spcAft>
                    <a:spcPts val="0"/>
                  </a:spcAft>
                  <a:defRPr/>
                </a:pPr>
                <a:endParaRPr lang="pl-PL" sz="1800" b="0" kern="0">
                  <a:solidFill>
                    <a:sysClr val="windowText" lastClr="000000"/>
                  </a:solidFill>
                  <a:latin typeface="+mn-lt"/>
                  <a:ea typeface="+mn-ea"/>
                </a:endParaRPr>
              </a:p>
            </p:txBody>
          </p:sp>
        </p:grpSp>
        <p:grpSp>
          <p:nvGrpSpPr>
            <p:cNvPr id="71" name="Group 186"/>
            <p:cNvGrpSpPr/>
            <p:nvPr/>
          </p:nvGrpSpPr>
          <p:grpSpPr>
            <a:xfrm rot="1279842">
              <a:off x="4185601" y="2546383"/>
              <a:ext cx="806898" cy="217405"/>
              <a:chOff x="2557733" y="3399333"/>
              <a:chExt cx="1686963" cy="294749"/>
            </a:xfrm>
            <a:solidFill>
              <a:schemeClr val="tx2"/>
            </a:solidFill>
          </p:grpSpPr>
          <p:sp>
            <p:nvSpPr>
              <p:cNvPr id="91" name="Freeform 77"/>
              <p:cNvSpPr>
                <a:spLocks noEditPoints="1"/>
              </p:cNvSpPr>
              <p:nvPr/>
            </p:nvSpPr>
            <p:spPr bwMode="auto">
              <a:xfrm>
                <a:off x="3995936" y="3399333"/>
                <a:ext cx="248760" cy="294749"/>
              </a:xfrm>
              <a:custGeom>
                <a:avLst/>
                <a:gdLst/>
                <a:ahLst/>
                <a:cxnLst>
                  <a:cxn ang="0">
                    <a:pos x="73" y="46"/>
                  </a:cxn>
                  <a:cxn ang="0">
                    <a:pos x="70" y="44"/>
                  </a:cxn>
                  <a:cxn ang="0">
                    <a:pos x="57" y="37"/>
                  </a:cxn>
                  <a:cxn ang="0">
                    <a:pos x="49" y="33"/>
                  </a:cxn>
                  <a:cxn ang="0">
                    <a:pos x="41" y="28"/>
                  </a:cxn>
                  <a:cxn ang="0">
                    <a:pos x="33" y="22"/>
                  </a:cxn>
                  <a:cxn ang="0">
                    <a:pos x="21" y="15"/>
                  </a:cxn>
                  <a:cxn ang="0">
                    <a:pos x="18" y="13"/>
                  </a:cxn>
                  <a:cxn ang="0">
                    <a:pos x="7" y="4"/>
                  </a:cxn>
                  <a:cxn ang="0">
                    <a:pos x="6" y="3"/>
                  </a:cxn>
                  <a:cxn ang="0">
                    <a:pos x="3" y="1"/>
                  </a:cxn>
                  <a:cxn ang="0">
                    <a:pos x="0" y="1"/>
                  </a:cxn>
                  <a:cxn ang="0">
                    <a:pos x="2" y="2"/>
                  </a:cxn>
                  <a:cxn ang="0">
                    <a:pos x="4" y="5"/>
                  </a:cxn>
                  <a:cxn ang="0">
                    <a:pos x="8" y="9"/>
                  </a:cxn>
                  <a:cxn ang="0">
                    <a:pos x="10" y="13"/>
                  </a:cxn>
                  <a:cxn ang="0">
                    <a:pos x="12" y="14"/>
                  </a:cxn>
                  <a:cxn ang="0">
                    <a:pos x="12" y="16"/>
                  </a:cxn>
                  <a:cxn ang="0">
                    <a:pos x="13" y="17"/>
                  </a:cxn>
                  <a:cxn ang="0">
                    <a:pos x="14" y="16"/>
                  </a:cxn>
                  <a:cxn ang="0">
                    <a:pos x="15" y="18"/>
                  </a:cxn>
                  <a:cxn ang="0">
                    <a:pos x="18" y="19"/>
                  </a:cxn>
                  <a:cxn ang="0">
                    <a:pos x="18" y="21"/>
                  </a:cxn>
                  <a:cxn ang="0">
                    <a:pos x="20" y="21"/>
                  </a:cxn>
                  <a:cxn ang="0">
                    <a:pos x="20" y="23"/>
                  </a:cxn>
                  <a:cxn ang="0">
                    <a:pos x="22" y="23"/>
                  </a:cxn>
                  <a:cxn ang="0">
                    <a:pos x="24" y="26"/>
                  </a:cxn>
                  <a:cxn ang="0">
                    <a:pos x="26" y="26"/>
                  </a:cxn>
                  <a:cxn ang="0">
                    <a:pos x="30" y="25"/>
                  </a:cxn>
                  <a:cxn ang="0">
                    <a:pos x="28" y="28"/>
                  </a:cxn>
                  <a:cxn ang="0">
                    <a:pos x="30" y="29"/>
                  </a:cxn>
                  <a:cxn ang="0">
                    <a:pos x="36" y="33"/>
                  </a:cxn>
                  <a:cxn ang="0">
                    <a:pos x="39" y="34"/>
                  </a:cxn>
                  <a:cxn ang="0">
                    <a:pos x="42" y="35"/>
                  </a:cxn>
                  <a:cxn ang="0">
                    <a:pos x="49" y="39"/>
                  </a:cxn>
                  <a:cxn ang="0">
                    <a:pos x="51" y="41"/>
                  </a:cxn>
                  <a:cxn ang="0">
                    <a:pos x="53" y="42"/>
                  </a:cxn>
                  <a:cxn ang="0">
                    <a:pos x="53" y="43"/>
                  </a:cxn>
                  <a:cxn ang="0">
                    <a:pos x="56" y="43"/>
                  </a:cxn>
                  <a:cxn ang="0">
                    <a:pos x="57" y="45"/>
                  </a:cxn>
                  <a:cxn ang="0">
                    <a:pos x="60" y="46"/>
                  </a:cxn>
                  <a:cxn ang="0">
                    <a:pos x="64" y="49"/>
                  </a:cxn>
                  <a:cxn ang="0">
                    <a:pos x="68" y="49"/>
                  </a:cxn>
                  <a:cxn ang="0">
                    <a:pos x="72" y="53"/>
                  </a:cxn>
                  <a:cxn ang="0">
                    <a:pos x="74" y="54"/>
                  </a:cxn>
                  <a:cxn ang="0">
                    <a:pos x="74" y="54"/>
                  </a:cxn>
                  <a:cxn ang="0">
                    <a:pos x="71" y="57"/>
                  </a:cxn>
                  <a:cxn ang="0">
                    <a:pos x="68" y="57"/>
                  </a:cxn>
                  <a:cxn ang="0">
                    <a:pos x="65" y="61"/>
                  </a:cxn>
                  <a:cxn ang="0">
                    <a:pos x="61" y="61"/>
                  </a:cxn>
                  <a:cxn ang="0">
                    <a:pos x="56" y="65"/>
                  </a:cxn>
                  <a:cxn ang="0">
                    <a:pos x="53" y="65"/>
                  </a:cxn>
                  <a:cxn ang="0">
                    <a:pos x="43" y="71"/>
                  </a:cxn>
                  <a:cxn ang="0">
                    <a:pos x="41" y="71"/>
                  </a:cxn>
                  <a:cxn ang="0">
                    <a:pos x="37" y="73"/>
                  </a:cxn>
                  <a:cxn ang="0">
                    <a:pos x="29" y="81"/>
                  </a:cxn>
                  <a:cxn ang="0">
                    <a:pos x="26" y="83"/>
                  </a:cxn>
                  <a:cxn ang="0">
                    <a:pos x="14" y="97"/>
                  </a:cxn>
                  <a:cxn ang="0">
                    <a:pos x="39" y="79"/>
                  </a:cxn>
                  <a:cxn ang="0">
                    <a:pos x="45" y="75"/>
                  </a:cxn>
                  <a:cxn ang="0">
                    <a:pos x="79" y="58"/>
                  </a:cxn>
                  <a:cxn ang="0">
                    <a:pos x="77" y="55"/>
                  </a:cxn>
                </a:cxnLst>
                <a:rect l="0" t="0" r="r" b="b"/>
                <a:pathLst>
                  <a:path w="82" h="97">
                    <a:moveTo>
                      <a:pt x="81" y="52"/>
                    </a:moveTo>
                    <a:cubicBezTo>
                      <a:pt x="81" y="52"/>
                      <a:pt x="81" y="51"/>
                      <a:pt x="81" y="51"/>
                    </a:cubicBezTo>
                    <a:cubicBezTo>
                      <a:pt x="81" y="51"/>
                      <a:pt x="80" y="51"/>
                      <a:pt x="80" y="51"/>
                    </a:cubicBezTo>
                    <a:cubicBezTo>
                      <a:pt x="79" y="51"/>
                      <a:pt x="81" y="51"/>
                      <a:pt x="80" y="49"/>
                    </a:cubicBezTo>
                    <a:cubicBezTo>
                      <a:pt x="77" y="48"/>
                      <a:pt x="75" y="48"/>
                      <a:pt x="73" y="46"/>
                    </a:cubicBezTo>
                    <a:cubicBezTo>
                      <a:pt x="73" y="46"/>
                      <a:pt x="73" y="47"/>
                      <a:pt x="72" y="47"/>
                    </a:cubicBezTo>
                    <a:cubicBezTo>
                      <a:pt x="73" y="46"/>
                      <a:pt x="72" y="47"/>
                      <a:pt x="71" y="46"/>
                    </a:cubicBezTo>
                    <a:cubicBezTo>
                      <a:pt x="72" y="46"/>
                      <a:pt x="72" y="46"/>
                      <a:pt x="72" y="46"/>
                    </a:cubicBezTo>
                    <a:cubicBezTo>
                      <a:pt x="71" y="45"/>
                      <a:pt x="70" y="45"/>
                      <a:pt x="69" y="44"/>
                    </a:cubicBezTo>
                    <a:cubicBezTo>
                      <a:pt x="70" y="44"/>
                      <a:pt x="70" y="44"/>
                      <a:pt x="70" y="44"/>
                    </a:cubicBezTo>
                    <a:cubicBezTo>
                      <a:pt x="68" y="44"/>
                      <a:pt x="68" y="43"/>
                      <a:pt x="67" y="43"/>
                    </a:cubicBezTo>
                    <a:cubicBezTo>
                      <a:pt x="67" y="42"/>
                      <a:pt x="67" y="42"/>
                      <a:pt x="67" y="42"/>
                    </a:cubicBezTo>
                    <a:cubicBezTo>
                      <a:pt x="65" y="43"/>
                      <a:pt x="65" y="41"/>
                      <a:pt x="64" y="41"/>
                    </a:cubicBezTo>
                    <a:cubicBezTo>
                      <a:pt x="64" y="41"/>
                      <a:pt x="64" y="41"/>
                      <a:pt x="64" y="41"/>
                    </a:cubicBezTo>
                    <a:cubicBezTo>
                      <a:pt x="62" y="40"/>
                      <a:pt x="59" y="38"/>
                      <a:pt x="57" y="37"/>
                    </a:cubicBezTo>
                    <a:cubicBezTo>
                      <a:pt x="55" y="36"/>
                      <a:pt x="54" y="34"/>
                      <a:pt x="52" y="34"/>
                    </a:cubicBezTo>
                    <a:cubicBezTo>
                      <a:pt x="52" y="34"/>
                      <a:pt x="52" y="34"/>
                      <a:pt x="52" y="34"/>
                    </a:cubicBezTo>
                    <a:cubicBezTo>
                      <a:pt x="52" y="34"/>
                      <a:pt x="52" y="34"/>
                      <a:pt x="52" y="34"/>
                    </a:cubicBezTo>
                    <a:cubicBezTo>
                      <a:pt x="51" y="34"/>
                      <a:pt x="50" y="33"/>
                      <a:pt x="49" y="32"/>
                    </a:cubicBezTo>
                    <a:cubicBezTo>
                      <a:pt x="49" y="32"/>
                      <a:pt x="49" y="32"/>
                      <a:pt x="49" y="33"/>
                    </a:cubicBezTo>
                    <a:cubicBezTo>
                      <a:pt x="48" y="31"/>
                      <a:pt x="46" y="31"/>
                      <a:pt x="46" y="30"/>
                    </a:cubicBezTo>
                    <a:cubicBezTo>
                      <a:pt x="45" y="31"/>
                      <a:pt x="45" y="30"/>
                      <a:pt x="44" y="30"/>
                    </a:cubicBezTo>
                    <a:cubicBezTo>
                      <a:pt x="44" y="30"/>
                      <a:pt x="44" y="30"/>
                      <a:pt x="44" y="30"/>
                    </a:cubicBezTo>
                    <a:cubicBezTo>
                      <a:pt x="44" y="29"/>
                      <a:pt x="43" y="29"/>
                      <a:pt x="42" y="28"/>
                    </a:cubicBezTo>
                    <a:cubicBezTo>
                      <a:pt x="42" y="28"/>
                      <a:pt x="41" y="29"/>
                      <a:pt x="41" y="28"/>
                    </a:cubicBezTo>
                    <a:cubicBezTo>
                      <a:pt x="41" y="27"/>
                      <a:pt x="40" y="27"/>
                      <a:pt x="40" y="27"/>
                    </a:cubicBezTo>
                    <a:cubicBezTo>
                      <a:pt x="39" y="27"/>
                      <a:pt x="39" y="28"/>
                      <a:pt x="38" y="27"/>
                    </a:cubicBezTo>
                    <a:cubicBezTo>
                      <a:pt x="39" y="26"/>
                      <a:pt x="39" y="26"/>
                      <a:pt x="39" y="26"/>
                    </a:cubicBezTo>
                    <a:cubicBezTo>
                      <a:pt x="37" y="26"/>
                      <a:pt x="35" y="23"/>
                      <a:pt x="33" y="23"/>
                    </a:cubicBezTo>
                    <a:cubicBezTo>
                      <a:pt x="33" y="22"/>
                      <a:pt x="33" y="22"/>
                      <a:pt x="33" y="22"/>
                    </a:cubicBezTo>
                    <a:cubicBezTo>
                      <a:pt x="31" y="22"/>
                      <a:pt x="29" y="20"/>
                      <a:pt x="27" y="19"/>
                    </a:cubicBezTo>
                    <a:cubicBezTo>
                      <a:pt x="27" y="19"/>
                      <a:pt x="26" y="18"/>
                      <a:pt x="26" y="18"/>
                    </a:cubicBezTo>
                    <a:cubicBezTo>
                      <a:pt x="25" y="18"/>
                      <a:pt x="25" y="18"/>
                      <a:pt x="24" y="18"/>
                    </a:cubicBezTo>
                    <a:cubicBezTo>
                      <a:pt x="23" y="18"/>
                      <a:pt x="23" y="17"/>
                      <a:pt x="24" y="17"/>
                    </a:cubicBezTo>
                    <a:cubicBezTo>
                      <a:pt x="23" y="16"/>
                      <a:pt x="23" y="15"/>
                      <a:pt x="21" y="15"/>
                    </a:cubicBezTo>
                    <a:cubicBezTo>
                      <a:pt x="22" y="15"/>
                      <a:pt x="22" y="15"/>
                      <a:pt x="22" y="15"/>
                    </a:cubicBezTo>
                    <a:cubicBezTo>
                      <a:pt x="21" y="15"/>
                      <a:pt x="19" y="15"/>
                      <a:pt x="19" y="14"/>
                    </a:cubicBezTo>
                    <a:cubicBezTo>
                      <a:pt x="19" y="14"/>
                      <a:pt x="18" y="13"/>
                      <a:pt x="18" y="14"/>
                    </a:cubicBezTo>
                    <a:cubicBezTo>
                      <a:pt x="17" y="14"/>
                      <a:pt x="18" y="13"/>
                      <a:pt x="17" y="13"/>
                    </a:cubicBezTo>
                    <a:cubicBezTo>
                      <a:pt x="18" y="13"/>
                      <a:pt x="18" y="13"/>
                      <a:pt x="18" y="13"/>
                    </a:cubicBezTo>
                    <a:cubicBezTo>
                      <a:pt x="17" y="12"/>
                      <a:pt x="15" y="11"/>
                      <a:pt x="13" y="10"/>
                    </a:cubicBezTo>
                    <a:cubicBezTo>
                      <a:pt x="14" y="9"/>
                      <a:pt x="12" y="9"/>
                      <a:pt x="11" y="8"/>
                    </a:cubicBezTo>
                    <a:cubicBezTo>
                      <a:pt x="11" y="8"/>
                      <a:pt x="10" y="7"/>
                      <a:pt x="9" y="7"/>
                    </a:cubicBezTo>
                    <a:cubicBezTo>
                      <a:pt x="9" y="7"/>
                      <a:pt x="9" y="7"/>
                      <a:pt x="9" y="7"/>
                    </a:cubicBezTo>
                    <a:cubicBezTo>
                      <a:pt x="9" y="6"/>
                      <a:pt x="8" y="5"/>
                      <a:pt x="7" y="4"/>
                    </a:cubicBezTo>
                    <a:cubicBezTo>
                      <a:pt x="7" y="4"/>
                      <a:pt x="6" y="4"/>
                      <a:pt x="6" y="4"/>
                    </a:cubicBezTo>
                    <a:cubicBezTo>
                      <a:pt x="6" y="4"/>
                      <a:pt x="6" y="4"/>
                      <a:pt x="6" y="4"/>
                    </a:cubicBezTo>
                    <a:cubicBezTo>
                      <a:pt x="6" y="4"/>
                      <a:pt x="5" y="4"/>
                      <a:pt x="4" y="4"/>
                    </a:cubicBezTo>
                    <a:cubicBezTo>
                      <a:pt x="4" y="4"/>
                      <a:pt x="4" y="4"/>
                      <a:pt x="4" y="3"/>
                    </a:cubicBezTo>
                    <a:cubicBezTo>
                      <a:pt x="4" y="3"/>
                      <a:pt x="5" y="3"/>
                      <a:pt x="6" y="3"/>
                    </a:cubicBezTo>
                    <a:cubicBezTo>
                      <a:pt x="5" y="2"/>
                      <a:pt x="4" y="3"/>
                      <a:pt x="4" y="2"/>
                    </a:cubicBezTo>
                    <a:cubicBezTo>
                      <a:pt x="4" y="1"/>
                      <a:pt x="3" y="1"/>
                      <a:pt x="3" y="2"/>
                    </a:cubicBezTo>
                    <a:cubicBezTo>
                      <a:pt x="3" y="2"/>
                      <a:pt x="3" y="1"/>
                      <a:pt x="3" y="1"/>
                    </a:cubicBezTo>
                    <a:cubicBezTo>
                      <a:pt x="3" y="1"/>
                      <a:pt x="3" y="1"/>
                      <a:pt x="2" y="1"/>
                    </a:cubicBezTo>
                    <a:cubicBezTo>
                      <a:pt x="2" y="1"/>
                      <a:pt x="2" y="1"/>
                      <a:pt x="3" y="1"/>
                    </a:cubicBezTo>
                    <a:cubicBezTo>
                      <a:pt x="2" y="1"/>
                      <a:pt x="2" y="1"/>
                      <a:pt x="1" y="2"/>
                    </a:cubicBezTo>
                    <a:cubicBezTo>
                      <a:pt x="2" y="2"/>
                      <a:pt x="2" y="1"/>
                      <a:pt x="2" y="2"/>
                    </a:cubicBezTo>
                    <a:cubicBezTo>
                      <a:pt x="1" y="2"/>
                      <a:pt x="1" y="2"/>
                      <a:pt x="1" y="1"/>
                    </a:cubicBezTo>
                    <a:cubicBezTo>
                      <a:pt x="1" y="1"/>
                      <a:pt x="2" y="1"/>
                      <a:pt x="2" y="0"/>
                    </a:cubicBezTo>
                    <a:cubicBezTo>
                      <a:pt x="0" y="1"/>
                      <a:pt x="0" y="1"/>
                      <a:pt x="0" y="1"/>
                    </a:cubicBezTo>
                    <a:cubicBezTo>
                      <a:pt x="1" y="0"/>
                      <a:pt x="1" y="1"/>
                      <a:pt x="0" y="1"/>
                    </a:cubicBezTo>
                    <a:cubicBezTo>
                      <a:pt x="1" y="1"/>
                      <a:pt x="1" y="1"/>
                      <a:pt x="1" y="1"/>
                    </a:cubicBezTo>
                    <a:cubicBezTo>
                      <a:pt x="0" y="2"/>
                      <a:pt x="0" y="2"/>
                      <a:pt x="0" y="2"/>
                    </a:cubicBezTo>
                    <a:cubicBezTo>
                      <a:pt x="1" y="2"/>
                      <a:pt x="1" y="3"/>
                      <a:pt x="2" y="3"/>
                    </a:cubicBezTo>
                    <a:cubicBezTo>
                      <a:pt x="2" y="2"/>
                      <a:pt x="2" y="2"/>
                      <a:pt x="2" y="2"/>
                    </a:cubicBezTo>
                    <a:cubicBezTo>
                      <a:pt x="3" y="3"/>
                      <a:pt x="3" y="3"/>
                      <a:pt x="3" y="3"/>
                    </a:cubicBezTo>
                    <a:cubicBezTo>
                      <a:pt x="3" y="3"/>
                      <a:pt x="3" y="4"/>
                      <a:pt x="3" y="4"/>
                    </a:cubicBezTo>
                    <a:cubicBezTo>
                      <a:pt x="3" y="4"/>
                      <a:pt x="3" y="4"/>
                      <a:pt x="3" y="4"/>
                    </a:cubicBezTo>
                    <a:cubicBezTo>
                      <a:pt x="2" y="4"/>
                      <a:pt x="2" y="4"/>
                      <a:pt x="2" y="4"/>
                    </a:cubicBezTo>
                    <a:cubicBezTo>
                      <a:pt x="3" y="4"/>
                      <a:pt x="4" y="5"/>
                      <a:pt x="4" y="5"/>
                    </a:cubicBezTo>
                    <a:cubicBezTo>
                      <a:pt x="4" y="5"/>
                      <a:pt x="4" y="5"/>
                      <a:pt x="4" y="5"/>
                    </a:cubicBezTo>
                    <a:cubicBezTo>
                      <a:pt x="4" y="6"/>
                      <a:pt x="4" y="5"/>
                      <a:pt x="5" y="5"/>
                    </a:cubicBezTo>
                    <a:cubicBezTo>
                      <a:pt x="5" y="5"/>
                      <a:pt x="4" y="6"/>
                      <a:pt x="4" y="6"/>
                    </a:cubicBezTo>
                    <a:cubicBezTo>
                      <a:pt x="5" y="7"/>
                      <a:pt x="6" y="7"/>
                      <a:pt x="6" y="8"/>
                    </a:cubicBezTo>
                    <a:cubicBezTo>
                      <a:pt x="8" y="9"/>
                      <a:pt x="8" y="9"/>
                      <a:pt x="8" y="9"/>
                    </a:cubicBezTo>
                    <a:cubicBezTo>
                      <a:pt x="9" y="9"/>
                      <a:pt x="8" y="10"/>
                      <a:pt x="8" y="10"/>
                    </a:cubicBezTo>
                    <a:cubicBezTo>
                      <a:pt x="8" y="10"/>
                      <a:pt x="8" y="10"/>
                      <a:pt x="8" y="10"/>
                    </a:cubicBezTo>
                    <a:cubicBezTo>
                      <a:pt x="8" y="10"/>
                      <a:pt x="9" y="11"/>
                      <a:pt x="9" y="10"/>
                    </a:cubicBezTo>
                    <a:cubicBezTo>
                      <a:pt x="9" y="11"/>
                      <a:pt x="10" y="12"/>
                      <a:pt x="11" y="12"/>
                    </a:cubicBezTo>
                    <a:cubicBezTo>
                      <a:pt x="10" y="12"/>
                      <a:pt x="10" y="12"/>
                      <a:pt x="10" y="13"/>
                    </a:cubicBezTo>
                    <a:cubicBezTo>
                      <a:pt x="11" y="13"/>
                      <a:pt x="12" y="13"/>
                      <a:pt x="12" y="13"/>
                    </a:cubicBezTo>
                    <a:cubicBezTo>
                      <a:pt x="12" y="13"/>
                      <a:pt x="12" y="13"/>
                      <a:pt x="13" y="12"/>
                    </a:cubicBezTo>
                    <a:cubicBezTo>
                      <a:pt x="13" y="12"/>
                      <a:pt x="13" y="12"/>
                      <a:pt x="13" y="12"/>
                    </a:cubicBezTo>
                    <a:cubicBezTo>
                      <a:pt x="13" y="13"/>
                      <a:pt x="12" y="14"/>
                      <a:pt x="13" y="14"/>
                    </a:cubicBezTo>
                    <a:cubicBezTo>
                      <a:pt x="12" y="15"/>
                      <a:pt x="12" y="13"/>
                      <a:pt x="12" y="14"/>
                    </a:cubicBezTo>
                    <a:cubicBezTo>
                      <a:pt x="11" y="15"/>
                      <a:pt x="10" y="14"/>
                      <a:pt x="10" y="13"/>
                    </a:cubicBezTo>
                    <a:cubicBezTo>
                      <a:pt x="9" y="14"/>
                      <a:pt x="10" y="14"/>
                      <a:pt x="10" y="14"/>
                    </a:cubicBezTo>
                    <a:cubicBezTo>
                      <a:pt x="10" y="15"/>
                      <a:pt x="11" y="14"/>
                      <a:pt x="11" y="15"/>
                    </a:cubicBezTo>
                    <a:cubicBezTo>
                      <a:pt x="12" y="15"/>
                      <a:pt x="11" y="14"/>
                      <a:pt x="12" y="14"/>
                    </a:cubicBezTo>
                    <a:cubicBezTo>
                      <a:pt x="13" y="14"/>
                      <a:pt x="12" y="15"/>
                      <a:pt x="12" y="16"/>
                    </a:cubicBezTo>
                    <a:cubicBezTo>
                      <a:pt x="12" y="15"/>
                      <a:pt x="12" y="15"/>
                      <a:pt x="12" y="15"/>
                    </a:cubicBezTo>
                    <a:cubicBezTo>
                      <a:pt x="12" y="16"/>
                      <a:pt x="13" y="16"/>
                      <a:pt x="13" y="16"/>
                    </a:cubicBezTo>
                    <a:cubicBezTo>
                      <a:pt x="12" y="17"/>
                      <a:pt x="12" y="16"/>
                      <a:pt x="12" y="16"/>
                    </a:cubicBezTo>
                    <a:cubicBezTo>
                      <a:pt x="12" y="17"/>
                      <a:pt x="12" y="17"/>
                      <a:pt x="12" y="17"/>
                    </a:cubicBezTo>
                    <a:cubicBezTo>
                      <a:pt x="12" y="18"/>
                      <a:pt x="12" y="16"/>
                      <a:pt x="13" y="17"/>
                    </a:cubicBezTo>
                    <a:cubicBezTo>
                      <a:pt x="12" y="17"/>
                      <a:pt x="12" y="17"/>
                      <a:pt x="12" y="17"/>
                    </a:cubicBezTo>
                    <a:cubicBezTo>
                      <a:pt x="13" y="17"/>
                      <a:pt x="13" y="17"/>
                      <a:pt x="13" y="17"/>
                    </a:cubicBezTo>
                    <a:cubicBezTo>
                      <a:pt x="13" y="17"/>
                      <a:pt x="14" y="17"/>
                      <a:pt x="13" y="16"/>
                    </a:cubicBezTo>
                    <a:cubicBezTo>
                      <a:pt x="14" y="16"/>
                      <a:pt x="14" y="17"/>
                      <a:pt x="14" y="17"/>
                    </a:cubicBezTo>
                    <a:cubicBezTo>
                      <a:pt x="15" y="16"/>
                      <a:pt x="14" y="17"/>
                      <a:pt x="14" y="16"/>
                    </a:cubicBezTo>
                    <a:cubicBezTo>
                      <a:pt x="15" y="16"/>
                      <a:pt x="15" y="16"/>
                      <a:pt x="15" y="16"/>
                    </a:cubicBezTo>
                    <a:cubicBezTo>
                      <a:pt x="16" y="17"/>
                      <a:pt x="15" y="17"/>
                      <a:pt x="15" y="17"/>
                    </a:cubicBezTo>
                    <a:cubicBezTo>
                      <a:pt x="15" y="17"/>
                      <a:pt x="15" y="17"/>
                      <a:pt x="15" y="17"/>
                    </a:cubicBezTo>
                    <a:cubicBezTo>
                      <a:pt x="14" y="17"/>
                      <a:pt x="14" y="18"/>
                      <a:pt x="14" y="18"/>
                    </a:cubicBezTo>
                    <a:cubicBezTo>
                      <a:pt x="14" y="19"/>
                      <a:pt x="14" y="18"/>
                      <a:pt x="15" y="18"/>
                    </a:cubicBezTo>
                    <a:cubicBezTo>
                      <a:pt x="14" y="18"/>
                      <a:pt x="15" y="18"/>
                      <a:pt x="15" y="17"/>
                    </a:cubicBezTo>
                    <a:cubicBezTo>
                      <a:pt x="17" y="17"/>
                      <a:pt x="15" y="19"/>
                      <a:pt x="16" y="19"/>
                    </a:cubicBezTo>
                    <a:cubicBezTo>
                      <a:pt x="16" y="18"/>
                      <a:pt x="18" y="19"/>
                      <a:pt x="18" y="17"/>
                    </a:cubicBezTo>
                    <a:cubicBezTo>
                      <a:pt x="18" y="17"/>
                      <a:pt x="18" y="17"/>
                      <a:pt x="19" y="18"/>
                    </a:cubicBezTo>
                    <a:cubicBezTo>
                      <a:pt x="18" y="18"/>
                      <a:pt x="19" y="18"/>
                      <a:pt x="18" y="19"/>
                    </a:cubicBezTo>
                    <a:cubicBezTo>
                      <a:pt x="18" y="19"/>
                      <a:pt x="18" y="19"/>
                      <a:pt x="18" y="19"/>
                    </a:cubicBezTo>
                    <a:cubicBezTo>
                      <a:pt x="17" y="19"/>
                      <a:pt x="17" y="19"/>
                      <a:pt x="17" y="19"/>
                    </a:cubicBezTo>
                    <a:cubicBezTo>
                      <a:pt x="17" y="20"/>
                      <a:pt x="17" y="21"/>
                      <a:pt x="17" y="21"/>
                    </a:cubicBezTo>
                    <a:cubicBezTo>
                      <a:pt x="18" y="21"/>
                      <a:pt x="18" y="20"/>
                      <a:pt x="18" y="21"/>
                    </a:cubicBezTo>
                    <a:cubicBezTo>
                      <a:pt x="18" y="21"/>
                      <a:pt x="18" y="21"/>
                      <a:pt x="18" y="21"/>
                    </a:cubicBezTo>
                    <a:cubicBezTo>
                      <a:pt x="18" y="21"/>
                      <a:pt x="19" y="20"/>
                      <a:pt x="19" y="21"/>
                    </a:cubicBezTo>
                    <a:cubicBezTo>
                      <a:pt x="19" y="21"/>
                      <a:pt x="19" y="22"/>
                      <a:pt x="19" y="22"/>
                    </a:cubicBezTo>
                    <a:cubicBezTo>
                      <a:pt x="18" y="22"/>
                      <a:pt x="18" y="22"/>
                      <a:pt x="18" y="22"/>
                    </a:cubicBezTo>
                    <a:cubicBezTo>
                      <a:pt x="19" y="22"/>
                      <a:pt x="18" y="22"/>
                      <a:pt x="19" y="22"/>
                    </a:cubicBezTo>
                    <a:cubicBezTo>
                      <a:pt x="20" y="21"/>
                      <a:pt x="20" y="21"/>
                      <a:pt x="20" y="21"/>
                    </a:cubicBezTo>
                    <a:cubicBezTo>
                      <a:pt x="20" y="21"/>
                      <a:pt x="20" y="22"/>
                      <a:pt x="21" y="22"/>
                    </a:cubicBezTo>
                    <a:cubicBezTo>
                      <a:pt x="20" y="22"/>
                      <a:pt x="20" y="22"/>
                      <a:pt x="20" y="22"/>
                    </a:cubicBezTo>
                    <a:cubicBezTo>
                      <a:pt x="20" y="22"/>
                      <a:pt x="19" y="23"/>
                      <a:pt x="20" y="23"/>
                    </a:cubicBezTo>
                    <a:cubicBezTo>
                      <a:pt x="20" y="23"/>
                      <a:pt x="20" y="23"/>
                      <a:pt x="20" y="23"/>
                    </a:cubicBezTo>
                    <a:cubicBezTo>
                      <a:pt x="20" y="23"/>
                      <a:pt x="20" y="23"/>
                      <a:pt x="20" y="23"/>
                    </a:cubicBezTo>
                    <a:cubicBezTo>
                      <a:pt x="21" y="23"/>
                      <a:pt x="21" y="23"/>
                      <a:pt x="21" y="23"/>
                    </a:cubicBezTo>
                    <a:cubicBezTo>
                      <a:pt x="21" y="24"/>
                      <a:pt x="21" y="24"/>
                      <a:pt x="21" y="24"/>
                    </a:cubicBezTo>
                    <a:cubicBezTo>
                      <a:pt x="21" y="24"/>
                      <a:pt x="22" y="23"/>
                      <a:pt x="22" y="24"/>
                    </a:cubicBezTo>
                    <a:cubicBezTo>
                      <a:pt x="22" y="23"/>
                      <a:pt x="22" y="24"/>
                      <a:pt x="21" y="23"/>
                    </a:cubicBezTo>
                    <a:cubicBezTo>
                      <a:pt x="22" y="22"/>
                      <a:pt x="22" y="23"/>
                      <a:pt x="22" y="23"/>
                    </a:cubicBezTo>
                    <a:cubicBezTo>
                      <a:pt x="22" y="24"/>
                      <a:pt x="23" y="23"/>
                      <a:pt x="23" y="24"/>
                    </a:cubicBezTo>
                    <a:cubicBezTo>
                      <a:pt x="23" y="24"/>
                      <a:pt x="23" y="24"/>
                      <a:pt x="23" y="24"/>
                    </a:cubicBezTo>
                    <a:cubicBezTo>
                      <a:pt x="24" y="24"/>
                      <a:pt x="24" y="24"/>
                      <a:pt x="24" y="24"/>
                    </a:cubicBezTo>
                    <a:cubicBezTo>
                      <a:pt x="23" y="25"/>
                      <a:pt x="24" y="24"/>
                      <a:pt x="24" y="25"/>
                    </a:cubicBezTo>
                    <a:cubicBezTo>
                      <a:pt x="24" y="25"/>
                      <a:pt x="24" y="25"/>
                      <a:pt x="24" y="26"/>
                    </a:cubicBezTo>
                    <a:cubicBezTo>
                      <a:pt x="24" y="25"/>
                      <a:pt x="25" y="25"/>
                      <a:pt x="25" y="25"/>
                    </a:cubicBezTo>
                    <a:cubicBezTo>
                      <a:pt x="26" y="25"/>
                      <a:pt x="24" y="25"/>
                      <a:pt x="24" y="26"/>
                    </a:cubicBezTo>
                    <a:cubicBezTo>
                      <a:pt x="25" y="26"/>
                      <a:pt x="25" y="27"/>
                      <a:pt x="25" y="26"/>
                    </a:cubicBezTo>
                    <a:cubicBezTo>
                      <a:pt x="25" y="26"/>
                      <a:pt x="26" y="26"/>
                      <a:pt x="26" y="26"/>
                    </a:cubicBezTo>
                    <a:cubicBezTo>
                      <a:pt x="27" y="26"/>
                      <a:pt x="26" y="26"/>
                      <a:pt x="26" y="26"/>
                    </a:cubicBezTo>
                    <a:cubicBezTo>
                      <a:pt x="26" y="26"/>
                      <a:pt x="27" y="26"/>
                      <a:pt x="27" y="26"/>
                    </a:cubicBezTo>
                    <a:cubicBezTo>
                      <a:pt x="27" y="26"/>
                      <a:pt x="28" y="25"/>
                      <a:pt x="28" y="26"/>
                    </a:cubicBezTo>
                    <a:cubicBezTo>
                      <a:pt x="28" y="27"/>
                      <a:pt x="27" y="26"/>
                      <a:pt x="27" y="26"/>
                    </a:cubicBezTo>
                    <a:cubicBezTo>
                      <a:pt x="28" y="27"/>
                      <a:pt x="28" y="26"/>
                      <a:pt x="29" y="26"/>
                    </a:cubicBezTo>
                    <a:cubicBezTo>
                      <a:pt x="29" y="25"/>
                      <a:pt x="30" y="25"/>
                      <a:pt x="30" y="25"/>
                    </a:cubicBezTo>
                    <a:cubicBezTo>
                      <a:pt x="31" y="25"/>
                      <a:pt x="30" y="25"/>
                      <a:pt x="29" y="26"/>
                    </a:cubicBezTo>
                    <a:cubicBezTo>
                      <a:pt x="30" y="26"/>
                      <a:pt x="30" y="26"/>
                      <a:pt x="30" y="26"/>
                    </a:cubicBezTo>
                    <a:cubicBezTo>
                      <a:pt x="30" y="27"/>
                      <a:pt x="28" y="26"/>
                      <a:pt x="28" y="27"/>
                    </a:cubicBezTo>
                    <a:cubicBezTo>
                      <a:pt x="28" y="27"/>
                      <a:pt x="28" y="27"/>
                      <a:pt x="28" y="27"/>
                    </a:cubicBezTo>
                    <a:cubicBezTo>
                      <a:pt x="28" y="27"/>
                      <a:pt x="28" y="28"/>
                      <a:pt x="28" y="28"/>
                    </a:cubicBezTo>
                    <a:cubicBezTo>
                      <a:pt x="28" y="28"/>
                      <a:pt x="29" y="28"/>
                      <a:pt x="29" y="28"/>
                    </a:cubicBezTo>
                    <a:cubicBezTo>
                      <a:pt x="29" y="28"/>
                      <a:pt x="28" y="28"/>
                      <a:pt x="29" y="28"/>
                    </a:cubicBezTo>
                    <a:cubicBezTo>
                      <a:pt x="29" y="28"/>
                      <a:pt x="30" y="27"/>
                      <a:pt x="30" y="28"/>
                    </a:cubicBezTo>
                    <a:cubicBezTo>
                      <a:pt x="30" y="28"/>
                      <a:pt x="30" y="29"/>
                      <a:pt x="30" y="29"/>
                    </a:cubicBezTo>
                    <a:cubicBezTo>
                      <a:pt x="30" y="29"/>
                      <a:pt x="30" y="28"/>
                      <a:pt x="30" y="29"/>
                    </a:cubicBezTo>
                    <a:cubicBezTo>
                      <a:pt x="30" y="29"/>
                      <a:pt x="30" y="29"/>
                      <a:pt x="30" y="29"/>
                    </a:cubicBezTo>
                    <a:cubicBezTo>
                      <a:pt x="31" y="30"/>
                      <a:pt x="33" y="31"/>
                      <a:pt x="35" y="31"/>
                    </a:cubicBezTo>
                    <a:cubicBezTo>
                      <a:pt x="35" y="32"/>
                      <a:pt x="35" y="32"/>
                      <a:pt x="36" y="33"/>
                    </a:cubicBezTo>
                    <a:cubicBezTo>
                      <a:pt x="36" y="32"/>
                      <a:pt x="36" y="32"/>
                      <a:pt x="36" y="32"/>
                    </a:cubicBezTo>
                    <a:cubicBezTo>
                      <a:pt x="36" y="33"/>
                      <a:pt x="36" y="33"/>
                      <a:pt x="36" y="33"/>
                    </a:cubicBezTo>
                    <a:cubicBezTo>
                      <a:pt x="36" y="34"/>
                      <a:pt x="37" y="34"/>
                      <a:pt x="38" y="33"/>
                    </a:cubicBezTo>
                    <a:cubicBezTo>
                      <a:pt x="38" y="34"/>
                      <a:pt x="38" y="34"/>
                      <a:pt x="38" y="34"/>
                    </a:cubicBezTo>
                    <a:cubicBezTo>
                      <a:pt x="38" y="35"/>
                      <a:pt x="38" y="34"/>
                      <a:pt x="39" y="34"/>
                    </a:cubicBezTo>
                    <a:cubicBezTo>
                      <a:pt x="39" y="34"/>
                      <a:pt x="39" y="34"/>
                      <a:pt x="39" y="34"/>
                    </a:cubicBezTo>
                    <a:cubicBezTo>
                      <a:pt x="39" y="34"/>
                      <a:pt x="39" y="34"/>
                      <a:pt x="39" y="34"/>
                    </a:cubicBezTo>
                    <a:cubicBezTo>
                      <a:pt x="39" y="34"/>
                      <a:pt x="40" y="34"/>
                      <a:pt x="39" y="35"/>
                    </a:cubicBezTo>
                    <a:cubicBezTo>
                      <a:pt x="40" y="35"/>
                      <a:pt x="40" y="35"/>
                      <a:pt x="40" y="35"/>
                    </a:cubicBezTo>
                    <a:cubicBezTo>
                      <a:pt x="40" y="35"/>
                      <a:pt x="41" y="36"/>
                      <a:pt x="42" y="36"/>
                    </a:cubicBezTo>
                    <a:cubicBezTo>
                      <a:pt x="41" y="36"/>
                      <a:pt x="42" y="36"/>
                      <a:pt x="42" y="35"/>
                    </a:cubicBezTo>
                    <a:cubicBezTo>
                      <a:pt x="42" y="34"/>
                      <a:pt x="42" y="35"/>
                      <a:pt x="42" y="35"/>
                    </a:cubicBezTo>
                    <a:cubicBezTo>
                      <a:pt x="42" y="35"/>
                      <a:pt x="42" y="36"/>
                      <a:pt x="42" y="36"/>
                    </a:cubicBezTo>
                    <a:cubicBezTo>
                      <a:pt x="42" y="37"/>
                      <a:pt x="44" y="37"/>
                      <a:pt x="45" y="38"/>
                    </a:cubicBezTo>
                    <a:cubicBezTo>
                      <a:pt x="45" y="38"/>
                      <a:pt x="45" y="38"/>
                      <a:pt x="45" y="38"/>
                    </a:cubicBezTo>
                    <a:cubicBezTo>
                      <a:pt x="46" y="39"/>
                      <a:pt x="47" y="39"/>
                      <a:pt x="48" y="40"/>
                    </a:cubicBezTo>
                    <a:cubicBezTo>
                      <a:pt x="48" y="39"/>
                      <a:pt x="48" y="39"/>
                      <a:pt x="49" y="39"/>
                    </a:cubicBezTo>
                    <a:cubicBezTo>
                      <a:pt x="50" y="38"/>
                      <a:pt x="48" y="40"/>
                      <a:pt x="49" y="40"/>
                    </a:cubicBezTo>
                    <a:cubicBezTo>
                      <a:pt x="49" y="40"/>
                      <a:pt x="49" y="40"/>
                      <a:pt x="50" y="40"/>
                    </a:cubicBezTo>
                    <a:cubicBezTo>
                      <a:pt x="50" y="41"/>
                      <a:pt x="50" y="41"/>
                      <a:pt x="50" y="41"/>
                    </a:cubicBezTo>
                    <a:cubicBezTo>
                      <a:pt x="50" y="40"/>
                      <a:pt x="50" y="40"/>
                      <a:pt x="51" y="41"/>
                    </a:cubicBezTo>
                    <a:cubicBezTo>
                      <a:pt x="51" y="41"/>
                      <a:pt x="51" y="41"/>
                      <a:pt x="51" y="41"/>
                    </a:cubicBezTo>
                    <a:cubicBezTo>
                      <a:pt x="51" y="41"/>
                      <a:pt x="51" y="42"/>
                      <a:pt x="51" y="42"/>
                    </a:cubicBezTo>
                    <a:cubicBezTo>
                      <a:pt x="52" y="41"/>
                      <a:pt x="52" y="42"/>
                      <a:pt x="52" y="42"/>
                    </a:cubicBezTo>
                    <a:cubicBezTo>
                      <a:pt x="52" y="42"/>
                      <a:pt x="52" y="42"/>
                      <a:pt x="52" y="42"/>
                    </a:cubicBezTo>
                    <a:cubicBezTo>
                      <a:pt x="53" y="41"/>
                      <a:pt x="53" y="41"/>
                      <a:pt x="53" y="41"/>
                    </a:cubicBezTo>
                    <a:cubicBezTo>
                      <a:pt x="53" y="42"/>
                      <a:pt x="53" y="42"/>
                      <a:pt x="53" y="42"/>
                    </a:cubicBezTo>
                    <a:cubicBezTo>
                      <a:pt x="52" y="42"/>
                      <a:pt x="52" y="42"/>
                      <a:pt x="52" y="42"/>
                    </a:cubicBezTo>
                    <a:cubicBezTo>
                      <a:pt x="53" y="43"/>
                      <a:pt x="53" y="42"/>
                      <a:pt x="53" y="42"/>
                    </a:cubicBezTo>
                    <a:cubicBezTo>
                      <a:pt x="54" y="42"/>
                      <a:pt x="54" y="42"/>
                      <a:pt x="54" y="42"/>
                    </a:cubicBezTo>
                    <a:cubicBezTo>
                      <a:pt x="53" y="43"/>
                      <a:pt x="53" y="42"/>
                      <a:pt x="53" y="42"/>
                    </a:cubicBezTo>
                    <a:cubicBezTo>
                      <a:pt x="53" y="42"/>
                      <a:pt x="53" y="43"/>
                      <a:pt x="53" y="43"/>
                    </a:cubicBezTo>
                    <a:cubicBezTo>
                      <a:pt x="53" y="43"/>
                      <a:pt x="54" y="42"/>
                      <a:pt x="54" y="43"/>
                    </a:cubicBezTo>
                    <a:cubicBezTo>
                      <a:pt x="54" y="43"/>
                      <a:pt x="55" y="43"/>
                      <a:pt x="54" y="43"/>
                    </a:cubicBezTo>
                    <a:cubicBezTo>
                      <a:pt x="55" y="43"/>
                      <a:pt x="55" y="43"/>
                      <a:pt x="55" y="43"/>
                    </a:cubicBezTo>
                    <a:cubicBezTo>
                      <a:pt x="55" y="43"/>
                      <a:pt x="55" y="43"/>
                      <a:pt x="55" y="42"/>
                    </a:cubicBezTo>
                    <a:cubicBezTo>
                      <a:pt x="55" y="42"/>
                      <a:pt x="56" y="43"/>
                      <a:pt x="56" y="43"/>
                    </a:cubicBezTo>
                    <a:cubicBezTo>
                      <a:pt x="55" y="43"/>
                      <a:pt x="55" y="43"/>
                      <a:pt x="55" y="43"/>
                    </a:cubicBezTo>
                    <a:cubicBezTo>
                      <a:pt x="56" y="43"/>
                      <a:pt x="56" y="43"/>
                      <a:pt x="56" y="43"/>
                    </a:cubicBezTo>
                    <a:cubicBezTo>
                      <a:pt x="56" y="44"/>
                      <a:pt x="56" y="44"/>
                      <a:pt x="56" y="44"/>
                    </a:cubicBezTo>
                    <a:cubicBezTo>
                      <a:pt x="56" y="43"/>
                      <a:pt x="57" y="43"/>
                      <a:pt x="57" y="44"/>
                    </a:cubicBezTo>
                    <a:cubicBezTo>
                      <a:pt x="57" y="44"/>
                      <a:pt x="56" y="45"/>
                      <a:pt x="57" y="45"/>
                    </a:cubicBezTo>
                    <a:cubicBezTo>
                      <a:pt x="58" y="45"/>
                      <a:pt x="58" y="45"/>
                      <a:pt x="58" y="45"/>
                    </a:cubicBezTo>
                    <a:cubicBezTo>
                      <a:pt x="58" y="45"/>
                      <a:pt x="58" y="45"/>
                      <a:pt x="58" y="45"/>
                    </a:cubicBezTo>
                    <a:cubicBezTo>
                      <a:pt x="58" y="46"/>
                      <a:pt x="59" y="44"/>
                      <a:pt x="60" y="45"/>
                    </a:cubicBezTo>
                    <a:cubicBezTo>
                      <a:pt x="59" y="46"/>
                      <a:pt x="59" y="46"/>
                      <a:pt x="60" y="46"/>
                    </a:cubicBezTo>
                    <a:cubicBezTo>
                      <a:pt x="60" y="46"/>
                      <a:pt x="60" y="46"/>
                      <a:pt x="60" y="46"/>
                    </a:cubicBezTo>
                    <a:cubicBezTo>
                      <a:pt x="60" y="46"/>
                      <a:pt x="60" y="46"/>
                      <a:pt x="60" y="46"/>
                    </a:cubicBezTo>
                    <a:cubicBezTo>
                      <a:pt x="60" y="45"/>
                      <a:pt x="60" y="46"/>
                      <a:pt x="60" y="46"/>
                    </a:cubicBezTo>
                    <a:cubicBezTo>
                      <a:pt x="60" y="47"/>
                      <a:pt x="62" y="47"/>
                      <a:pt x="63" y="48"/>
                    </a:cubicBezTo>
                    <a:cubicBezTo>
                      <a:pt x="63" y="47"/>
                      <a:pt x="63" y="48"/>
                      <a:pt x="64" y="48"/>
                    </a:cubicBezTo>
                    <a:cubicBezTo>
                      <a:pt x="63" y="49"/>
                      <a:pt x="64" y="48"/>
                      <a:pt x="64" y="49"/>
                    </a:cubicBezTo>
                    <a:cubicBezTo>
                      <a:pt x="65" y="48"/>
                      <a:pt x="65" y="48"/>
                      <a:pt x="65" y="48"/>
                    </a:cubicBezTo>
                    <a:cubicBezTo>
                      <a:pt x="65" y="49"/>
                      <a:pt x="66" y="47"/>
                      <a:pt x="66" y="49"/>
                    </a:cubicBezTo>
                    <a:cubicBezTo>
                      <a:pt x="66" y="49"/>
                      <a:pt x="66" y="49"/>
                      <a:pt x="66" y="49"/>
                    </a:cubicBezTo>
                    <a:cubicBezTo>
                      <a:pt x="66" y="50"/>
                      <a:pt x="67" y="49"/>
                      <a:pt x="67" y="50"/>
                    </a:cubicBezTo>
                    <a:cubicBezTo>
                      <a:pt x="67" y="50"/>
                      <a:pt x="67" y="49"/>
                      <a:pt x="68" y="49"/>
                    </a:cubicBezTo>
                    <a:cubicBezTo>
                      <a:pt x="68" y="50"/>
                      <a:pt x="69" y="51"/>
                      <a:pt x="69" y="51"/>
                    </a:cubicBezTo>
                    <a:cubicBezTo>
                      <a:pt x="69" y="51"/>
                      <a:pt x="69" y="51"/>
                      <a:pt x="69" y="51"/>
                    </a:cubicBezTo>
                    <a:cubicBezTo>
                      <a:pt x="69" y="51"/>
                      <a:pt x="69" y="51"/>
                      <a:pt x="69" y="51"/>
                    </a:cubicBezTo>
                    <a:cubicBezTo>
                      <a:pt x="69" y="52"/>
                      <a:pt x="70" y="52"/>
                      <a:pt x="70" y="52"/>
                    </a:cubicBezTo>
                    <a:cubicBezTo>
                      <a:pt x="70" y="52"/>
                      <a:pt x="71" y="52"/>
                      <a:pt x="72" y="53"/>
                    </a:cubicBezTo>
                    <a:cubicBezTo>
                      <a:pt x="72" y="52"/>
                      <a:pt x="72" y="54"/>
                      <a:pt x="73" y="53"/>
                    </a:cubicBezTo>
                    <a:cubicBezTo>
                      <a:pt x="73" y="53"/>
                      <a:pt x="73" y="53"/>
                      <a:pt x="73" y="53"/>
                    </a:cubicBezTo>
                    <a:cubicBezTo>
                      <a:pt x="73" y="53"/>
                      <a:pt x="74" y="53"/>
                      <a:pt x="74" y="53"/>
                    </a:cubicBezTo>
                    <a:cubicBezTo>
                      <a:pt x="74" y="53"/>
                      <a:pt x="74" y="53"/>
                      <a:pt x="74" y="53"/>
                    </a:cubicBezTo>
                    <a:cubicBezTo>
                      <a:pt x="73" y="54"/>
                      <a:pt x="74" y="54"/>
                      <a:pt x="74" y="54"/>
                    </a:cubicBezTo>
                    <a:cubicBezTo>
                      <a:pt x="74" y="54"/>
                      <a:pt x="75" y="54"/>
                      <a:pt x="75" y="54"/>
                    </a:cubicBezTo>
                    <a:cubicBezTo>
                      <a:pt x="75" y="54"/>
                      <a:pt x="75" y="54"/>
                      <a:pt x="75" y="54"/>
                    </a:cubicBezTo>
                    <a:cubicBezTo>
                      <a:pt x="75" y="54"/>
                      <a:pt x="75" y="54"/>
                      <a:pt x="75" y="54"/>
                    </a:cubicBezTo>
                    <a:cubicBezTo>
                      <a:pt x="75" y="54"/>
                      <a:pt x="74" y="55"/>
                      <a:pt x="74" y="55"/>
                    </a:cubicBezTo>
                    <a:cubicBezTo>
                      <a:pt x="74" y="55"/>
                      <a:pt x="74" y="54"/>
                      <a:pt x="74" y="54"/>
                    </a:cubicBezTo>
                    <a:cubicBezTo>
                      <a:pt x="73" y="55"/>
                      <a:pt x="73" y="55"/>
                      <a:pt x="72" y="56"/>
                    </a:cubicBezTo>
                    <a:cubicBezTo>
                      <a:pt x="72" y="55"/>
                      <a:pt x="72" y="55"/>
                      <a:pt x="72" y="55"/>
                    </a:cubicBezTo>
                    <a:cubicBezTo>
                      <a:pt x="72" y="55"/>
                      <a:pt x="72" y="56"/>
                      <a:pt x="71" y="56"/>
                    </a:cubicBezTo>
                    <a:cubicBezTo>
                      <a:pt x="72" y="56"/>
                      <a:pt x="71" y="57"/>
                      <a:pt x="71" y="57"/>
                    </a:cubicBezTo>
                    <a:cubicBezTo>
                      <a:pt x="71" y="57"/>
                      <a:pt x="71" y="57"/>
                      <a:pt x="71" y="57"/>
                    </a:cubicBezTo>
                    <a:cubicBezTo>
                      <a:pt x="71" y="57"/>
                      <a:pt x="71" y="57"/>
                      <a:pt x="70" y="58"/>
                    </a:cubicBezTo>
                    <a:cubicBezTo>
                      <a:pt x="70" y="58"/>
                      <a:pt x="70" y="57"/>
                      <a:pt x="70" y="57"/>
                    </a:cubicBezTo>
                    <a:cubicBezTo>
                      <a:pt x="70" y="56"/>
                      <a:pt x="69" y="57"/>
                      <a:pt x="69" y="57"/>
                    </a:cubicBezTo>
                    <a:cubicBezTo>
                      <a:pt x="69" y="58"/>
                      <a:pt x="69" y="58"/>
                      <a:pt x="69" y="58"/>
                    </a:cubicBezTo>
                    <a:cubicBezTo>
                      <a:pt x="68" y="58"/>
                      <a:pt x="68" y="57"/>
                      <a:pt x="68" y="57"/>
                    </a:cubicBezTo>
                    <a:cubicBezTo>
                      <a:pt x="67" y="60"/>
                      <a:pt x="67" y="60"/>
                      <a:pt x="67" y="60"/>
                    </a:cubicBezTo>
                    <a:cubicBezTo>
                      <a:pt x="68" y="59"/>
                      <a:pt x="67" y="59"/>
                      <a:pt x="67" y="58"/>
                    </a:cubicBezTo>
                    <a:cubicBezTo>
                      <a:pt x="66" y="59"/>
                      <a:pt x="66" y="60"/>
                      <a:pt x="66" y="61"/>
                    </a:cubicBezTo>
                    <a:cubicBezTo>
                      <a:pt x="66" y="61"/>
                      <a:pt x="65" y="61"/>
                      <a:pt x="65" y="61"/>
                    </a:cubicBezTo>
                    <a:cubicBezTo>
                      <a:pt x="65" y="61"/>
                      <a:pt x="65" y="61"/>
                      <a:pt x="65" y="61"/>
                    </a:cubicBezTo>
                    <a:cubicBezTo>
                      <a:pt x="64" y="61"/>
                      <a:pt x="64" y="61"/>
                      <a:pt x="64" y="61"/>
                    </a:cubicBezTo>
                    <a:cubicBezTo>
                      <a:pt x="65" y="60"/>
                      <a:pt x="64" y="60"/>
                      <a:pt x="64" y="60"/>
                    </a:cubicBezTo>
                    <a:cubicBezTo>
                      <a:pt x="64" y="60"/>
                      <a:pt x="63" y="60"/>
                      <a:pt x="62" y="60"/>
                    </a:cubicBezTo>
                    <a:cubicBezTo>
                      <a:pt x="63" y="61"/>
                      <a:pt x="61" y="61"/>
                      <a:pt x="62" y="62"/>
                    </a:cubicBezTo>
                    <a:cubicBezTo>
                      <a:pt x="61" y="62"/>
                      <a:pt x="61" y="61"/>
                      <a:pt x="61" y="61"/>
                    </a:cubicBezTo>
                    <a:cubicBezTo>
                      <a:pt x="60" y="62"/>
                      <a:pt x="59" y="62"/>
                      <a:pt x="59" y="62"/>
                    </a:cubicBezTo>
                    <a:cubicBezTo>
                      <a:pt x="59" y="62"/>
                      <a:pt x="59" y="62"/>
                      <a:pt x="59" y="62"/>
                    </a:cubicBezTo>
                    <a:cubicBezTo>
                      <a:pt x="58" y="63"/>
                      <a:pt x="57" y="63"/>
                      <a:pt x="57" y="64"/>
                    </a:cubicBezTo>
                    <a:cubicBezTo>
                      <a:pt x="56" y="64"/>
                      <a:pt x="56" y="64"/>
                      <a:pt x="56" y="64"/>
                    </a:cubicBezTo>
                    <a:cubicBezTo>
                      <a:pt x="56" y="64"/>
                      <a:pt x="57" y="65"/>
                      <a:pt x="56" y="65"/>
                    </a:cubicBezTo>
                    <a:cubicBezTo>
                      <a:pt x="56" y="64"/>
                      <a:pt x="56" y="64"/>
                      <a:pt x="56" y="64"/>
                    </a:cubicBezTo>
                    <a:cubicBezTo>
                      <a:pt x="55" y="65"/>
                      <a:pt x="55" y="64"/>
                      <a:pt x="54" y="65"/>
                    </a:cubicBezTo>
                    <a:cubicBezTo>
                      <a:pt x="54" y="65"/>
                      <a:pt x="54" y="65"/>
                      <a:pt x="54" y="65"/>
                    </a:cubicBezTo>
                    <a:cubicBezTo>
                      <a:pt x="54" y="65"/>
                      <a:pt x="53" y="65"/>
                      <a:pt x="53" y="66"/>
                    </a:cubicBezTo>
                    <a:cubicBezTo>
                      <a:pt x="53" y="66"/>
                      <a:pt x="53" y="65"/>
                      <a:pt x="53" y="65"/>
                    </a:cubicBezTo>
                    <a:cubicBezTo>
                      <a:pt x="52" y="65"/>
                      <a:pt x="53" y="66"/>
                      <a:pt x="52" y="66"/>
                    </a:cubicBezTo>
                    <a:cubicBezTo>
                      <a:pt x="52" y="66"/>
                      <a:pt x="52" y="66"/>
                      <a:pt x="52" y="66"/>
                    </a:cubicBezTo>
                    <a:cubicBezTo>
                      <a:pt x="52" y="66"/>
                      <a:pt x="51" y="67"/>
                      <a:pt x="51" y="67"/>
                    </a:cubicBezTo>
                    <a:cubicBezTo>
                      <a:pt x="50" y="66"/>
                      <a:pt x="50" y="66"/>
                      <a:pt x="50" y="66"/>
                    </a:cubicBezTo>
                    <a:cubicBezTo>
                      <a:pt x="48" y="68"/>
                      <a:pt x="45" y="69"/>
                      <a:pt x="43" y="71"/>
                    </a:cubicBezTo>
                    <a:cubicBezTo>
                      <a:pt x="42" y="70"/>
                      <a:pt x="43" y="70"/>
                      <a:pt x="43" y="70"/>
                    </a:cubicBezTo>
                    <a:cubicBezTo>
                      <a:pt x="43" y="70"/>
                      <a:pt x="42" y="70"/>
                      <a:pt x="42" y="71"/>
                    </a:cubicBezTo>
                    <a:cubicBezTo>
                      <a:pt x="42" y="71"/>
                      <a:pt x="42" y="71"/>
                      <a:pt x="42" y="71"/>
                    </a:cubicBezTo>
                    <a:cubicBezTo>
                      <a:pt x="41" y="71"/>
                      <a:pt x="41" y="71"/>
                      <a:pt x="41" y="71"/>
                    </a:cubicBezTo>
                    <a:cubicBezTo>
                      <a:pt x="41" y="71"/>
                      <a:pt x="41" y="71"/>
                      <a:pt x="41" y="71"/>
                    </a:cubicBezTo>
                    <a:cubicBezTo>
                      <a:pt x="41" y="72"/>
                      <a:pt x="40" y="71"/>
                      <a:pt x="40" y="72"/>
                    </a:cubicBezTo>
                    <a:cubicBezTo>
                      <a:pt x="39" y="72"/>
                      <a:pt x="39" y="72"/>
                      <a:pt x="39" y="72"/>
                    </a:cubicBezTo>
                    <a:cubicBezTo>
                      <a:pt x="39" y="73"/>
                      <a:pt x="39" y="72"/>
                      <a:pt x="39" y="73"/>
                    </a:cubicBezTo>
                    <a:cubicBezTo>
                      <a:pt x="38" y="72"/>
                      <a:pt x="38" y="72"/>
                      <a:pt x="38" y="72"/>
                    </a:cubicBezTo>
                    <a:cubicBezTo>
                      <a:pt x="38" y="72"/>
                      <a:pt x="38" y="74"/>
                      <a:pt x="37" y="73"/>
                    </a:cubicBezTo>
                    <a:cubicBezTo>
                      <a:pt x="37" y="74"/>
                      <a:pt x="36" y="74"/>
                      <a:pt x="37" y="75"/>
                    </a:cubicBezTo>
                    <a:cubicBezTo>
                      <a:pt x="36" y="74"/>
                      <a:pt x="36" y="74"/>
                      <a:pt x="36" y="74"/>
                    </a:cubicBezTo>
                    <a:cubicBezTo>
                      <a:pt x="34" y="76"/>
                      <a:pt x="32" y="77"/>
                      <a:pt x="31" y="79"/>
                    </a:cubicBezTo>
                    <a:cubicBezTo>
                      <a:pt x="31" y="78"/>
                      <a:pt x="31" y="78"/>
                      <a:pt x="31" y="78"/>
                    </a:cubicBezTo>
                    <a:cubicBezTo>
                      <a:pt x="31" y="80"/>
                      <a:pt x="29" y="79"/>
                      <a:pt x="29" y="81"/>
                    </a:cubicBezTo>
                    <a:cubicBezTo>
                      <a:pt x="29" y="81"/>
                      <a:pt x="29" y="81"/>
                      <a:pt x="29" y="81"/>
                    </a:cubicBezTo>
                    <a:cubicBezTo>
                      <a:pt x="28" y="81"/>
                      <a:pt x="28" y="81"/>
                      <a:pt x="28" y="81"/>
                    </a:cubicBezTo>
                    <a:cubicBezTo>
                      <a:pt x="28" y="82"/>
                      <a:pt x="27" y="82"/>
                      <a:pt x="27" y="82"/>
                    </a:cubicBezTo>
                    <a:cubicBezTo>
                      <a:pt x="27" y="82"/>
                      <a:pt x="27" y="82"/>
                      <a:pt x="27" y="82"/>
                    </a:cubicBezTo>
                    <a:cubicBezTo>
                      <a:pt x="27" y="82"/>
                      <a:pt x="27" y="83"/>
                      <a:pt x="26" y="83"/>
                    </a:cubicBezTo>
                    <a:cubicBezTo>
                      <a:pt x="26" y="83"/>
                      <a:pt x="26" y="83"/>
                      <a:pt x="26" y="83"/>
                    </a:cubicBezTo>
                    <a:cubicBezTo>
                      <a:pt x="23" y="84"/>
                      <a:pt x="20" y="85"/>
                      <a:pt x="19" y="88"/>
                    </a:cubicBezTo>
                    <a:cubicBezTo>
                      <a:pt x="19" y="89"/>
                      <a:pt x="18" y="88"/>
                      <a:pt x="18" y="88"/>
                    </a:cubicBezTo>
                    <a:cubicBezTo>
                      <a:pt x="17" y="90"/>
                      <a:pt x="14" y="91"/>
                      <a:pt x="14" y="93"/>
                    </a:cubicBezTo>
                    <a:cubicBezTo>
                      <a:pt x="13" y="95"/>
                      <a:pt x="14" y="97"/>
                      <a:pt x="14" y="97"/>
                    </a:cubicBezTo>
                    <a:cubicBezTo>
                      <a:pt x="16" y="94"/>
                      <a:pt x="19" y="92"/>
                      <a:pt x="23" y="90"/>
                    </a:cubicBezTo>
                    <a:cubicBezTo>
                      <a:pt x="24" y="89"/>
                      <a:pt x="25" y="88"/>
                      <a:pt x="26" y="87"/>
                    </a:cubicBezTo>
                    <a:cubicBezTo>
                      <a:pt x="30" y="84"/>
                      <a:pt x="35" y="83"/>
                      <a:pt x="39" y="79"/>
                    </a:cubicBezTo>
                    <a:cubicBezTo>
                      <a:pt x="39" y="79"/>
                      <a:pt x="39" y="79"/>
                      <a:pt x="39" y="78"/>
                    </a:cubicBezTo>
                    <a:cubicBezTo>
                      <a:pt x="39" y="79"/>
                      <a:pt x="39" y="79"/>
                      <a:pt x="39" y="79"/>
                    </a:cubicBezTo>
                    <a:cubicBezTo>
                      <a:pt x="39" y="78"/>
                      <a:pt x="39" y="78"/>
                      <a:pt x="39" y="78"/>
                    </a:cubicBezTo>
                    <a:cubicBezTo>
                      <a:pt x="39" y="78"/>
                      <a:pt x="39" y="78"/>
                      <a:pt x="39" y="79"/>
                    </a:cubicBezTo>
                    <a:cubicBezTo>
                      <a:pt x="44" y="75"/>
                      <a:pt x="44" y="75"/>
                      <a:pt x="44" y="75"/>
                    </a:cubicBezTo>
                    <a:cubicBezTo>
                      <a:pt x="44" y="75"/>
                      <a:pt x="45" y="75"/>
                      <a:pt x="45" y="74"/>
                    </a:cubicBezTo>
                    <a:cubicBezTo>
                      <a:pt x="45" y="75"/>
                      <a:pt x="45" y="75"/>
                      <a:pt x="45" y="75"/>
                    </a:cubicBezTo>
                    <a:cubicBezTo>
                      <a:pt x="46" y="73"/>
                      <a:pt x="46" y="73"/>
                      <a:pt x="48" y="74"/>
                    </a:cubicBezTo>
                    <a:cubicBezTo>
                      <a:pt x="53" y="72"/>
                      <a:pt x="57" y="69"/>
                      <a:pt x="62" y="67"/>
                    </a:cubicBezTo>
                    <a:cubicBezTo>
                      <a:pt x="67" y="65"/>
                      <a:pt x="72" y="62"/>
                      <a:pt x="77" y="60"/>
                    </a:cubicBezTo>
                    <a:cubicBezTo>
                      <a:pt x="77" y="59"/>
                      <a:pt x="78" y="59"/>
                      <a:pt x="79" y="57"/>
                    </a:cubicBezTo>
                    <a:cubicBezTo>
                      <a:pt x="79" y="58"/>
                      <a:pt x="79" y="58"/>
                      <a:pt x="79" y="58"/>
                    </a:cubicBezTo>
                    <a:cubicBezTo>
                      <a:pt x="80" y="57"/>
                      <a:pt x="80" y="57"/>
                      <a:pt x="81" y="57"/>
                    </a:cubicBezTo>
                    <a:cubicBezTo>
                      <a:pt x="81" y="57"/>
                      <a:pt x="81" y="57"/>
                      <a:pt x="81" y="57"/>
                    </a:cubicBezTo>
                    <a:cubicBezTo>
                      <a:pt x="82" y="46"/>
                      <a:pt x="81" y="54"/>
                      <a:pt x="81" y="52"/>
                    </a:cubicBezTo>
                    <a:close/>
                    <a:moveTo>
                      <a:pt x="77" y="55"/>
                    </a:moveTo>
                    <a:cubicBezTo>
                      <a:pt x="77" y="55"/>
                      <a:pt x="77" y="55"/>
                      <a:pt x="77" y="55"/>
                    </a:cubicBezTo>
                    <a:cubicBezTo>
                      <a:pt x="77" y="55"/>
                      <a:pt x="77" y="55"/>
                      <a:pt x="77" y="55"/>
                    </a:cubicBezTo>
                    <a:cubicBezTo>
                      <a:pt x="77" y="55"/>
                      <a:pt x="77" y="55"/>
                      <a:pt x="77" y="55"/>
                    </a:cubicBezTo>
                    <a:close/>
                  </a:path>
                </a:pathLst>
              </a:custGeom>
              <a:grpFill/>
              <a:ln w="9525">
                <a:noFill/>
                <a:round/>
                <a:headEnd/>
                <a:tailEnd/>
              </a:ln>
            </p:spPr>
            <p:txBody>
              <a:bodyPr vert="horz" wrap="square" lIns="91416" tIns="45708" rIns="91416" bIns="45708" numCol="1" anchor="t" anchorCtr="0" compatLnSpc="1">
                <a:prstTxWarp prst="textNoShape">
                  <a:avLst/>
                </a:prstTxWarp>
              </a:bodyPr>
              <a:lstStyle/>
              <a:p>
                <a:pPr fontAlgn="auto">
                  <a:spcBef>
                    <a:spcPts val="0"/>
                  </a:spcBef>
                  <a:spcAft>
                    <a:spcPts val="0"/>
                  </a:spcAft>
                </a:pPr>
                <a:endParaRPr lang="pl-PL">
                  <a:solidFill>
                    <a:prstClr val="black"/>
                  </a:solidFill>
                  <a:latin typeface="+mn-lt"/>
                  <a:ea typeface="+mn-ea"/>
                </a:endParaRPr>
              </a:p>
            </p:txBody>
          </p:sp>
          <p:sp>
            <p:nvSpPr>
              <p:cNvPr id="92" name="Freeform 101"/>
              <p:cNvSpPr>
                <a:spLocks noEditPoints="1"/>
              </p:cNvSpPr>
              <p:nvPr/>
            </p:nvSpPr>
            <p:spPr bwMode="auto">
              <a:xfrm>
                <a:off x="2557733" y="3411875"/>
                <a:ext cx="1507187" cy="137967"/>
              </a:xfrm>
              <a:custGeom>
                <a:avLst/>
                <a:gdLst/>
                <a:ahLst/>
                <a:cxnLst>
                  <a:cxn ang="0">
                    <a:pos x="407" y="20"/>
                  </a:cxn>
                  <a:cxn ang="0">
                    <a:pos x="334" y="7"/>
                  </a:cxn>
                  <a:cxn ang="0">
                    <a:pos x="268" y="3"/>
                  </a:cxn>
                  <a:cxn ang="0">
                    <a:pos x="239" y="2"/>
                  </a:cxn>
                  <a:cxn ang="0">
                    <a:pos x="212" y="1"/>
                  </a:cxn>
                  <a:cxn ang="0">
                    <a:pos x="163" y="2"/>
                  </a:cxn>
                  <a:cxn ang="0">
                    <a:pos x="131" y="5"/>
                  </a:cxn>
                  <a:cxn ang="0">
                    <a:pos x="84" y="12"/>
                  </a:cxn>
                  <a:cxn ang="0">
                    <a:pos x="60" y="18"/>
                  </a:cxn>
                  <a:cxn ang="0">
                    <a:pos x="29" y="26"/>
                  </a:cxn>
                  <a:cxn ang="0">
                    <a:pos x="15" y="30"/>
                  </a:cxn>
                  <a:cxn ang="0">
                    <a:pos x="4" y="37"/>
                  </a:cxn>
                  <a:cxn ang="0">
                    <a:pos x="3" y="37"/>
                  </a:cxn>
                  <a:cxn ang="0">
                    <a:pos x="13" y="34"/>
                  </a:cxn>
                  <a:cxn ang="0">
                    <a:pos x="26" y="30"/>
                  </a:cxn>
                  <a:cxn ang="0">
                    <a:pos x="42" y="26"/>
                  </a:cxn>
                  <a:cxn ang="0">
                    <a:pos x="43" y="27"/>
                  </a:cxn>
                  <a:cxn ang="0">
                    <a:pos x="54" y="24"/>
                  </a:cxn>
                  <a:cxn ang="0">
                    <a:pos x="55" y="24"/>
                  </a:cxn>
                  <a:cxn ang="0">
                    <a:pos x="59" y="24"/>
                  </a:cxn>
                  <a:cxn ang="0">
                    <a:pos x="69" y="20"/>
                  </a:cxn>
                  <a:cxn ang="0">
                    <a:pos x="75" y="19"/>
                  </a:cxn>
                  <a:cxn ang="0">
                    <a:pos x="79" y="19"/>
                  </a:cxn>
                  <a:cxn ang="0">
                    <a:pos x="87" y="18"/>
                  </a:cxn>
                  <a:cxn ang="0">
                    <a:pos x="93" y="17"/>
                  </a:cxn>
                  <a:cxn ang="0">
                    <a:pos x="99" y="16"/>
                  </a:cxn>
                  <a:cxn ang="0">
                    <a:pos x="106" y="12"/>
                  </a:cxn>
                  <a:cxn ang="0">
                    <a:pos x="108" y="14"/>
                  </a:cxn>
                  <a:cxn ang="0">
                    <a:pos x="132" y="12"/>
                  </a:cxn>
                  <a:cxn ang="0">
                    <a:pos x="141" y="11"/>
                  </a:cxn>
                  <a:cxn ang="0">
                    <a:pos x="151" y="9"/>
                  </a:cxn>
                  <a:cxn ang="0">
                    <a:pos x="174" y="9"/>
                  </a:cxn>
                  <a:cxn ang="0">
                    <a:pos x="185" y="8"/>
                  </a:cxn>
                  <a:cxn ang="0">
                    <a:pos x="189" y="8"/>
                  </a:cxn>
                  <a:cxn ang="0">
                    <a:pos x="192" y="7"/>
                  </a:cxn>
                  <a:cxn ang="0">
                    <a:pos x="200" y="8"/>
                  </a:cxn>
                  <a:cxn ang="0">
                    <a:pos x="208" y="7"/>
                  </a:cxn>
                  <a:cxn ang="0">
                    <a:pos x="228" y="7"/>
                  </a:cxn>
                  <a:cxn ang="0">
                    <a:pos x="238" y="8"/>
                  </a:cxn>
                  <a:cxn ang="0">
                    <a:pos x="253" y="8"/>
                  </a:cxn>
                  <a:cxn ang="0">
                    <a:pos x="263" y="9"/>
                  </a:cxn>
                  <a:cxn ang="0">
                    <a:pos x="264" y="9"/>
                  </a:cxn>
                  <a:cxn ang="0">
                    <a:pos x="276" y="9"/>
                  </a:cxn>
                  <a:cxn ang="0">
                    <a:pos x="294" y="10"/>
                  </a:cxn>
                  <a:cxn ang="0">
                    <a:pos x="301" y="9"/>
                  </a:cxn>
                  <a:cxn ang="0">
                    <a:pos x="310" y="11"/>
                  </a:cxn>
                  <a:cxn ang="0">
                    <a:pos x="325" y="13"/>
                  </a:cxn>
                  <a:cxn ang="0">
                    <a:pos x="343" y="14"/>
                  </a:cxn>
                  <a:cxn ang="0">
                    <a:pos x="354" y="15"/>
                  </a:cxn>
                  <a:cxn ang="0">
                    <a:pos x="386" y="21"/>
                  </a:cxn>
                  <a:cxn ang="0">
                    <a:pos x="396" y="23"/>
                  </a:cxn>
                  <a:cxn ang="0">
                    <a:pos x="426" y="27"/>
                  </a:cxn>
                  <a:cxn ang="0">
                    <a:pos x="440" y="30"/>
                  </a:cxn>
                  <a:cxn ang="0">
                    <a:pos x="496" y="44"/>
                  </a:cxn>
                </a:cxnLst>
                <a:rect l="0" t="0" r="r" b="b"/>
                <a:pathLst>
                  <a:path w="496" h="46">
                    <a:moveTo>
                      <a:pt x="465" y="33"/>
                    </a:moveTo>
                    <a:cubicBezTo>
                      <a:pt x="461" y="32"/>
                      <a:pt x="456" y="31"/>
                      <a:pt x="453" y="30"/>
                    </a:cubicBezTo>
                    <a:cubicBezTo>
                      <a:pt x="439" y="26"/>
                      <a:pt x="424" y="22"/>
                      <a:pt x="410" y="19"/>
                    </a:cubicBezTo>
                    <a:cubicBezTo>
                      <a:pt x="410" y="19"/>
                      <a:pt x="409" y="20"/>
                      <a:pt x="409" y="20"/>
                    </a:cubicBezTo>
                    <a:cubicBezTo>
                      <a:pt x="408" y="19"/>
                      <a:pt x="408" y="19"/>
                      <a:pt x="408" y="19"/>
                    </a:cubicBezTo>
                    <a:cubicBezTo>
                      <a:pt x="407" y="20"/>
                      <a:pt x="407" y="20"/>
                      <a:pt x="407" y="20"/>
                    </a:cubicBezTo>
                    <a:cubicBezTo>
                      <a:pt x="406" y="19"/>
                      <a:pt x="407" y="19"/>
                      <a:pt x="408" y="19"/>
                    </a:cubicBezTo>
                    <a:cubicBezTo>
                      <a:pt x="402" y="18"/>
                      <a:pt x="396" y="17"/>
                      <a:pt x="391" y="16"/>
                    </a:cubicBezTo>
                    <a:cubicBezTo>
                      <a:pt x="390" y="17"/>
                      <a:pt x="388" y="15"/>
                      <a:pt x="387" y="16"/>
                    </a:cubicBezTo>
                    <a:cubicBezTo>
                      <a:pt x="387" y="16"/>
                      <a:pt x="387" y="16"/>
                      <a:pt x="388" y="16"/>
                    </a:cubicBezTo>
                    <a:cubicBezTo>
                      <a:pt x="383" y="15"/>
                      <a:pt x="383" y="15"/>
                      <a:pt x="380" y="14"/>
                    </a:cubicBezTo>
                    <a:cubicBezTo>
                      <a:pt x="364" y="11"/>
                      <a:pt x="349" y="9"/>
                      <a:pt x="334" y="7"/>
                    </a:cubicBezTo>
                    <a:cubicBezTo>
                      <a:pt x="318" y="5"/>
                      <a:pt x="303" y="5"/>
                      <a:pt x="287" y="4"/>
                    </a:cubicBezTo>
                    <a:cubicBezTo>
                      <a:pt x="284" y="5"/>
                      <a:pt x="281" y="4"/>
                      <a:pt x="278" y="5"/>
                    </a:cubicBezTo>
                    <a:cubicBezTo>
                      <a:pt x="278" y="4"/>
                      <a:pt x="278" y="4"/>
                      <a:pt x="278" y="4"/>
                    </a:cubicBezTo>
                    <a:cubicBezTo>
                      <a:pt x="276" y="5"/>
                      <a:pt x="275" y="4"/>
                      <a:pt x="272" y="3"/>
                    </a:cubicBezTo>
                    <a:cubicBezTo>
                      <a:pt x="272" y="4"/>
                      <a:pt x="271" y="3"/>
                      <a:pt x="271" y="4"/>
                    </a:cubicBezTo>
                    <a:cubicBezTo>
                      <a:pt x="270" y="5"/>
                      <a:pt x="269" y="3"/>
                      <a:pt x="268" y="3"/>
                    </a:cubicBezTo>
                    <a:cubicBezTo>
                      <a:pt x="268" y="3"/>
                      <a:pt x="268" y="4"/>
                      <a:pt x="267" y="3"/>
                    </a:cubicBezTo>
                    <a:cubicBezTo>
                      <a:pt x="263" y="4"/>
                      <a:pt x="268" y="3"/>
                      <a:pt x="263" y="2"/>
                    </a:cubicBezTo>
                    <a:cubicBezTo>
                      <a:pt x="256" y="2"/>
                      <a:pt x="248" y="2"/>
                      <a:pt x="241" y="2"/>
                    </a:cubicBezTo>
                    <a:cubicBezTo>
                      <a:pt x="242" y="2"/>
                      <a:pt x="242" y="2"/>
                      <a:pt x="241" y="2"/>
                    </a:cubicBezTo>
                    <a:cubicBezTo>
                      <a:pt x="241" y="1"/>
                      <a:pt x="239" y="3"/>
                      <a:pt x="238" y="2"/>
                    </a:cubicBezTo>
                    <a:cubicBezTo>
                      <a:pt x="238" y="2"/>
                      <a:pt x="239" y="2"/>
                      <a:pt x="239" y="2"/>
                    </a:cubicBezTo>
                    <a:cubicBezTo>
                      <a:pt x="236" y="1"/>
                      <a:pt x="233" y="2"/>
                      <a:pt x="230" y="1"/>
                    </a:cubicBezTo>
                    <a:cubicBezTo>
                      <a:pt x="231" y="1"/>
                      <a:pt x="231" y="1"/>
                      <a:pt x="231" y="1"/>
                    </a:cubicBezTo>
                    <a:cubicBezTo>
                      <a:pt x="228" y="2"/>
                      <a:pt x="224" y="1"/>
                      <a:pt x="222" y="1"/>
                    </a:cubicBezTo>
                    <a:cubicBezTo>
                      <a:pt x="223" y="1"/>
                      <a:pt x="221" y="1"/>
                      <a:pt x="220" y="1"/>
                    </a:cubicBezTo>
                    <a:cubicBezTo>
                      <a:pt x="218" y="2"/>
                      <a:pt x="215" y="0"/>
                      <a:pt x="212" y="1"/>
                    </a:cubicBezTo>
                    <a:cubicBezTo>
                      <a:pt x="212" y="1"/>
                      <a:pt x="212" y="1"/>
                      <a:pt x="212" y="1"/>
                    </a:cubicBezTo>
                    <a:cubicBezTo>
                      <a:pt x="205" y="1"/>
                      <a:pt x="196" y="1"/>
                      <a:pt x="188" y="1"/>
                    </a:cubicBezTo>
                    <a:cubicBezTo>
                      <a:pt x="184" y="2"/>
                      <a:pt x="179" y="1"/>
                      <a:pt x="174" y="1"/>
                    </a:cubicBezTo>
                    <a:cubicBezTo>
                      <a:pt x="173" y="2"/>
                      <a:pt x="173" y="2"/>
                      <a:pt x="173" y="2"/>
                    </a:cubicBezTo>
                    <a:cubicBezTo>
                      <a:pt x="171" y="2"/>
                      <a:pt x="173" y="2"/>
                      <a:pt x="172" y="1"/>
                    </a:cubicBezTo>
                    <a:cubicBezTo>
                      <a:pt x="170" y="2"/>
                      <a:pt x="167" y="2"/>
                      <a:pt x="164" y="2"/>
                    </a:cubicBezTo>
                    <a:cubicBezTo>
                      <a:pt x="163" y="2"/>
                      <a:pt x="162" y="2"/>
                      <a:pt x="163" y="2"/>
                    </a:cubicBezTo>
                    <a:cubicBezTo>
                      <a:pt x="159" y="2"/>
                      <a:pt x="155" y="3"/>
                      <a:pt x="151" y="3"/>
                    </a:cubicBezTo>
                    <a:cubicBezTo>
                      <a:pt x="152" y="4"/>
                      <a:pt x="149" y="4"/>
                      <a:pt x="148" y="4"/>
                    </a:cubicBezTo>
                    <a:cubicBezTo>
                      <a:pt x="147" y="4"/>
                      <a:pt x="147" y="4"/>
                      <a:pt x="147" y="3"/>
                    </a:cubicBezTo>
                    <a:cubicBezTo>
                      <a:pt x="145" y="4"/>
                      <a:pt x="143" y="4"/>
                      <a:pt x="140" y="4"/>
                    </a:cubicBezTo>
                    <a:cubicBezTo>
                      <a:pt x="139" y="4"/>
                      <a:pt x="138" y="5"/>
                      <a:pt x="137" y="5"/>
                    </a:cubicBezTo>
                    <a:cubicBezTo>
                      <a:pt x="136" y="4"/>
                      <a:pt x="133" y="5"/>
                      <a:pt x="131" y="5"/>
                    </a:cubicBezTo>
                    <a:cubicBezTo>
                      <a:pt x="132" y="5"/>
                      <a:pt x="130" y="6"/>
                      <a:pt x="128" y="6"/>
                    </a:cubicBezTo>
                    <a:cubicBezTo>
                      <a:pt x="129" y="5"/>
                      <a:pt x="129" y="5"/>
                      <a:pt x="129" y="5"/>
                    </a:cubicBezTo>
                    <a:cubicBezTo>
                      <a:pt x="123" y="6"/>
                      <a:pt x="115" y="6"/>
                      <a:pt x="109" y="8"/>
                    </a:cubicBezTo>
                    <a:cubicBezTo>
                      <a:pt x="109" y="7"/>
                      <a:pt x="109" y="7"/>
                      <a:pt x="109" y="7"/>
                    </a:cubicBezTo>
                    <a:cubicBezTo>
                      <a:pt x="102" y="9"/>
                      <a:pt x="96" y="9"/>
                      <a:pt x="90" y="11"/>
                    </a:cubicBezTo>
                    <a:cubicBezTo>
                      <a:pt x="88" y="11"/>
                      <a:pt x="85" y="11"/>
                      <a:pt x="84" y="12"/>
                    </a:cubicBezTo>
                    <a:cubicBezTo>
                      <a:pt x="82" y="12"/>
                      <a:pt x="81" y="13"/>
                      <a:pt x="79" y="14"/>
                    </a:cubicBezTo>
                    <a:cubicBezTo>
                      <a:pt x="79" y="14"/>
                      <a:pt x="78" y="13"/>
                      <a:pt x="78" y="13"/>
                    </a:cubicBezTo>
                    <a:cubicBezTo>
                      <a:pt x="75" y="13"/>
                      <a:pt x="72" y="13"/>
                      <a:pt x="70" y="15"/>
                    </a:cubicBezTo>
                    <a:cubicBezTo>
                      <a:pt x="70" y="14"/>
                      <a:pt x="70" y="14"/>
                      <a:pt x="70" y="14"/>
                    </a:cubicBezTo>
                    <a:cubicBezTo>
                      <a:pt x="68" y="15"/>
                      <a:pt x="64" y="17"/>
                      <a:pt x="62" y="17"/>
                    </a:cubicBezTo>
                    <a:cubicBezTo>
                      <a:pt x="61" y="17"/>
                      <a:pt x="59" y="18"/>
                      <a:pt x="60" y="18"/>
                    </a:cubicBezTo>
                    <a:cubicBezTo>
                      <a:pt x="59" y="19"/>
                      <a:pt x="59" y="18"/>
                      <a:pt x="58" y="18"/>
                    </a:cubicBezTo>
                    <a:cubicBezTo>
                      <a:pt x="59" y="17"/>
                      <a:pt x="59" y="17"/>
                      <a:pt x="59" y="17"/>
                    </a:cubicBezTo>
                    <a:cubicBezTo>
                      <a:pt x="53" y="19"/>
                      <a:pt x="49" y="20"/>
                      <a:pt x="43" y="22"/>
                    </a:cubicBezTo>
                    <a:cubicBezTo>
                      <a:pt x="42" y="21"/>
                      <a:pt x="38" y="23"/>
                      <a:pt x="35" y="24"/>
                    </a:cubicBezTo>
                    <a:cubicBezTo>
                      <a:pt x="34" y="25"/>
                      <a:pt x="30" y="25"/>
                      <a:pt x="29" y="26"/>
                    </a:cubicBezTo>
                    <a:cubicBezTo>
                      <a:pt x="29" y="26"/>
                      <a:pt x="29" y="26"/>
                      <a:pt x="29" y="26"/>
                    </a:cubicBezTo>
                    <a:cubicBezTo>
                      <a:pt x="27" y="27"/>
                      <a:pt x="23" y="27"/>
                      <a:pt x="20" y="28"/>
                    </a:cubicBezTo>
                    <a:cubicBezTo>
                      <a:pt x="18" y="29"/>
                      <a:pt x="19" y="29"/>
                      <a:pt x="17" y="30"/>
                    </a:cubicBezTo>
                    <a:cubicBezTo>
                      <a:pt x="17" y="30"/>
                      <a:pt x="17" y="30"/>
                      <a:pt x="17" y="30"/>
                    </a:cubicBezTo>
                    <a:cubicBezTo>
                      <a:pt x="16" y="31"/>
                      <a:pt x="16" y="31"/>
                      <a:pt x="15" y="32"/>
                    </a:cubicBezTo>
                    <a:cubicBezTo>
                      <a:pt x="14" y="32"/>
                      <a:pt x="14" y="33"/>
                      <a:pt x="13" y="33"/>
                    </a:cubicBezTo>
                    <a:cubicBezTo>
                      <a:pt x="14" y="32"/>
                      <a:pt x="14" y="31"/>
                      <a:pt x="15" y="30"/>
                    </a:cubicBezTo>
                    <a:cubicBezTo>
                      <a:pt x="13" y="31"/>
                      <a:pt x="12" y="33"/>
                      <a:pt x="10" y="33"/>
                    </a:cubicBezTo>
                    <a:cubicBezTo>
                      <a:pt x="8" y="33"/>
                      <a:pt x="7" y="34"/>
                      <a:pt x="7" y="34"/>
                    </a:cubicBezTo>
                    <a:cubicBezTo>
                      <a:pt x="8" y="34"/>
                      <a:pt x="6" y="34"/>
                      <a:pt x="7" y="34"/>
                    </a:cubicBezTo>
                    <a:cubicBezTo>
                      <a:pt x="6" y="34"/>
                      <a:pt x="5" y="35"/>
                      <a:pt x="5" y="35"/>
                    </a:cubicBezTo>
                    <a:cubicBezTo>
                      <a:pt x="5" y="35"/>
                      <a:pt x="5" y="35"/>
                      <a:pt x="5" y="35"/>
                    </a:cubicBezTo>
                    <a:cubicBezTo>
                      <a:pt x="5" y="36"/>
                      <a:pt x="4" y="36"/>
                      <a:pt x="4" y="37"/>
                    </a:cubicBezTo>
                    <a:cubicBezTo>
                      <a:pt x="5" y="36"/>
                      <a:pt x="5" y="36"/>
                      <a:pt x="6" y="36"/>
                    </a:cubicBezTo>
                    <a:cubicBezTo>
                      <a:pt x="6" y="36"/>
                      <a:pt x="4" y="37"/>
                      <a:pt x="3" y="37"/>
                    </a:cubicBezTo>
                    <a:cubicBezTo>
                      <a:pt x="2" y="37"/>
                      <a:pt x="4" y="36"/>
                      <a:pt x="3" y="36"/>
                    </a:cubicBezTo>
                    <a:cubicBezTo>
                      <a:pt x="0" y="38"/>
                      <a:pt x="0" y="38"/>
                      <a:pt x="0" y="38"/>
                    </a:cubicBezTo>
                    <a:cubicBezTo>
                      <a:pt x="1" y="38"/>
                      <a:pt x="2" y="38"/>
                      <a:pt x="2" y="38"/>
                    </a:cubicBezTo>
                    <a:cubicBezTo>
                      <a:pt x="3" y="37"/>
                      <a:pt x="3" y="37"/>
                      <a:pt x="3" y="37"/>
                    </a:cubicBezTo>
                    <a:cubicBezTo>
                      <a:pt x="3" y="38"/>
                      <a:pt x="3" y="38"/>
                      <a:pt x="3" y="38"/>
                    </a:cubicBezTo>
                    <a:cubicBezTo>
                      <a:pt x="5" y="37"/>
                      <a:pt x="7" y="37"/>
                      <a:pt x="9" y="35"/>
                    </a:cubicBezTo>
                    <a:cubicBezTo>
                      <a:pt x="8" y="35"/>
                      <a:pt x="8" y="35"/>
                      <a:pt x="8" y="35"/>
                    </a:cubicBezTo>
                    <a:cubicBezTo>
                      <a:pt x="9" y="35"/>
                      <a:pt x="10" y="34"/>
                      <a:pt x="12" y="34"/>
                    </a:cubicBezTo>
                    <a:cubicBezTo>
                      <a:pt x="11" y="34"/>
                      <a:pt x="12" y="34"/>
                      <a:pt x="12" y="34"/>
                    </a:cubicBezTo>
                    <a:cubicBezTo>
                      <a:pt x="13" y="34"/>
                      <a:pt x="13" y="34"/>
                      <a:pt x="13" y="34"/>
                    </a:cubicBezTo>
                    <a:cubicBezTo>
                      <a:pt x="12" y="35"/>
                      <a:pt x="12" y="35"/>
                      <a:pt x="12" y="35"/>
                    </a:cubicBezTo>
                    <a:cubicBezTo>
                      <a:pt x="12" y="34"/>
                      <a:pt x="16" y="33"/>
                      <a:pt x="16" y="33"/>
                    </a:cubicBezTo>
                    <a:cubicBezTo>
                      <a:pt x="16" y="33"/>
                      <a:pt x="16" y="33"/>
                      <a:pt x="16" y="33"/>
                    </a:cubicBezTo>
                    <a:cubicBezTo>
                      <a:pt x="18" y="33"/>
                      <a:pt x="16" y="33"/>
                      <a:pt x="17" y="32"/>
                    </a:cubicBezTo>
                    <a:cubicBezTo>
                      <a:pt x="18" y="32"/>
                      <a:pt x="18" y="33"/>
                      <a:pt x="19" y="33"/>
                    </a:cubicBezTo>
                    <a:cubicBezTo>
                      <a:pt x="21" y="32"/>
                      <a:pt x="24" y="30"/>
                      <a:pt x="26" y="30"/>
                    </a:cubicBezTo>
                    <a:cubicBezTo>
                      <a:pt x="28" y="30"/>
                      <a:pt x="30" y="29"/>
                      <a:pt x="31" y="28"/>
                    </a:cubicBezTo>
                    <a:cubicBezTo>
                      <a:pt x="33" y="27"/>
                      <a:pt x="32" y="29"/>
                      <a:pt x="33" y="28"/>
                    </a:cubicBezTo>
                    <a:cubicBezTo>
                      <a:pt x="33" y="28"/>
                      <a:pt x="33" y="29"/>
                      <a:pt x="34" y="29"/>
                    </a:cubicBezTo>
                    <a:cubicBezTo>
                      <a:pt x="34" y="28"/>
                      <a:pt x="37" y="28"/>
                      <a:pt x="35" y="28"/>
                    </a:cubicBezTo>
                    <a:cubicBezTo>
                      <a:pt x="37" y="27"/>
                      <a:pt x="40" y="26"/>
                      <a:pt x="42" y="25"/>
                    </a:cubicBezTo>
                    <a:cubicBezTo>
                      <a:pt x="42" y="26"/>
                      <a:pt x="42" y="26"/>
                      <a:pt x="42" y="26"/>
                    </a:cubicBezTo>
                    <a:cubicBezTo>
                      <a:pt x="43" y="26"/>
                      <a:pt x="45" y="25"/>
                      <a:pt x="47" y="24"/>
                    </a:cubicBezTo>
                    <a:cubicBezTo>
                      <a:pt x="47" y="24"/>
                      <a:pt x="46" y="24"/>
                      <a:pt x="46" y="23"/>
                    </a:cubicBezTo>
                    <a:cubicBezTo>
                      <a:pt x="48" y="23"/>
                      <a:pt x="48" y="23"/>
                      <a:pt x="48" y="23"/>
                    </a:cubicBezTo>
                    <a:cubicBezTo>
                      <a:pt x="48" y="23"/>
                      <a:pt x="48" y="24"/>
                      <a:pt x="50" y="24"/>
                    </a:cubicBezTo>
                    <a:cubicBezTo>
                      <a:pt x="50" y="25"/>
                      <a:pt x="47" y="24"/>
                      <a:pt x="48" y="25"/>
                    </a:cubicBezTo>
                    <a:cubicBezTo>
                      <a:pt x="47" y="26"/>
                      <a:pt x="44" y="27"/>
                      <a:pt x="43" y="27"/>
                    </a:cubicBezTo>
                    <a:cubicBezTo>
                      <a:pt x="42" y="28"/>
                      <a:pt x="45" y="26"/>
                      <a:pt x="44" y="27"/>
                    </a:cubicBezTo>
                    <a:cubicBezTo>
                      <a:pt x="46" y="27"/>
                      <a:pt x="46" y="26"/>
                      <a:pt x="49" y="25"/>
                    </a:cubicBezTo>
                    <a:cubicBezTo>
                      <a:pt x="49" y="25"/>
                      <a:pt x="48" y="25"/>
                      <a:pt x="49" y="25"/>
                    </a:cubicBezTo>
                    <a:cubicBezTo>
                      <a:pt x="51" y="23"/>
                      <a:pt x="52" y="25"/>
                      <a:pt x="52" y="25"/>
                    </a:cubicBezTo>
                    <a:cubicBezTo>
                      <a:pt x="51" y="25"/>
                      <a:pt x="51" y="25"/>
                      <a:pt x="51" y="25"/>
                    </a:cubicBezTo>
                    <a:cubicBezTo>
                      <a:pt x="53" y="25"/>
                      <a:pt x="53" y="24"/>
                      <a:pt x="54" y="24"/>
                    </a:cubicBezTo>
                    <a:cubicBezTo>
                      <a:pt x="55" y="25"/>
                      <a:pt x="52" y="25"/>
                      <a:pt x="52" y="25"/>
                    </a:cubicBezTo>
                    <a:cubicBezTo>
                      <a:pt x="53" y="26"/>
                      <a:pt x="53" y="26"/>
                      <a:pt x="53" y="26"/>
                    </a:cubicBezTo>
                    <a:cubicBezTo>
                      <a:pt x="55" y="26"/>
                      <a:pt x="53" y="25"/>
                      <a:pt x="56" y="25"/>
                    </a:cubicBezTo>
                    <a:cubicBezTo>
                      <a:pt x="56" y="25"/>
                      <a:pt x="56" y="25"/>
                      <a:pt x="56" y="25"/>
                    </a:cubicBezTo>
                    <a:cubicBezTo>
                      <a:pt x="57" y="25"/>
                      <a:pt x="57" y="25"/>
                      <a:pt x="57" y="25"/>
                    </a:cubicBezTo>
                    <a:cubicBezTo>
                      <a:pt x="57" y="24"/>
                      <a:pt x="56" y="24"/>
                      <a:pt x="55" y="24"/>
                    </a:cubicBezTo>
                    <a:cubicBezTo>
                      <a:pt x="56" y="23"/>
                      <a:pt x="56" y="24"/>
                      <a:pt x="58" y="23"/>
                    </a:cubicBezTo>
                    <a:cubicBezTo>
                      <a:pt x="59" y="22"/>
                      <a:pt x="57" y="23"/>
                      <a:pt x="57" y="23"/>
                    </a:cubicBezTo>
                    <a:cubicBezTo>
                      <a:pt x="57" y="22"/>
                      <a:pt x="58" y="22"/>
                      <a:pt x="59" y="22"/>
                    </a:cubicBezTo>
                    <a:cubicBezTo>
                      <a:pt x="61" y="21"/>
                      <a:pt x="60" y="22"/>
                      <a:pt x="61" y="22"/>
                    </a:cubicBezTo>
                    <a:cubicBezTo>
                      <a:pt x="61" y="22"/>
                      <a:pt x="59" y="23"/>
                      <a:pt x="59" y="22"/>
                    </a:cubicBezTo>
                    <a:cubicBezTo>
                      <a:pt x="58" y="23"/>
                      <a:pt x="61" y="23"/>
                      <a:pt x="59" y="24"/>
                    </a:cubicBezTo>
                    <a:cubicBezTo>
                      <a:pt x="61" y="24"/>
                      <a:pt x="61" y="24"/>
                      <a:pt x="61" y="23"/>
                    </a:cubicBezTo>
                    <a:cubicBezTo>
                      <a:pt x="61" y="23"/>
                      <a:pt x="62" y="23"/>
                      <a:pt x="61" y="22"/>
                    </a:cubicBezTo>
                    <a:cubicBezTo>
                      <a:pt x="63" y="20"/>
                      <a:pt x="63" y="23"/>
                      <a:pt x="66" y="22"/>
                    </a:cubicBezTo>
                    <a:cubicBezTo>
                      <a:pt x="65" y="21"/>
                      <a:pt x="69" y="20"/>
                      <a:pt x="67" y="19"/>
                    </a:cubicBezTo>
                    <a:cubicBezTo>
                      <a:pt x="67" y="19"/>
                      <a:pt x="68" y="19"/>
                      <a:pt x="69" y="19"/>
                    </a:cubicBezTo>
                    <a:cubicBezTo>
                      <a:pt x="68" y="20"/>
                      <a:pt x="70" y="19"/>
                      <a:pt x="69" y="20"/>
                    </a:cubicBezTo>
                    <a:cubicBezTo>
                      <a:pt x="70" y="20"/>
                      <a:pt x="70" y="20"/>
                      <a:pt x="70" y="20"/>
                    </a:cubicBezTo>
                    <a:cubicBezTo>
                      <a:pt x="68" y="21"/>
                      <a:pt x="68" y="21"/>
                      <a:pt x="68" y="21"/>
                    </a:cubicBezTo>
                    <a:cubicBezTo>
                      <a:pt x="70" y="21"/>
                      <a:pt x="71" y="21"/>
                      <a:pt x="72" y="21"/>
                    </a:cubicBezTo>
                    <a:cubicBezTo>
                      <a:pt x="73" y="21"/>
                      <a:pt x="71" y="21"/>
                      <a:pt x="73" y="20"/>
                    </a:cubicBezTo>
                    <a:cubicBezTo>
                      <a:pt x="72" y="21"/>
                      <a:pt x="73" y="21"/>
                      <a:pt x="74" y="21"/>
                    </a:cubicBezTo>
                    <a:cubicBezTo>
                      <a:pt x="73" y="21"/>
                      <a:pt x="74" y="20"/>
                      <a:pt x="75" y="19"/>
                    </a:cubicBezTo>
                    <a:cubicBezTo>
                      <a:pt x="76" y="19"/>
                      <a:pt x="77" y="20"/>
                      <a:pt x="77" y="20"/>
                    </a:cubicBezTo>
                    <a:cubicBezTo>
                      <a:pt x="76" y="21"/>
                      <a:pt x="76" y="21"/>
                      <a:pt x="76" y="21"/>
                    </a:cubicBezTo>
                    <a:cubicBezTo>
                      <a:pt x="77" y="20"/>
                      <a:pt x="76" y="21"/>
                      <a:pt x="77" y="20"/>
                    </a:cubicBezTo>
                    <a:cubicBezTo>
                      <a:pt x="78" y="19"/>
                      <a:pt x="78" y="19"/>
                      <a:pt x="78" y="19"/>
                    </a:cubicBezTo>
                    <a:cubicBezTo>
                      <a:pt x="79" y="18"/>
                      <a:pt x="80" y="19"/>
                      <a:pt x="80" y="19"/>
                    </a:cubicBezTo>
                    <a:cubicBezTo>
                      <a:pt x="79" y="19"/>
                      <a:pt x="79" y="19"/>
                      <a:pt x="79" y="19"/>
                    </a:cubicBezTo>
                    <a:cubicBezTo>
                      <a:pt x="81" y="19"/>
                      <a:pt x="80" y="20"/>
                      <a:pt x="81" y="20"/>
                    </a:cubicBezTo>
                    <a:cubicBezTo>
                      <a:pt x="82" y="19"/>
                      <a:pt x="82" y="19"/>
                      <a:pt x="82" y="19"/>
                    </a:cubicBezTo>
                    <a:cubicBezTo>
                      <a:pt x="82" y="19"/>
                      <a:pt x="82" y="19"/>
                      <a:pt x="82" y="20"/>
                    </a:cubicBezTo>
                    <a:cubicBezTo>
                      <a:pt x="82" y="19"/>
                      <a:pt x="83" y="19"/>
                      <a:pt x="84" y="19"/>
                    </a:cubicBezTo>
                    <a:cubicBezTo>
                      <a:pt x="84" y="19"/>
                      <a:pt x="84" y="19"/>
                      <a:pt x="84" y="19"/>
                    </a:cubicBezTo>
                    <a:cubicBezTo>
                      <a:pt x="85" y="19"/>
                      <a:pt x="86" y="18"/>
                      <a:pt x="87" y="18"/>
                    </a:cubicBezTo>
                    <a:cubicBezTo>
                      <a:pt x="86" y="18"/>
                      <a:pt x="86" y="19"/>
                      <a:pt x="84" y="18"/>
                    </a:cubicBezTo>
                    <a:cubicBezTo>
                      <a:pt x="83" y="18"/>
                      <a:pt x="85" y="18"/>
                      <a:pt x="86" y="17"/>
                    </a:cubicBezTo>
                    <a:cubicBezTo>
                      <a:pt x="86" y="18"/>
                      <a:pt x="88" y="17"/>
                      <a:pt x="89" y="17"/>
                    </a:cubicBezTo>
                    <a:cubicBezTo>
                      <a:pt x="90" y="18"/>
                      <a:pt x="90" y="18"/>
                      <a:pt x="90" y="18"/>
                    </a:cubicBezTo>
                    <a:cubicBezTo>
                      <a:pt x="90" y="17"/>
                      <a:pt x="90" y="17"/>
                      <a:pt x="90" y="17"/>
                    </a:cubicBezTo>
                    <a:cubicBezTo>
                      <a:pt x="91" y="18"/>
                      <a:pt x="92" y="16"/>
                      <a:pt x="93" y="17"/>
                    </a:cubicBezTo>
                    <a:cubicBezTo>
                      <a:pt x="93" y="17"/>
                      <a:pt x="93" y="17"/>
                      <a:pt x="94" y="18"/>
                    </a:cubicBezTo>
                    <a:cubicBezTo>
                      <a:pt x="93" y="17"/>
                      <a:pt x="95" y="16"/>
                      <a:pt x="95" y="16"/>
                    </a:cubicBezTo>
                    <a:cubicBezTo>
                      <a:pt x="97" y="16"/>
                      <a:pt x="95" y="17"/>
                      <a:pt x="95" y="17"/>
                    </a:cubicBezTo>
                    <a:cubicBezTo>
                      <a:pt x="96" y="17"/>
                      <a:pt x="98" y="17"/>
                      <a:pt x="98" y="16"/>
                    </a:cubicBezTo>
                    <a:cubicBezTo>
                      <a:pt x="97" y="16"/>
                      <a:pt x="98" y="16"/>
                      <a:pt x="98" y="15"/>
                    </a:cubicBezTo>
                    <a:cubicBezTo>
                      <a:pt x="100" y="15"/>
                      <a:pt x="98" y="16"/>
                      <a:pt x="99" y="16"/>
                    </a:cubicBezTo>
                    <a:cubicBezTo>
                      <a:pt x="100" y="16"/>
                      <a:pt x="101" y="15"/>
                      <a:pt x="100" y="15"/>
                    </a:cubicBezTo>
                    <a:cubicBezTo>
                      <a:pt x="101" y="15"/>
                      <a:pt x="102" y="14"/>
                      <a:pt x="103" y="14"/>
                    </a:cubicBezTo>
                    <a:cubicBezTo>
                      <a:pt x="104" y="15"/>
                      <a:pt x="101" y="15"/>
                      <a:pt x="102" y="15"/>
                    </a:cubicBezTo>
                    <a:cubicBezTo>
                      <a:pt x="104" y="15"/>
                      <a:pt x="103" y="13"/>
                      <a:pt x="105" y="13"/>
                    </a:cubicBezTo>
                    <a:cubicBezTo>
                      <a:pt x="104" y="13"/>
                      <a:pt x="105" y="12"/>
                      <a:pt x="106" y="11"/>
                    </a:cubicBezTo>
                    <a:cubicBezTo>
                      <a:pt x="108" y="11"/>
                      <a:pt x="105" y="12"/>
                      <a:pt x="106" y="12"/>
                    </a:cubicBezTo>
                    <a:cubicBezTo>
                      <a:pt x="107" y="12"/>
                      <a:pt x="107" y="12"/>
                      <a:pt x="107" y="12"/>
                    </a:cubicBezTo>
                    <a:cubicBezTo>
                      <a:pt x="108" y="13"/>
                      <a:pt x="104" y="14"/>
                      <a:pt x="106" y="15"/>
                    </a:cubicBezTo>
                    <a:cubicBezTo>
                      <a:pt x="107" y="14"/>
                      <a:pt x="107" y="14"/>
                      <a:pt x="107" y="14"/>
                    </a:cubicBezTo>
                    <a:cubicBezTo>
                      <a:pt x="106" y="14"/>
                      <a:pt x="106" y="15"/>
                      <a:pt x="107" y="15"/>
                    </a:cubicBezTo>
                    <a:cubicBezTo>
                      <a:pt x="107" y="14"/>
                      <a:pt x="109" y="15"/>
                      <a:pt x="109" y="15"/>
                    </a:cubicBezTo>
                    <a:cubicBezTo>
                      <a:pt x="109" y="14"/>
                      <a:pt x="108" y="15"/>
                      <a:pt x="108" y="14"/>
                    </a:cubicBezTo>
                    <a:cubicBezTo>
                      <a:pt x="110" y="14"/>
                      <a:pt x="110" y="13"/>
                      <a:pt x="112" y="13"/>
                    </a:cubicBezTo>
                    <a:cubicBezTo>
                      <a:pt x="111" y="14"/>
                      <a:pt x="112" y="14"/>
                      <a:pt x="112" y="14"/>
                    </a:cubicBezTo>
                    <a:cubicBezTo>
                      <a:pt x="113" y="15"/>
                      <a:pt x="112" y="14"/>
                      <a:pt x="113" y="14"/>
                    </a:cubicBezTo>
                    <a:cubicBezTo>
                      <a:pt x="113" y="14"/>
                      <a:pt x="113" y="14"/>
                      <a:pt x="113" y="14"/>
                    </a:cubicBezTo>
                    <a:cubicBezTo>
                      <a:pt x="118" y="14"/>
                      <a:pt x="124" y="13"/>
                      <a:pt x="128" y="11"/>
                    </a:cubicBezTo>
                    <a:cubicBezTo>
                      <a:pt x="128" y="12"/>
                      <a:pt x="130" y="12"/>
                      <a:pt x="132" y="12"/>
                    </a:cubicBezTo>
                    <a:cubicBezTo>
                      <a:pt x="131" y="12"/>
                      <a:pt x="132" y="11"/>
                      <a:pt x="133" y="11"/>
                    </a:cubicBezTo>
                    <a:cubicBezTo>
                      <a:pt x="134" y="12"/>
                      <a:pt x="134" y="12"/>
                      <a:pt x="134" y="12"/>
                    </a:cubicBezTo>
                    <a:cubicBezTo>
                      <a:pt x="135" y="12"/>
                      <a:pt x="137" y="11"/>
                      <a:pt x="138" y="11"/>
                    </a:cubicBezTo>
                    <a:cubicBezTo>
                      <a:pt x="139" y="11"/>
                      <a:pt x="139" y="11"/>
                      <a:pt x="139" y="11"/>
                    </a:cubicBezTo>
                    <a:cubicBezTo>
                      <a:pt x="140" y="11"/>
                      <a:pt x="140" y="11"/>
                      <a:pt x="140" y="10"/>
                    </a:cubicBezTo>
                    <a:cubicBezTo>
                      <a:pt x="141" y="11"/>
                      <a:pt x="141" y="11"/>
                      <a:pt x="141" y="11"/>
                    </a:cubicBezTo>
                    <a:cubicBezTo>
                      <a:pt x="141" y="10"/>
                      <a:pt x="141" y="10"/>
                      <a:pt x="141" y="10"/>
                    </a:cubicBezTo>
                    <a:cubicBezTo>
                      <a:pt x="142" y="10"/>
                      <a:pt x="144" y="10"/>
                      <a:pt x="144" y="11"/>
                    </a:cubicBezTo>
                    <a:cubicBezTo>
                      <a:pt x="144" y="11"/>
                      <a:pt x="145" y="10"/>
                      <a:pt x="144" y="10"/>
                    </a:cubicBezTo>
                    <a:cubicBezTo>
                      <a:pt x="145" y="11"/>
                      <a:pt x="149" y="10"/>
                      <a:pt x="151" y="10"/>
                    </a:cubicBezTo>
                    <a:cubicBezTo>
                      <a:pt x="150" y="10"/>
                      <a:pt x="150" y="10"/>
                      <a:pt x="150" y="9"/>
                    </a:cubicBezTo>
                    <a:cubicBezTo>
                      <a:pt x="150" y="8"/>
                      <a:pt x="150" y="9"/>
                      <a:pt x="151" y="9"/>
                    </a:cubicBezTo>
                    <a:cubicBezTo>
                      <a:pt x="151" y="9"/>
                      <a:pt x="152" y="9"/>
                      <a:pt x="151" y="10"/>
                    </a:cubicBezTo>
                    <a:cubicBezTo>
                      <a:pt x="154" y="11"/>
                      <a:pt x="158" y="9"/>
                      <a:pt x="162" y="9"/>
                    </a:cubicBezTo>
                    <a:cubicBezTo>
                      <a:pt x="162" y="9"/>
                      <a:pt x="162" y="9"/>
                      <a:pt x="163" y="9"/>
                    </a:cubicBezTo>
                    <a:cubicBezTo>
                      <a:pt x="165" y="10"/>
                      <a:pt x="168" y="9"/>
                      <a:pt x="170" y="9"/>
                    </a:cubicBezTo>
                    <a:cubicBezTo>
                      <a:pt x="170" y="8"/>
                      <a:pt x="170" y="7"/>
                      <a:pt x="172" y="7"/>
                    </a:cubicBezTo>
                    <a:cubicBezTo>
                      <a:pt x="173" y="7"/>
                      <a:pt x="172" y="8"/>
                      <a:pt x="174" y="9"/>
                    </a:cubicBezTo>
                    <a:cubicBezTo>
                      <a:pt x="174" y="8"/>
                      <a:pt x="176" y="8"/>
                      <a:pt x="176" y="8"/>
                    </a:cubicBezTo>
                    <a:cubicBezTo>
                      <a:pt x="176" y="8"/>
                      <a:pt x="176" y="8"/>
                      <a:pt x="176" y="8"/>
                    </a:cubicBezTo>
                    <a:cubicBezTo>
                      <a:pt x="177" y="8"/>
                      <a:pt x="178" y="8"/>
                      <a:pt x="179" y="8"/>
                    </a:cubicBezTo>
                    <a:cubicBezTo>
                      <a:pt x="179" y="8"/>
                      <a:pt x="179" y="8"/>
                      <a:pt x="179" y="8"/>
                    </a:cubicBezTo>
                    <a:cubicBezTo>
                      <a:pt x="180" y="8"/>
                      <a:pt x="181" y="8"/>
                      <a:pt x="182" y="8"/>
                    </a:cubicBezTo>
                    <a:cubicBezTo>
                      <a:pt x="182" y="8"/>
                      <a:pt x="184" y="8"/>
                      <a:pt x="185" y="8"/>
                    </a:cubicBezTo>
                    <a:cubicBezTo>
                      <a:pt x="185" y="8"/>
                      <a:pt x="185" y="8"/>
                      <a:pt x="185" y="8"/>
                    </a:cubicBezTo>
                    <a:cubicBezTo>
                      <a:pt x="185" y="7"/>
                      <a:pt x="185" y="7"/>
                      <a:pt x="185" y="7"/>
                    </a:cubicBezTo>
                    <a:cubicBezTo>
                      <a:pt x="187" y="8"/>
                      <a:pt x="187" y="8"/>
                      <a:pt x="187" y="8"/>
                    </a:cubicBezTo>
                    <a:cubicBezTo>
                      <a:pt x="186" y="8"/>
                      <a:pt x="186" y="8"/>
                      <a:pt x="186" y="8"/>
                    </a:cubicBezTo>
                    <a:cubicBezTo>
                      <a:pt x="187" y="8"/>
                      <a:pt x="186" y="8"/>
                      <a:pt x="187" y="7"/>
                    </a:cubicBezTo>
                    <a:cubicBezTo>
                      <a:pt x="188" y="7"/>
                      <a:pt x="188" y="7"/>
                      <a:pt x="189" y="8"/>
                    </a:cubicBezTo>
                    <a:cubicBezTo>
                      <a:pt x="188" y="8"/>
                      <a:pt x="188" y="8"/>
                      <a:pt x="188" y="8"/>
                    </a:cubicBezTo>
                    <a:cubicBezTo>
                      <a:pt x="187" y="8"/>
                      <a:pt x="189" y="8"/>
                      <a:pt x="189" y="8"/>
                    </a:cubicBezTo>
                    <a:cubicBezTo>
                      <a:pt x="189" y="8"/>
                      <a:pt x="189" y="7"/>
                      <a:pt x="190" y="8"/>
                    </a:cubicBezTo>
                    <a:cubicBezTo>
                      <a:pt x="191" y="8"/>
                      <a:pt x="193" y="7"/>
                      <a:pt x="192" y="8"/>
                    </a:cubicBezTo>
                    <a:cubicBezTo>
                      <a:pt x="193" y="8"/>
                      <a:pt x="194" y="8"/>
                      <a:pt x="194" y="7"/>
                    </a:cubicBezTo>
                    <a:cubicBezTo>
                      <a:pt x="194" y="7"/>
                      <a:pt x="192" y="7"/>
                      <a:pt x="192" y="7"/>
                    </a:cubicBezTo>
                    <a:cubicBezTo>
                      <a:pt x="193" y="7"/>
                      <a:pt x="194" y="7"/>
                      <a:pt x="194" y="7"/>
                    </a:cubicBezTo>
                    <a:cubicBezTo>
                      <a:pt x="194" y="7"/>
                      <a:pt x="194" y="7"/>
                      <a:pt x="194" y="7"/>
                    </a:cubicBezTo>
                    <a:cubicBezTo>
                      <a:pt x="194" y="7"/>
                      <a:pt x="196" y="7"/>
                      <a:pt x="195" y="6"/>
                    </a:cubicBezTo>
                    <a:cubicBezTo>
                      <a:pt x="196" y="7"/>
                      <a:pt x="196" y="7"/>
                      <a:pt x="196" y="7"/>
                    </a:cubicBezTo>
                    <a:cubicBezTo>
                      <a:pt x="197" y="7"/>
                      <a:pt x="198" y="7"/>
                      <a:pt x="199" y="7"/>
                    </a:cubicBezTo>
                    <a:cubicBezTo>
                      <a:pt x="199" y="7"/>
                      <a:pt x="198" y="8"/>
                      <a:pt x="200" y="8"/>
                    </a:cubicBezTo>
                    <a:cubicBezTo>
                      <a:pt x="202" y="7"/>
                      <a:pt x="202" y="7"/>
                      <a:pt x="202" y="7"/>
                    </a:cubicBezTo>
                    <a:cubicBezTo>
                      <a:pt x="203" y="7"/>
                      <a:pt x="203" y="7"/>
                      <a:pt x="203" y="8"/>
                    </a:cubicBezTo>
                    <a:cubicBezTo>
                      <a:pt x="206" y="8"/>
                      <a:pt x="206" y="6"/>
                      <a:pt x="208" y="7"/>
                    </a:cubicBezTo>
                    <a:cubicBezTo>
                      <a:pt x="207" y="7"/>
                      <a:pt x="208" y="7"/>
                      <a:pt x="209" y="8"/>
                    </a:cubicBezTo>
                    <a:cubicBezTo>
                      <a:pt x="209" y="7"/>
                      <a:pt x="209" y="7"/>
                      <a:pt x="209" y="7"/>
                    </a:cubicBezTo>
                    <a:cubicBezTo>
                      <a:pt x="209" y="7"/>
                      <a:pt x="209" y="8"/>
                      <a:pt x="208" y="7"/>
                    </a:cubicBezTo>
                    <a:cubicBezTo>
                      <a:pt x="208" y="7"/>
                      <a:pt x="209" y="7"/>
                      <a:pt x="209" y="7"/>
                    </a:cubicBezTo>
                    <a:cubicBezTo>
                      <a:pt x="211" y="8"/>
                      <a:pt x="216" y="7"/>
                      <a:pt x="219" y="8"/>
                    </a:cubicBezTo>
                    <a:cubicBezTo>
                      <a:pt x="219" y="7"/>
                      <a:pt x="221" y="8"/>
                      <a:pt x="222" y="7"/>
                    </a:cubicBezTo>
                    <a:cubicBezTo>
                      <a:pt x="221" y="8"/>
                      <a:pt x="223" y="7"/>
                      <a:pt x="224" y="8"/>
                    </a:cubicBezTo>
                    <a:cubicBezTo>
                      <a:pt x="224" y="7"/>
                      <a:pt x="224" y="7"/>
                      <a:pt x="224" y="7"/>
                    </a:cubicBezTo>
                    <a:cubicBezTo>
                      <a:pt x="226" y="8"/>
                      <a:pt x="227" y="6"/>
                      <a:pt x="228" y="7"/>
                    </a:cubicBezTo>
                    <a:cubicBezTo>
                      <a:pt x="230" y="7"/>
                      <a:pt x="228" y="7"/>
                      <a:pt x="228" y="8"/>
                    </a:cubicBezTo>
                    <a:cubicBezTo>
                      <a:pt x="229" y="9"/>
                      <a:pt x="232" y="7"/>
                      <a:pt x="233" y="8"/>
                    </a:cubicBezTo>
                    <a:cubicBezTo>
                      <a:pt x="233" y="8"/>
                      <a:pt x="233" y="7"/>
                      <a:pt x="234" y="7"/>
                    </a:cubicBezTo>
                    <a:cubicBezTo>
                      <a:pt x="235" y="7"/>
                      <a:pt x="237" y="8"/>
                      <a:pt x="237" y="8"/>
                    </a:cubicBezTo>
                    <a:cubicBezTo>
                      <a:pt x="238" y="8"/>
                      <a:pt x="238" y="7"/>
                      <a:pt x="239" y="8"/>
                    </a:cubicBezTo>
                    <a:cubicBezTo>
                      <a:pt x="239" y="8"/>
                      <a:pt x="239" y="8"/>
                      <a:pt x="238" y="8"/>
                    </a:cubicBezTo>
                    <a:cubicBezTo>
                      <a:pt x="240" y="8"/>
                      <a:pt x="241" y="8"/>
                      <a:pt x="243" y="8"/>
                    </a:cubicBezTo>
                    <a:cubicBezTo>
                      <a:pt x="243" y="8"/>
                      <a:pt x="246" y="8"/>
                      <a:pt x="248" y="9"/>
                    </a:cubicBezTo>
                    <a:cubicBezTo>
                      <a:pt x="249" y="8"/>
                      <a:pt x="251" y="9"/>
                      <a:pt x="251" y="8"/>
                    </a:cubicBezTo>
                    <a:cubicBezTo>
                      <a:pt x="251" y="8"/>
                      <a:pt x="251" y="8"/>
                      <a:pt x="251" y="8"/>
                    </a:cubicBezTo>
                    <a:cubicBezTo>
                      <a:pt x="252" y="8"/>
                      <a:pt x="252" y="7"/>
                      <a:pt x="253" y="7"/>
                    </a:cubicBezTo>
                    <a:cubicBezTo>
                      <a:pt x="253" y="8"/>
                      <a:pt x="253" y="8"/>
                      <a:pt x="253" y="8"/>
                    </a:cubicBezTo>
                    <a:cubicBezTo>
                      <a:pt x="253" y="9"/>
                      <a:pt x="255" y="8"/>
                      <a:pt x="256" y="9"/>
                    </a:cubicBezTo>
                    <a:cubicBezTo>
                      <a:pt x="255" y="8"/>
                      <a:pt x="257" y="9"/>
                      <a:pt x="257" y="8"/>
                    </a:cubicBezTo>
                    <a:cubicBezTo>
                      <a:pt x="258" y="8"/>
                      <a:pt x="258" y="8"/>
                      <a:pt x="258" y="8"/>
                    </a:cubicBezTo>
                    <a:cubicBezTo>
                      <a:pt x="259" y="8"/>
                      <a:pt x="258" y="8"/>
                      <a:pt x="260" y="8"/>
                    </a:cubicBezTo>
                    <a:cubicBezTo>
                      <a:pt x="261" y="8"/>
                      <a:pt x="260" y="9"/>
                      <a:pt x="260" y="8"/>
                    </a:cubicBezTo>
                    <a:cubicBezTo>
                      <a:pt x="261" y="9"/>
                      <a:pt x="262" y="9"/>
                      <a:pt x="263" y="9"/>
                    </a:cubicBezTo>
                    <a:cubicBezTo>
                      <a:pt x="262" y="9"/>
                      <a:pt x="262" y="9"/>
                      <a:pt x="263" y="8"/>
                    </a:cubicBezTo>
                    <a:cubicBezTo>
                      <a:pt x="263" y="9"/>
                      <a:pt x="263" y="9"/>
                      <a:pt x="263" y="9"/>
                    </a:cubicBezTo>
                    <a:cubicBezTo>
                      <a:pt x="263" y="9"/>
                      <a:pt x="264" y="9"/>
                      <a:pt x="264" y="9"/>
                    </a:cubicBezTo>
                    <a:cubicBezTo>
                      <a:pt x="264" y="9"/>
                      <a:pt x="264" y="9"/>
                      <a:pt x="264" y="9"/>
                    </a:cubicBezTo>
                    <a:cubicBezTo>
                      <a:pt x="264" y="9"/>
                      <a:pt x="263" y="9"/>
                      <a:pt x="263" y="9"/>
                    </a:cubicBezTo>
                    <a:cubicBezTo>
                      <a:pt x="263" y="9"/>
                      <a:pt x="264" y="9"/>
                      <a:pt x="264" y="9"/>
                    </a:cubicBezTo>
                    <a:cubicBezTo>
                      <a:pt x="264" y="9"/>
                      <a:pt x="264" y="9"/>
                      <a:pt x="264" y="9"/>
                    </a:cubicBezTo>
                    <a:cubicBezTo>
                      <a:pt x="264" y="9"/>
                      <a:pt x="265" y="9"/>
                      <a:pt x="265" y="9"/>
                    </a:cubicBezTo>
                    <a:cubicBezTo>
                      <a:pt x="265" y="9"/>
                      <a:pt x="265" y="9"/>
                      <a:pt x="265" y="9"/>
                    </a:cubicBezTo>
                    <a:cubicBezTo>
                      <a:pt x="265" y="10"/>
                      <a:pt x="267" y="9"/>
                      <a:pt x="267" y="9"/>
                    </a:cubicBezTo>
                    <a:cubicBezTo>
                      <a:pt x="270" y="9"/>
                      <a:pt x="274" y="9"/>
                      <a:pt x="276" y="9"/>
                    </a:cubicBezTo>
                    <a:cubicBezTo>
                      <a:pt x="276" y="9"/>
                      <a:pt x="276" y="9"/>
                      <a:pt x="276" y="9"/>
                    </a:cubicBezTo>
                    <a:cubicBezTo>
                      <a:pt x="277" y="9"/>
                      <a:pt x="278" y="9"/>
                      <a:pt x="278" y="9"/>
                    </a:cubicBezTo>
                    <a:cubicBezTo>
                      <a:pt x="279" y="9"/>
                      <a:pt x="279" y="9"/>
                      <a:pt x="280" y="10"/>
                    </a:cubicBezTo>
                    <a:cubicBezTo>
                      <a:pt x="281" y="10"/>
                      <a:pt x="281" y="9"/>
                      <a:pt x="280" y="9"/>
                    </a:cubicBezTo>
                    <a:cubicBezTo>
                      <a:pt x="283" y="10"/>
                      <a:pt x="286" y="9"/>
                      <a:pt x="289" y="10"/>
                    </a:cubicBezTo>
                    <a:cubicBezTo>
                      <a:pt x="288" y="10"/>
                      <a:pt x="288" y="10"/>
                      <a:pt x="288" y="10"/>
                    </a:cubicBezTo>
                    <a:cubicBezTo>
                      <a:pt x="290" y="10"/>
                      <a:pt x="292" y="10"/>
                      <a:pt x="294" y="10"/>
                    </a:cubicBezTo>
                    <a:cubicBezTo>
                      <a:pt x="294" y="10"/>
                      <a:pt x="294" y="10"/>
                      <a:pt x="293" y="10"/>
                    </a:cubicBezTo>
                    <a:cubicBezTo>
                      <a:pt x="295" y="10"/>
                      <a:pt x="296" y="10"/>
                      <a:pt x="297" y="10"/>
                    </a:cubicBezTo>
                    <a:cubicBezTo>
                      <a:pt x="296" y="9"/>
                      <a:pt x="297" y="10"/>
                      <a:pt x="296" y="10"/>
                    </a:cubicBezTo>
                    <a:cubicBezTo>
                      <a:pt x="295" y="9"/>
                      <a:pt x="297" y="9"/>
                      <a:pt x="298" y="9"/>
                    </a:cubicBezTo>
                    <a:cubicBezTo>
                      <a:pt x="298" y="9"/>
                      <a:pt x="298" y="9"/>
                      <a:pt x="298" y="9"/>
                    </a:cubicBezTo>
                    <a:cubicBezTo>
                      <a:pt x="300" y="10"/>
                      <a:pt x="300" y="9"/>
                      <a:pt x="301" y="9"/>
                    </a:cubicBezTo>
                    <a:cubicBezTo>
                      <a:pt x="302" y="10"/>
                      <a:pt x="301" y="9"/>
                      <a:pt x="301" y="10"/>
                    </a:cubicBezTo>
                    <a:cubicBezTo>
                      <a:pt x="301" y="11"/>
                      <a:pt x="304" y="11"/>
                      <a:pt x="305" y="11"/>
                    </a:cubicBezTo>
                    <a:cubicBezTo>
                      <a:pt x="305" y="11"/>
                      <a:pt x="306" y="11"/>
                      <a:pt x="306" y="10"/>
                    </a:cubicBezTo>
                    <a:cubicBezTo>
                      <a:pt x="307" y="10"/>
                      <a:pt x="306" y="11"/>
                      <a:pt x="307" y="11"/>
                    </a:cubicBezTo>
                    <a:cubicBezTo>
                      <a:pt x="310" y="10"/>
                      <a:pt x="310" y="10"/>
                      <a:pt x="310" y="10"/>
                    </a:cubicBezTo>
                    <a:cubicBezTo>
                      <a:pt x="310" y="10"/>
                      <a:pt x="311" y="10"/>
                      <a:pt x="310" y="11"/>
                    </a:cubicBezTo>
                    <a:cubicBezTo>
                      <a:pt x="313" y="11"/>
                      <a:pt x="314" y="10"/>
                      <a:pt x="316" y="9"/>
                    </a:cubicBezTo>
                    <a:cubicBezTo>
                      <a:pt x="316" y="10"/>
                      <a:pt x="319" y="10"/>
                      <a:pt x="320" y="10"/>
                    </a:cubicBezTo>
                    <a:cubicBezTo>
                      <a:pt x="320" y="10"/>
                      <a:pt x="319" y="10"/>
                      <a:pt x="319" y="10"/>
                    </a:cubicBezTo>
                    <a:cubicBezTo>
                      <a:pt x="320" y="11"/>
                      <a:pt x="320" y="11"/>
                      <a:pt x="320" y="11"/>
                    </a:cubicBezTo>
                    <a:cubicBezTo>
                      <a:pt x="318" y="10"/>
                      <a:pt x="320" y="11"/>
                      <a:pt x="319" y="12"/>
                    </a:cubicBezTo>
                    <a:cubicBezTo>
                      <a:pt x="320" y="11"/>
                      <a:pt x="323" y="12"/>
                      <a:pt x="325" y="13"/>
                    </a:cubicBezTo>
                    <a:cubicBezTo>
                      <a:pt x="324" y="11"/>
                      <a:pt x="328" y="12"/>
                      <a:pt x="328" y="11"/>
                    </a:cubicBezTo>
                    <a:cubicBezTo>
                      <a:pt x="330" y="12"/>
                      <a:pt x="329" y="12"/>
                      <a:pt x="330" y="13"/>
                    </a:cubicBezTo>
                    <a:cubicBezTo>
                      <a:pt x="332" y="13"/>
                      <a:pt x="335" y="13"/>
                      <a:pt x="337" y="13"/>
                    </a:cubicBezTo>
                    <a:cubicBezTo>
                      <a:pt x="337" y="13"/>
                      <a:pt x="337" y="13"/>
                      <a:pt x="337" y="13"/>
                    </a:cubicBezTo>
                    <a:cubicBezTo>
                      <a:pt x="339" y="13"/>
                      <a:pt x="342" y="14"/>
                      <a:pt x="344" y="13"/>
                    </a:cubicBezTo>
                    <a:cubicBezTo>
                      <a:pt x="344" y="14"/>
                      <a:pt x="344" y="14"/>
                      <a:pt x="343" y="14"/>
                    </a:cubicBezTo>
                    <a:cubicBezTo>
                      <a:pt x="345" y="14"/>
                      <a:pt x="344" y="13"/>
                      <a:pt x="346" y="14"/>
                    </a:cubicBezTo>
                    <a:cubicBezTo>
                      <a:pt x="346" y="14"/>
                      <a:pt x="346" y="14"/>
                      <a:pt x="346" y="14"/>
                    </a:cubicBezTo>
                    <a:cubicBezTo>
                      <a:pt x="347" y="14"/>
                      <a:pt x="349" y="15"/>
                      <a:pt x="350" y="14"/>
                    </a:cubicBezTo>
                    <a:cubicBezTo>
                      <a:pt x="350" y="15"/>
                      <a:pt x="350" y="15"/>
                      <a:pt x="350" y="15"/>
                    </a:cubicBezTo>
                    <a:cubicBezTo>
                      <a:pt x="351" y="15"/>
                      <a:pt x="353" y="15"/>
                      <a:pt x="355" y="15"/>
                    </a:cubicBezTo>
                    <a:cubicBezTo>
                      <a:pt x="355" y="15"/>
                      <a:pt x="354" y="15"/>
                      <a:pt x="354" y="15"/>
                    </a:cubicBezTo>
                    <a:cubicBezTo>
                      <a:pt x="355" y="16"/>
                      <a:pt x="356" y="15"/>
                      <a:pt x="357" y="15"/>
                    </a:cubicBezTo>
                    <a:cubicBezTo>
                      <a:pt x="357" y="15"/>
                      <a:pt x="358" y="16"/>
                      <a:pt x="358" y="16"/>
                    </a:cubicBezTo>
                    <a:cubicBezTo>
                      <a:pt x="359" y="16"/>
                      <a:pt x="361" y="16"/>
                      <a:pt x="362" y="16"/>
                    </a:cubicBezTo>
                    <a:cubicBezTo>
                      <a:pt x="362" y="16"/>
                      <a:pt x="362" y="16"/>
                      <a:pt x="363" y="17"/>
                    </a:cubicBezTo>
                    <a:cubicBezTo>
                      <a:pt x="371" y="18"/>
                      <a:pt x="379" y="19"/>
                      <a:pt x="387" y="20"/>
                    </a:cubicBezTo>
                    <a:cubicBezTo>
                      <a:pt x="388" y="21"/>
                      <a:pt x="385" y="20"/>
                      <a:pt x="386" y="21"/>
                    </a:cubicBezTo>
                    <a:cubicBezTo>
                      <a:pt x="386" y="20"/>
                      <a:pt x="387" y="21"/>
                      <a:pt x="390" y="21"/>
                    </a:cubicBezTo>
                    <a:cubicBezTo>
                      <a:pt x="390" y="21"/>
                      <a:pt x="390" y="21"/>
                      <a:pt x="390" y="21"/>
                    </a:cubicBezTo>
                    <a:cubicBezTo>
                      <a:pt x="391" y="21"/>
                      <a:pt x="391" y="22"/>
                      <a:pt x="392" y="22"/>
                    </a:cubicBezTo>
                    <a:cubicBezTo>
                      <a:pt x="392" y="22"/>
                      <a:pt x="392" y="22"/>
                      <a:pt x="392" y="22"/>
                    </a:cubicBezTo>
                    <a:cubicBezTo>
                      <a:pt x="394" y="21"/>
                      <a:pt x="395" y="23"/>
                      <a:pt x="395" y="22"/>
                    </a:cubicBezTo>
                    <a:cubicBezTo>
                      <a:pt x="396" y="23"/>
                      <a:pt x="396" y="23"/>
                      <a:pt x="396" y="23"/>
                    </a:cubicBezTo>
                    <a:cubicBezTo>
                      <a:pt x="398" y="22"/>
                      <a:pt x="398" y="24"/>
                      <a:pt x="400" y="23"/>
                    </a:cubicBezTo>
                    <a:cubicBezTo>
                      <a:pt x="399" y="23"/>
                      <a:pt x="399" y="23"/>
                      <a:pt x="399" y="23"/>
                    </a:cubicBezTo>
                    <a:cubicBezTo>
                      <a:pt x="401" y="24"/>
                      <a:pt x="403" y="23"/>
                      <a:pt x="404" y="24"/>
                    </a:cubicBezTo>
                    <a:cubicBezTo>
                      <a:pt x="406" y="24"/>
                      <a:pt x="408" y="24"/>
                      <a:pt x="408" y="24"/>
                    </a:cubicBezTo>
                    <a:cubicBezTo>
                      <a:pt x="408" y="24"/>
                      <a:pt x="408" y="24"/>
                      <a:pt x="408" y="24"/>
                    </a:cubicBezTo>
                    <a:cubicBezTo>
                      <a:pt x="414" y="25"/>
                      <a:pt x="420" y="27"/>
                      <a:pt x="426" y="27"/>
                    </a:cubicBezTo>
                    <a:cubicBezTo>
                      <a:pt x="426" y="27"/>
                      <a:pt x="426" y="27"/>
                      <a:pt x="426" y="28"/>
                    </a:cubicBezTo>
                    <a:cubicBezTo>
                      <a:pt x="429" y="28"/>
                      <a:pt x="432" y="30"/>
                      <a:pt x="435" y="29"/>
                    </a:cubicBezTo>
                    <a:cubicBezTo>
                      <a:pt x="436" y="29"/>
                      <a:pt x="436" y="29"/>
                      <a:pt x="436" y="29"/>
                    </a:cubicBezTo>
                    <a:cubicBezTo>
                      <a:pt x="437" y="29"/>
                      <a:pt x="437" y="29"/>
                      <a:pt x="437" y="30"/>
                    </a:cubicBezTo>
                    <a:cubicBezTo>
                      <a:pt x="438" y="30"/>
                      <a:pt x="440" y="30"/>
                      <a:pt x="441" y="30"/>
                    </a:cubicBezTo>
                    <a:cubicBezTo>
                      <a:pt x="441" y="30"/>
                      <a:pt x="440" y="30"/>
                      <a:pt x="440" y="30"/>
                    </a:cubicBezTo>
                    <a:cubicBezTo>
                      <a:pt x="442" y="31"/>
                      <a:pt x="444" y="30"/>
                      <a:pt x="445" y="31"/>
                    </a:cubicBezTo>
                    <a:cubicBezTo>
                      <a:pt x="445" y="31"/>
                      <a:pt x="445" y="31"/>
                      <a:pt x="445" y="31"/>
                    </a:cubicBezTo>
                    <a:cubicBezTo>
                      <a:pt x="452" y="34"/>
                      <a:pt x="461" y="38"/>
                      <a:pt x="468" y="38"/>
                    </a:cubicBezTo>
                    <a:cubicBezTo>
                      <a:pt x="470" y="38"/>
                      <a:pt x="468" y="39"/>
                      <a:pt x="469" y="39"/>
                    </a:cubicBezTo>
                    <a:cubicBezTo>
                      <a:pt x="476" y="40"/>
                      <a:pt x="483" y="45"/>
                      <a:pt x="489" y="45"/>
                    </a:cubicBezTo>
                    <a:cubicBezTo>
                      <a:pt x="494" y="46"/>
                      <a:pt x="496" y="44"/>
                      <a:pt x="496" y="44"/>
                    </a:cubicBezTo>
                    <a:cubicBezTo>
                      <a:pt x="485" y="42"/>
                      <a:pt x="475" y="37"/>
                      <a:pt x="465" y="33"/>
                    </a:cubicBezTo>
                    <a:close/>
                    <a:moveTo>
                      <a:pt x="266" y="8"/>
                    </a:moveTo>
                    <a:cubicBezTo>
                      <a:pt x="266" y="8"/>
                      <a:pt x="266" y="8"/>
                      <a:pt x="265" y="8"/>
                    </a:cubicBezTo>
                    <a:cubicBezTo>
                      <a:pt x="266" y="8"/>
                      <a:pt x="266" y="8"/>
                      <a:pt x="266" y="8"/>
                    </a:cubicBezTo>
                    <a:close/>
                  </a:path>
                </a:pathLst>
              </a:custGeom>
              <a:grpFill/>
              <a:ln w="9525">
                <a:noFill/>
                <a:round/>
                <a:headEnd/>
                <a:tailEnd/>
              </a:ln>
            </p:spPr>
            <p:txBody>
              <a:bodyPr vert="horz" wrap="square" lIns="91416" tIns="45708" rIns="91416" bIns="45708" numCol="1" anchor="t" anchorCtr="0" compatLnSpc="1">
                <a:prstTxWarp prst="textNoShape">
                  <a:avLst/>
                </a:prstTxWarp>
              </a:bodyPr>
              <a:lstStyle/>
              <a:p>
                <a:pPr fontAlgn="auto">
                  <a:spcBef>
                    <a:spcPts val="0"/>
                  </a:spcBef>
                  <a:spcAft>
                    <a:spcPts val="0"/>
                  </a:spcAft>
                </a:pPr>
                <a:endParaRPr lang="pl-PL">
                  <a:solidFill>
                    <a:prstClr val="black"/>
                  </a:solidFill>
                  <a:latin typeface="+mn-lt"/>
                  <a:ea typeface="+mn-ea"/>
                </a:endParaRPr>
              </a:p>
            </p:txBody>
          </p:sp>
        </p:grpSp>
        <p:sp>
          <p:nvSpPr>
            <p:cNvPr id="93" name="TextBox 92"/>
            <p:cNvSpPr txBox="1"/>
            <p:nvPr/>
          </p:nvSpPr>
          <p:spPr>
            <a:xfrm>
              <a:off x="4408445" y="2654529"/>
              <a:ext cx="409647" cy="234902"/>
            </a:xfrm>
            <a:prstGeom prst="rect">
              <a:avLst/>
            </a:prstGeom>
            <a:noFill/>
          </p:spPr>
          <p:txBody>
            <a:bodyPr wrap="none" rtlCol="0">
              <a:spAutoFit/>
            </a:bodyPr>
            <a:lstStyle/>
            <a:p>
              <a:pPr fontAlgn="auto">
                <a:spcBef>
                  <a:spcPts val="0"/>
                </a:spcBef>
                <a:spcAft>
                  <a:spcPts val="0"/>
                </a:spcAft>
              </a:pPr>
              <a:r>
                <a:rPr lang="en-US" sz="1100" dirty="0">
                  <a:solidFill>
                    <a:schemeClr val="tx2"/>
                  </a:solidFill>
                  <a:latin typeface="+mn-lt"/>
                  <a:ea typeface="+mn-ea"/>
                </a:rPr>
                <a:t>Pull</a:t>
              </a:r>
            </a:p>
          </p:txBody>
        </p:sp>
        <p:grpSp>
          <p:nvGrpSpPr>
            <p:cNvPr id="74" name="Group 190"/>
            <p:cNvGrpSpPr/>
            <p:nvPr/>
          </p:nvGrpSpPr>
          <p:grpSpPr>
            <a:xfrm rot="1279842">
              <a:off x="2649379" y="2265587"/>
              <a:ext cx="806898" cy="217405"/>
              <a:chOff x="2557733" y="3399333"/>
              <a:chExt cx="1686963" cy="294749"/>
            </a:xfrm>
            <a:solidFill>
              <a:schemeClr val="tx2"/>
            </a:solidFill>
          </p:grpSpPr>
          <p:sp>
            <p:nvSpPr>
              <p:cNvPr id="95" name="Freeform 77"/>
              <p:cNvSpPr>
                <a:spLocks noEditPoints="1"/>
              </p:cNvSpPr>
              <p:nvPr/>
            </p:nvSpPr>
            <p:spPr bwMode="auto">
              <a:xfrm>
                <a:off x="3995936" y="3399333"/>
                <a:ext cx="248760" cy="294749"/>
              </a:xfrm>
              <a:custGeom>
                <a:avLst/>
                <a:gdLst/>
                <a:ahLst/>
                <a:cxnLst>
                  <a:cxn ang="0">
                    <a:pos x="73" y="46"/>
                  </a:cxn>
                  <a:cxn ang="0">
                    <a:pos x="70" y="44"/>
                  </a:cxn>
                  <a:cxn ang="0">
                    <a:pos x="57" y="37"/>
                  </a:cxn>
                  <a:cxn ang="0">
                    <a:pos x="49" y="33"/>
                  </a:cxn>
                  <a:cxn ang="0">
                    <a:pos x="41" y="28"/>
                  </a:cxn>
                  <a:cxn ang="0">
                    <a:pos x="33" y="22"/>
                  </a:cxn>
                  <a:cxn ang="0">
                    <a:pos x="21" y="15"/>
                  </a:cxn>
                  <a:cxn ang="0">
                    <a:pos x="18" y="13"/>
                  </a:cxn>
                  <a:cxn ang="0">
                    <a:pos x="7" y="4"/>
                  </a:cxn>
                  <a:cxn ang="0">
                    <a:pos x="6" y="3"/>
                  </a:cxn>
                  <a:cxn ang="0">
                    <a:pos x="3" y="1"/>
                  </a:cxn>
                  <a:cxn ang="0">
                    <a:pos x="0" y="1"/>
                  </a:cxn>
                  <a:cxn ang="0">
                    <a:pos x="2" y="2"/>
                  </a:cxn>
                  <a:cxn ang="0">
                    <a:pos x="4" y="5"/>
                  </a:cxn>
                  <a:cxn ang="0">
                    <a:pos x="8" y="9"/>
                  </a:cxn>
                  <a:cxn ang="0">
                    <a:pos x="10" y="13"/>
                  </a:cxn>
                  <a:cxn ang="0">
                    <a:pos x="12" y="14"/>
                  </a:cxn>
                  <a:cxn ang="0">
                    <a:pos x="12" y="16"/>
                  </a:cxn>
                  <a:cxn ang="0">
                    <a:pos x="13" y="17"/>
                  </a:cxn>
                  <a:cxn ang="0">
                    <a:pos x="14" y="16"/>
                  </a:cxn>
                  <a:cxn ang="0">
                    <a:pos x="15" y="18"/>
                  </a:cxn>
                  <a:cxn ang="0">
                    <a:pos x="18" y="19"/>
                  </a:cxn>
                  <a:cxn ang="0">
                    <a:pos x="18" y="21"/>
                  </a:cxn>
                  <a:cxn ang="0">
                    <a:pos x="20" y="21"/>
                  </a:cxn>
                  <a:cxn ang="0">
                    <a:pos x="20" y="23"/>
                  </a:cxn>
                  <a:cxn ang="0">
                    <a:pos x="22" y="23"/>
                  </a:cxn>
                  <a:cxn ang="0">
                    <a:pos x="24" y="26"/>
                  </a:cxn>
                  <a:cxn ang="0">
                    <a:pos x="26" y="26"/>
                  </a:cxn>
                  <a:cxn ang="0">
                    <a:pos x="30" y="25"/>
                  </a:cxn>
                  <a:cxn ang="0">
                    <a:pos x="28" y="28"/>
                  </a:cxn>
                  <a:cxn ang="0">
                    <a:pos x="30" y="29"/>
                  </a:cxn>
                  <a:cxn ang="0">
                    <a:pos x="36" y="33"/>
                  </a:cxn>
                  <a:cxn ang="0">
                    <a:pos x="39" y="34"/>
                  </a:cxn>
                  <a:cxn ang="0">
                    <a:pos x="42" y="35"/>
                  </a:cxn>
                  <a:cxn ang="0">
                    <a:pos x="49" y="39"/>
                  </a:cxn>
                  <a:cxn ang="0">
                    <a:pos x="51" y="41"/>
                  </a:cxn>
                  <a:cxn ang="0">
                    <a:pos x="53" y="42"/>
                  </a:cxn>
                  <a:cxn ang="0">
                    <a:pos x="53" y="43"/>
                  </a:cxn>
                  <a:cxn ang="0">
                    <a:pos x="56" y="43"/>
                  </a:cxn>
                  <a:cxn ang="0">
                    <a:pos x="57" y="45"/>
                  </a:cxn>
                  <a:cxn ang="0">
                    <a:pos x="60" y="46"/>
                  </a:cxn>
                  <a:cxn ang="0">
                    <a:pos x="64" y="49"/>
                  </a:cxn>
                  <a:cxn ang="0">
                    <a:pos x="68" y="49"/>
                  </a:cxn>
                  <a:cxn ang="0">
                    <a:pos x="72" y="53"/>
                  </a:cxn>
                  <a:cxn ang="0">
                    <a:pos x="74" y="54"/>
                  </a:cxn>
                  <a:cxn ang="0">
                    <a:pos x="74" y="54"/>
                  </a:cxn>
                  <a:cxn ang="0">
                    <a:pos x="71" y="57"/>
                  </a:cxn>
                  <a:cxn ang="0">
                    <a:pos x="68" y="57"/>
                  </a:cxn>
                  <a:cxn ang="0">
                    <a:pos x="65" y="61"/>
                  </a:cxn>
                  <a:cxn ang="0">
                    <a:pos x="61" y="61"/>
                  </a:cxn>
                  <a:cxn ang="0">
                    <a:pos x="56" y="65"/>
                  </a:cxn>
                  <a:cxn ang="0">
                    <a:pos x="53" y="65"/>
                  </a:cxn>
                  <a:cxn ang="0">
                    <a:pos x="43" y="71"/>
                  </a:cxn>
                  <a:cxn ang="0">
                    <a:pos x="41" y="71"/>
                  </a:cxn>
                  <a:cxn ang="0">
                    <a:pos x="37" y="73"/>
                  </a:cxn>
                  <a:cxn ang="0">
                    <a:pos x="29" y="81"/>
                  </a:cxn>
                  <a:cxn ang="0">
                    <a:pos x="26" y="83"/>
                  </a:cxn>
                  <a:cxn ang="0">
                    <a:pos x="14" y="97"/>
                  </a:cxn>
                  <a:cxn ang="0">
                    <a:pos x="39" y="79"/>
                  </a:cxn>
                  <a:cxn ang="0">
                    <a:pos x="45" y="75"/>
                  </a:cxn>
                  <a:cxn ang="0">
                    <a:pos x="79" y="58"/>
                  </a:cxn>
                  <a:cxn ang="0">
                    <a:pos x="77" y="55"/>
                  </a:cxn>
                </a:cxnLst>
                <a:rect l="0" t="0" r="r" b="b"/>
                <a:pathLst>
                  <a:path w="82" h="97">
                    <a:moveTo>
                      <a:pt x="81" y="52"/>
                    </a:moveTo>
                    <a:cubicBezTo>
                      <a:pt x="81" y="52"/>
                      <a:pt x="81" y="51"/>
                      <a:pt x="81" y="51"/>
                    </a:cubicBezTo>
                    <a:cubicBezTo>
                      <a:pt x="81" y="51"/>
                      <a:pt x="80" y="51"/>
                      <a:pt x="80" y="51"/>
                    </a:cubicBezTo>
                    <a:cubicBezTo>
                      <a:pt x="79" y="51"/>
                      <a:pt x="81" y="51"/>
                      <a:pt x="80" y="49"/>
                    </a:cubicBezTo>
                    <a:cubicBezTo>
                      <a:pt x="77" y="48"/>
                      <a:pt x="75" y="48"/>
                      <a:pt x="73" y="46"/>
                    </a:cubicBezTo>
                    <a:cubicBezTo>
                      <a:pt x="73" y="46"/>
                      <a:pt x="73" y="47"/>
                      <a:pt x="72" y="47"/>
                    </a:cubicBezTo>
                    <a:cubicBezTo>
                      <a:pt x="73" y="46"/>
                      <a:pt x="72" y="47"/>
                      <a:pt x="71" y="46"/>
                    </a:cubicBezTo>
                    <a:cubicBezTo>
                      <a:pt x="72" y="46"/>
                      <a:pt x="72" y="46"/>
                      <a:pt x="72" y="46"/>
                    </a:cubicBezTo>
                    <a:cubicBezTo>
                      <a:pt x="71" y="45"/>
                      <a:pt x="70" y="45"/>
                      <a:pt x="69" y="44"/>
                    </a:cubicBezTo>
                    <a:cubicBezTo>
                      <a:pt x="70" y="44"/>
                      <a:pt x="70" y="44"/>
                      <a:pt x="70" y="44"/>
                    </a:cubicBezTo>
                    <a:cubicBezTo>
                      <a:pt x="68" y="44"/>
                      <a:pt x="68" y="43"/>
                      <a:pt x="67" y="43"/>
                    </a:cubicBezTo>
                    <a:cubicBezTo>
                      <a:pt x="67" y="42"/>
                      <a:pt x="67" y="42"/>
                      <a:pt x="67" y="42"/>
                    </a:cubicBezTo>
                    <a:cubicBezTo>
                      <a:pt x="65" y="43"/>
                      <a:pt x="65" y="41"/>
                      <a:pt x="64" y="41"/>
                    </a:cubicBezTo>
                    <a:cubicBezTo>
                      <a:pt x="64" y="41"/>
                      <a:pt x="64" y="41"/>
                      <a:pt x="64" y="41"/>
                    </a:cubicBezTo>
                    <a:cubicBezTo>
                      <a:pt x="62" y="40"/>
                      <a:pt x="59" y="38"/>
                      <a:pt x="57" y="37"/>
                    </a:cubicBezTo>
                    <a:cubicBezTo>
                      <a:pt x="55" y="36"/>
                      <a:pt x="54" y="34"/>
                      <a:pt x="52" y="34"/>
                    </a:cubicBezTo>
                    <a:cubicBezTo>
                      <a:pt x="52" y="34"/>
                      <a:pt x="52" y="34"/>
                      <a:pt x="52" y="34"/>
                    </a:cubicBezTo>
                    <a:cubicBezTo>
                      <a:pt x="52" y="34"/>
                      <a:pt x="52" y="34"/>
                      <a:pt x="52" y="34"/>
                    </a:cubicBezTo>
                    <a:cubicBezTo>
                      <a:pt x="51" y="34"/>
                      <a:pt x="50" y="33"/>
                      <a:pt x="49" y="32"/>
                    </a:cubicBezTo>
                    <a:cubicBezTo>
                      <a:pt x="49" y="32"/>
                      <a:pt x="49" y="32"/>
                      <a:pt x="49" y="33"/>
                    </a:cubicBezTo>
                    <a:cubicBezTo>
                      <a:pt x="48" y="31"/>
                      <a:pt x="46" y="31"/>
                      <a:pt x="46" y="30"/>
                    </a:cubicBezTo>
                    <a:cubicBezTo>
                      <a:pt x="45" y="31"/>
                      <a:pt x="45" y="30"/>
                      <a:pt x="44" y="30"/>
                    </a:cubicBezTo>
                    <a:cubicBezTo>
                      <a:pt x="44" y="30"/>
                      <a:pt x="44" y="30"/>
                      <a:pt x="44" y="30"/>
                    </a:cubicBezTo>
                    <a:cubicBezTo>
                      <a:pt x="44" y="29"/>
                      <a:pt x="43" y="29"/>
                      <a:pt x="42" y="28"/>
                    </a:cubicBezTo>
                    <a:cubicBezTo>
                      <a:pt x="42" y="28"/>
                      <a:pt x="41" y="29"/>
                      <a:pt x="41" y="28"/>
                    </a:cubicBezTo>
                    <a:cubicBezTo>
                      <a:pt x="41" y="27"/>
                      <a:pt x="40" y="27"/>
                      <a:pt x="40" y="27"/>
                    </a:cubicBezTo>
                    <a:cubicBezTo>
                      <a:pt x="39" y="27"/>
                      <a:pt x="39" y="28"/>
                      <a:pt x="38" y="27"/>
                    </a:cubicBezTo>
                    <a:cubicBezTo>
                      <a:pt x="39" y="26"/>
                      <a:pt x="39" y="26"/>
                      <a:pt x="39" y="26"/>
                    </a:cubicBezTo>
                    <a:cubicBezTo>
                      <a:pt x="37" y="26"/>
                      <a:pt x="35" y="23"/>
                      <a:pt x="33" y="23"/>
                    </a:cubicBezTo>
                    <a:cubicBezTo>
                      <a:pt x="33" y="22"/>
                      <a:pt x="33" y="22"/>
                      <a:pt x="33" y="22"/>
                    </a:cubicBezTo>
                    <a:cubicBezTo>
                      <a:pt x="31" y="22"/>
                      <a:pt x="29" y="20"/>
                      <a:pt x="27" y="19"/>
                    </a:cubicBezTo>
                    <a:cubicBezTo>
                      <a:pt x="27" y="19"/>
                      <a:pt x="26" y="18"/>
                      <a:pt x="26" y="18"/>
                    </a:cubicBezTo>
                    <a:cubicBezTo>
                      <a:pt x="25" y="18"/>
                      <a:pt x="25" y="18"/>
                      <a:pt x="24" y="18"/>
                    </a:cubicBezTo>
                    <a:cubicBezTo>
                      <a:pt x="23" y="18"/>
                      <a:pt x="23" y="17"/>
                      <a:pt x="24" y="17"/>
                    </a:cubicBezTo>
                    <a:cubicBezTo>
                      <a:pt x="23" y="16"/>
                      <a:pt x="23" y="15"/>
                      <a:pt x="21" y="15"/>
                    </a:cubicBezTo>
                    <a:cubicBezTo>
                      <a:pt x="22" y="15"/>
                      <a:pt x="22" y="15"/>
                      <a:pt x="22" y="15"/>
                    </a:cubicBezTo>
                    <a:cubicBezTo>
                      <a:pt x="21" y="15"/>
                      <a:pt x="19" y="15"/>
                      <a:pt x="19" y="14"/>
                    </a:cubicBezTo>
                    <a:cubicBezTo>
                      <a:pt x="19" y="14"/>
                      <a:pt x="18" y="13"/>
                      <a:pt x="18" y="14"/>
                    </a:cubicBezTo>
                    <a:cubicBezTo>
                      <a:pt x="17" y="14"/>
                      <a:pt x="18" y="13"/>
                      <a:pt x="17" y="13"/>
                    </a:cubicBezTo>
                    <a:cubicBezTo>
                      <a:pt x="18" y="13"/>
                      <a:pt x="18" y="13"/>
                      <a:pt x="18" y="13"/>
                    </a:cubicBezTo>
                    <a:cubicBezTo>
                      <a:pt x="17" y="12"/>
                      <a:pt x="15" y="11"/>
                      <a:pt x="13" y="10"/>
                    </a:cubicBezTo>
                    <a:cubicBezTo>
                      <a:pt x="14" y="9"/>
                      <a:pt x="12" y="9"/>
                      <a:pt x="11" y="8"/>
                    </a:cubicBezTo>
                    <a:cubicBezTo>
                      <a:pt x="11" y="8"/>
                      <a:pt x="10" y="7"/>
                      <a:pt x="9" y="7"/>
                    </a:cubicBezTo>
                    <a:cubicBezTo>
                      <a:pt x="9" y="7"/>
                      <a:pt x="9" y="7"/>
                      <a:pt x="9" y="7"/>
                    </a:cubicBezTo>
                    <a:cubicBezTo>
                      <a:pt x="9" y="6"/>
                      <a:pt x="8" y="5"/>
                      <a:pt x="7" y="4"/>
                    </a:cubicBezTo>
                    <a:cubicBezTo>
                      <a:pt x="7" y="4"/>
                      <a:pt x="6" y="4"/>
                      <a:pt x="6" y="4"/>
                    </a:cubicBezTo>
                    <a:cubicBezTo>
                      <a:pt x="6" y="4"/>
                      <a:pt x="6" y="4"/>
                      <a:pt x="6" y="4"/>
                    </a:cubicBezTo>
                    <a:cubicBezTo>
                      <a:pt x="6" y="4"/>
                      <a:pt x="5" y="4"/>
                      <a:pt x="4" y="4"/>
                    </a:cubicBezTo>
                    <a:cubicBezTo>
                      <a:pt x="4" y="4"/>
                      <a:pt x="4" y="4"/>
                      <a:pt x="4" y="3"/>
                    </a:cubicBezTo>
                    <a:cubicBezTo>
                      <a:pt x="4" y="3"/>
                      <a:pt x="5" y="3"/>
                      <a:pt x="6" y="3"/>
                    </a:cubicBezTo>
                    <a:cubicBezTo>
                      <a:pt x="5" y="2"/>
                      <a:pt x="4" y="3"/>
                      <a:pt x="4" y="2"/>
                    </a:cubicBezTo>
                    <a:cubicBezTo>
                      <a:pt x="4" y="1"/>
                      <a:pt x="3" y="1"/>
                      <a:pt x="3" y="2"/>
                    </a:cubicBezTo>
                    <a:cubicBezTo>
                      <a:pt x="3" y="2"/>
                      <a:pt x="3" y="1"/>
                      <a:pt x="3" y="1"/>
                    </a:cubicBezTo>
                    <a:cubicBezTo>
                      <a:pt x="3" y="1"/>
                      <a:pt x="3" y="1"/>
                      <a:pt x="2" y="1"/>
                    </a:cubicBezTo>
                    <a:cubicBezTo>
                      <a:pt x="2" y="1"/>
                      <a:pt x="2" y="1"/>
                      <a:pt x="3" y="1"/>
                    </a:cubicBezTo>
                    <a:cubicBezTo>
                      <a:pt x="2" y="1"/>
                      <a:pt x="2" y="1"/>
                      <a:pt x="1" y="2"/>
                    </a:cubicBezTo>
                    <a:cubicBezTo>
                      <a:pt x="2" y="2"/>
                      <a:pt x="2" y="1"/>
                      <a:pt x="2" y="2"/>
                    </a:cubicBezTo>
                    <a:cubicBezTo>
                      <a:pt x="1" y="2"/>
                      <a:pt x="1" y="2"/>
                      <a:pt x="1" y="1"/>
                    </a:cubicBezTo>
                    <a:cubicBezTo>
                      <a:pt x="1" y="1"/>
                      <a:pt x="2" y="1"/>
                      <a:pt x="2" y="0"/>
                    </a:cubicBezTo>
                    <a:cubicBezTo>
                      <a:pt x="0" y="1"/>
                      <a:pt x="0" y="1"/>
                      <a:pt x="0" y="1"/>
                    </a:cubicBezTo>
                    <a:cubicBezTo>
                      <a:pt x="1" y="0"/>
                      <a:pt x="1" y="1"/>
                      <a:pt x="0" y="1"/>
                    </a:cubicBezTo>
                    <a:cubicBezTo>
                      <a:pt x="1" y="1"/>
                      <a:pt x="1" y="1"/>
                      <a:pt x="1" y="1"/>
                    </a:cubicBezTo>
                    <a:cubicBezTo>
                      <a:pt x="0" y="2"/>
                      <a:pt x="0" y="2"/>
                      <a:pt x="0" y="2"/>
                    </a:cubicBezTo>
                    <a:cubicBezTo>
                      <a:pt x="1" y="2"/>
                      <a:pt x="1" y="3"/>
                      <a:pt x="2" y="3"/>
                    </a:cubicBezTo>
                    <a:cubicBezTo>
                      <a:pt x="2" y="2"/>
                      <a:pt x="2" y="2"/>
                      <a:pt x="2" y="2"/>
                    </a:cubicBezTo>
                    <a:cubicBezTo>
                      <a:pt x="3" y="3"/>
                      <a:pt x="3" y="3"/>
                      <a:pt x="3" y="3"/>
                    </a:cubicBezTo>
                    <a:cubicBezTo>
                      <a:pt x="3" y="3"/>
                      <a:pt x="3" y="4"/>
                      <a:pt x="3" y="4"/>
                    </a:cubicBezTo>
                    <a:cubicBezTo>
                      <a:pt x="3" y="4"/>
                      <a:pt x="3" y="4"/>
                      <a:pt x="3" y="4"/>
                    </a:cubicBezTo>
                    <a:cubicBezTo>
                      <a:pt x="2" y="4"/>
                      <a:pt x="2" y="4"/>
                      <a:pt x="2" y="4"/>
                    </a:cubicBezTo>
                    <a:cubicBezTo>
                      <a:pt x="3" y="4"/>
                      <a:pt x="4" y="5"/>
                      <a:pt x="4" y="5"/>
                    </a:cubicBezTo>
                    <a:cubicBezTo>
                      <a:pt x="4" y="5"/>
                      <a:pt x="4" y="5"/>
                      <a:pt x="4" y="5"/>
                    </a:cubicBezTo>
                    <a:cubicBezTo>
                      <a:pt x="4" y="6"/>
                      <a:pt x="4" y="5"/>
                      <a:pt x="5" y="5"/>
                    </a:cubicBezTo>
                    <a:cubicBezTo>
                      <a:pt x="5" y="5"/>
                      <a:pt x="4" y="6"/>
                      <a:pt x="4" y="6"/>
                    </a:cubicBezTo>
                    <a:cubicBezTo>
                      <a:pt x="5" y="7"/>
                      <a:pt x="6" y="7"/>
                      <a:pt x="6" y="8"/>
                    </a:cubicBezTo>
                    <a:cubicBezTo>
                      <a:pt x="8" y="9"/>
                      <a:pt x="8" y="9"/>
                      <a:pt x="8" y="9"/>
                    </a:cubicBezTo>
                    <a:cubicBezTo>
                      <a:pt x="9" y="9"/>
                      <a:pt x="8" y="10"/>
                      <a:pt x="8" y="10"/>
                    </a:cubicBezTo>
                    <a:cubicBezTo>
                      <a:pt x="8" y="10"/>
                      <a:pt x="8" y="10"/>
                      <a:pt x="8" y="10"/>
                    </a:cubicBezTo>
                    <a:cubicBezTo>
                      <a:pt x="8" y="10"/>
                      <a:pt x="9" y="11"/>
                      <a:pt x="9" y="10"/>
                    </a:cubicBezTo>
                    <a:cubicBezTo>
                      <a:pt x="9" y="11"/>
                      <a:pt x="10" y="12"/>
                      <a:pt x="11" y="12"/>
                    </a:cubicBezTo>
                    <a:cubicBezTo>
                      <a:pt x="10" y="12"/>
                      <a:pt x="10" y="12"/>
                      <a:pt x="10" y="13"/>
                    </a:cubicBezTo>
                    <a:cubicBezTo>
                      <a:pt x="11" y="13"/>
                      <a:pt x="12" y="13"/>
                      <a:pt x="12" y="13"/>
                    </a:cubicBezTo>
                    <a:cubicBezTo>
                      <a:pt x="12" y="13"/>
                      <a:pt x="12" y="13"/>
                      <a:pt x="13" y="12"/>
                    </a:cubicBezTo>
                    <a:cubicBezTo>
                      <a:pt x="13" y="12"/>
                      <a:pt x="13" y="12"/>
                      <a:pt x="13" y="12"/>
                    </a:cubicBezTo>
                    <a:cubicBezTo>
                      <a:pt x="13" y="13"/>
                      <a:pt x="12" y="14"/>
                      <a:pt x="13" y="14"/>
                    </a:cubicBezTo>
                    <a:cubicBezTo>
                      <a:pt x="12" y="15"/>
                      <a:pt x="12" y="13"/>
                      <a:pt x="12" y="14"/>
                    </a:cubicBezTo>
                    <a:cubicBezTo>
                      <a:pt x="11" y="15"/>
                      <a:pt x="10" y="14"/>
                      <a:pt x="10" y="13"/>
                    </a:cubicBezTo>
                    <a:cubicBezTo>
                      <a:pt x="9" y="14"/>
                      <a:pt x="10" y="14"/>
                      <a:pt x="10" y="14"/>
                    </a:cubicBezTo>
                    <a:cubicBezTo>
                      <a:pt x="10" y="15"/>
                      <a:pt x="11" y="14"/>
                      <a:pt x="11" y="15"/>
                    </a:cubicBezTo>
                    <a:cubicBezTo>
                      <a:pt x="12" y="15"/>
                      <a:pt x="11" y="14"/>
                      <a:pt x="12" y="14"/>
                    </a:cubicBezTo>
                    <a:cubicBezTo>
                      <a:pt x="13" y="14"/>
                      <a:pt x="12" y="15"/>
                      <a:pt x="12" y="16"/>
                    </a:cubicBezTo>
                    <a:cubicBezTo>
                      <a:pt x="12" y="15"/>
                      <a:pt x="12" y="15"/>
                      <a:pt x="12" y="15"/>
                    </a:cubicBezTo>
                    <a:cubicBezTo>
                      <a:pt x="12" y="16"/>
                      <a:pt x="13" y="16"/>
                      <a:pt x="13" y="16"/>
                    </a:cubicBezTo>
                    <a:cubicBezTo>
                      <a:pt x="12" y="17"/>
                      <a:pt x="12" y="16"/>
                      <a:pt x="12" y="16"/>
                    </a:cubicBezTo>
                    <a:cubicBezTo>
                      <a:pt x="12" y="17"/>
                      <a:pt x="12" y="17"/>
                      <a:pt x="12" y="17"/>
                    </a:cubicBezTo>
                    <a:cubicBezTo>
                      <a:pt x="12" y="18"/>
                      <a:pt x="12" y="16"/>
                      <a:pt x="13" y="17"/>
                    </a:cubicBezTo>
                    <a:cubicBezTo>
                      <a:pt x="12" y="17"/>
                      <a:pt x="12" y="17"/>
                      <a:pt x="12" y="17"/>
                    </a:cubicBezTo>
                    <a:cubicBezTo>
                      <a:pt x="13" y="17"/>
                      <a:pt x="13" y="17"/>
                      <a:pt x="13" y="17"/>
                    </a:cubicBezTo>
                    <a:cubicBezTo>
                      <a:pt x="13" y="17"/>
                      <a:pt x="14" y="17"/>
                      <a:pt x="13" y="16"/>
                    </a:cubicBezTo>
                    <a:cubicBezTo>
                      <a:pt x="14" y="16"/>
                      <a:pt x="14" y="17"/>
                      <a:pt x="14" y="17"/>
                    </a:cubicBezTo>
                    <a:cubicBezTo>
                      <a:pt x="15" y="16"/>
                      <a:pt x="14" y="17"/>
                      <a:pt x="14" y="16"/>
                    </a:cubicBezTo>
                    <a:cubicBezTo>
                      <a:pt x="15" y="16"/>
                      <a:pt x="15" y="16"/>
                      <a:pt x="15" y="16"/>
                    </a:cubicBezTo>
                    <a:cubicBezTo>
                      <a:pt x="16" y="17"/>
                      <a:pt x="15" y="17"/>
                      <a:pt x="15" y="17"/>
                    </a:cubicBezTo>
                    <a:cubicBezTo>
                      <a:pt x="15" y="17"/>
                      <a:pt x="15" y="17"/>
                      <a:pt x="15" y="17"/>
                    </a:cubicBezTo>
                    <a:cubicBezTo>
                      <a:pt x="14" y="17"/>
                      <a:pt x="14" y="18"/>
                      <a:pt x="14" y="18"/>
                    </a:cubicBezTo>
                    <a:cubicBezTo>
                      <a:pt x="14" y="19"/>
                      <a:pt x="14" y="18"/>
                      <a:pt x="15" y="18"/>
                    </a:cubicBezTo>
                    <a:cubicBezTo>
                      <a:pt x="14" y="18"/>
                      <a:pt x="15" y="18"/>
                      <a:pt x="15" y="17"/>
                    </a:cubicBezTo>
                    <a:cubicBezTo>
                      <a:pt x="17" y="17"/>
                      <a:pt x="15" y="19"/>
                      <a:pt x="16" y="19"/>
                    </a:cubicBezTo>
                    <a:cubicBezTo>
                      <a:pt x="16" y="18"/>
                      <a:pt x="18" y="19"/>
                      <a:pt x="18" y="17"/>
                    </a:cubicBezTo>
                    <a:cubicBezTo>
                      <a:pt x="18" y="17"/>
                      <a:pt x="18" y="17"/>
                      <a:pt x="19" y="18"/>
                    </a:cubicBezTo>
                    <a:cubicBezTo>
                      <a:pt x="18" y="18"/>
                      <a:pt x="19" y="18"/>
                      <a:pt x="18" y="19"/>
                    </a:cubicBezTo>
                    <a:cubicBezTo>
                      <a:pt x="18" y="19"/>
                      <a:pt x="18" y="19"/>
                      <a:pt x="18" y="19"/>
                    </a:cubicBezTo>
                    <a:cubicBezTo>
                      <a:pt x="17" y="19"/>
                      <a:pt x="17" y="19"/>
                      <a:pt x="17" y="19"/>
                    </a:cubicBezTo>
                    <a:cubicBezTo>
                      <a:pt x="17" y="20"/>
                      <a:pt x="17" y="21"/>
                      <a:pt x="17" y="21"/>
                    </a:cubicBezTo>
                    <a:cubicBezTo>
                      <a:pt x="18" y="21"/>
                      <a:pt x="18" y="20"/>
                      <a:pt x="18" y="21"/>
                    </a:cubicBezTo>
                    <a:cubicBezTo>
                      <a:pt x="18" y="21"/>
                      <a:pt x="18" y="21"/>
                      <a:pt x="18" y="21"/>
                    </a:cubicBezTo>
                    <a:cubicBezTo>
                      <a:pt x="18" y="21"/>
                      <a:pt x="19" y="20"/>
                      <a:pt x="19" y="21"/>
                    </a:cubicBezTo>
                    <a:cubicBezTo>
                      <a:pt x="19" y="21"/>
                      <a:pt x="19" y="22"/>
                      <a:pt x="19" y="22"/>
                    </a:cubicBezTo>
                    <a:cubicBezTo>
                      <a:pt x="18" y="22"/>
                      <a:pt x="18" y="22"/>
                      <a:pt x="18" y="22"/>
                    </a:cubicBezTo>
                    <a:cubicBezTo>
                      <a:pt x="19" y="22"/>
                      <a:pt x="18" y="22"/>
                      <a:pt x="19" y="22"/>
                    </a:cubicBezTo>
                    <a:cubicBezTo>
                      <a:pt x="20" y="21"/>
                      <a:pt x="20" y="21"/>
                      <a:pt x="20" y="21"/>
                    </a:cubicBezTo>
                    <a:cubicBezTo>
                      <a:pt x="20" y="21"/>
                      <a:pt x="20" y="22"/>
                      <a:pt x="21" y="22"/>
                    </a:cubicBezTo>
                    <a:cubicBezTo>
                      <a:pt x="20" y="22"/>
                      <a:pt x="20" y="22"/>
                      <a:pt x="20" y="22"/>
                    </a:cubicBezTo>
                    <a:cubicBezTo>
                      <a:pt x="20" y="22"/>
                      <a:pt x="19" y="23"/>
                      <a:pt x="20" y="23"/>
                    </a:cubicBezTo>
                    <a:cubicBezTo>
                      <a:pt x="20" y="23"/>
                      <a:pt x="20" y="23"/>
                      <a:pt x="20" y="23"/>
                    </a:cubicBezTo>
                    <a:cubicBezTo>
                      <a:pt x="20" y="23"/>
                      <a:pt x="20" y="23"/>
                      <a:pt x="20" y="23"/>
                    </a:cubicBezTo>
                    <a:cubicBezTo>
                      <a:pt x="21" y="23"/>
                      <a:pt x="21" y="23"/>
                      <a:pt x="21" y="23"/>
                    </a:cubicBezTo>
                    <a:cubicBezTo>
                      <a:pt x="21" y="24"/>
                      <a:pt x="21" y="24"/>
                      <a:pt x="21" y="24"/>
                    </a:cubicBezTo>
                    <a:cubicBezTo>
                      <a:pt x="21" y="24"/>
                      <a:pt x="22" y="23"/>
                      <a:pt x="22" y="24"/>
                    </a:cubicBezTo>
                    <a:cubicBezTo>
                      <a:pt x="22" y="23"/>
                      <a:pt x="22" y="24"/>
                      <a:pt x="21" y="23"/>
                    </a:cubicBezTo>
                    <a:cubicBezTo>
                      <a:pt x="22" y="22"/>
                      <a:pt x="22" y="23"/>
                      <a:pt x="22" y="23"/>
                    </a:cubicBezTo>
                    <a:cubicBezTo>
                      <a:pt x="22" y="24"/>
                      <a:pt x="23" y="23"/>
                      <a:pt x="23" y="24"/>
                    </a:cubicBezTo>
                    <a:cubicBezTo>
                      <a:pt x="23" y="24"/>
                      <a:pt x="23" y="24"/>
                      <a:pt x="23" y="24"/>
                    </a:cubicBezTo>
                    <a:cubicBezTo>
                      <a:pt x="24" y="24"/>
                      <a:pt x="24" y="24"/>
                      <a:pt x="24" y="24"/>
                    </a:cubicBezTo>
                    <a:cubicBezTo>
                      <a:pt x="23" y="25"/>
                      <a:pt x="24" y="24"/>
                      <a:pt x="24" y="25"/>
                    </a:cubicBezTo>
                    <a:cubicBezTo>
                      <a:pt x="24" y="25"/>
                      <a:pt x="24" y="25"/>
                      <a:pt x="24" y="26"/>
                    </a:cubicBezTo>
                    <a:cubicBezTo>
                      <a:pt x="24" y="25"/>
                      <a:pt x="25" y="25"/>
                      <a:pt x="25" y="25"/>
                    </a:cubicBezTo>
                    <a:cubicBezTo>
                      <a:pt x="26" y="25"/>
                      <a:pt x="24" y="25"/>
                      <a:pt x="24" y="26"/>
                    </a:cubicBezTo>
                    <a:cubicBezTo>
                      <a:pt x="25" y="26"/>
                      <a:pt x="25" y="27"/>
                      <a:pt x="25" y="26"/>
                    </a:cubicBezTo>
                    <a:cubicBezTo>
                      <a:pt x="25" y="26"/>
                      <a:pt x="26" y="26"/>
                      <a:pt x="26" y="26"/>
                    </a:cubicBezTo>
                    <a:cubicBezTo>
                      <a:pt x="27" y="26"/>
                      <a:pt x="26" y="26"/>
                      <a:pt x="26" y="26"/>
                    </a:cubicBezTo>
                    <a:cubicBezTo>
                      <a:pt x="26" y="26"/>
                      <a:pt x="27" y="26"/>
                      <a:pt x="27" y="26"/>
                    </a:cubicBezTo>
                    <a:cubicBezTo>
                      <a:pt x="27" y="26"/>
                      <a:pt x="28" y="25"/>
                      <a:pt x="28" y="26"/>
                    </a:cubicBezTo>
                    <a:cubicBezTo>
                      <a:pt x="28" y="27"/>
                      <a:pt x="27" y="26"/>
                      <a:pt x="27" y="26"/>
                    </a:cubicBezTo>
                    <a:cubicBezTo>
                      <a:pt x="28" y="27"/>
                      <a:pt x="28" y="26"/>
                      <a:pt x="29" y="26"/>
                    </a:cubicBezTo>
                    <a:cubicBezTo>
                      <a:pt x="29" y="25"/>
                      <a:pt x="30" y="25"/>
                      <a:pt x="30" y="25"/>
                    </a:cubicBezTo>
                    <a:cubicBezTo>
                      <a:pt x="31" y="25"/>
                      <a:pt x="30" y="25"/>
                      <a:pt x="29" y="26"/>
                    </a:cubicBezTo>
                    <a:cubicBezTo>
                      <a:pt x="30" y="26"/>
                      <a:pt x="30" y="26"/>
                      <a:pt x="30" y="26"/>
                    </a:cubicBezTo>
                    <a:cubicBezTo>
                      <a:pt x="30" y="27"/>
                      <a:pt x="28" y="26"/>
                      <a:pt x="28" y="27"/>
                    </a:cubicBezTo>
                    <a:cubicBezTo>
                      <a:pt x="28" y="27"/>
                      <a:pt x="28" y="27"/>
                      <a:pt x="28" y="27"/>
                    </a:cubicBezTo>
                    <a:cubicBezTo>
                      <a:pt x="28" y="27"/>
                      <a:pt x="28" y="28"/>
                      <a:pt x="28" y="28"/>
                    </a:cubicBezTo>
                    <a:cubicBezTo>
                      <a:pt x="28" y="28"/>
                      <a:pt x="29" y="28"/>
                      <a:pt x="29" y="28"/>
                    </a:cubicBezTo>
                    <a:cubicBezTo>
                      <a:pt x="29" y="28"/>
                      <a:pt x="28" y="28"/>
                      <a:pt x="29" y="28"/>
                    </a:cubicBezTo>
                    <a:cubicBezTo>
                      <a:pt x="29" y="28"/>
                      <a:pt x="30" y="27"/>
                      <a:pt x="30" y="28"/>
                    </a:cubicBezTo>
                    <a:cubicBezTo>
                      <a:pt x="30" y="28"/>
                      <a:pt x="30" y="29"/>
                      <a:pt x="30" y="29"/>
                    </a:cubicBezTo>
                    <a:cubicBezTo>
                      <a:pt x="30" y="29"/>
                      <a:pt x="30" y="28"/>
                      <a:pt x="30" y="29"/>
                    </a:cubicBezTo>
                    <a:cubicBezTo>
                      <a:pt x="30" y="29"/>
                      <a:pt x="30" y="29"/>
                      <a:pt x="30" y="29"/>
                    </a:cubicBezTo>
                    <a:cubicBezTo>
                      <a:pt x="31" y="30"/>
                      <a:pt x="33" y="31"/>
                      <a:pt x="35" y="31"/>
                    </a:cubicBezTo>
                    <a:cubicBezTo>
                      <a:pt x="35" y="32"/>
                      <a:pt x="35" y="32"/>
                      <a:pt x="36" y="33"/>
                    </a:cubicBezTo>
                    <a:cubicBezTo>
                      <a:pt x="36" y="32"/>
                      <a:pt x="36" y="32"/>
                      <a:pt x="36" y="32"/>
                    </a:cubicBezTo>
                    <a:cubicBezTo>
                      <a:pt x="36" y="33"/>
                      <a:pt x="36" y="33"/>
                      <a:pt x="36" y="33"/>
                    </a:cubicBezTo>
                    <a:cubicBezTo>
                      <a:pt x="36" y="34"/>
                      <a:pt x="37" y="34"/>
                      <a:pt x="38" y="33"/>
                    </a:cubicBezTo>
                    <a:cubicBezTo>
                      <a:pt x="38" y="34"/>
                      <a:pt x="38" y="34"/>
                      <a:pt x="38" y="34"/>
                    </a:cubicBezTo>
                    <a:cubicBezTo>
                      <a:pt x="38" y="35"/>
                      <a:pt x="38" y="34"/>
                      <a:pt x="39" y="34"/>
                    </a:cubicBezTo>
                    <a:cubicBezTo>
                      <a:pt x="39" y="34"/>
                      <a:pt x="39" y="34"/>
                      <a:pt x="39" y="34"/>
                    </a:cubicBezTo>
                    <a:cubicBezTo>
                      <a:pt x="39" y="34"/>
                      <a:pt x="39" y="34"/>
                      <a:pt x="39" y="34"/>
                    </a:cubicBezTo>
                    <a:cubicBezTo>
                      <a:pt x="39" y="34"/>
                      <a:pt x="40" y="34"/>
                      <a:pt x="39" y="35"/>
                    </a:cubicBezTo>
                    <a:cubicBezTo>
                      <a:pt x="40" y="35"/>
                      <a:pt x="40" y="35"/>
                      <a:pt x="40" y="35"/>
                    </a:cubicBezTo>
                    <a:cubicBezTo>
                      <a:pt x="40" y="35"/>
                      <a:pt x="41" y="36"/>
                      <a:pt x="42" y="36"/>
                    </a:cubicBezTo>
                    <a:cubicBezTo>
                      <a:pt x="41" y="36"/>
                      <a:pt x="42" y="36"/>
                      <a:pt x="42" y="35"/>
                    </a:cubicBezTo>
                    <a:cubicBezTo>
                      <a:pt x="42" y="34"/>
                      <a:pt x="42" y="35"/>
                      <a:pt x="42" y="35"/>
                    </a:cubicBezTo>
                    <a:cubicBezTo>
                      <a:pt x="42" y="35"/>
                      <a:pt x="42" y="36"/>
                      <a:pt x="42" y="36"/>
                    </a:cubicBezTo>
                    <a:cubicBezTo>
                      <a:pt x="42" y="37"/>
                      <a:pt x="44" y="37"/>
                      <a:pt x="45" y="38"/>
                    </a:cubicBezTo>
                    <a:cubicBezTo>
                      <a:pt x="45" y="38"/>
                      <a:pt x="45" y="38"/>
                      <a:pt x="45" y="38"/>
                    </a:cubicBezTo>
                    <a:cubicBezTo>
                      <a:pt x="46" y="39"/>
                      <a:pt x="47" y="39"/>
                      <a:pt x="48" y="40"/>
                    </a:cubicBezTo>
                    <a:cubicBezTo>
                      <a:pt x="48" y="39"/>
                      <a:pt x="48" y="39"/>
                      <a:pt x="49" y="39"/>
                    </a:cubicBezTo>
                    <a:cubicBezTo>
                      <a:pt x="50" y="38"/>
                      <a:pt x="48" y="40"/>
                      <a:pt x="49" y="40"/>
                    </a:cubicBezTo>
                    <a:cubicBezTo>
                      <a:pt x="49" y="40"/>
                      <a:pt x="49" y="40"/>
                      <a:pt x="50" y="40"/>
                    </a:cubicBezTo>
                    <a:cubicBezTo>
                      <a:pt x="50" y="41"/>
                      <a:pt x="50" y="41"/>
                      <a:pt x="50" y="41"/>
                    </a:cubicBezTo>
                    <a:cubicBezTo>
                      <a:pt x="50" y="40"/>
                      <a:pt x="50" y="40"/>
                      <a:pt x="51" y="41"/>
                    </a:cubicBezTo>
                    <a:cubicBezTo>
                      <a:pt x="51" y="41"/>
                      <a:pt x="51" y="41"/>
                      <a:pt x="51" y="41"/>
                    </a:cubicBezTo>
                    <a:cubicBezTo>
                      <a:pt x="51" y="41"/>
                      <a:pt x="51" y="42"/>
                      <a:pt x="51" y="42"/>
                    </a:cubicBezTo>
                    <a:cubicBezTo>
                      <a:pt x="52" y="41"/>
                      <a:pt x="52" y="42"/>
                      <a:pt x="52" y="42"/>
                    </a:cubicBezTo>
                    <a:cubicBezTo>
                      <a:pt x="52" y="42"/>
                      <a:pt x="52" y="42"/>
                      <a:pt x="52" y="42"/>
                    </a:cubicBezTo>
                    <a:cubicBezTo>
                      <a:pt x="53" y="41"/>
                      <a:pt x="53" y="41"/>
                      <a:pt x="53" y="41"/>
                    </a:cubicBezTo>
                    <a:cubicBezTo>
                      <a:pt x="53" y="42"/>
                      <a:pt x="53" y="42"/>
                      <a:pt x="53" y="42"/>
                    </a:cubicBezTo>
                    <a:cubicBezTo>
                      <a:pt x="52" y="42"/>
                      <a:pt x="52" y="42"/>
                      <a:pt x="52" y="42"/>
                    </a:cubicBezTo>
                    <a:cubicBezTo>
                      <a:pt x="53" y="43"/>
                      <a:pt x="53" y="42"/>
                      <a:pt x="53" y="42"/>
                    </a:cubicBezTo>
                    <a:cubicBezTo>
                      <a:pt x="54" y="42"/>
                      <a:pt x="54" y="42"/>
                      <a:pt x="54" y="42"/>
                    </a:cubicBezTo>
                    <a:cubicBezTo>
                      <a:pt x="53" y="43"/>
                      <a:pt x="53" y="42"/>
                      <a:pt x="53" y="42"/>
                    </a:cubicBezTo>
                    <a:cubicBezTo>
                      <a:pt x="53" y="42"/>
                      <a:pt x="53" y="43"/>
                      <a:pt x="53" y="43"/>
                    </a:cubicBezTo>
                    <a:cubicBezTo>
                      <a:pt x="53" y="43"/>
                      <a:pt x="54" y="42"/>
                      <a:pt x="54" y="43"/>
                    </a:cubicBezTo>
                    <a:cubicBezTo>
                      <a:pt x="54" y="43"/>
                      <a:pt x="55" y="43"/>
                      <a:pt x="54" y="43"/>
                    </a:cubicBezTo>
                    <a:cubicBezTo>
                      <a:pt x="55" y="43"/>
                      <a:pt x="55" y="43"/>
                      <a:pt x="55" y="43"/>
                    </a:cubicBezTo>
                    <a:cubicBezTo>
                      <a:pt x="55" y="43"/>
                      <a:pt x="55" y="43"/>
                      <a:pt x="55" y="42"/>
                    </a:cubicBezTo>
                    <a:cubicBezTo>
                      <a:pt x="55" y="42"/>
                      <a:pt x="56" y="43"/>
                      <a:pt x="56" y="43"/>
                    </a:cubicBezTo>
                    <a:cubicBezTo>
                      <a:pt x="55" y="43"/>
                      <a:pt x="55" y="43"/>
                      <a:pt x="55" y="43"/>
                    </a:cubicBezTo>
                    <a:cubicBezTo>
                      <a:pt x="56" y="43"/>
                      <a:pt x="56" y="43"/>
                      <a:pt x="56" y="43"/>
                    </a:cubicBezTo>
                    <a:cubicBezTo>
                      <a:pt x="56" y="44"/>
                      <a:pt x="56" y="44"/>
                      <a:pt x="56" y="44"/>
                    </a:cubicBezTo>
                    <a:cubicBezTo>
                      <a:pt x="56" y="43"/>
                      <a:pt x="57" y="43"/>
                      <a:pt x="57" y="44"/>
                    </a:cubicBezTo>
                    <a:cubicBezTo>
                      <a:pt x="57" y="44"/>
                      <a:pt x="56" y="45"/>
                      <a:pt x="57" y="45"/>
                    </a:cubicBezTo>
                    <a:cubicBezTo>
                      <a:pt x="58" y="45"/>
                      <a:pt x="58" y="45"/>
                      <a:pt x="58" y="45"/>
                    </a:cubicBezTo>
                    <a:cubicBezTo>
                      <a:pt x="58" y="45"/>
                      <a:pt x="58" y="45"/>
                      <a:pt x="58" y="45"/>
                    </a:cubicBezTo>
                    <a:cubicBezTo>
                      <a:pt x="58" y="46"/>
                      <a:pt x="59" y="44"/>
                      <a:pt x="60" y="45"/>
                    </a:cubicBezTo>
                    <a:cubicBezTo>
                      <a:pt x="59" y="46"/>
                      <a:pt x="59" y="46"/>
                      <a:pt x="60" y="46"/>
                    </a:cubicBezTo>
                    <a:cubicBezTo>
                      <a:pt x="60" y="46"/>
                      <a:pt x="60" y="46"/>
                      <a:pt x="60" y="46"/>
                    </a:cubicBezTo>
                    <a:cubicBezTo>
                      <a:pt x="60" y="46"/>
                      <a:pt x="60" y="46"/>
                      <a:pt x="60" y="46"/>
                    </a:cubicBezTo>
                    <a:cubicBezTo>
                      <a:pt x="60" y="45"/>
                      <a:pt x="60" y="46"/>
                      <a:pt x="60" y="46"/>
                    </a:cubicBezTo>
                    <a:cubicBezTo>
                      <a:pt x="60" y="47"/>
                      <a:pt x="62" y="47"/>
                      <a:pt x="63" y="48"/>
                    </a:cubicBezTo>
                    <a:cubicBezTo>
                      <a:pt x="63" y="47"/>
                      <a:pt x="63" y="48"/>
                      <a:pt x="64" y="48"/>
                    </a:cubicBezTo>
                    <a:cubicBezTo>
                      <a:pt x="63" y="49"/>
                      <a:pt x="64" y="48"/>
                      <a:pt x="64" y="49"/>
                    </a:cubicBezTo>
                    <a:cubicBezTo>
                      <a:pt x="65" y="48"/>
                      <a:pt x="65" y="48"/>
                      <a:pt x="65" y="48"/>
                    </a:cubicBezTo>
                    <a:cubicBezTo>
                      <a:pt x="65" y="49"/>
                      <a:pt x="66" y="47"/>
                      <a:pt x="66" y="49"/>
                    </a:cubicBezTo>
                    <a:cubicBezTo>
                      <a:pt x="66" y="49"/>
                      <a:pt x="66" y="49"/>
                      <a:pt x="66" y="49"/>
                    </a:cubicBezTo>
                    <a:cubicBezTo>
                      <a:pt x="66" y="50"/>
                      <a:pt x="67" y="49"/>
                      <a:pt x="67" y="50"/>
                    </a:cubicBezTo>
                    <a:cubicBezTo>
                      <a:pt x="67" y="50"/>
                      <a:pt x="67" y="49"/>
                      <a:pt x="68" y="49"/>
                    </a:cubicBezTo>
                    <a:cubicBezTo>
                      <a:pt x="68" y="50"/>
                      <a:pt x="69" y="51"/>
                      <a:pt x="69" y="51"/>
                    </a:cubicBezTo>
                    <a:cubicBezTo>
                      <a:pt x="69" y="51"/>
                      <a:pt x="69" y="51"/>
                      <a:pt x="69" y="51"/>
                    </a:cubicBezTo>
                    <a:cubicBezTo>
                      <a:pt x="69" y="51"/>
                      <a:pt x="69" y="51"/>
                      <a:pt x="69" y="51"/>
                    </a:cubicBezTo>
                    <a:cubicBezTo>
                      <a:pt x="69" y="52"/>
                      <a:pt x="70" y="52"/>
                      <a:pt x="70" y="52"/>
                    </a:cubicBezTo>
                    <a:cubicBezTo>
                      <a:pt x="70" y="52"/>
                      <a:pt x="71" y="52"/>
                      <a:pt x="72" y="53"/>
                    </a:cubicBezTo>
                    <a:cubicBezTo>
                      <a:pt x="72" y="52"/>
                      <a:pt x="72" y="54"/>
                      <a:pt x="73" y="53"/>
                    </a:cubicBezTo>
                    <a:cubicBezTo>
                      <a:pt x="73" y="53"/>
                      <a:pt x="73" y="53"/>
                      <a:pt x="73" y="53"/>
                    </a:cubicBezTo>
                    <a:cubicBezTo>
                      <a:pt x="73" y="53"/>
                      <a:pt x="74" y="53"/>
                      <a:pt x="74" y="53"/>
                    </a:cubicBezTo>
                    <a:cubicBezTo>
                      <a:pt x="74" y="53"/>
                      <a:pt x="74" y="53"/>
                      <a:pt x="74" y="53"/>
                    </a:cubicBezTo>
                    <a:cubicBezTo>
                      <a:pt x="73" y="54"/>
                      <a:pt x="74" y="54"/>
                      <a:pt x="74" y="54"/>
                    </a:cubicBezTo>
                    <a:cubicBezTo>
                      <a:pt x="74" y="54"/>
                      <a:pt x="75" y="54"/>
                      <a:pt x="75" y="54"/>
                    </a:cubicBezTo>
                    <a:cubicBezTo>
                      <a:pt x="75" y="54"/>
                      <a:pt x="75" y="54"/>
                      <a:pt x="75" y="54"/>
                    </a:cubicBezTo>
                    <a:cubicBezTo>
                      <a:pt x="75" y="54"/>
                      <a:pt x="75" y="54"/>
                      <a:pt x="75" y="54"/>
                    </a:cubicBezTo>
                    <a:cubicBezTo>
                      <a:pt x="75" y="54"/>
                      <a:pt x="74" y="55"/>
                      <a:pt x="74" y="55"/>
                    </a:cubicBezTo>
                    <a:cubicBezTo>
                      <a:pt x="74" y="55"/>
                      <a:pt x="74" y="54"/>
                      <a:pt x="74" y="54"/>
                    </a:cubicBezTo>
                    <a:cubicBezTo>
                      <a:pt x="73" y="55"/>
                      <a:pt x="73" y="55"/>
                      <a:pt x="72" y="56"/>
                    </a:cubicBezTo>
                    <a:cubicBezTo>
                      <a:pt x="72" y="55"/>
                      <a:pt x="72" y="55"/>
                      <a:pt x="72" y="55"/>
                    </a:cubicBezTo>
                    <a:cubicBezTo>
                      <a:pt x="72" y="55"/>
                      <a:pt x="72" y="56"/>
                      <a:pt x="71" y="56"/>
                    </a:cubicBezTo>
                    <a:cubicBezTo>
                      <a:pt x="72" y="56"/>
                      <a:pt x="71" y="57"/>
                      <a:pt x="71" y="57"/>
                    </a:cubicBezTo>
                    <a:cubicBezTo>
                      <a:pt x="71" y="57"/>
                      <a:pt x="71" y="57"/>
                      <a:pt x="71" y="57"/>
                    </a:cubicBezTo>
                    <a:cubicBezTo>
                      <a:pt x="71" y="57"/>
                      <a:pt x="71" y="57"/>
                      <a:pt x="70" y="58"/>
                    </a:cubicBezTo>
                    <a:cubicBezTo>
                      <a:pt x="70" y="58"/>
                      <a:pt x="70" y="57"/>
                      <a:pt x="70" y="57"/>
                    </a:cubicBezTo>
                    <a:cubicBezTo>
                      <a:pt x="70" y="56"/>
                      <a:pt x="69" y="57"/>
                      <a:pt x="69" y="57"/>
                    </a:cubicBezTo>
                    <a:cubicBezTo>
                      <a:pt x="69" y="58"/>
                      <a:pt x="69" y="58"/>
                      <a:pt x="69" y="58"/>
                    </a:cubicBezTo>
                    <a:cubicBezTo>
                      <a:pt x="68" y="58"/>
                      <a:pt x="68" y="57"/>
                      <a:pt x="68" y="57"/>
                    </a:cubicBezTo>
                    <a:cubicBezTo>
                      <a:pt x="67" y="60"/>
                      <a:pt x="67" y="60"/>
                      <a:pt x="67" y="60"/>
                    </a:cubicBezTo>
                    <a:cubicBezTo>
                      <a:pt x="68" y="59"/>
                      <a:pt x="67" y="59"/>
                      <a:pt x="67" y="58"/>
                    </a:cubicBezTo>
                    <a:cubicBezTo>
                      <a:pt x="66" y="59"/>
                      <a:pt x="66" y="60"/>
                      <a:pt x="66" y="61"/>
                    </a:cubicBezTo>
                    <a:cubicBezTo>
                      <a:pt x="66" y="61"/>
                      <a:pt x="65" y="61"/>
                      <a:pt x="65" y="61"/>
                    </a:cubicBezTo>
                    <a:cubicBezTo>
                      <a:pt x="65" y="61"/>
                      <a:pt x="65" y="61"/>
                      <a:pt x="65" y="61"/>
                    </a:cubicBezTo>
                    <a:cubicBezTo>
                      <a:pt x="64" y="61"/>
                      <a:pt x="64" y="61"/>
                      <a:pt x="64" y="61"/>
                    </a:cubicBezTo>
                    <a:cubicBezTo>
                      <a:pt x="65" y="60"/>
                      <a:pt x="64" y="60"/>
                      <a:pt x="64" y="60"/>
                    </a:cubicBezTo>
                    <a:cubicBezTo>
                      <a:pt x="64" y="60"/>
                      <a:pt x="63" y="60"/>
                      <a:pt x="62" y="60"/>
                    </a:cubicBezTo>
                    <a:cubicBezTo>
                      <a:pt x="63" y="61"/>
                      <a:pt x="61" y="61"/>
                      <a:pt x="62" y="62"/>
                    </a:cubicBezTo>
                    <a:cubicBezTo>
                      <a:pt x="61" y="62"/>
                      <a:pt x="61" y="61"/>
                      <a:pt x="61" y="61"/>
                    </a:cubicBezTo>
                    <a:cubicBezTo>
                      <a:pt x="60" y="62"/>
                      <a:pt x="59" y="62"/>
                      <a:pt x="59" y="62"/>
                    </a:cubicBezTo>
                    <a:cubicBezTo>
                      <a:pt x="59" y="62"/>
                      <a:pt x="59" y="62"/>
                      <a:pt x="59" y="62"/>
                    </a:cubicBezTo>
                    <a:cubicBezTo>
                      <a:pt x="58" y="63"/>
                      <a:pt x="57" y="63"/>
                      <a:pt x="57" y="64"/>
                    </a:cubicBezTo>
                    <a:cubicBezTo>
                      <a:pt x="56" y="64"/>
                      <a:pt x="56" y="64"/>
                      <a:pt x="56" y="64"/>
                    </a:cubicBezTo>
                    <a:cubicBezTo>
                      <a:pt x="56" y="64"/>
                      <a:pt x="57" y="65"/>
                      <a:pt x="56" y="65"/>
                    </a:cubicBezTo>
                    <a:cubicBezTo>
                      <a:pt x="56" y="64"/>
                      <a:pt x="56" y="64"/>
                      <a:pt x="56" y="64"/>
                    </a:cubicBezTo>
                    <a:cubicBezTo>
                      <a:pt x="55" y="65"/>
                      <a:pt x="55" y="64"/>
                      <a:pt x="54" y="65"/>
                    </a:cubicBezTo>
                    <a:cubicBezTo>
                      <a:pt x="54" y="65"/>
                      <a:pt x="54" y="65"/>
                      <a:pt x="54" y="65"/>
                    </a:cubicBezTo>
                    <a:cubicBezTo>
                      <a:pt x="54" y="65"/>
                      <a:pt x="53" y="65"/>
                      <a:pt x="53" y="66"/>
                    </a:cubicBezTo>
                    <a:cubicBezTo>
                      <a:pt x="53" y="66"/>
                      <a:pt x="53" y="65"/>
                      <a:pt x="53" y="65"/>
                    </a:cubicBezTo>
                    <a:cubicBezTo>
                      <a:pt x="52" y="65"/>
                      <a:pt x="53" y="66"/>
                      <a:pt x="52" y="66"/>
                    </a:cubicBezTo>
                    <a:cubicBezTo>
                      <a:pt x="52" y="66"/>
                      <a:pt x="52" y="66"/>
                      <a:pt x="52" y="66"/>
                    </a:cubicBezTo>
                    <a:cubicBezTo>
                      <a:pt x="52" y="66"/>
                      <a:pt x="51" y="67"/>
                      <a:pt x="51" y="67"/>
                    </a:cubicBezTo>
                    <a:cubicBezTo>
                      <a:pt x="50" y="66"/>
                      <a:pt x="50" y="66"/>
                      <a:pt x="50" y="66"/>
                    </a:cubicBezTo>
                    <a:cubicBezTo>
                      <a:pt x="48" y="68"/>
                      <a:pt x="45" y="69"/>
                      <a:pt x="43" y="71"/>
                    </a:cubicBezTo>
                    <a:cubicBezTo>
                      <a:pt x="42" y="70"/>
                      <a:pt x="43" y="70"/>
                      <a:pt x="43" y="70"/>
                    </a:cubicBezTo>
                    <a:cubicBezTo>
                      <a:pt x="43" y="70"/>
                      <a:pt x="42" y="70"/>
                      <a:pt x="42" y="71"/>
                    </a:cubicBezTo>
                    <a:cubicBezTo>
                      <a:pt x="42" y="71"/>
                      <a:pt x="42" y="71"/>
                      <a:pt x="42" y="71"/>
                    </a:cubicBezTo>
                    <a:cubicBezTo>
                      <a:pt x="41" y="71"/>
                      <a:pt x="41" y="71"/>
                      <a:pt x="41" y="71"/>
                    </a:cubicBezTo>
                    <a:cubicBezTo>
                      <a:pt x="41" y="71"/>
                      <a:pt x="41" y="71"/>
                      <a:pt x="41" y="71"/>
                    </a:cubicBezTo>
                    <a:cubicBezTo>
                      <a:pt x="41" y="72"/>
                      <a:pt x="40" y="71"/>
                      <a:pt x="40" y="72"/>
                    </a:cubicBezTo>
                    <a:cubicBezTo>
                      <a:pt x="39" y="72"/>
                      <a:pt x="39" y="72"/>
                      <a:pt x="39" y="72"/>
                    </a:cubicBezTo>
                    <a:cubicBezTo>
                      <a:pt x="39" y="73"/>
                      <a:pt x="39" y="72"/>
                      <a:pt x="39" y="73"/>
                    </a:cubicBezTo>
                    <a:cubicBezTo>
                      <a:pt x="38" y="72"/>
                      <a:pt x="38" y="72"/>
                      <a:pt x="38" y="72"/>
                    </a:cubicBezTo>
                    <a:cubicBezTo>
                      <a:pt x="38" y="72"/>
                      <a:pt x="38" y="74"/>
                      <a:pt x="37" y="73"/>
                    </a:cubicBezTo>
                    <a:cubicBezTo>
                      <a:pt x="37" y="74"/>
                      <a:pt x="36" y="74"/>
                      <a:pt x="37" y="75"/>
                    </a:cubicBezTo>
                    <a:cubicBezTo>
                      <a:pt x="36" y="74"/>
                      <a:pt x="36" y="74"/>
                      <a:pt x="36" y="74"/>
                    </a:cubicBezTo>
                    <a:cubicBezTo>
                      <a:pt x="34" y="76"/>
                      <a:pt x="32" y="77"/>
                      <a:pt x="31" y="79"/>
                    </a:cubicBezTo>
                    <a:cubicBezTo>
                      <a:pt x="31" y="78"/>
                      <a:pt x="31" y="78"/>
                      <a:pt x="31" y="78"/>
                    </a:cubicBezTo>
                    <a:cubicBezTo>
                      <a:pt x="31" y="80"/>
                      <a:pt x="29" y="79"/>
                      <a:pt x="29" y="81"/>
                    </a:cubicBezTo>
                    <a:cubicBezTo>
                      <a:pt x="29" y="81"/>
                      <a:pt x="29" y="81"/>
                      <a:pt x="29" y="81"/>
                    </a:cubicBezTo>
                    <a:cubicBezTo>
                      <a:pt x="28" y="81"/>
                      <a:pt x="28" y="81"/>
                      <a:pt x="28" y="81"/>
                    </a:cubicBezTo>
                    <a:cubicBezTo>
                      <a:pt x="28" y="82"/>
                      <a:pt x="27" y="82"/>
                      <a:pt x="27" y="82"/>
                    </a:cubicBezTo>
                    <a:cubicBezTo>
                      <a:pt x="27" y="82"/>
                      <a:pt x="27" y="82"/>
                      <a:pt x="27" y="82"/>
                    </a:cubicBezTo>
                    <a:cubicBezTo>
                      <a:pt x="27" y="82"/>
                      <a:pt x="27" y="83"/>
                      <a:pt x="26" y="83"/>
                    </a:cubicBezTo>
                    <a:cubicBezTo>
                      <a:pt x="26" y="83"/>
                      <a:pt x="26" y="83"/>
                      <a:pt x="26" y="83"/>
                    </a:cubicBezTo>
                    <a:cubicBezTo>
                      <a:pt x="23" y="84"/>
                      <a:pt x="20" y="85"/>
                      <a:pt x="19" y="88"/>
                    </a:cubicBezTo>
                    <a:cubicBezTo>
                      <a:pt x="19" y="89"/>
                      <a:pt x="18" y="88"/>
                      <a:pt x="18" y="88"/>
                    </a:cubicBezTo>
                    <a:cubicBezTo>
                      <a:pt x="17" y="90"/>
                      <a:pt x="14" y="91"/>
                      <a:pt x="14" y="93"/>
                    </a:cubicBezTo>
                    <a:cubicBezTo>
                      <a:pt x="13" y="95"/>
                      <a:pt x="14" y="97"/>
                      <a:pt x="14" y="97"/>
                    </a:cubicBezTo>
                    <a:cubicBezTo>
                      <a:pt x="16" y="94"/>
                      <a:pt x="19" y="92"/>
                      <a:pt x="23" y="90"/>
                    </a:cubicBezTo>
                    <a:cubicBezTo>
                      <a:pt x="24" y="89"/>
                      <a:pt x="25" y="88"/>
                      <a:pt x="26" y="87"/>
                    </a:cubicBezTo>
                    <a:cubicBezTo>
                      <a:pt x="30" y="84"/>
                      <a:pt x="35" y="83"/>
                      <a:pt x="39" y="79"/>
                    </a:cubicBezTo>
                    <a:cubicBezTo>
                      <a:pt x="39" y="79"/>
                      <a:pt x="39" y="79"/>
                      <a:pt x="39" y="78"/>
                    </a:cubicBezTo>
                    <a:cubicBezTo>
                      <a:pt x="39" y="79"/>
                      <a:pt x="39" y="79"/>
                      <a:pt x="39" y="79"/>
                    </a:cubicBezTo>
                    <a:cubicBezTo>
                      <a:pt x="39" y="78"/>
                      <a:pt x="39" y="78"/>
                      <a:pt x="39" y="78"/>
                    </a:cubicBezTo>
                    <a:cubicBezTo>
                      <a:pt x="39" y="78"/>
                      <a:pt x="39" y="78"/>
                      <a:pt x="39" y="79"/>
                    </a:cubicBezTo>
                    <a:cubicBezTo>
                      <a:pt x="44" y="75"/>
                      <a:pt x="44" y="75"/>
                      <a:pt x="44" y="75"/>
                    </a:cubicBezTo>
                    <a:cubicBezTo>
                      <a:pt x="44" y="75"/>
                      <a:pt x="45" y="75"/>
                      <a:pt x="45" y="74"/>
                    </a:cubicBezTo>
                    <a:cubicBezTo>
                      <a:pt x="45" y="75"/>
                      <a:pt x="45" y="75"/>
                      <a:pt x="45" y="75"/>
                    </a:cubicBezTo>
                    <a:cubicBezTo>
                      <a:pt x="46" y="73"/>
                      <a:pt x="46" y="73"/>
                      <a:pt x="48" y="74"/>
                    </a:cubicBezTo>
                    <a:cubicBezTo>
                      <a:pt x="53" y="72"/>
                      <a:pt x="57" y="69"/>
                      <a:pt x="62" y="67"/>
                    </a:cubicBezTo>
                    <a:cubicBezTo>
                      <a:pt x="67" y="65"/>
                      <a:pt x="72" y="62"/>
                      <a:pt x="77" y="60"/>
                    </a:cubicBezTo>
                    <a:cubicBezTo>
                      <a:pt x="77" y="59"/>
                      <a:pt x="78" y="59"/>
                      <a:pt x="79" y="57"/>
                    </a:cubicBezTo>
                    <a:cubicBezTo>
                      <a:pt x="79" y="58"/>
                      <a:pt x="79" y="58"/>
                      <a:pt x="79" y="58"/>
                    </a:cubicBezTo>
                    <a:cubicBezTo>
                      <a:pt x="80" y="57"/>
                      <a:pt x="80" y="57"/>
                      <a:pt x="81" y="57"/>
                    </a:cubicBezTo>
                    <a:cubicBezTo>
                      <a:pt x="81" y="57"/>
                      <a:pt x="81" y="57"/>
                      <a:pt x="81" y="57"/>
                    </a:cubicBezTo>
                    <a:cubicBezTo>
                      <a:pt x="82" y="46"/>
                      <a:pt x="81" y="54"/>
                      <a:pt x="81" y="52"/>
                    </a:cubicBezTo>
                    <a:close/>
                    <a:moveTo>
                      <a:pt x="77" y="55"/>
                    </a:moveTo>
                    <a:cubicBezTo>
                      <a:pt x="77" y="55"/>
                      <a:pt x="77" y="55"/>
                      <a:pt x="77" y="55"/>
                    </a:cubicBezTo>
                    <a:cubicBezTo>
                      <a:pt x="77" y="55"/>
                      <a:pt x="77" y="55"/>
                      <a:pt x="77" y="55"/>
                    </a:cubicBezTo>
                    <a:cubicBezTo>
                      <a:pt x="77" y="55"/>
                      <a:pt x="77" y="55"/>
                      <a:pt x="77" y="55"/>
                    </a:cubicBezTo>
                    <a:close/>
                  </a:path>
                </a:pathLst>
              </a:custGeom>
              <a:grpFill/>
              <a:ln w="9525">
                <a:noFill/>
                <a:round/>
                <a:headEnd/>
                <a:tailEnd/>
              </a:ln>
            </p:spPr>
            <p:txBody>
              <a:bodyPr vert="horz" wrap="square" lIns="91416" tIns="45708" rIns="91416" bIns="45708" numCol="1" anchor="t" anchorCtr="0" compatLnSpc="1">
                <a:prstTxWarp prst="textNoShape">
                  <a:avLst/>
                </a:prstTxWarp>
              </a:bodyPr>
              <a:lstStyle/>
              <a:p>
                <a:pPr fontAlgn="auto">
                  <a:spcBef>
                    <a:spcPts val="0"/>
                  </a:spcBef>
                  <a:spcAft>
                    <a:spcPts val="0"/>
                  </a:spcAft>
                </a:pPr>
                <a:endParaRPr lang="pl-PL">
                  <a:solidFill>
                    <a:prstClr val="black"/>
                  </a:solidFill>
                  <a:latin typeface="+mn-lt"/>
                  <a:ea typeface="+mn-ea"/>
                </a:endParaRPr>
              </a:p>
            </p:txBody>
          </p:sp>
          <p:sp>
            <p:nvSpPr>
              <p:cNvPr id="96" name="Freeform 101"/>
              <p:cNvSpPr>
                <a:spLocks noEditPoints="1"/>
              </p:cNvSpPr>
              <p:nvPr/>
            </p:nvSpPr>
            <p:spPr bwMode="auto">
              <a:xfrm>
                <a:off x="2557733" y="3411875"/>
                <a:ext cx="1507187" cy="137967"/>
              </a:xfrm>
              <a:custGeom>
                <a:avLst/>
                <a:gdLst/>
                <a:ahLst/>
                <a:cxnLst>
                  <a:cxn ang="0">
                    <a:pos x="407" y="20"/>
                  </a:cxn>
                  <a:cxn ang="0">
                    <a:pos x="334" y="7"/>
                  </a:cxn>
                  <a:cxn ang="0">
                    <a:pos x="268" y="3"/>
                  </a:cxn>
                  <a:cxn ang="0">
                    <a:pos x="239" y="2"/>
                  </a:cxn>
                  <a:cxn ang="0">
                    <a:pos x="212" y="1"/>
                  </a:cxn>
                  <a:cxn ang="0">
                    <a:pos x="163" y="2"/>
                  </a:cxn>
                  <a:cxn ang="0">
                    <a:pos x="131" y="5"/>
                  </a:cxn>
                  <a:cxn ang="0">
                    <a:pos x="84" y="12"/>
                  </a:cxn>
                  <a:cxn ang="0">
                    <a:pos x="60" y="18"/>
                  </a:cxn>
                  <a:cxn ang="0">
                    <a:pos x="29" y="26"/>
                  </a:cxn>
                  <a:cxn ang="0">
                    <a:pos x="15" y="30"/>
                  </a:cxn>
                  <a:cxn ang="0">
                    <a:pos x="4" y="37"/>
                  </a:cxn>
                  <a:cxn ang="0">
                    <a:pos x="3" y="37"/>
                  </a:cxn>
                  <a:cxn ang="0">
                    <a:pos x="13" y="34"/>
                  </a:cxn>
                  <a:cxn ang="0">
                    <a:pos x="26" y="30"/>
                  </a:cxn>
                  <a:cxn ang="0">
                    <a:pos x="42" y="26"/>
                  </a:cxn>
                  <a:cxn ang="0">
                    <a:pos x="43" y="27"/>
                  </a:cxn>
                  <a:cxn ang="0">
                    <a:pos x="54" y="24"/>
                  </a:cxn>
                  <a:cxn ang="0">
                    <a:pos x="55" y="24"/>
                  </a:cxn>
                  <a:cxn ang="0">
                    <a:pos x="59" y="24"/>
                  </a:cxn>
                  <a:cxn ang="0">
                    <a:pos x="69" y="20"/>
                  </a:cxn>
                  <a:cxn ang="0">
                    <a:pos x="75" y="19"/>
                  </a:cxn>
                  <a:cxn ang="0">
                    <a:pos x="79" y="19"/>
                  </a:cxn>
                  <a:cxn ang="0">
                    <a:pos x="87" y="18"/>
                  </a:cxn>
                  <a:cxn ang="0">
                    <a:pos x="93" y="17"/>
                  </a:cxn>
                  <a:cxn ang="0">
                    <a:pos x="99" y="16"/>
                  </a:cxn>
                  <a:cxn ang="0">
                    <a:pos x="106" y="12"/>
                  </a:cxn>
                  <a:cxn ang="0">
                    <a:pos x="108" y="14"/>
                  </a:cxn>
                  <a:cxn ang="0">
                    <a:pos x="132" y="12"/>
                  </a:cxn>
                  <a:cxn ang="0">
                    <a:pos x="141" y="11"/>
                  </a:cxn>
                  <a:cxn ang="0">
                    <a:pos x="151" y="9"/>
                  </a:cxn>
                  <a:cxn ang="0">
                    <a:pos x="174" y="9"/>
                  </a:cxn>
                  <a:cxn ang="0">
                    <a:pos x="185" y="8"/>
                  </a:cxn>
                  <a:cxn ang="0">
                    <a:pos x="189" y="8"/>
                  </a:cxn>
                  <a:cxn ang="0">
                    <a:pos x="192" y="7"/>
                  </a:cxn>
                  <a:cxn ang="0">
                    <a:pos x="200" y="8"/>
                  </a:cxn>
                  <a:cxn ang="0">
                    <a:pos x="208" y="7"/>
                  </a:cxn>
                  <a:cxn ang="0">
                    <a:pos x="228" y="7"/>
                  </a:cxn>
                  <a:cxn ang="0">
                    <a:pos x="238" y="8"/>
                  </a:cxn>
                  <a:cxn ang="0">
                    <a:pos x="253" y="8"/>
                  </a:cxn>
                  <a:cxn ang="0">
                    <a:pos x="263" y="9"/>
                  </a:cxn>
                  <a:cxn ang="0">
                    <a:pos x="264" y="9"/>
                  </a:cxn>
                  <a:cxn ang="0">
                    <a:pos x="276" y="9"/>
                  </a:cxn>
                  <a:cxn ang="0">
                    <a:pos x="294" y="10"/>
                  </a:cxn>
                  <a:cxn ang="0">
                    <a:pos x="301" y="9"/>
                  </a:cxn>
                  <a:cxn ang="0">
                    <a:pos x="310" y="11"/>
                  </a:cxn>
                  <a:cxn ang="0">
                    <a:pos x="325" y="13"/>
                  </a:cxn>
                  <a:cxn ang="0">
                    <a:pos x="343" y="14"/>
                  </a:cxn>
                  <a:cxn ang="0">
                    <a:pos x="354" y="15"/>
                  </a:cxn>
                  <a:cxn ang="0">
                    <a:pos x="386" y="21"/>
                  </a:cxn>
                  <a:cxn ang="0">
                    <a:pos x="396" y="23"/>
                  </a:cxn>
                  <a:cxn ang="0">
                    <a:pos x="426" y="27"/>
                  </a:cxn>
                  <a:cxn ang="0">
                    <a:pos x="440" y="30"/>
                  </a:cxn>
                  <a:cxn ang="0">
                    <a:pos x="496" y="44"/>
                  </a:cxn>
                </a:cxnLst>
                <a:rect l="0" t="0" r="r" b="b"/>
                <a:pathLst>
                  <a:path w="496" h="46">
                    <a:moveTo>
                      <a:pt x="465" y="33"/>
                    </a:moveTo>
                    <a:cubicBezTo>
                      <a:pt x="461" y="32"/>
                      <a:pt x="456" y="31"/>
                      <a:pt x="453" y="30"/>
                    </a:cubicBezTo>
                    <a:cubicBezTo>
                      <a:pt x="439" y="26"/>
                      <a:pt x="424" y="22"/>
                      <a:pt x="410" y="19"/>
                    </a:cubicBezTo>
                    <a:cubicBezTo>
                      <a:pt x="410" y="19"/>
                      <a:pt x="409" y="20"/>
                      <a:pt x="409" y="20"/>
                    </a:cubicBezTo>
                    <a:cubicBezTo>
                      <a:pt x="408" y="19"/>
                      <a:pt x="408" y="19"/>
                      <a:pt x="408" y="19"/>
                    </a:cubicBezTo>
                    <a:cubicBezTo>
                      <a:pt x="407" y="20"/>
                      <a:pt x="407" y="20"/>
                      <a:pt x="407" y="20"/>
                    </a:cubicBezTo>
                    <a:cubicBezTo>
                      <a:pt x="406" y="19"/>
                      <a:pt x="407" y="19"/>
                      <a:pt x="408" y="19"/>
                    </a:cubicBezTo>
                    <a:cubicBezTo>
                      <a:pt x="402" y="18"/>
                      <a:pt x="396" y="17"/>
                      <a:pt x="391" y="16"/>
                    </a:cubicBezTo>
                    <a:cubicBezTo>
                      <a:pt x="390" y="17"/>
                      <a:pt x="388" y="15"/>
                      <a:pt x="387" y="16"/>
                    </a:cubicBezTo>
                    <a:cubicBezTo>
                      <a:pt x="387" y="16"/>
                      <a:pt x="387" y="16"/>
                      <a:pt x="388" y="16"/>
                    </a:cubicBezTo>
                    <a:cubicBezTo>
                      <a:pt x="383" y="15"/>
                      <a:pt x="383" y="15"/>
                      <a:pt x="380" y="14"/>
                    </a:cubicBezTo>
                    <a:cubicBezTo>
                      <a:pt x="364" y="11"/>
                      <a:pt x="349" y="9"/>
                      <a:pt x="334" y="7"/>
                    </a:cubicBezTo>
                    <a:cubicBezTo>
                      <a:pt x="318" y="5"/>
                      <a:pt x="303" y="5"/>
                      <a:pt x="287" y="4"/>
                    </a:cubicBezTo>
                    <a:cubicBezTo>
                      <a:pt x="284" y="5"/>
                      <a:pt x="281" y="4"/>
                      <a:pt x="278" y="5"/>
                    </a:cubicBezTo>
                    <a:cubicBezTo>
                      <a:pt x="278" y="4"/>
                      <a:pt x="278" y="4"/>
                      <a:pt x="278" y="4"/>
                    </a:cubicBezTo>
                    <a:cubicBezTo>
                      <a:pt x="276" y="5"/>
                      <a:pt x="275" y="4"/>
                      <a:pt x="272" y="3"/>
                    </a:cubicBezTo>
                    <a:cubicBezTo>
                      <a:pt x="272" y="4"/>
                      <a:pt x="271" y="3"/>
                      <a:pt x="271" y="4"/>
                    </a:cubicBezTo>
                    <a:cubicBezTo>
                      <a:pt x="270" y="5"/>
                      <a:pt x="269" y="3"/>
                      <a:pt x="268" y="3"/>
                    </a:cubicBezTo>
                    <a:cubicBezTo>
                      <a:pt x="268" y="3"/>
                      <a:pt x="268" y="4"/>
                      <a:pt x="267" y="3"/>
                    </a:cubicBezTo>
                    <a:cubicBezTo>
                      <a:pt x="263" y="4"/>
                      <a:pt x="268" y="3"/>
                      <a:pt x="263" y="2"/>
                    </a:cubicBezTo>
                    <a:cubicBezTo>
                      <a:pt x="256" y="2"/>
                      <a:pt x="248" y="2"/>
                      <a:pt x="241" y="2"/>
                    </a:cubicBezTo>
                    <a:cubicBezTo>
                      <a:pt x="242" y="2"/>
                      <a:pt x="242" y="2"/>
                      <a:pt x="241" y="2"/>
                    </a:cubicBezTo>
                    <a:cubicBezTo>
                      <a:pt x="241" y="1"/>
                      <a:pt x="239" y="3"/>
                      <a:pt x="238" y="2"/>
                    </a:cubicBezTo>
                    <a:cubicBezTo>
                      <a:pt x="238" y="2"/>
                      <a:pt x="239" y="2"/>
                      <a:pt x="239" y="2"/>
                    </a:cubicBezTo>
                    <a:cubicBezTo>
                      <a:pt x="236" y="1"/>
                      <a:pt x="233" y="2"/>
                      <a:pt x="230" y="1"/>
                    </a:cubicBezTo>
                    <a:cubicBezTo>
                      <a:pt x="231" y="1"/>
                      <a:pt x="231" y="1"/>
                      <a:pt x="231" y="1"/>
                    </a:cubicBezTo>
                    <a:cubicBezTo>
                      <a:pt x="228" y="2"/>
                      <a:pt x="224" y="1"/>
                      <a:pt x="222" y="1"/>
                    </a:cubicBezTo>
                    <a:cubicBezTo>
                      <a:pt x="223" y="1"/>
                      <a:pt x="221" y="1"/>
                      <a:pt x="220" y="1"/>
                    </a:cubicBezTo>
                    <a:cubicBezTo>
                      <a:pt x="218" y="2"/>
                      <a:pt x="215" y="0"/>
                      <a:pt x="212" y="1"/>
                    </a:cubicBezTo>
                    <a:cubicBezTo>
                      <a:pt x="212" y="1"/>
                      <a:pt x="212" y="1"/>
                      <a:pt x="212" y="1"/>
                    </a:cubicBezTo>
                    <a:cubicBezTo>
                      <a:pt x="205" y="1"/>
                      <a:pt x="196" y="1"/>
                      <a:pt x="188" y="1"/>
                    </a:cubicBezTo>
                    <a:cubicBezTo>
                      <a:pt x="184" y="2"/>
                      <a:pt x="179" y="1"/>
                      <a:pt x="174" y="1"/>
                    </a:cubicBezTo>
                    <a:cubicBezTo>
                      <a:pt x="173" y="2"/>
                      <a:pt x="173" y="2"/>
                      <a:pt x="173" y="2"/>
                    </a:cubicBezTo>
                    <a:cubicBezTo>
                      <a:pt x="171" y="2"/>
                      <a:pt x="173" y="2"/>
                      <a:pt x="172" y="1"/>
                    </a:cubicBezTo>
                    <a:cubicBezTo>
                      <a:pt x="170" y="2"/>
                      <a:pt x="167" y="2"/>
                      <a:pt x="164" y="2"/>
                    </a:cubicBezTo>
                    <a:cubicBezTo>
                      <a:pt x="163" y="2"/>
                      <a:pt x="162" y="2"/>
                      <a:pt x="163" y="2"/>
                    </a:cubicBezTo>
                    <a:cubicBezTo>
                      <a:pt x="159" y="2"/>
                      <a:pt x="155" y="3"/>
                      <a:pt x="151" y="3"/>
                    </a:cubicBezTo>
                    <a:cubicBezTo>
                      <a:pt x="152" y="4"/>
                      <a:pt x="149" y="4"/>
                      <a:pt x="148" y="4"/>
                    </a:cubicBezTo>
                    <a:cubicBezTo>
                      <a:pt x="147" y="4"/>
                      <a:pt x="147" y="4"/>
                      <a:pt x="147" y="3"/>
                    </a:cubicBezTo>
                    <a:cubicBezTo>
                      <a:pt x="145" y="4"/>
                      <a:pt x="143" y="4"/>
                      <a:pt x="140" y="4"/>
                    </a:cubicBezTo>
                    <a:cubicBezTo>
                      <a:pt x="139" y="4"/>
                      <a:pt x="138" y="5"/>
                      <a:pt x="137" y="5"/>
                    </a:cubicBezTo>
                    <a:cubicBezTo>
                      <a:pt x="136" y="4"/>
                      <a:pt x="133" y="5"/>
                      <a:pt x="131" y="5"/>
                    </a:cubicBezTo>
                    <a:cubicBezTo>
                      <a:pt x="132" y="5"/>
                      <a:pt x="130" y="6"/>
                      <a:pt x="128" y="6"/>
                    </a:cubicBezTo>
                    <a:cubicBezTo>
                      <a:pt x="129" y="5"/>
                      <a:pt x="129" y="5"/>
                      <a:pt x="129" y="5"/>
                    </a:cubicBezTo>
                    <a:cubicBezTo>
                      <a:pt x="123" y="6"/>
                      <a:pt x="115" y="6"/>
                      <a:pt x="109" y="8"/>
                    </a:cubicBezTo>
                    <a:cubicBezTo>
                      <a:pt x="109" y="7"/>
                      <a:pt x="109" y="7"/>
                      <a:pt x="109" y="7"/>
                    </a:cubicBezTo>
                    <a:cubicBezTo>
                      <a:pt x="102" y="9"/>
                      <a:pt x="96" y="9"/>
                      <a:pt x="90" y="11"/>
                    </a:cubicBezTo>
                    <a:cubicBezTo>
                      <a:pt x="88" y="11"/>
                      <a:pt x="85" y="11"/>
                      <a:pt x="84" y="12"/>
                    </a:cubicBezTo>
                    <a:cubicBezTo>
                      <a:pt x="82" y="12"/>
                      <a:pt x="81" y="13"/>
                      <a:pt x="79" y="14"/>
                    </a:cubicBezTo>
                    <a:cubicBezTo>
                      <a:pt x="79" y="14"/>
                      <a:pt x="78" y="13"/>
                      <a:pt x="78" y="13"/>
                    </a:cubicBezTo>
                    <a:cubicBezTo>
                      <a:pt x="75" y="13"/>
                      <a:pt x="72" y="13"/>
                      <a:pt x="70" y="15"/>
                    </a:cubicBezTo>
                    <a:cubicBezTo>
                      <a:pt x="70" y="14"/>
                      <a:pt x="70" y="14"/>
                      <a:pt x="70" y="14"/>
                    </a:cubicBezTo>
                    <a:cubicBezTo>
                      <a:pt x="68" y="15"/>
                      <a:pt x="64" y="17"/>
                      <a:pt x="62" y="17"/>
                    </a:cubicBezTo>
                    <a:cubicBezTo>
                      <a:pt x="61" y="17"/>
                      <a:pt x="59" y="18"/>
                      <a:pt x="60" y="18"/>
                    </a:cubicBezTo>
                    <a:cubicBezTo>
                      <a:pt x="59" y="19"/>
                      <a:pt x="59" y="18"/>
                      <a:pt x="58" y="18"/>
                    </a:cubicBezTo>
                    <a:cubicBezTo>
                      <a:pt x="59" y="17"/>
                      <a:pt x="59" y="17"/>
                      <a:pt x="59" y="17"/>
                    </a:cubicBezTo>
                    <a:cubicBezTo>
                      <a:pt x="53" y="19"/>
                      <a:pt x="49" y="20"/>
                      <a:pt x="43" y="22"/>
                    </a:cubicBezTo>
                    <a:cubicBezTo>
                      <a:pt x="42" y="21"/>
                      <a:pt x="38" y="23"/>
                      <a:pt x="35" y="24"/>
                    </a:cubicBezTo>
                    <a:cubicBezTo>
                      <a:pt x="34" y="25"/>
                      <a:pt x="30" y="25"/>
                      <a:pt x="29" y="26"/>
                    </a:cubicBezTo>
                    <a:cubicBezTo>
                      <a:pt x="29" y="26"/>
                      <a:pt x="29" y="26"/>
                      <a:pt x="29" y="26"/>
                    </a:cubicBezTo>
                    <a:cubicBezTo>
                      <a:pt x="27" y="27"/>
                      <a:pt x="23" y="27"/>
                      <a:pt x="20" y="28"/>
                    </a:cubicBezTo>
                    <a:cubicBezTo>
                      <a:pt x="18" y="29"/>
                      <a:pt x="19" y="29"/>
                      <a:pt x="17" y="30"/>
                    </a:cubicBezTo>
                    <a:cubicBezTo>
                      <a:pt x="17" y="30"/>
                      <a:pt x="17" y="30"/>
                      <a:pt x="17" y="30"/>
                    </a:cubicBezTo>
                    <a:cubicBezTo>
                      <a:pt x="16" y="31"/>
                      <a:pt x="16" y="31"/>
                      <a:pt x="15" y="32"/>
                    </a:cubicBezTo>
                    <a:cubicBezTo>
                      <a:pt x="14" y="32"/>
                      <a:pt x="14" y="33"/>
                      <a:pt x="13" y="33"/>
                    </a:cubicBezTo>
                    <a:cubicBezTo>
                      <a:pt x="14" y="32"/>
                      <a:pt x="14" y="31"/>
                      <a:pt x="15" y="30"/>
                    </a:cubicBezTo>
                    <a:cubicBezTo>
                      <a:pt x="13" y="31"/>
                      <a:pt x="12" y="33"/>
                      <a:pt x="10" y="33"/>
                    </a:cubicBezTo>
                    <a:cubicBezTo>
                      <a:pt x="8" y="33"/>
                      <a:pt x="7" y="34"/>
                      <a:pt x="7" y="34"/>
                    </a:cubicBezTo>
                    <a:cubicBezTo>
                      <a:pt x="8" y="34"/>
                      <a:pt x="6" y="34"/>
                      <a:pt x="7" y="34"/>
                    </a:cubicBezTo>
                    <a:cubicBezTo>
                      <a:pt x="6" y="34"/>
                      <a:pt x="5" y="35"/>
                      <a:pt x="5" y="35"/>
                    </a:cubicBezTo>
                    <a:cubicBezTo>
                      <a:pt x="5" y="35"/>
                      <a:pt x="5" y="35"/>
                      <a:pt x="5" y="35"/>
                    </a:cubicBezTo>
                    <a:cubicBezTo>
                      <a:pt x="5" y="36"/>
                      <a:pt x="4" y="36"/>
                      <a:pt x="4" y="37"/>
                    </a:cubicBezTo>
                    <a:cubicBezTo>
                      <a:pt x="5" y="36"/>
                      <a:pt x="5" y="36"/>
                      <a:pt x="6" y="36"/>
                    </a:cubicBezTo>
                    <a:cubicBezTo>
                      <a:pt x="6" y="36"/>
                      <a:pt x="4" y="37"/>
                      <a:pt x="3" y="37"/>
                    </a:cubicBezTo>
                    <a:cubicBezTo>
                      <a:pt x="2" y="37"/>
                      <a:pt x="4" y="36"/>
                      <a:pt x="3" y="36"/>
                    </a:cubicBezTo>
                    <a:cubicBezTo>
                      <a:pt x="0" y="38"/>
                      <a:pt x="0" y="38"/>
                      <a:pt x="0" y="38"/>
                    </a:cubicBezTo>
                    <a:cubicBezTo>
                      <a:pt x="1" y="38"/>
                      <a:pt x="2" y="38"/>
                      <a:pt x="2" y="38"/>
                    </a:cubicBezTo>
                    <a:cubicBezTo>
                      <a:pt x="3" y="37"/>
                      <a:pt x="3" y="37"/>
                      <a:pt x="3" y="37"/>
                    </a:cubicBezTo>
                    <a:cubicBezTo>
                      <a:pt x="3" y="38"/>
                      <a:pt x="3" y="38"/>
                      <a:pt x="3" y="38"/>
                    </a:cubicBezTo>
                    <a:cubicBezTo>
                      <a:pt x="5" y="37"/>
                      <a:pt x="7" y="37"/>
                      <a:pt x="9" y="35"/>
                    </a:cubicBezTo>
                    <a:cubicBezTo>
                      <a:pt x="8" y="35"/>
                      <a:pt x="8" y="35"/>
                      <a:pt x="8" y="35"/>
                    </a:cubicBezTo>
                    <a:cubicBezTo>
                      <a:pt x="9" y="35"/>
                      <a:pt x="10" y="34"/>
                      <a:pt x="12" y="34"/>
                    </a:cubicBezTo>
                    <a:cubicBezTo>
                      <a:pt x="11" y="34"/>
                      <a:pt x="12" y="34"/>
                      <a:pt x="12" y="34"/>
                    </a:cubicBezTo>
                    <a:cubicBezTo>
                      <a:pt x="13" y="34"/>
                      <a:pt x="13" y="34"/>
                      <a:pt x="13" y="34"/>
                    </a:cubicBezTo>
                    <a:cubicBezTo>
                      <a:pt x="12" y="35"/>
                      <a:pt x="12" y="35"/>
                      <a:pt x="12" y="35"/>
                    </a:cubicBezTo>
                    <a:cubicBezTo>
                      <a:pt x="12" y="34"/>
                      <a:pt x="16" y="33"/>
                      <a:pt x="16" y="33"/>
                    </a:cubicBezTo>
                    <a:cubicBezTo>
                      <a:pt x="16" y="33"/>
                      <a:pt x="16" y="33"/>
                      <a:pt x="16" y="33"/>
                    </a:cubicBezTo>
                    <a:cubicBezTo>
                      <a:pt x="18" y="33"/>
                      <a:pt x="16" y="33"/>
                      <a:pt x="17" y="32"/>
                    </a:cubicBezTo>
                    <a:cubicBezTo>
                      <a:pt x="18" y="32"/>
                      <a:pt x="18" y="33"/>
                      <a:pt x="19" y="33"/>
                    </a:cubicBezTo>
                    <a:cubicBezTo>
                      <a:pt x="21" y="32"/>
                      <a:pt x="24" y="30"/>
                      <a:pt x="26" y="30"/>
                    </a:cubicBezTo>
                    <a:cubicBezTo>
                      <a:pt x="28" y="30"/>
                      <a:pt x="30" y="29"/>
                      <a:pt x="31" y="28"/>
                    </a:cubicBezTo>
                    <a:cubicBezTo>
                      <a:pt x="33" y="27"/>
                      <a:pt x="32" y="29"/>
                      <a:pt x="33" y="28"/>
                    </a:cubicBezTo>
                    <a:cubicBezTo>
                      <a:pt x="33" y="28"/>
                      <a:pt x="33" y="29"/>
                      <a:pt x="34" y="29"/>
                    </a:cubicBezTo>
                    <a:cubicBezTo>
                      <a:pt x="34" y="28"/>
                      <a:pt x="37" y="28"/>
                      <a:pt x="35" y="28"/>
                    </a:cubicBezTo>
                    <a:cubicBezTo>
                      <a:pt x="37" y="27"/>
                      <a:pt x="40" y="26"/>
                      <a:pt x="42" y="25"/>
                    </a:cubicBezTo>
                    <a:cubicBezTo>
                      <a:pt x="42" y="26"/>
                      <a:pt x="42" y="26"/>
                      <a:pt x="42" y="26"/>
                    </a:cubicBezTo>
                    <a:cubicBezTo>
                      <a:pt x="43" y="26"/>
                      <a:pt x="45" y="25"/>
                      <a:pt x="47" y="24"/>
                    </a:cubicBezTo>
                    <a:cubicBezTo>
                      <a:pt x="47" y="24"/>
                      <a:pt x="46" y="24"/>
                      <a:pt x="46" y="23"/>
                    </a:cubicBezTo>
                    <a:cubicBezTo>
                      <a:pt x="48" y="23"/>
                      <a:pt x="48" y="23"/>
                      <a:pt x="48" y="23"/>
                    </a:cubicBezTo>
                    <a:cubicBezTo>
                      <a:pt x="48" y="23"/>
                      <a:pt x="48" y="24"/>
                      <a:pt x="50" y="24"/>
                    </a:cubicBezTo>
                    <a:cubicBezTo>
                      <a:pt x="50" y="25"/>
                      <a:pt x="47" y="24"/>
                      <a:pt x="48" y="25"/>
                    </a:cubicBezTo>
                    <a:cubicBezTo>
                      <a:pt x="47" y="26"/>
                      <a:pt x="44" y="27"/>
                      <a:pt x="43" y="27"/>
                    </a:cubicBezTo>
                    <a:cubicBezTo>
                      <a:pt x="42" y="28"/>
                      <a:pt x="45" y="26"/>
                      <a:pt x="44" y="27"/>
                    </a:cubicBezTo>
                    <a:cubicBezTo>
                      <a:pt x="46" y="27"/>
                      <a:pt x="46" y="26"/>
                      <a:pt x="49" y="25"/>
                    </a:cubicBezTo>
                    <a:cubicBezTo>
                      <a:pt x="49" y="25"/>
                      <a:pt x="48" y="25"/>
                      <a:pt x="49" y="25"/>
                    </a:cubicBezTo>
                    <a:cubicBezTo>
                      <a:pt x="51" y="23"/>
                      <a:pt x="52" y="25"/>
                      <a:pt x="52" y="25"/>
                    </a:cubicBezTo>
                    <a:cubicBezTo>
                      <a:pt x="51" y="25"/>
                      <a:pt x="51" y="25"/>
                      <a:pt x="51" y="25"/>
                    </a:cubicBezTo>
                    <a:cubicBezTo>
                      <a:pt x="53" y="25"/>
                      <a:pt x="53" y="24"/>
                      <a:pt x="54" y="24"/>
                    </a:cubicBezTo>
                    <a:cubicBezTo>
                      <a:pt x="55" y="25"/>
                      <a:pt x="52" y="25"/>
                      <a:pt x="52" y="25"/>
                    </a:cubicBezTo>
                    <a:cubicBezTo>
                      <a:pt x="53" y="26"/>
                      <a:pt x="53" y="26"/>
                      <a:pt x="53" y="26"/>
                    </a:cubicBezTo>
                    <a:cubicBezTo>
                      <a:pt x="55" y="26"/>
                      <a:pt x="53" y="25"/>
                      <a:pt x="56" y="25"/>
                    </a:cubicBezTo>
                    <a:cubicBezTo>
                      <a:pt x="56" y="25"/>
                      <a:pt x="56" y="25"/>
                      <a:pt x="56" y="25"/>
                    </a:cubicBezTo>
                    <a:cubicBezTo>
                      <a:pt x="57" y="25"/>
                      <a:pt x="57" y="25"/>
                      <a:pt x="57" y="25"/>
                    </a:cubicBezTo>
                    <a:cubicBezTo>
                      <a:pt x="57" y="24"/>
                      <a:pt x="56" y="24"/>
                      <a:pt x="55" y="24"/>
                    </a:cubicBezTo>
                    <a:cubicBezTo>
                      <a:pt x="56" y="23"/>
                      <a:pt x="56" y="24"/>
                      <a:pt x="58" y="23"/>
                    </a:cubicBezTo>
                    <a:cubicBezTo>
                      <a:pt x="59" y="22"/>
                      <a:pt x="57" y="23"/>
                      <a:pt x="57" y="23"/>
                    </a:cubicBezTo>
                    <a:cubicBezTo>
                      <a:pt x="57" y="22"/>
                      <a:pt x="58" y="22"/>
                      <a:pt x="59" y="22"/>
                    </a:cubicBezTo>
                    <a:cubicBezTo>
                      <a:pt x="61" y="21"/>
                      <a:pt x="60" y="22"/>
                      <a:pt x="61" y="22"/>
                    </a:cubicBezTo>
                    <a:cubicBezTo>
                      <a:pt x="61" y="22"/>
                      <a:pt x="59" y="23"/>
                      <a:pt x="59" y="22"/>
                    </a:cubicBezTo>
                    <a:cubicBezTo>
                      <a:pt x="58" y="23"/>
                      <a:pt x="61" y="23"/>
                      <a:pt x="59" y="24"/>
                    </a:cubicBezTo>
                    <a:cubicBezTo>
                      <a:pt x="61" y="24"/>
                      <a:pt x="61" y="24"/>
                      <a:pt x="61" y="23"/>
                    </a:cubicBezTo>
                    <a:cubicBezTo>
                      <a:pt x="61" y="23"/>
                      <a:pt x="62" y="23"/>
                      <a:pt x="61" y="22"/>
                    </a:cubicBezTo>
                    <a:cubicBezTo>
                      <a:pt x="63" y="20"/>
                      <a:pt x="63" y="23"/>
                      <a:pt x="66" y="22"/>
                    </a:cubicBezTo>
                    <a:cubicBezTo>
                      <a:pt x="65" y="21"/>
                      <a:pt x="69" y="20"/>
                      <a:pt x="67" y="19"/>
                    </a:cubicBezTo>
                    <a:cubicBezTo>
                      <a:pt x="67" y="19"/>
                      <a:pt x="68" y="19"/>
                      <a:pt x="69" y="19"/>
                    </a:cubicBezTo>
                    <a:cubicBezTo>
                      <a:pt x="68" y="20"/>
                      <a:pt x="70" y="19"/>
                      <a:pt x="69" y="20"/>
                    </a:cubicBezTo>
                    <a:cubicBezTo>
                      <a:pt x="70" y="20"/>
                      <a:pt x="70" y="20"/>
                      <a:pt x="70" y="20"/>
                    </a:cubicBezTo>
                    <a:cubicBezTo>
                      <a:pt x="68" y="21"/>
                      <a:pt x="68" y="21"/>
                      <a:pt x="68" y="21"/>
                    </a:cubicBezTo>
                    <a:cubicBezTo>
                      <a:pt x="70" y="21"/>
                      <a:pt x="71" y="21"/>
                      <a:pt x="72" y="21"/>
                    </a:cubicBezTo>
                    <a:cubicBezTo>
                      <a:pt x="73" y="21"/>
                      <a:pt x="71" y="21"/>
                      <a:pt x="73" y="20"/>
                    </a:cubicBezTo>
                    <a:cubicBezTo>
                      <a:pt x="72" y="21"/>
                      <a:pt x="73" y="21"/>
                      <a:pt x="74" y="21"/>
                    </a:cubicBezTo>
                    <a:cubicBezTo>
                      <a:pt x="73" y="21"/>
                      <a:pt x="74" y="20"/>
                      <a:pt x="75" y="19"/>
                    </a:cubicBezTo>
                    <a:cubicBezTo>
                      <a:pt x="76" y="19"/>
                      <a:pt x="77" y="20"/>
                      <a:pt x="77" y="20"/>
                    </a:cubicBezTo>
                    <a:cubicBezTo>
                      <a:pt x="76" y="21"/>
                      <a:pt x="76" y="21"/>
                      <a:pt x="76" y="21"/>
                    </a:cubicBezTo>
                    <a:cubicBezTo>
                      <a:pt x="77" y="20"/>
                      <a:pt x="76" y="21"/>
                      <a:pt x="77" y="20"/>
                    </a:cubicBezTo>
                    <a:cubicBezTo>
                      <a:pt x="78" y="19"/>
                      <a:pt x="78" y="19"/>
                      <a:pt x="78" y="19"/>
                    </a:cubicBezTo>
                    <a:cubicBezTo>
                      <a:pt x="79" y="18"/>
                      <a:pt x="80" y="19"/>
                      <a:pt x="80" y="19"/>
                    </a:cubicBezTo>
                    <a:cubicBezTo>
                      <a:pt x="79" y="19"/>
                      <a:pt x="79" y="19"/>
                      <a:pt x="79" y="19"/>
                    </a:cubicBezTo>
                    <a:cubicBezTo>
                      <a:pt x="81" y="19"/>
                      <a:pt x="80" y="20"/>
                      <a:pt x="81" y="20"/>
                    </a:cubicBezTo>
                    <a:cubicBezTo>
                      <a:pt x="82" y="19"/>
                      <a:pt x="82" y="19"/>
                      <a:pt x="82" y="19"/>
                    </a:cubicBezTo>
                    <a:cubicBezTo>
                      <a:pt x="82" y="19"/>
                      <a:pt x="82" y="19"/>
                      <a:pt x="82" y="20"/>
                    </a:cubicBezTo>
                    <a:cubicBezTo>
                      <a:pt x="82" y="19"/>
                      <a:pt x="83" y="19"/>
                      <a:pt x="84" y="19"/>
                    </a:cubicBezTo>
                    <a:cubicBezTo>
                      <a:pt x="84" y="19"/>
                      <a:pt x="84" y="19"/>
                      <a:pt x="84" y="19"/>
                    </a:cubicBezTo>
                    <a:cubicBezTo>
                      <a:pt x="85" y="19"/>
                      <a:pt x="86" y="18"/>
                      <a:pt x="87" y="18"/>
                    </a:cubicBezTo>
                    <a:cubicBezTo>
                      <a:pt x="86" y="18"/>
                      <a:pt x="86" y="19"/>
                      <a:pt x="84" y="18"/>
                    </a:cubicBezTo>
                    <a:cubicBezTo>
                      <a:pt x="83" y="18"/>
                      <a:pt x="85" y="18"/>
                      <a:pt x="86" y="17"/>
                    </a:cubicBezTo>
                    <a:cubicBezTo>
                      <a:pt x="86" y="18"/>
                      <a:pt x="88" y="17"/>
                      <a:pt x="89" y="17"/>
                    </a:cubicBezTo>
                    <a:cubicBezTo>
                      <a:pt x="90" y="18"/>
                      <a:pt x="90" y="18"/>
                      <a:pt x="90" y="18"/>
                    </a:cubicBezTo>
                    <a:cubicBezTo>
                      <a:pt x="90" y="17"/>
                      <a:pt x="90" y="17"/>
                      <a:pt x="90" y="17"/>
                    </a:cubicBezTo>
                    <a:cubicBezTo>
                      <a:pt x="91" y="18"/>
                      <a:pt x="92" y="16"/>
                      <a:pt x="93" y="17"/>
                    </a:cubicBezTo>
                    <a:cubicBezTo>
                      <a:pt x="93" y="17"/>
                      <a:pt x="93" y="17"/>
                      <a:pt x="94" y="18"/>
                    </a:cubicBezTo>
                    <a:cubicBezTo>
                      <a:pt x="93" y="17"/>
                      <a:pt x="95" y="16"/>
                      <a:pt x="95" y="16"/>
                    </a:cubicBezTo>
                    <a:cubicBezTo>
                      <a:pt x="97" y="16"/>
                      <a:pt x="95" y="17"/>
                      <a:pt x="95" y="17"/>
                    </a:cubicBezTo>
                    <a:cubicBezTo>
                      <a:pt x="96" y="17"/>
                      <a:pt x="98" y="17"/>
                      <a:pt x="98" y="16"/>
                    </a:cubicBezTo>
                    <a:cubicBezTo>
                      <a:pt x="97" y="16"/>
                      <a:pt x="98" y="16"/>
                      <a:pt x="98" y="15"/>
                    </a:cubicBezTo>
                    <a:cubicBezTo>
                      <a:pt x="100" y="15"/>
                      <a:pt x="98" y="16"/>
                      <a:pt x="99" y="16"/>
                    </a:cubicBezTo>
                    <a:cubicBezTo>
                      <a:pt x="100" y="16"/>
                      <a:pt x="101" y="15"/>
                      <a:pt x="100" y="15"/>
                    </a:cubicBezTo>
                    <a:cubicBezTo>
                      <a:pt x="101" y="15"/>
                      <a:pt x="102" y="14"/>
                      <a:pt x="103" y="14"/>
                    </a:cubicBezTo>
                    <a:cubicBezTo>
                      <a:pt x="104" y="15"/>
                      <a:pt x="101" y="15"/>
                      <a:pt x="102" y="15"/>
                    </a:cubicBezTo>
                    <a:cubicBezTo>
                      <a:pt x="104" y="15"/>
                      <a:pt x="103" y="13"/>
                      <a:pt x="105" y="13"/>
                    </a:cubicBezTo>
                    <a:cubicBezTo>
                      <a:pt x="104" y="13"/>
                      <a:pt x="105" y="12"/>
                      <a:pt x="106" y="11"/>
                    </a:cubicBezTo>
                    <a:cubicBezTo>
                      <a:pt x="108" y="11"/>
                      <a:pt x="105" y="12"/>
                      <a:pt x="106" y="12"/>
                    </a:cubicBezTo>
                    <a:cubicBezTo>
                      <a:pt x="107" y="12"/>
                      <a:pt x="107" y="12"/>
                      <a:pt x="107" y="12"/>
                    </a:cubicBezTo>
                    <a:cubicBezTo>
                      <a:pt x="108" y="13"/>
                      <a:pt x="104" y="14"/>
                      <a:pt x="106" y="15"/>
                    </a:cubicBezTo>
                    <a:cubicBezTo>
                      <a:pt x="107" y="14"/>
                      <a:pt x="107" y="14"/>
                      <a:pt x="107" y="14"/>
                    </a:cubicBezTo>
                    <a:cubicBezTo>
                      <a:pt x="106" y="14"/>
                      <a:pt x="106" y="15"/>
                      <a:pt x="107" y="15"/>
                    </a:cubicBezTo>
                    <a:cubicBezTo>
                      <a:pt x="107" y="14"/>
                      <a:pt x="109" y="15"/>
                      <a:pt x="109" y="15"/>
                    </a:cubicBezTo>
                    <a:cubicBezTo>
                      <a:pt x="109" y="14"/>
                      <a:pt x="108" y="15"/>
                      <a:pt x="108" y="14"/>
                    </a:cubicBezTo>
                    <a:cubicBezTo>
                      <a:pt x="110" y="14"/>
                      <a:pt x="110" y="13"/>
                      <a:pt x="112" y="13"/>
                    </a:cubicBezTo>
                    <a:cubicBezTo>
                      <a:pt x="111" y="14"/>
                      <a:pt x="112" y="14"/>
                      <a:pt x="112" y="14"/>
                    </a:cubicBezTo>
                    <a:cubicBezTo>
                      <a:pt x="113" y="15"/>
                      <a:pt x="112" y="14"/>
                      <a:pt x="113" y="14"/>
                    </a:cubicBezTo>
                    <a:cubicBezTo>
                      <a:pt x="113" y="14"/>
                      <a:pt x="113" y="14"/>
                      <a:pt x="113" y="14"/>
                    </a:cubicBezTo>
                    <a:cubicBezTo>
                      <a:pt x="118" y="14"/>
                      <a:pt x="124" y="13"/>
                      <a:pt x="128" y="11"/>
                    </a:cubicBezTo>
                    <a:cubicBezTo>
                      <a:pt x="128" y="12"/>
                      <a:pt x="130" y="12"/>
                      <a:pt x="132" y="12"/>
                    </a:cubicBezTo>
                    <a:cubicBezTo>
                      <a:pt x="131" y="12"/>
                      <a:pt x="132" y="11"/>
                      <a:pt x="133" y="11"/>
                    </a:cubicBezTo>
                    <a:cubicBezTo>
                      <a:pt x="134" y="12"/>
                      <a:pt x="134" y="12"/>
                      <a:pt x="134" y="12"/>
                    </a:cubicBezTo>
                    <a:cubicBezTo>
                      <a:pt x="135" y="12"/>
                      <a:pt x="137" y="11"/>
                      <a:pt x="138" y="11"/>
                    </a:cubicBezTo>
                    <a:cubicBezTo>
                      <a:pt x="139" y="11"/>
                      <a:pt x="139" y="11"/>
                      <a:pt x="139" y="11"/>
                    </a:cubicBezTo>
                    <a:cubicBezTo>
                      <a:pt x="140" y="11"/>
                      <a:pt x="140" y="11"/>
                      <a:pt x="140" y="10"/>
                    </a:cubicBezTo>
                    <a:cubicBezTo>
                      <a:pt x="141" y="11"/>
                      <a:pt x="141" y="11"/>
                      <a:pt x="141" y="11"/>
                    </a:cubicBezTo>
                    <a:cubicBezTo>
                      <a:pt x="141" y="10"/>
                      <a:pt x="141" y="10"/>
                      <a:pt x="141" y="10"/>
                    </a:cubicBezTo>
                    <a:cubicBezTo>
                      <a:pt x="142" y="10"/>
                      <a:pt x="144" y="10"/>
                      <a:pt x="144" y="11"/>
                    </a:cubicBezTo>
                    <a:cubicBezTo>
                      <a:pt x="144" y="11"/>
                      <a:pt x="145" y="10"/>
                      <a:pt x="144" y="10"/>
                    </a:cubicBezTo>
                    <a:cubicBezTo>
                      <a:pt x="145" y="11"/>
                      <a:pt x="149" y="10"/>
                      <a:pt x="151" y="10"/>
                    </a:cubicBezTo>
                    <a:cubicBezTo>
                      <a:pt x="150" y="10"/>
                      <a:pt x="150" y="10"/>
                      <a:pt x="150" y="9"/>
                    </a:cubicBezTo>
                    <a:cubicBezTo>
                      <a:pt x="150" y="8"/>
                      <a:pt x="150" y="9"/>
                      <a:pt x="151" y="9"/>
                    </a:cubicBezTo>
                    <a:cubicBezTo>
                      <a:pt x="151" y="9"/>
                      <a:pt x="152" y="9"/>
                      <a:pt x="151" y="10"/>
                    </a:cubicBezTo>
                    <a:cubicBezTo>
                      <a:pt x="154" y="11"/>
                      <a:pt x="158" y="9"/>
                      <a:pt x="162" y="9"/>
                    </a:cubicBezTo>
                    <a:cubicBezTo>
                      <a:pt x="162" y="9"/>
                      <a:pt x="162" y="9"/>
                      <a:pt x="163" y="9"/>
                    </a:cubicBezTo>
                    <a:cubicBezTo>
                      <a:pt x="165" y="10"/>
                      <a:pt x="168" y="9"/>
                      <a:pt x="170" y="9"/>
                    </a:cubicBezTo>
                    <a:cubicBezTo>
                      <a:pt x="170" y="8"/>
                      <a:pt x="170" y="7"/>
                      <a:pt x="172" y="7"/>
                    </a:cubicBezTo>
                    <a:cubicBezTo>
                      <a:pt x="173" y="7"/>
                      <a:pt x="172" y="8"/>
                      <a:pt x="174" y="9"/>
                    </a:cubicBezTo>
                    <a:cubicBezTo>
                      <a:pt x="174" y="8"/>
                      <a:pt x="176" y="8"/>
                      <a:pt x="176" y="8"/>
                    </a:cubicBezTo>
                    <a:cubicBezTo>
                      <a:pt x="176" y="8"/>
                      <a:pt x="176" y="8"/>
                      <a:pt x="176" y="8"/>
                    </a:cubicBezTo>
                    <a:cubicBezTo>
                      <a:pt x="177" y="8"/>
                      <a:pt x="178" y="8"/>
                      <a:pt x="179" y="8"/>
                    </a:cubicBezTo>
                    <a:cubicBezTo>
                      <a:pt x="179" y="8"/>
                      <a:pt x="179" y="8"/>
                      <a:pt x="179" y="8"/>
                    </a:cubicBezTo>
                    <a:cubicBezTo>
                      <a:pt x="180" y="8"/>
                      <a:pt x="181" y="8"/>
                      <a:pt x="182" y="8"/>
                    </a:cubicBezTo>
                    <a:cubicBezTo>
                      <a:pt x="182" y="8"/>
                      <a:pt x="184" y="8"/>
                      <a:pt x="185" y="8"/>
                    </a:cubicBezTo>
                    <a:cubicBezTo>
                      <a:pt x="185" y="8"/>
                      <a:pt x="185" y="8"/>
                      <a:pt x="185" y="8"/>
                    </a:cubicBezTo>
                    <a:cubicBezTo>
                      <a:pt x="185" y="7"/>
                      <a:pt x="185" y="7"/>
                      <a:pt x="185" y="7"/>
                    </a:cubicBezTo>
                    <a:cubicBezTo>
                      <a:pt x="187" y="8"/>
                      <a:pt x="187" y="8"/>
                      <a:pt x="187" y="8"/>
                    </a:cubicBezTo>
                    <a:cubicBezTo>
                      <a:pt x="186" y="8"/>
                      <a:pt x="186" y="8"/>
                      <a:pt x="186" y="8"/>
                    </a:cubicBezTo>
                    <a:cubicBezTo>
                      <a:pt x="187" y="8"/>
                      <a:pt x="186" y="8"/>
                      <a:pt x="187" y="7"/>
                    </a:cubicBezTo>
                    <a:cubicBezTo>
                      <a:pt x="188" y="7"/>
                      <a:pt x="188" y="7"/>
                      <a:pt x="189" y="8"/>
                    </a:cubicBezTo>
                    <a:cubicBezTo>
                      <a:pt x="188" y="8"/>
                      <a:pt x="188" y="8"/>
                      <a:pt x="188" y="8"/>
                    </a:cubicBezTo>
                    <a:cubicBezTo>
                      <a:pt x="187" y="8"/>
                      <a:pt x="189" y="8"/>
                      <a:pt x="189" y="8"/>
                    </a:cubicBezTo>
                    <a:cubicBezTo>
                      <a:pt x="189" y="8"/>
                      <a:pt x="189" y="7"/>
                      <a:pt x="190" y="8"/>
                    </a:cubicBezTo>
                    <a:cubicBezTo>
                      <a:pt x="191" y="8"/>
                      <a:pt x="193" y="7"/>
                      <a:pt x="192" y="8"/>
                    </a:cubicBezTo>
                    <a:cubicBezTo>
                      <a:pt x="193" y="8"/>
                      <a:pt x="194" y="8"/>
                      <a:pt x="194" y="7"/>
                    </a:cubicBezTo>
                    <a:cubicBezTo>
                      <a:pt x="194" y="7"/>
                      <a:pt x="192" y="7"/>
                      <a:pt x="192" y="7"/>
                    </a:cubicBezTo>
                    <a:cubicBezTo>
                      <a:pt x="193" y="7"/>
                      <a:pt x="194" y="7"/>
                      <a:pt x="194" y="7"/>
                    </a:cubicBezTo>
                    <a:cubicBezTo>
                      <a:pt x="194" y="7"/>
                      <a:pt x="194" y="7"/>
                      <a:pt x="194" y="7"/>
                    </a:cubicBezTo>
                    <a:cubicBezTo>
                      <a:pt x="194" y="7"/>
                      <a:pt x="196" y="7"/>
                      <a:pt x="195" y="6"/>
                    </a:cubicBezTo>
                    <a:cubicBezTo>
                      <a:pt x="196" y="7"/>
                      <a:pt x="196" y="7"/>
                      <a:pt x="196" y="7"/>
                    </a:cubicBezTo>
                    <a:cubicBezTo>
                      <a:pt x="197" y="7"/>
                      <a:pt x="198" y="7"/>
                      <a:pt x="199" y="7"/>
                    </a:cubicBezTo>
                    <a:cubicBezTo>
                      <a:pt x="199" y="7"/>
                      <a:pt x="198" y="8"/>
                      <a:pt x="200" y="8"/>
                    </a:cubicBezTo>
                    <a:cubicBezTo>
                      <a:pt x="202" y="7"/>
                      <a:pt x="202" y="7"/>
                      <a:pt x="202" y="7"/>
                    </a:cubicBezTo>
                    <a:cubicBezTo>
                      <a:pt x="203" y="7"/>
                      <a:pt x="203" y="7"/>
                      <a:pt x="203" y="8"/>
                    </a:cubicBezTo>
                    <a:cubicBezTo>
                      <a:pt x="206" y="8"/>
                      <a:pt x="206" y="6"/>
                      <a:pt x="208" y="7"/>
                    </a:cubicBezTo>
                    <a:cubicBezTo>
                      <a:pt x="207" y="7"/>
                      <a:pt x="208" y="7"/>
                      <a:pt x="209" y="8"/>
                    </a:cubicBezTo>
                    <a:cubicBezTo>
                      <a:pt x="209" y="7"/>
                      <a:pt x="209" y="7"/>
                      <a:pt x="209" y="7"/>
                    </a:cubicBezTo>
                    <a:cubicBezTo>
                      <a:pt x="209" y="7"/>
                      <a:pt x="209" y="8"/>
                      <a:pt x="208" y="7"/>
                    </a:cubicBezTo>
                    <a:cubicBezTo>
                      <a:pt x="208" y="7"/>
                      <a:pt x="209" y="7"/>
                      <a:pt x="209" y="7"/>
                    </a:cubicBezTo>
                    <a:cubicBezTo>
                      <a:pt x="211" y="8"/>
                      <a:pt x="216" y="7"/>
                      <a:pt x="219" y="8"/>
                    </a:cubicBezTo>
                    <a:cubicBezTo>
                      <a:pt x="219" y="7"/>
                      <a:pt x="221" y="8"/>
                      <a:pt x="222" y="7"/>
                    </a:cubicBezTo>
                    <a:cubicBezTo>
                      <a:pt x="221" y="8"/>
                      <a:pt x="223" y="7"/>
                      <a:pt x="224" y="8"/>
                    </a:cubicBezTo>
                    <a:cubicBezTo>
                      <a:pt x="224" y="7"/>
                      <a:pt x="224" y="7"/>
                      <a:pt x="224" y="7"/>
                    </a:cubicBezTo>
                    <a:cubicBezTo>
                      <a:pt x="226" y="8"/>
                      <a:pt x="227" y="6"/>
                      <a:pt x="228" y="7"/>
                    </a:cubicBezTo>
                    <a:cubicBezTo>
                      <a:pt x="230" y="7"/>
                      <a:pt x="228" y="7"/>
                      <a:pt x="228" y="8"/>
                    </a:cubicBezTo>
                    <a:cubicBezTo>
                      <a:pt x="229" y="9"/>
                      <a:pt x="232" y="7"/>
                      <a:pt x="233" y="8"/>
                    </a:cubicBezTo>
                    <a:cubicBezTo>
                      <a:pt x="233" y="8"/>
                      <a:pt x="233" y="7"/>
                      <a:pt x="234" y="7"/>
                    </a:cubicBezTo>
                    <a:cubicBezTo>
                      <a:pt x="235" y="7"/>
                      <a:pt x="237" y="8"/>
                      <a:pt x="237" y="8"/>
                    </a:cubicBezTo>
                    <a:cubicBezTo>
                      <a:pt x="238" y="8"/>
                      <a:pt x="238" y="7"/>
                      <a:pt x="239" y="8"/>
                    </a:cubicBezTo>
                    <a:cubicBezTo>
                      <a:pt x="239" y="8"/>
                      <a:pt x="239" y="8"/>
                      <a:pt x="238" y="8"/>
                    </a:cubicBezTo>
                    <a:cubicBezTo>
                      <a:pt x="240" y="8"/>
                      <a:pt x="241" y="8"/>
                      <a:pt x="243" y="8"/>
                    </a:cubicBezTo>
                    <a:cubicBezTo>
                      <a:pt x="243" y="8"/>
                      <a:pt x="246" y="8"/>
                      <a:pt x="248" y="9"/>
                    </a:cubicBezTo>
                    <a:cubicBezTo>
                      <a:pt x="249" y="8"/>
                      <a:pt x="251" y="9"/>
                      <a:pt x="251" y="8"/>
                    </a:cubicBezTo>
                    <a:cubicBezTo>
                      <a:pt x="251" y="8"/>
                      <a:pt x="251" y="8"/>
                      <a:pt x="251" y="8"/>
                    </a:cubicBezTo>
                    <a:cubicBezTo>
                      <a:pt x="252" y="8"/>
                      <a:pt x="252" y="7"/>
                      <a:pt x="253" y="7"/>
                    </a:cubicBezTo>
                    <a:cubicBezTo>
                      <a:pt x="253" y="8"/>
                      <a:pt x="253" y="8"/>
                      <a:pt x="253" y="8"/>
                    </a:cubicBezTo>
                    <a:cubicBezTo>
                      <a:pt x="253" y="9"/>
                      <a:pt x="255" y="8"/>
                      <a:pt x="256" y="9"/>
                    </a:cubicBezTo>
                    <a:cubicBezTo>
                      <a:pt x="255" y="8"/>
                      <a:pt x="257" y="9"/>
                      <a:pt x="257" y="8"/>
                    </a:cubicBezTo>
                    <a:cubicBezTo>
                      <a:pt x="258" y="8"/>
                      <a:pt x="258" y="8"/>
                      <a:pt x="258" y="8"/>
                    </a:cubicBezTo>
                    <a:cubicBezTo>
                      <a:pt x="259" y="8"/>
                      <a:pt x="258" y="8"/>
                      <a:pt x="260" y="8"/>
                    </a:cubicBezTo>
                    <a:cubicBezTo>
                      <a:pt x="261" y="8"/>
                      <a:pt x="260" y="9"/>
                      <a:pt x="260" y="8"/>
                    </a:cubicBezTo>
                    <a:cubicBezTo>
                      <a:pt x="261" y="9"/>
                      <a:pt x="262" y="9"/>
                      <a:pt x="263" y="9"/>
                    </a:cubicBezTo>
                    <a:cubicBezTo>
                      <a:pt x="262" y="9"/>
                      <a:pt x="262" y="9"/>
                      <a:pt x="263" y="8"/>
                    </a:cubicBezTo>
                    <a:cubicBezTo>
                      <a:pt x="263" y="9"/>
                      <a:pt x="263" y="9"/>
                      <a:pt x="263" y="9"/>
                    </a:cubicBezTo>
                    <a:cubicBezTo>
                      <a:pt x="263" y="9"/>
                      <a:pt x="264" y="9"/>
                      <a:pt x="264" y="9"/>
                    </a:cubicBezTo>
                    <a:cubicBezTo>
                      <a:pt x="264" y="9"/>
                      <a:pt x="264" y="9"/>
                      <a:pt x="264" y="9"/>
                    </a:cubicBezTo>
                    <a:cubicBezTo>
                      <a:pt x="264" y="9"/>
                      <a:pt x="263" y="9"/>
                      <a:pt x="263" y="9"/>
                    </a:cubicBezTo>
                    <a:cubicBezTo>
                      <a:pt x="263" y="9"/>
                      <a:pt x="264" y="9"/>
                      <a:pt x="264" y="9"/>
                    </a:cubicBezTo>
                    <a:cubicBezTo>
                      <a:pt x="264" y="9"/>
                      <a:pt x="264" y="9"/>
                      <a:pt x="264" y="9"/>
                    </a:cubicBezTo>
                    <a:cubicBezTo>
                      <a:pt x="264" y="9"/>
                      <a:pt x="265" y="9"/>
                      <a:pt x="265" y="9"/>
                    </a:cubicBezTo>
                    <a:cubicBezTo>
                      <a:pt x="265" y="9"/>
                      <a:pt x="265" y="9"/>
                      <a:pt x="265" y="9"/>
                    </a:cubicBezTo>
                    <a:cubicBezTo>
                      <a:pt x="265" y="10"/>
                      <a:pt x="267" y="9"/>
                      <a:pt x="267" y="9"/>
                    </a:cubicBezTo>
                    <a:cubicBezTo>
                      <a:pt x="270" y="9"/>
                      <a:pt x="274" y="9"/>
                      <a:pt x="276" y="9"/>
                    </a:cubicBezTo>
                    <a:cubicBezTo>
                      <a:pt x="276" y="9"/>
                      <a:pt x="276" y="9"/>
                      <a:pt x="276" y="9"/>
                    </a:cubicBezTo>
                    <a:cubicBezTo>
                      <a:pt x="277" y="9"/>
                      <a:pt x="278" y="9"/>
                      <a:pt x="278" y="9"/>
                    </a:cubicBezTo>
                    <a:cubicBezTo>
                      <a:pt x="279" y="9"/>
                      <a:pt x="279" y="9"/>
                      <a:pt x="280" y="10"/>
                    </a:cubicBezTo>
                    <a:cubicBezTo>
                      <a:pt x="281" y="10"/>
                      <a:pt x="281" y="9"/>
                      <a:pt x="280" y="9"/>
                    </a:cubicBezTo>
                    <a:cubicBezTo>
                      <a:pt x="283" y="10"/>
                      <a:pt x="286" y="9"/>
                      <a:pt x="289" y="10"/>
                    </a:cubicBezTo>
                    <a:cubicBezTo>
                      <a:pt x="288" y="10"/>
                      <a:pt x="288" y="10"/>
                      <a:pt x="288" y="10"/>
                    </a:cubicBezTo>
                    <a:cubicBezTo>
                      <a:pt x="290" y="10"/>
                      <a:pt x="292" y="10"/>
                      <a:pt x="294" y="10"/>
                    </a:cubicBezTo>
                    <a:cubicBezTo>
                      <a:pt x="294" y="10"/>
                      <a:pt x="294" y="10"/>
                      <a:pt x="293" y="10"/>
                    </a:cubicBezTo>
                    <a:cubicBezTo>
                      <a:pt x="295" y="10"/>
                      <a:pt x="296" y="10"/>
                      <a:pt x="297" y="10"/>
                    </a:cubicBezTo>
                    <a:cubicBezTo>
                      <a:pt x="296" y="9"/>
                      <a:pt x="297" y="10"/>
                      <a:pt x="296" y="10"/>
                    </a:cubicBezTo>
                    <a:cubicBezTo>
                      <a:pt x="295" y="9"/>
                      <a:pt x="297" y="9"/>
                      <a:pt x="298" y="9"/>
                    </a:cubicBezTo>
                    <a:cubicBezTo>
                      <a:pt x="298" y="9"/>
                      <a:pt x="298" y="9"/>
                      <a:pt x="298" y="9"/>
                    </a:cubicBezTo>
                    <a:cubicBezTo>
                      <a:pt x="300" y="10"/>
                      <a:pt x="300" y="9"/>
                      <a:pt x="301" y="9"/>
                    </a:cubicBezTo>
                    <a:cubicBezTo>
                      <a:pt x="302" y="10"/>
                      <a:pt x="301" y="9"/>
                      <a:pt x="301" y="10"/>
                    </a:cubicBezTo>
                    <a:cubicBezTo>
                      <a:pt x="301" y="11"/>
                      <a:pt x="304" y="11"/>
                      <a:pt x="305" y="11"/>
                    </a:cubicBezTo>
                    <a:cubicBezTo>
                      <a:pt x="305" y="11"/>
                      <a:pt x="306" y="11"/>
                      <a:pt x="306" y="10"/>
                    </a:cubicBezTo>
                    <a:cubicBezTo>
                      <a:pt x="307" y="10"/>
                      <a:pt x="306" y="11"/>
                      <a:pt x="307" y="11"/>
                    </a:cubicBezTo>
                    <a:cubicBezTo>
                      <a:pt x="310" y="10"/>
                      <a:pt x="310" y="10"/>
                      <a:pt x="310" y="10"/>
                    </a:cubicBezTo>
                    <a:cubicBezTo>
                      <a:pt x="310" y="10"/>
                      <a:pt x="311" y="10"/>
                      <a:pt x="310" y="11"/>
                    </a:cubicBezTo>
                    <a:cubicBezTo>
                      <a:pt x="313" y="11"/>
                      <a:pt x="314" y="10"/>
                      <a:pt x="316" y="9"/>
                    </a:cubicBezTo>
                    <a:cubicBezTo>
                      <a:pt x="316" y="10"/>
                      <a:pt x="319" y="10"/>
                      <a:pt x="320" y="10"/>
                    </a:cubicBezTo>
                    <a:cubicBezTo>
                      <a:pt x="320" y="10"/>
                      <a:pt x="319" y="10"/>
                      <a:pt x="319" y="10"/>
                    </a:cubicBezTo>
                    <a:cubicBezTo>
                      <a:pt x="320" y="11"/>
                      <a:pt x="320" y="11"/>
                      <a:pt x="320" y="11"/>
                    </a:cubicBezTo>
                    <a:cubicBezTo>
                      <a:pt x="318" y="10"/>
                      <a:pt x="320" y="11"/>
                      <a:pt x="319" y="12"/>
                    </a:cubicBezTo>
                    <a:cubicBezTo>
                      <a:pt x="320" y="11"/>
                      <a:pt x="323" y="12"/>
                      <a:pt x="325" y="13"/>
                    </a:cubicBezTo>
                    <a:cubicBezTo>
                      <a:pt x="324" y="11"/>
                      <a:pt x="328" y="12"/>
                      <a:pt x="328" y="11"/>
                    </a:cubicBezTo>
                    <a:cubicBezTo>
                      <a:pt x="330" y="12"/>
                      <a:pt x="329" y="12"/>
                      <a:pt x="330" y="13"/>
                    </a:cubicBezTo>
                    <a:cubicBezTo>
                      <a:pt x="332" y="13"/>
                      <a:pt x="335" y="13"/>
                      <a:pt x="337" y="13"/>
                    </a:cubicBezTo>
                    <a:cubicBezTo>
                      <a:pt x="337" y="13"/>
                      <a:pt x="337" y="13"/>
                      <a:pt x="337" y="13"/>
                    </a:cubicBezTo>
                    <a:cubicBezTo>
                      <a:pt x="339" y="13"/>
                      <a:pt x="342" y="14"/>
                      <a:pt x="344" y="13"/>
                    </a:cubicBezTo>
                    <a:cubicBezTo>
                      <a:pt x="344" y="14"/>
                      <a:pt x="344" y="14"/>
                      <a:pt x="343" y="14"/>
                    </a:cubicBezTo>
                    <a:cubicBezTo>
                      <a:pt x="345" y="14"/>
                      <a:pt x="344" y="13"/>
                      <a:pt x="346" y="14"/>
                    </a:cubicBezTo>
                    <a:cubicBezTo>
                      <a:pt x="346" y="14"/>
                      <a:pt x="346" y="14"/>
                      <a:pt x="346" y="14"/>
                    </a:cubicBezTo>
                    <a:cubicBezTo>
                      <a:pt x="347" y="14"/>
                      <a:pt x="349" y="15"/>
                      <a:pt x="350" y="14"/>
                    </a:cubicBezTo>
                    <a:cubicBezTo>
                      <a:pt x="350" y="15"/>
                      <a:pt x="350" y="15"/>
                      <a:pt x="350" y="15"/>
                    </a:cubicBezTo>
                    <a:cubicBezTo>
                      <a:pt x="351" y="15"/>
                      <a:pt x="353" y="15"/>
                      <a:pt x="355" y="15"/>
                    </a:cubicBezTo>
                    <a:cubicBezTo>
                      <a:pt x="355" y="15"/>
                      <a:pt x="354" y="15"/>
                      <a:pt x="354" y="15"/>
                    </a:cubicBezTo>
                    <a:cubicBezTo>
                      <a:pt x="355" y="16"/>
                      <a:pt x="356" y="15"/>
                      <a:pt x="357" y="15"/>
                    </a:cubicBezTo>
                    <a:cubicBezTo>
                      <a:pt x="357" y="15"/>
                      <a:pt x="358" y="16"/>
                      <a:pt x="358" y="16"/>
                    </a:cubicBezTo>
                    <a:cubicBezTo>
                      <a:pt x="359" y="16"/>
                      <a:pt x="361" y="16"/>
                      <a:pt x="362" y="16"/>
                    </a:cubicBezTo>
                    <a:cubicBezTo>
                      <a:pt x="362" y="16"/>
                      <a:pt x="362" y="16"/>
                      <a:pt x="363" y="17"/>
                    </a:cubicBezTo>
                    <a:cubicBezTo>
                      <a:pt x="371" y="18"/>
                      <a:pt x="379" y="19"/>
                      <a:pt x="387" y="20"/>
                    </a:cubicBezTo>
                    <a:cubicBezTo>
                      <a:pt x="388" y="21"/>
                      <a:pt x="385" y="20"/>
                      <a:pt x="386" y="21"/>
                    </a:cubicBezTo>
                    <a:cubicBezTo>
                      <a:pt x="386" y="20"/>
                      <a:pt x="387" y="21"/>
                      <a:pt x="390" y="21"/>
                    </a:cubicBezTo>
                    <a:cubicBezTo>
                      <a:pt x="390" y="21"/>
                      <a:pt x="390" y="21"/>
                      <a:pt x="390" y="21"/>
                    </a:cubicBezTo>
                    <a:cubicBezTo>
                      <a:pt x="391" y="21"/>
                      <a:pt x="391" y="22"/>
                      <a:pt x="392" y="22"/>
                    </a:cubicBezTo>
                    <a:cubicBezTo>
                      <a:pt x="392" y="22"/>
                      <a:pt x="392" y="22"/>
                      <a:pt x="392" y="22"/>
                    </a:cubicBezTo>
                    <a:cubicBezTo>
                      <a:pt x="394" y="21"/>
                      <a:pt x="395" y="23"/>
                      <a:pt x="395" y="22"/>
                    </a:cubicBezTo>
                    <a:cubicBezTo>
                      <a:pt x="396" y="23"/>
                      <a:pt x="396" y="23"/>
                      <a:pt x="396" y="23"/>
                    </a:cubicBezTo>
                    <a:cubicBezTo>
                      <a:pt x="398" y="22"/>
                      <a:pt x="398" y="24"/>
                      <a:pt x="400" y="23"/>
                    </a:cubicBezTo>
                    <a:cubicBezTo>
                      <a:pt x="399" y="23"/>
                      <a:pt x="399" y="23"/>
                      <a:pt x="399" y="23"/>
                    </a:cubicBezTo>
                    <a:cubicBezTo>
                      <a:pt x="401" y="24"/>
                      <a:pt x="403" y="23"/>
                      <a:pt x="404" y="24"/>
                    </a:cubicBezTo>
                    <a:cubicBezTo>
                      <a:pt x="406" y="24"/>
                      <a:pt x="408" y="24"/>
                      <a:pt x="408" y="24"/>
                    </a:cubicBezTo>
                    <a:cubicBezTo>
                      <a:pt x="408" y="24"/>
                      <a:pt x="408" y="24"/>
                      <a:pt x="408" y="24"/>
                    </a:cubicBezTo>
                    <a:cubicBezTo>
                      <a:pt x="414" y="25"/>
                      <a:pt x="420" y="27"/>
                      <a:pt x="426" y="27"/>
                    </a:cubicBezTo>
                    <a:cubicBezTo>
                      <a:pt x="426" y="27"/>
                      <a:pt x="426" y="27"/>
                      <a:pt x="426" y="28"/>
                    </a:cubicBezTo>
                    <a:cubicBezTo>
                      <a:pt x="429" y="28"/>
                      <a:pt x="432" y="30"/>
                      <a:pt x="435" y="29"/>
                    </a:cubicBezTo>
                    <a:cubicBezTo>
                      <a:pt x="436" y="29"/>
                      <a:pt x="436" y="29"/>
                      <a:pt x="436" y="29"/>
                    </a:cubicBezTo>
                    <a:cubicBezTo>
                      <a:pt x="437" y="29"/>
                      <a:pt x="437" y="29"/>
                      <a:pt x="437" y="30"/>
                    </a:cubicBezTo>
                    <a:cubicBezTo>
                      <a:pt x="438" y="30"/>
                      <a:pt x="440" y="30"/>
                      <a:pt x="441" y="30"/>
                    </a:cubicBezTo>
                    <a:cubicBezTo>
                      <a:pt x="441" y="30"/>
                      <a:pt x="440" y="30"/>
                      <a:pt x="440" y="30"/>
                    </a:cubicBezTo>
                    <a:cubicBezTo>
                      <a:pt x="442" y="31"/>
                      <a:pt x="444" y="30"/>
                      <a:pt x="445" y="31"/>
                    </a:cubicBezTo>
                    <a:cubicBezTo>
                      <a:pt x="445" y="31"/>
                      <a:pt x="445" y="31"/>
                      <a:pt x="445" y="31"/>
                    </a:cubicBezTo>
                    <a:cubicBezTo>
                      <a:pt x="452" y="34"/>
                      <a:pt x="461" y="38"/>
                      <a:pt x="468" y="38"/>
                    </a:cubicBezTo>
                    <a:cubicBezTo>
                      <a:pt x="470" y="38"/>
                      <a:pt x="468" y="39"/>
                      <a:pt x="469" y="39"/>
                    </a:cubicBezTo>
                    <a:cubicBezTo>
                      <a:pt x="476" y="40"/>
                      <a:pt x="483" y="45"/>
                      <a:pt x="489" y="45"/>
                    </a:cubicBezTo>
                    <a:cubicBezTo>
                      <a:pt x="494" y="46"/>
                      <a:pt x="496" y="44"/>
                      <a:pt x="496" y="44"/>
                    </a:cubicBezTo>
                    <a:cubicBezTo>
                      <a:pt x="485" y="42"/>
                      <a:pt x="475" y="37"/>
                      <a:pt x="465" y="33"/>
                    </a:cubicBezTo>
                    <a:close/>
                    <a:moveTo>
                      <a:pt x="266" y="8"/>
                    </a:moveTo>
                    <a:cubicBezTo>
                      <a:pt x="266" y="8"/>
                      <a:pt x="266" y="8"/>
                      <a:pt x="265" y="8"/>
                    </a:cubicBezTo>
                    <a:cubicBezTo>
                      <a:pt x="266" y="8"/>
                      <a:pt x="266" y="8"/>
                      <a:pt x="266" y="8"/>
                    </a:cubicBezTo>
                    <a:close/>
                  </a:path>
                </a:pathLst>
              </a:custGeom>
              <a:grpFill/>
              <a:ln w="9525">
                <a:noFill/>
                <a:round/>
                <a:headEnd/>
                <a:tailEnd/>
              </a:ln>
            </p:spPr>
            <p:txBody>
              <a:bodyPr vert="horz" wrap="square" lIns="91416" tIns="45708" rIns="91416" bIns="45708" numCol="1" anchor="t" anchorCtr="0" compatLnSpc="1">
                <a:prstTxWarp prst="textNoShape">
                  <a:avLst/>
                </a:prstTxWarp>
              </a:bodyPr>
              <a:lstStyle/>
              <a:p>
                <a:pPr fontAlgn="auto">
                  <a:spcBef>
                    <a:spcPts val="0"/>
                  </a:spcBef>
                  <a:spcAft>
                    <a:spcPts val="0"/>
                  </a:spcAft>
                </a:pPr>
                <a:endParaRPr lang="pl-PL">
                  <a:solidFill>
                    <a:prstClr val="black"/>
                  </a:solidFill>
                  <a:latin typeface="+mn-lt"/>
                  <a:ea typeface="+mn-ea"/>
                </a:endParaRPr>
              </a:p>
            </p:txBody>
          </p:sp>
        </p:grpSp>
        <p:sp>
          <p:nvSpPr>
            <p:cNvPr id="97" name="TextBox 96"/>
            <p:cNvSpPr txBox="1"/>
            <p:nvPr/>
          </p:nvSpPr>
          <p:spPr>
            <a:xfrm>
              <a:off x="2872223" y="2373735"/>
              <a:ext cx="409647" cy="234902"/>
            </a:xfrm>
            <a:prstGeom prst="rect">
              <a:avLst/>
            </a:prstGeom>
            <a:noFill/>
          </p:spPr>
          <p:txBody>
            <a:bodyPr wrap="none" rtlCol="0">
              <a:spAutoFit/>
            </a:bodyPr>
            <a:lstStyle/>
            <a:p>
              <a:pPr fontAlgn="auto">
                <a:spcBef>
                  <a:spcPts val="0"/>
                </a:spcBef>
                <a:spcAft>
                  <a:spcPts val="0"/>
                </a:spcAft>
              </a:pPr>
              <a:r>
                <a:rPr lang="en-US" sz="1100" dirty="0">
                  <a:solidFill>
                    <a:schemeClr val="tx2"/>
                  </a:solidFill>
                  <a:latin typeface="+mn-lt"/>
                  <a:ea typeface="+mn-ea"/>
                </a:rPr>
                <a:t>Pull</a:t>
              </a:r>
            </a:p>
          </p:txBody>
        </p:sp>
        <p:sp>
          <p:nvSpPr>
            <p:cNvPr id="102" name="pole tekstowe 12"/>
            <p:cNvSpPr txBox="1"/>
            <p:nvPr/>
          </p:nvSpPr>
          <p:spPr>
            <a:xfrm>
              <a:off x="6040465" y="1742766"/>
              <a:ext cx="389567" cy="248720"/>
            </a:xfrm>
            <a:prstGeom prst="rect">
              <a:avLst/>
            </a:prstGeom>
            <a:noFill/>
          </p:spPr>
          <p:txBody>
            <a:bodyPr wrap="none" rtlCol="0">
              <a:spAutoFit/>
            </a:bodyPr>
            <a:lstStyle/>
            <a:p>
              <a:pPr algn="ctr" fontAlgn="auto">
                <a:spcBef>
                  <a:spcPts val="0"/>
                </a:spcBef>
                <a:spcAft>
                  <a:spcPts val="0"/>
                </a:spcAft>
              </a:pPr>
              <a:r>
                <a:rPr lang="en-US" altLang="zh-CN" dirty="0">
                  <a:solidFill>
                    <a:srgbClr val="003366"/>
                  </a:solidFill>
                  <a:latin typeface="+mn-lt"/>
                  <a:ea typeface="+mn-ea"/>
                </a:rPr>
                <a:t>SI</a:t>
              </a:r>
              <a:r>
                <a:rPr lang="en-US" dirty="0">
                  <a:solidFill>
                    <a:srgbClr val="003366"/>
                  </a:solidFill>
                  <a:latin typeface="+mn-lt"/>
                  <a:ea typeface="+mn-ea"/>
                </a:rPr>
                <a:t>T</a:t>
              </a:r>
              <a:endParaRPr lang="pl-PL" dirty="0">
                <a:solidFill>
                  <a:srgbClr val="003366"/>
                </a:solidFill>
                <a:latin typeface="+mn-lt"/>
                <a:ea typeface="+mn-ea"/>
              </a:endParaRPr>
            </a:p>
          </p:txBody>
        </p:sp>
        <p:sp>
          <p:nvSpPr>
            <p:cNvPr id="103" name="pole tekstowe 72"/>
            <p:cNvSpPr txBox="1"/>
            <p:nvPr/>
          </p:nvSpPr>
          <p:spPr>
            <a:xfrm>
              <a:off x="6738146" y="1484784"/>
              <a:ext cx="849591" cy="414534"/>
            </a:xfrm>
            <a:prstGeom prst="rect">
              <a:avLst/>
            </a:prstGeom>
            <a:noFill/>
          </p:spPr>
          <p:txBody>
            <a:bodyPr wrap="square" rtlCol="0">
              <a:spAutoFit/>
            </a:bodyPr>
            <a:lstStyle/>
            <a:p>
              <a:pPr algn="ctr" fontAlgn="auto">
                <a:spcBef>
                  <a:spcPts val="0"/>
                </a:spcBef>
                <a:spcAft>
                  <a:spcPts val="0"/>
                </a:spcAft>
              </a:pPr>
              <a:r>
                <a:rPr lang="pl-PL" dirty="0" err="1">
                  <a:solidFill>
                    <a:srgbClr val="003366"/>
                  </a:solidFill>
                  <a:latin typeface="+mn-lt"/>
                  <a:ea typeface="+mn-ea"/>
                </a:rPr>
                <a:t>Release</a:t>
              </a:r>
              <a:endParaRPr lang="en-US" dirty="0">
                <a:solidFill>
                  <a:srgbClr val="003366"/>
                </a:solidFill>
                <a:latin typeface="+mn-lt"/>
                <a:ea typeface="+mn-ea"/>
              </a:endParaRPr>
            </a:p>
            <a:p>
              <a:pPr algn="ctr" fontAlgn="auto">
                <a:spcBef>
                  <a:spcPts val="0"/>
                </a:spcBef>
                <a:spcAft>
                  <a:spcPts val="0"/>
                </a:spcAft>
              </a:pPr>
              <a:r>
                <a:rPr lang="en-US" dirty="0">
                  <a:solidFill>
                    <a:srgbClr val="003366"/>
                  </a:solidFill>
                  <a:latin typeface="+mn-lt"/>
                  <a:ea typeface="+mn-ea"/>
                </a:rPr>
                <a:t>Ready</a:t>
              </a:r>
              <a:endParaRPr lang="pl-PL" dirty="0">
                <a:solidFill>
                  <a:srgbClr val="003366"/>
                </a:solidFill>
                <a:latin typeface="+mn-lt"/>
                <a:ea typeface="+mn-ea"/>
              </a:endParaRPr>
            </a:p>
          </p:txBody>
        </p:sp>
        <p:grpSp>
          <p:nvGrpSpPr>
            <p:cNvPr id="75" name="Grupa 115"/>
            <p:cNvGrpSpPr/>
            <p:nvPr/>
          </p:nvGrpSpPr>
          <p:grpSpPr>
            <a:xfrm>
              <a:off x="6451359" y="1686719"/>
              <a:ext cx="275262" cy="267144"/>
              <a:chOff x="5421905" y="875552"/>
              <a:chExt cx="717947" cy="1144725"/>
            </a:xfrm>
          </p:grpSpPr>
          <p:sp>
            <p:nvSpPr>
              <p:cNvPr id="105" name="Freeform 18"/>
              <p:cNvSpPr>
                <a:spLocks/>
              </p:cNvSpPr>
              <p:nvPr/>
            </p:nvSpPr>
            <p:spPr bwMode="auto">
              <a:xfrm>
                <a:off x="5461496" y="1222333"/>
                <a:ext cx="670756" cy="597091"/>
              </a:xfrm>
              <a:custGeom>
                <a:avLst/>
                <a:gdLst/>
                <a:ahLst/>
                <a:cxnLst>
                  <a:cxn ang="0">
                    <a:pos x="427" y="3"/>
                  </a:cxn>
                  <a:cxn ang="0">
                    <a:pos x="492" y="12"/>
                  </a:cxn>
                  <a:cxn ang="0">
                    <a:pos x="614" y="65"/>
                  </a:cxn>
                  <a:cxn ang="0">
                    <a:pos x="651" y="96"/>
                  </a:cxn>
                  <a:cxn ang="0">
                    <a:pos x="733" y="215"/>
                  </a:cxn>
                  <a:cxn ang="0">
                    <a:pos x="749" y="259"/>
                  </a:cxn>
                  <a:cxn ang="0">
                    <a:pos x="767" y="339"/>
                  </a:cxn>
                  <a:cxn ang="0">
                    <a:pos x="762" y="407"/>
                  </a:cxn>
                  <a:cxn ang="0">
                    <a:pos x="752" y="445"/>
                  </a:cxn>
                  <a:cxn ang="0">
                    <a:pos x="743" y="478"/>
                  </a:cxn>
                  <a:cxn ang="0">
                    <a:pos x="705" y="549"/>
                  </a:cxn>
                  <a:cxn ang="0">
                    <a:pos x="673" y="582"/>
                  </a:cxn>
                  <a:cxn ang="0">
                    <a:pos x="637" y="615"/>
                  </a:cxn>
                  <a:cxn ang="0">
                    <a:pos x="583" y="643"/>
                  </a:cxn>
                  <a:cxn ang="0">
                    <a:pos x="519" y="666"/>
                  </a:cxn>
                  <a:cxn ang="0">
                    <a:pos x="437" y="677"/>
                  </a:cxn>
                  <a:cxn ang="0">
                    <a:pos x="402" y="680"/>
                  </a:cxn>
                  <a:cxn ang="0">
                    <a:pos x="368" y="675"/>
                  </a:cxn>
                  <a:cxn ang="0">
                    <a:pos x="339" y="674"/>
                  </a:cxn>
                  <a:cxn ang="0">
                    <a:pos x="326" y="672"/>
                  </a:cxn>
                  <a:cxn ang="0">
                    <a:pos x="287" y="664"/>
                  </a:cxn>
                  <a:cxn ang="0">
                    <a:pos x="181" y="620"/>
                  </a:cxn>
                  <a:cxn ang="0">
                    <a:pos x="143" y="595"/>
                  </a:cxn>
                  <a:cxn ang="0">
                    <a:pos x="113" y="569"/>
                  </a:cxn>
                  <a:cxn ang="0">
                    <a:pos x="52" y="494"/>
                  </a:cxn>
                  <a:cxn ang="0">
                    <a:pos x="47" y="472"/>
                  </a:cxn>
                  <a:cxn ang="0">
                    <a:pos x="27" y="444"/>
                  </a:cxn>
                  <a:cxn ang="0">
                    <a:pos x="11" y="418"/>
                  </a:cxn>
                  <a:cxn ang="0">
                    <a:pos x="5" y="372"/>
                  </a:cxn>
                  <a:cxn ang="0">
                    <a:pos x="1" y="357"/>
                  </a:cxn>
                  <a:cxn ang="0">
                    <a:pos x="5" y="336"/>
                  </a:cxn>
                  <a:cxn ang="0">
                    <a:pos x="19" y="303"/>
                  </a:cxn>
                  <a:cxn ang="0">
                    <a:pos x="30" y="265"/>
                  </a:cxn>
                  <a:cxn ang="0">
                    <a:pos x="43" y="251"/>
                  </a:cxn>
                  <a:cxn ang="0">
                    <a:pos x="61" y="224"/>
                  </a:cxn>
                  <a:cxn ang="0">
                    <a:pos x="88" y="200"/>
                  </a:cxn>
                  <a:cxn ang="0">
                    <a:pos x="81" y="217"/>
                  </a:cxn>
                  <a:cxn ang="0">
                    <a:pos x="126" y="178"/>
                  </a:cxn>
                  <a:cxn ang="0">
                    <a:pos x="207" y="151"/>
                  </a:cxn>
                  <a:cxn ang="0">
                    <a:pos x="230" y="144"/>
                  </a:cxn>
                  <a:cxn ang="0">
                    <a:pos x="282" y="126"/>
                  </a:cxn>
                  <a:cxn ang="0">
                    <a:pos x="262" y="138"/>
                  </a:cxn>
                  <a:cxn ang="0">
                    <a:pos x="214" y="151"/>
                  </a:cxn>
                  <a:cxn ang="0">
                    <a:pos x="132" y="200"/>
                  </a:cxn>
                  <a:cxn ang="0">
                    <a:pos x="38" y="314"/>
                  </a:cxn>
                  <a:cxn ang="0">
                    <a:pos x="68" y="473"/>
                  </a:cxn>
                  <a:cxn ang="0">
                    <a:pos x="157" y="572"/>
                  </a:cxn>
                  <a:cxn ang="0">
                    <a:pos x="244" y="620"/>
                  </a:cxn>
                  <a:cxn ang="0">
                    <a:pos x="448" y="653"/>
                  </a:cxn>
                  <a:cxn ang="0">
                    <a:pos x="555" y="631"/>
                  </a:cxn>
                  <a:cxn ang="0">
                    <a:pos x="675" y="555"/>
                  </a:cxn>
                  <a:cxn ang="0">
                    <a:pos x="656" y="134"/>
                  </a:cxn>
                  <a:cxn ang="0">
                    <a:pos x="561" y="57"/>
                  </a:cxn>
                  <a:cxn ang="0">
                    <a:pos x="218" y="69"/>
                  </a:cxn>
                </a:cxnLst>
                <a:rect l="0" t="0" r="r" b="b"/>
                <a:pathLst>
                  <a:path w="767" h="683">
                    <a:moveTo>
                      <a:pt x="218" y="69"/>
                    </a:moveTo>
                    <a:cubicBezTo>
                      <a:pt x="236" y="49"/>
                      <a:pt x="271" y="38"/>
                      <a:pt x="296" y="23"/>
                    </a:cubicBezTo>
                    <a:cubicBezTo>
                      <a:pt x="299" y="21"/>
                      <a:pt x="297" y="27"/>
                      <a:pt x="304" y="23"/>
                    </a:cubicBezTo>
                    <a:cubicBezTo>
                      <a:pt x="328" y="7"/>
                      <a:pt x="374" y="0"/>
                      <a:pt x="408" y="4"/>
                    </a:cubicBezTo>
                    <a:cubicBezTo>
                      <a:pt x="406" y="5"/>
                      <a:pt x="406" y="5"/>
                      <a:pt x="406" y="5"/>
                    </a:cubicBezTo>
                    <a:cubicBezTo>
                      <a:pt x="412" y="6"/>
                      <a:pt x="420" y="3"/>
                      <a:pt x="427" y="3"/>
                    </a:cubicBezTo>
                    <a:cubicBezTo>
                      <a:pt x="427" y="4"/>
                      <a:pt x="425" y="4"/>
                      <a:pt x="427" y="5"/>
                    </a:cubicBezTo>
                    <a:cubicBezTo>
                      <a:pt x="428" y="3"/>
                      <a:pt x="439" y="4"/>
                      <a:pt x="442" y="3"/>
                    </a:cubicBezTo>
                    <a:cubicBezTo>
                      <a:pt x="445" y="5"/>
                      <a:pt x="444" y="6"/>
                      <a:pt x="448" y="8"/>
                    </a:cubicBezTo>
                    <a:cubicBezTo>
                      <a:pt x="452" y="6"/>
                      <a:pt x="452" y="6"/>
                      <a:pt x="452" y="6"/>
                    </a:cubicBezTo>
                    <a:cubicBezTo>
                      <a:pt x="464" y="0"/>
                      <a:pt x="478" y="10"/>
                      <a:pt x="494" y="11"/>
                    </a:cubicBezTo>
                    <a:cubicBezTo>
                      <a:pt x="493" y="11"/>
                      <a:pt x="491" y="11"/>
                      <a:pt x="492" y="12"/>
                    </a:cubicBezTo>
                    <a:cubicBezTo>
                      <a:pt x="516" y="15"/>
                      <a:pt x="545" y="27"/>
                      <a:pt x="569" y="39"/>
                    </a:cubicBezTo>
                    <a:cubicBezTo>
                      <a:pt x="568" y="39"/>
                      <a:pt x="566" y="40"/>
                      <a:pt x="567" y="42"/>
                    </a:cubicBezTo>
                    <a:cubicBezTo>
                      <a:pt x="570" y="40"/>
                      <a:pt x="577" y="44"/>
                      <a:pt x="584" y="47"/>
                    </a:cubicBezTo>
                    <a:cubicBezTo>
                      <a:pt x="585" y="51"/>
                      <a:pt x="596" y="51"/>
                      <a:pt x="602" y="58"/>
                    </a:cubicBezTo>
                    <a:cubicBezTo>
                      <a:pt x="601" y="58"/>
                      <a:pt x="601" y="58"/>
                      <a:pt x="601" y="58"/>
                    </a:cubicBezTo>
                    <a:cubicBezTo>
                      <a:pt x="608" y="59"/>
                      <a:pt x="608" y="65"/>
                      <a:pt x="614" y="65"/>
                    </a:cubicBezTo>
                    <a:cubicBezTo>
                      <a:pt x="616" y="69"/>
                      <a:pt x="616" y="69"/>
                      <a:pt x="616" y="69"/>
                    </a:cubicBezTo>
                    <a:cubicBezTo>
                      <a:pt x="621" y="68"/>
                      <a:pt x="622" y="76"/>
                      <a:pt x="627" y="78"/>
                    </a:cubicBezTo>
                    <a:cubicBezTo>
                      <a:pt x="628" y="77"/>
                      <a:pt x="628" y="77"/>
                      <a:pt x="628" y="77"/>
                    </a:cubicBezTo>
                    <a:cubicBezTo>
                      <a:pt x="632" y="80"/>
                      <a:pt x="633" y="83"/>
                      <a:pt x="637" y="85"/>
                    </a:cubicBezTo>
                    <a:cubicBezTo>
                      <a:pt x="637" y="86"/>
                      <a:pt x="637" y="86"/>
                      <a:pt x="637" y="86"/>
                    </a:cubicBezTo>
                    <a:cubicBezTo>
                      <a:pt x="646" y="92"/>
                      <a:pt x="649" y="98"/>
                      <a:pt x="651" y="96"/>
                    </a:cubicBezTo>
                    <a:cubicBezTo>
                      <a:pt x="652" y="100"/>
                      <a:pt x="642" y="89"/>
                      <a:pt x="644" y="96"/>
                    </a:cubicBezTo>
                    <a:cubicBezTo>
                      <a:pt x="672" y="118"/>
                      <a:pt x="695" y="147"/>
                      <a:pt x="713" y="177"/>
                    </a:cubicBezTo>
                    <a:cubicBezTo>
                      <a:pt x="714" y="181"/>
                      <a:pt x="715" y="184"/>
                      <a:pt x="715" y="185"/>
                    </a:cubicBezTo>
                    <a:cubicBezTo>
                      <a:pt x="717" y="188"/>
                      <a:pt x="722" y="197"/>
                      <a:pt x="725" y="199"/>
                    </a:cubicBezTo>
                    <a:cubicBezTo>
                      <a:pt x="724" y="198"/>
                      <a:pt x="724" y="201"/>
                      <a:pt x="725" y="203"/>
                    </a:cubicBezTo>
                    <a:cubicBezTo>
                      <a:pt x="727" y="209"/>
                      <a:pt x="731" y="208"/>
                      <a:pt x="733" y="215"/>
                    </a:cubicBezTo>
                    <a:cubicBezTo>
                      <a:pt x="731" y="213"/>
                      <a:pt x="730" y="212"/>
                      <a:pt x="729" y="214"/>
                    </a:cubicBezTo>
                    <a:cubicBezTo>
                      <a:pt x="734" y="218"/>
                      <a:pt x="737" y="226"/>
                      <a:pt x="740" y="232"/>
                    </a:cubicBezTo>
                    <a:cubicBezTo>
                      <a:pt x="739" y="231"/>
                      <a:pt x="738" y="230"/>
                      <a:pt x="737" y="231"/>
                    </a:cubicBezTo>
                    <a:cubicBezTo>
                      <a:pt x="743" y="237"/>
                      <a:pt x="742" y="244"/>
                      <a:pt x="746" y="250"/>
                    </a:cubicBezTo>
                    <a:cubicBezTo>
                      <a:pt x="743" y="248"/>
                      <a:pt x="743" y="248"/>
                      <a:pt x="743" y="248"/>
                    </a:cubicBezTo>
                    <a:cubicBezTo>
                      <a:pt x="745" y="259"/>
                      <a:pt x="748" y="250"/>
                      <a:pt x="749" y="259"/>
                    </a:cubicBezTo>
                    <a:cubicBezTo>
                      <a:pt x="748" y="257"/>
                      <a:pt x="748" y="258"/>
                      <a:pt x="747" y="258"/>
                    </a:cubicBezTo>
                    <a:cubicBezTo>
                      <a:pt x="753" y="266"/>
                      <a:pt x="755" y="280"/>
                      <a:pt x="758" y="289"/>
                    </a:cubicBezTo>
                    <a:cubicBezTo>
                      <a:pt x="758" y="288"/>
                      <a:pt x="757" y="288"/>
                      <a:pt x="757" y="288"/>
                    </a:cubicBezTo>
                    <a:cubicBezTo>
                      <a:pt x="760" y="298"/>
                      <a:pt x="760" y="308"/>
                      <a:pt x="763" y="318"/>
                    </a:cubicBezTo>
                    <a:cubicBezTo>
                      <a:pt x="763" y="322"/>
                      <a:pt x="759" y="318"/>
                      <a:pt x="760" y="328"/>
                    </a:cubicBezTo>
                    <a:cubicBezTo>
                      <a:pt x="764" y="327"/>
                      <a:pt x="763" y="345"/>
                      <a:pt x="767" y="339"/>
                    </a:cubicBezTo>
                    <a:cubicBezTo>
                      <a:pt x="767" y="348"/>
                      <a:pt x="765" y="361"/>
                      <a:pt x="767" y="367"/>
                    </a:cubicBezTo>
                    <a:cubicBezTo>
                      <a:pt x="765" y="363"/>
                      <a:pt x="762" y="371"/>
                      <a:pt x="762" y="364"/>
                    </a:cubicBezTo>
                    <a:cubicBezTo>
                      <a:pt x="760" y="370"/>
                      <a:pt x="760" y="370"/>
                      <a:pt x="760" y="370"/>
                    </a:cubicBezTo>
                    <a:cubicBezTo>
                      <a:pt x="758" y="369"/>
                      <a:pt x="760" y="364"/>
                      <a:pt x="758" y="366"/>
                    </a:cubicBezTo>
                    <a:cubicBezTo>
                      <a:pt x="759" y="369"/>
                      <a:pt x="759" y="380"/>
                      <a:pt x="758" y="383"/>
                    </a:cubicBezTo>
                    <a:cubicBezTo>
                      <a:pt x="760" y="390"/>
                      <a:pt x="763" y="396"/>
                      <a:pt x="762" y="407"/>
                    </a:cubicBezTo>
                    <a:cubicBezTo>
                      <a:pt x="762" y="402"/>
                      <a:pt x="758" y="410"/>
                      <a:pt x="758" y="406"/>
                    </a:cubicBezTo>
                    <a:cubicBezTo>
                      <a:pt x="759" y="412"/>
                      <a:pt x="761" y="417"/>
                      <a:pt x="762" y="423"/>
                    </a:cubicBezTo>
                    <a:cubicBezTo>
                      <a:pt x="761" y="426"/>
                      <a:pt x="759" y="423"/>
                      <a:pt x="759" y="428"/>
                    </a:cubicBezTo>
                    <a:cubicBezTo>
                      <a:pt x="760" y="428"/>
                      <a:pt x="760" y="430"/>
                      <a:pt x="760" y="432"/>
                    </a:cubicBezTo>
                    <a:cubicBezTo>
                      <a:pt x="759" y="433"/>
                      <a:pt x="757" y="447"/>
                      <a:pt x="753" y="448"/>
                    </a:cubicBezTo>
                    <a:cubicBezTo>
                      <a:pt x="751" y="449"/>
                      <a:pt x="754" y="442"/>
                      <a:pt x="752" y="445"/>
                    </a:cubicBezTo>
                    <a:cubicBezTo>
                      <a:pt x="750" y="452"/>
                      <a:pt x="751" y="453"/>
                      <a:pt x="749" y="459"/>
                    </a:cubicBezTo>
                    <a:cubicBezTo>
                      <a:pt x="748" y="459"/>
                      <a:pt x="748" y="459"/>
                      <a:pt x="748" y="459"/>
                    </a:cubicBezTo>
                    <a:cubicBezTo>
                      <a:pt x="746" y="463"/>
                      <a:pt x="745" y="472"/>
                      <a:pt x="749" y="468"/>
                    </a:cubicBezTo>
                    <a:cubicBezTo>
                      <a:pt x="750" y="465"/>
                      <a:pt x="746" y="468"/>
                      <a:pt x="749" y="464"/>
                    </a:cubicBezTo>
                    <a:cubicBezTo>
                      <a:pt x="750" y="468"/>
                      <a:pt x="747" y="476"/>
                      <a:pt x="745" y="482"/>
                    </a:cubicBezTo>
                    <a:cubicBezTo>
                      <a:pt x="745" y="480"/>
                      <a:pt x="744" y="480"/>
                      <a:pt x="743" y="478"/>
                    </a:cubicBezTo>
                    <a:cubicBezTo>
                      <a:pt x="742" y="488"/>
                      <a:pt x="739" y="497"/>
                      <a:pt x="735" y="507"/>
                    </a:cubicBezTo>
                    <a:cubicBezTo>
                      <a:pt x="736" y="508"/>
                      <a:pt x="734" y="502"/>
                      <a:pt x="736" y="501"/>
                    </a:cubicBezTo>
                    <a:cubicBezTo>
                      <a:pt x="727" y="511"/>
                      <a:pt x="724" y="526"/>
                      <a:pt x="715" y="534"/>
                    </a:cubicBezTo>
                    <a:cubicBezTo>
                      <a:pt x="716" y="532"/>
                      <a:pt x="718" y="534"/>
                      <a:pt x="717" y="534"/>
                    </a:cubicBezTo>
                    <a:cubicBezTo>
                      <a:pt x="713" y="539"/>
                      <a:pt x="712" y="537"/>
                      <a:pt x="710" y="541"/>
                    </a:cubicBezTo>
                    <a:cubicBezTo>
                      <a:pt x="708" y="541"/>
                      <a:pt x="707" y="546"/>
                      <a:pt x="705" y="549"/>
                    </a:cubicBezTo>
                    <a:cubicBezTo>
                      <a:pt x="704" y="552"/>
                      <a:pt x="704" y="550"/>
                      <a:pt x="706" y="547"/>
                    </a:cubicBezTo>
                    <a:cubicBezTo>
                      <a:pt x="703" y="552"/>
                      <a:pt x="689" y="572"/>
                      <a:pt x="677" y="580"/>
                    </a:cubicBezTo>
                    <a:cubicBezTo>
                      <a:pt x="678" y="580"/>
                      <a:pt x="673" y="588"/>
                      <a:pt x="671" y="590"/>
                    </a:cubicBezTo>
                    <a:cubicBezTo>
                      <a:pt x="670" y="588"/>
                      <a:pt x="670" y="588"/>
                      <a:pt x="670" y="588"/>
                    </a:cubicBezTo>
                    <a:cubicBezTo>
                      <a:pt x="667" y="588"/>
                      <a:pt x="662" y="595"/>
                      <a:pt x="661" y="594"/>
                    </a:cubicBezTo>
                    <a:cubicBezTo>
                      <a:pt x="657" y="600"/>
                      <a:pt x="679" y="575"/>
                      <a:pt x="673" y="582"/>
                    </a:cubicBezTo>
                    <a:cubicBezTo>
                      <a:pt x="670" y="582"/>
                      <a:pt x="666" y="593"/>
                      <a:pt x="666" y="590"/>
                    </a:cubicBezTo>
                    <a:cubicBezTo>
                      <a:pt x="661" y="594"/>
                      <a:pt x="658" y="600"/>
                      <a:pt x="651" y="602"/>
                    </a:cubicBezTo>
                    <a:cubicBezTo>
                      <a:pt x="653" y="601"/>
                      <a:pt x="654" y="596"/>
                      <a:pt x="650" y="600"/>
                    </a:cubicBezTo>
                    <a:cubicBezTo>
                      <a:pt x="643" y="605"/>
                      <a:pt x="648" y="602"/>
                      <a:pt x="643" y="607"/>
                    </a:cubicBezTo>
                    <a:cubicBezTo>
                      <a:pt x="640" y="610"/>
                      <a:pt x="640" y="610"/>
                      <a:pt x="640" y="610"/>
                    </a:cubicBezTo>
                    <a:cubicBezTo>
                      <a:pt x="641" y="612"/>
                      <a:pt x="633" y="615"/>
                      <a:pt x="637" y="615"/>
                    </a:cubicBezTo>
                    <a:cubicBezTo>
                      <a:pt x="635" y="614"/>
                      <a:pt x="627" y="623"/>
                      <a:pt x="625" y="619"/>
                    </a:cubicBezTo>
                    <a:cubicBezTo>
                      <a:pt x="625" y="616"/>
                      <a:pt x="625" y="616"/>
                      <a:pt x="625" y="616"/>
                    </a:cubicBezTo>
                    <a:cubicBezTo>
                      <a:pt x="622" y="619"/>
                      <a:pt x="621" y="622"/>
                      <a:pt x="619" y="625"/>
                    </a:cubicBezTo>
                    <a:cubicBezTo>
                      <a:pt x="619" y="625"/>
                      <a:pt x="617" y="625"/>
                      <a:pt x="617" y="624"/>
                    </a:cubicBezTo>
                    <a:cubicBezTo>
                      <a:pt x="619" y="628"/>
                      <a:pt x="609" y="629"/>
                      <a:pt x="607" y="634"/>
                    </a:cubicBezTo>
                    <a:cubicBezTo>
                      <a:pt x="599" y="637"/>
                      <a:pt x="588" y="643"/>
                      <a:pt x="583" y="643"/>
                    </a:cubicBezTo>
                    <a:cubicBezTo>
                      <a:pt x="578" y="646"/>
                      <a:pt x="573" y="650"/>
                      <a:pt x="566" y="652"/>
                    </a:cubicBezTo>
                    <a:cubicBezTo>
                      <a:pt x="568" y="651"/>
                      <a:pt x="569" y="650"/>
                      <a:pt x="569" y="649"/>
                    </a:cubicBezTo>
                    <a:cubicBezTo>
                      <a:pt x="565" y="650"/>
                      <a:pt x="564" y="651"/>
                      <a:pt x="560" y="653"/>
                    </a:cubicBezTo>
                    <a:cubicBezTo>
                      <a:pt x="561" y="652"/>
                      <a:pt x="551" y="654"/>
                      <a:pt x="546" y="654"/>
                    </a:cubicBezTo>
                    <a:cubicBezTo>
                      <a:pt x="541" y="657"/>
                      <a:pt x="543" y="659"/>
                      <a:pt x="543" y="660"/>
                    </a:cubicBezTo>
                    <a:cubicBezTo>
                      <a:pt x="536" y="658"/>
                      <a:pt x="527" y="668"/>
                      <a:pt x="519" y="666"/>
                    </a:cubicBezTo>
                    <a:cubicBezTo>
                      <a:pt x="521" y="665"/>
                      <a:pt x="527" y="662"/>
                      <a:pt x="522" y="662"/>
                    </a:cubicBezTo>
                    <a:cubicBezTo>
                      <a:pt x="515" y="660"/>
                      <a:pt x="512" y="668"/>
                      <a:pt x="502" y="668"/>
                    </a:cubicBezTo>
                    <a:cubicBezTo>
                      <a:pt x="505" y="671"/>
                      <a:pt x="505" y="671"/>
                      <a:pt x="505" y="671"/>
                    </a:cubicBezTo>
                    <a:cubicBezTo>
                      <a:pt x="501" y="670"/>
                      <a:pt x="492" y="676"/>
                      <a:pt x="492" y="672"/>
                    </a:cubicBezTo>
                    <a:cubicBezTo>
                      <a:pt x="490" y="674"/>
                      <a:pt x="482" y="673"/>
                      <a:pt x="483" y="676"/>
                    </a:cubicBezTo>
                    <a:cubicBezTo>
                      <a:pt x="468" y="676"/>
                      <a:pt x="447" y="682"/>
                      <a:pt x="437" y="677"/>
                    </a:cubicBezTo>
                    <a:cubicBezTo>
                      <a:pt x="435" y="677"/>
                      <a:pt x="429" y="677"/>
                      <a:pt x="431" y="679"/>
                    </a:cubicBezTo>
                    <a:cubicBezTo>
                      <a:pt x="434" y="681"/>
                      <a:pt x="436" y="677"/>
                      <a:pt x="437" y="678"/>
                    </a:cubicBezTo>
                    <a:cubicBezTo>
                      <a:pt x="435" y="679"/>
                      <a:pt x="435" y="680"/>
                      <a:pt x="434" y="680"/>
                    </a:cubicBezTo>
                    <a:cubicBezTo>
                      <a:pt x="430" y="679"/>
                      <a:pt x="426" y="679"/>
                      <a:pt x="430" y="676"/>
                    </a:cubicBezTo>
                    <a:cubicBezTo>
                      <a:pt x="420" y="675"/>
                      <a:pt x="420" y="683"/>
                      <a:pt x="406" y="681"/>
                    </a:cubicBezTo>
                    <a:cubicBezTo>
                      <a:pt x="407" y="680"/>
                      <a:pt x="406" y="679"/>
                      <a:pt x="402" y="680"/>
                    </a:cubicBezTo>
                    <a:cubicBezTo>
                      <a:pt x="395" y="682"/>
                      <a:pt x="395" y="682"/>
                      <a:pt x="395" y="682"/>
                    </a:cubicBezTo>
                    <a:cubicBezTo>
                      <a:pt x="386" y="681"/>
                      <a:pt x="390" y="678"/>
                      <a:pt x="390" y="676"/>
                    </a:cubicBezTo>
                    <a:cubicBezTo>
                      <a:pt x="385" y="676"/>
                      <a:pt x="380" y="676"/>
                      <a:pt x="378" y="677"/>
                    </a:cubicBezTo>
                    <a:cubicBezTo>
                      <a:pt x="372" y="674"/>
                      <a:pt x="372" y="674"/>
                      <a:pt x="372" y="674"/>
                    </a:cubicBezTo>
                    <a:cubicBezTo>
                      <a:pt x="376" y="676"/>
                      <a:pt x="368" y="675"/>
                      <a:pt x="366" y="675"/>
                    </a:cubicBezTo>
                    <a:cubicBezTo>
                      <a:pt x="368" y="675"/>
                      <a:pt x="368" y="675"/>
                      <a:pt x="368" y="675"/>
                    </a:cubicBezTo>
                    <a:cubicBezTo>
                      <a:pt x="368" y="674"/>
                      <a:pt x="362" y="674"/>
                      <a:pt x="360" y="674"/>
                    </a:cubicBezTo>
                    <a:cubicBezTo>
                      <a:pt x="360" y="676"/>
                      <a:pt x="365" y="677"/>
                      <a:pt x="368" y="677"/>
                    </a:cubicBezTo>
                    <a:cubicBezTo>
                      <a:pt x="366" y="678"/>
                      <a:pt x="362" y="678"/>
                      <a:pt x="359" y="678"/>
                    </a:cubicBezTo>
                    <a:cubicBezTo>
                      <a:pt x="360" y="676"/>
                      <a:pt x="352" y="676"/>
                      <a:pt x="348" y="675"/>
                    </a:cubicBezTo>
                    <a:cubicBezTo>
                      <a:pt x="344" y="674"/>
                      <a:pt x="343" y="677"/>
                      <a:pt x="342" y="676"/>
                    </a:cubicBezTo>
                    <a:cubicBezTo>
                      <a:pt x="342" y="675"/>
                      <a:pt x="335" y="675"/>
                      <a:pt x="339" y="674"/>
                    </a:cubicBezTo>
                    <a:cubicBezTo>
                      <a:pt x="340" y="674"/>
                      <a:pt x="342" y="676"/>
                      <a:pt x="344" y="675"/>
                    </a:cubicBezTo>
                    <a:cubicBezTo>
                      <a:pt x="342" y="674"/>
                      <a:pt x="342" y="672"/>
                      <a:pt x="337" y="672"/>
                    </a:cubicBezTo>
                    <a:cubicBezTo>
                      <a:pt x="332" y="673"/>
                      <a:pt x="337" y="677"/>
                      <a:pt x="329" y="674"/>
                    </a:cubicBezTo>
                    <a:cubicBezTo>
                      <a:pt x="331" y="674"/>
                      <a:pt x="332" y="673"/>
                      <a:pt x="334" y="673"/>
                    </a:cubicBezTo>
                    <a:cubicBezTo>
                      <a:pt x="326" y="670"/>
                      <a:pt x="326" y="670"/>
                      <a:pt x="326" y="670"/>
                    </a:cubicBezTo>
                    <a:cubicBezTo>
                      <a:pt x="326" y="672"/>
                      <a:pt x="326" y="672"/>
                      <a:pt x="326" y="672"/>
                    </a:cubicBezTo>
                    <a:cubicBezTo>
                      <a:pt x="325" y="671"/>
                      <a:pt x="325" y="671"/>
                      <a:pt x="325" y="671"/>
                    </a:cubicBezTo>
                    <a:cubicBezTo>
                      <a:pt x="322" y="673"/>
                      <a:pt x="313" y="669"/>
                      <a:pt x="311" y="671"/>
                    </a:cubicBezTo>
                    <a:cubicBezTo>
                      <a:pt x="307" y="671"/>
                      <a:pt x="304" y="668"/>
                      <a:pt x="300" y="667"/>
                    </a:cubicBezTo>
                    <a:cubicBezTo>
                      <a:pt x="301" y="667"/>
                      <a:pt x="301" y="667"/>
                      <a:pt x="301" y="667"/>
                    </a:cubicBezTo>
                    <a:cubicBezTo>
                      <a:pt x="297" y="665"/>
                      <a:pt x="291" y="664"/>
                      <a:pt x="287" y="664"/>
                    </a:cubicBezTo>
                    <a:cubicBezTo>
                      <a:pt x="287" y="664"/>
                      <a:pt x="287" y="664"/>
                      <a:pt x="287" y="664"/>
                    </a:cubicBezTo>
                    <a:cubicBezTo>
                      <a:pt x="285" y="663"/>
                      <a:pt x="279" y="662"/>
                      <a:pt x="276" y="662"/>
                    </a:cubicBezTo>
                    <a:cubicBezTo>
                      <a:pt x="270" y="659"/>
                      <a:pt x="276" y="654"/>
                      <a:pt x="269" y="654"/>
                    </a:cubicBezTo>
                    <a:cubicBezTo>
                      <a:pt x="263" y="652"/>
                      <a:pt x="258" y="655"/>
                      <a:pt x="260" y="657"/>
                    </a:cubicBezTo>
                    <a:cubicBezTo>
                      <a:pt x="250" y="652"/>
                      <a:pt x="236" y="650"/>
                      <a:pt x="228" y="643"/>
                    </a:cubicBezTo>
                    <a:cubicBezTo>
                      <a:pt x="226" y="643"/>
                      <a:pt x="227" y="644"/>
                      <a:pt x="224" y="643"/>
                    </a:cubicBezTo>
                    <a:cubicBezTo>
                      <a:pt x="209" y="636"/>
                      <a:pt x="190" y="630"/>
                      <a:pt x="181" y="620"/>
                    </a:cubicBezTo>
                    <a:cubicBezTo>
                      <a:pt x="186" y="621"/>
                      <a:pt x="182" y="618"/>
                      <a:pt x="183" y="617"/>
                    </a:cubicBezTo>
                    <a:cubicBezTo>
                      <a:pt x="178" y="616"/>
                      <a:pt x="180" y="613"/>
                      <a:pt x="177" y="615"/>
                    </a:cubicBezTo>
                    <a:cubicBezTo>
                      <a:pt x="176" y="617"/>
                      <a:pt x="175" y="617"/>
                      <a:pt x="179" y="620"/>
                    </a:cubicBezTo>
                    <a:cubicBezTo>
                      <a:pt x="170" y="616"/>
                      <a:pt x="157" y="608"/>
                      <a:pt x="154" y="603"/>
                    </a:cubicBezTo>
                    <a:cubicBezTo>
                      <a:pt x="155" y="605"/>
                      <a:pt x="153" y="605"/>
                      <a:pt x="151" y="604"/>
                    </a:cubicBezTo>
                    <a:cubicBezTo>
                      <a:pt x="153" y="602"/>
                      <a:pt x="148" y="597"/>
                      <a:pt x="143" y="595"/>
                    </a:cubicBezTo>
                    <a:cubicBezTo>
                      <a:pt x="141" y="596"/>
                      <a:pt x="141" y="596"/>
                      <a:pt x="141" y="596"/>
                    </a:cubicBezTo>
                    <a:cubicBezTo>
                      <a:pt x="139" y="592"/>
                      <a:pt x="139" y="592"/>
                      <a:pt x="139" y="592"/>
                    </a:cubicBezTo>
                    <a:cubicBezTo>
                      <a:pt x="137" y="591"/>
                      <a:pt x="135" y="594"/>
                      <a:pt x="132" y="589"/>
                    </a:cubicBezTo>
                    <a:cubicBezTo>
                      <a:pt x="132" y="588"/>
                      <a:pt x="132" y="587"/>
                      <a:pt x="132" y="586"/>
                    </a:cubicBezTo>
                    <a:cubicBezTo>
                      <a:pt x="126" y="583"/>
                      <a:pt x="118" y="580"/>
                      <a:pt x="114" y="575"/>
                    </a:cubicBezTo>
                    <a:cubicBezTo>
                      <a:pt x="113" y="569"/>
                      <a:pt x="113" y="569"/>
                      <a:pt x="113" y="569"/>
                    </a:cubicBezTo>
                    <a:cubicBezTo>
                      <a:pt x="110" y="568"/>
                      <a:pt x="106" y="566"/>
                      <a:pt x="109" y="570"/>
                    </a:cubicBezTo>
                    <a:cubicBezTo>
                      <a:pt x="102" y="561"/>
                      <a:pt x="98" y="556"/>
                      <a:pt x="97" y="552"/>
                    </a:cubicBezTo>
                    <a:cubicBezTo>
                      <a:pt x="80" y="542"/>
                      <a:pt x="62" y="521"/>
                      <a:pt x="51" y="502"/>
                    </a:cubicBezTo>
                    <a:cubicBezTo>
                      <a:pt x="53" y="502"/>
                      <a:pt x="53" y="502"/>
                      <a:pt x="53" y="502"/>
                    </a:cubicBezTo>
                    <a:cubicBezTo>
                      <a:pt x="51" y="496"/>
                      <a:pt x="49" y="501"/>
                      <a:pt x="48" y="497"/>
                    </a:cubicBezTo>
                    <a:cubicBezTo>
                      <a:pt x="50" y="498"/>
                      <a:pt x="48" y="491"/>
                      <a:pt x="52" y="494"/>
                    </a:cubicBezTo>
                    <a:cubicBezTo>
                      <a:pt x="49" y="487"/>
                      <a:pt x="44" y="486"/>
                      <a:pt x="41" y="482"/>
                    </a:cubicBezTo>
                    <a:cubicBezTo>
                      <a:pt x="39" y="482"/>
                      <a:pt x="44" y="485"/>
                      <a:pt x="42" y="485"/>
                    </a:cubicBezTo>
                    <a:cubicBezTo>
                      <a:pt x="41" y="485"/>
                      <a:pt x="38" y="475"/>
                      <a:pt x="34" y="475"/>
                    </a:cubicBezTo>
                    <a:cubicBezTo>
                      <a:pt x="35" y="472"/>
                      <a:pt x="37" y="473"/>
                      <a:pt x="39" y="473"/>
                    </a:cubicBezTo>
                    <a:cubicBezTo>
                      <a:pt x="35" y="469"/>
                      <a:pt x="35" y="469"/>
                      <a:pt x="35" y="469"/>
                    </a:cubicBezTo>
                    <a:cubicBezTo>
                      <a:pt x="35" y="462"/>
                      <a:pt x="47" y="479"/>
                      <a:pt x="47" y="472"/>
                    </a:cubicBezTo>
                    <a:cubicBezTo>
                      <a:pt x="45" y="468"/>
                      <a:pt x="45" y="468"/>
                      <a:pt x="45" y="468"/>
                    </a:cubicBezTo>
                    <a:cubicBezTo>
                      <a:pt x="45" y="463"/>
                      <a:pt x="53" y="477"/>
                      <a:pt x="49" y="466"/>
                    </a:cubicBezTo>
                    <a:cubicBezTo>
                      <a:pt x="46" y="463"/>
                      <a:pt x="40" y="460"/>
                      <a:pt x="41" y="465"/>
                    </a:cubicBezTo>
                    <a:cubicBezTo>
                      <a:pt x="36" y="456"/>
                      <a:pt x="33" y="463"/>
                      <a:pt x="28" y="453"/>
                    </a:cubicBezTo>
                    <a:cubicBezTo>
                      <a:pt x="28" y="450"/>
                      <a:pt x="32" y="461"/>
                      <a:pt x="34" y="458"/>
                    </a:cubicBezTo>
                    <a:cubicBezTo>
                      <a:pt x="33" y="452"/>
                      <a:pt x="28" y="449"/>
                      <a:pt x="27" y="444"/>
                    </a:cubicBezTo>
                    <a:cubicBezTo>
                      <a:pt x="28" y="449"/>
                      <a:pt x="24" y="446"/>
                      <a:pt x="22" y="443"/>
                    </a:cubicBezTo>
                    <a:cubicBezTo>
                      <a:pt x="21" y="437"/>
                      <a:pt x="26" y="446"/>
                      <a:pt x="23" y="438"/>
                    </a:cubicBezTo>
                    <a:cubicBezTo>
                      <a:pt x="21" y="437"/>
                      <a:pt x="17" y="431"/>
                      <a:pt x="19" y="437"/>
                    </a:cubicBezTo>
                    <a:cubicBezTo>
                      <a:pt x="14" y="436"/>
                      <a:pt x="17" y="429"/>
                      <a:pt x="13" y="425"/>
                    </a:cubicBezTo>
                    <a:cubicBezTo>
                      <a:pt x="15" y="422"/>
                      <a:pt x="21" y="431"/>
                      <a:pt x="20" y="422"/>
                    </a:cubicBezTo>
                    <a:cubicBezTo>
                      <a:pt x="18" y="424"/>
                      <a:pt x="13" y="413"/>
                      <a:pt x="11" y="418"/>
                    </a:cubicBezTo>
                    <a:cubicBezTo>
                      <a:pt x="11" y="414"/>
                      <a:pt x="12" y="414"/>
                      <a:pt x="15" y="416"/>
                    </a:cubicBezTo>
                    <a:cubicBezTo>
                      <a:pt x="15" y="410"/>
                      <a:pt x="7" y="405"/>
                      <a:pt x="12" y="402"/>
                    </a:cubicBezTo>
                    <a:cubicBezTo>
                      <a:pt x="9" y="401"/>
                      <a:pt x="9" y="401"/>
                      <a:pt x="9" y="401"/>
                    </a:cubicBezTo>
                    <a:cubicBezTo>
                      <a:pt x="9" y="399"/>
                      <a:pt x="9" y="396"/>
                      <a:pt x="10" y="394"/>
                    </a:cubicBezTo>
                    <a:cubicBezTo>
                      <a:pt x="10" y="389"/>
                      <a:pt x="5" y="379"/>
                      <a:pt x="9" y="379"/>
                    </a:cubicBezTo>
                    <a:cubicBezTo>
                      <a:pt x="8" y="378"/>
                      <a:pt x="8" y="368"/>
                      <a:pt x="5" y="372"/>
                    </a:cubicBezTo>
                    <a:cubicBezTo>
                      <a:pt x="4" y="378"/>
                      <a:pt x="7" y="379"/>
                      <a:pt x="5" y="383"/>
                    </a:cubicBezTo>
                    <a:cubicBezTo>
                      <a:pt x="7" y="378"/>
                      <a:pt x="3" y="374"/>
                      <a:pt x="2" y="370"/>
                    </a:cubicBezTo>
                    <a:cubicBezTo>
                      <a:pt x="3" y="369"/>
                      <a:pt x="3" y="369"/>
                      <a:pt x="3" y="369"/>
                    </a:cubicBezTo>
                    <a:cubicBezTo>
                      <a:pt x="3" y="367"/>
                      <a:pt x="3" y="362"/>
                      <a:pt x="1" y="360"/>
                    </a:cubicBezTo>
                    <a:cubicBezTo>
                      <a:pt x="2" y="362"/>
                      <a:pt x="3" y="361"/>
                      <a:pt x="3" y="359"/>
                    </a:cubicBezTo>
                    <a:cubicBezTo>
                      <a:pt x="1" y="357"/>
                      <a:pt x="1" y="357"/>
                      <a:pt x="1" y="357"/>
                    </a:cubicBezTo>
                    <a:cubicBezTo>
                      <a:pt x="0" y="347"/>
                      <a:pt x="5" y="355"/>
                      <a:pt x="5" y="346"/>
                    </a:cubicBezTo>
                    <a:cubicBezTo>
                      <a:pt x="5" y="348"/>
                      <a:pt x="6" y="350"/>
                      <a:pt x="6" y="352"/>
                    </a:cubicBezTo>
                    <a:cubicBezTo>
                      <a:pt x="6" y="351"/>
                      <a:pt x="8" y="348"/>
                      <a:pt x="8" y="344"/>
                    </a:cubicBezTo>
                    <a:cubicBezTo>
                      <a:pt x="6" y="342"/>
                      <a:pt x="4" y="339"/>
                      <a:pt x="2" y="337"/>
                    </a:cubicBezTo>
                    <a:cubicBezTo>
                      <a:pt x="2" y="332"/>
                      <a:pt x="5" y="335"/>
                      <a:pt x="3" y="329"/>
                    </a:cubicBezTo>
                    <a:cubicBezTo>
                      <a:pt x="4" y="332"/>
                      <a:pt x="5" y="334"/>
                      <a:pt x="5" y="336"/>
                    </a:cubicBezTo>
                    <a:cubicBezTo>
                      <a:pt x="6" y="337"/>
                      <a:pt x="9" y="332"/>
                      <a:pt x="10" y="326"/>
                    </a:cubicBezTo>
                    <a:cubicBezTo>
                      <a:pt x="10" y="322"/>
                      <a:pt x="9" y="314"/>
                      <a:pt x="6" y="321"/>
                    </a:cubicBezTo>
                    <a:cubicBezTo>
                      <a:pt x="7" y="317"/>
                      <a:pt x="9" y="313"/>
                      <a:pt x="10" y="316"/>
                    </a:cubicBezTo>
                    <a:cubicBezTo>
                      <a:pt x="11" y="308"/>
                      <a:pt x="7" y="316"/>
                      <a:pt x="8" y="309"/>
                    </a:cubicBezTo>
                    <a:cubicBezTo>
                      <a:pt x="10" y="307"/>
                      <a:pt x="14" y="299"/>
                      <a:pt x="18" y="295"/>
                    </a:cubicBezTo>
                    <a:cubicBezTo>
                      <a:pt x="19" y="303"/>
                      <a:pt x="19" y="303"/>
                      <a:pt x="19" y="303"/>
                    </a:cubicBezTo>
                    <a:cubicBezTo>
                      <a:pt x="21" y="299"/>
                      <a:pt x="21" y="299"/>
                      <a:pt x="21" y="299"/>
                    </a:cubicBezTo>
                    <a:cubicBezTo>
                      <a:pt x="21" y="305"/>
                      <a:pt x="24" y="297"/>
                      <a:pt x="25" y="301"/>
                    </a:cubicBezTo>
                    <a:cubicBezTo>
                      <a:pt x="27" y="298"/>
                      <a:pt x="27" y="294"/>
                      <a:pt x="27" y="291"/>
                    </a:cubicBezTo>
                    <a:cubicBezTo>
                      <a:pt x="20" y="298"/>
                      <a:pt x="26" y="280"/>
                      <a:pt x="21" y="280"/>
                    </a:cubicBezTo>
                    <a:cubicBezTo>
                      <a:pt x="26" y="268"/>
                      <a:pt x="34" y="278"/>
                      <a:pt x="34" y="264"/>
                    </a:cubicBezTo>
                    <a:cubicBezTo>
                      <a:pt x="32" y="265"/>
                      <a:pt x="33" y="258"/>
                      <a:pt x="30" y="265"/>
                    </a:cubicBezTo>
                    <a:cubicBezTo>
                      <a:pt x="34" y="259"/>
                      <a:pt x="29" y="258"/>
                      <a:pt x="36" y="252"/>
                    </a:cubicBezTo>
                    <a:cubicBezTo>
                      <a:pt x="33" y="258"/>
                      <a:pt x="43" y="248"/>
                      <a:pt x="40" y="258"/>
                    </a:cubicBezTo>
                    <a:cubicBezTo>
                      <a:pt x="39" y="256"/>
                      <a:pt x="36" y="261"/>
                      <a:pt x="35" y="263"/>
                    </a:cubicBezTo>
                    <a:cubicBezTo>
                      <a:pt x="38" y="261"/>
                      <a:pt x="39" y="266"/>
                      <a:pt x="43" y="259"/>
                    </a:cubicBezTo>
                    <a:cubicBezTo>
                      <a:pt x="45" y="255"/>
                      <a:pt x="49" y="250"/>
                      <a:pt x="47" y="249"/>
                    </a:cubicBezTo>
                    <a:cubicBezTo>
                      <a:pt x="45" y="248"/>
                      <a:pt x="43" y="255"/>
                      <a:pt x="43" y="251"/>
                    </a:cubicBezTo>
                    <a:cubicBezTo>
                      <a:pt x="48" y="243"/>
                      <a:pt x="52" y="245"/>
                      <a:pt x="51" y="239"/>
                    </a:cubicBezTo>
                    <a:cubicBezTo>
                      <a:pt x="47" y="244"/>
                      <a:pt x="44" y="243"/>
                      <a:pt x="43" y="242"/>
                    </a:cubicBezTo>
                    <a:cubicBezTo>
                      <a:pt x="47" y="236"/>
                      <a:pt x="47" y="236"/>
                      <a:pt x="47" y="236"/>
                    </a:cubicBezTo>
                    <a:cubicBezTo>
                      <a:pt x="47" y="238"/>
                      <a:pt x="47" y="238"/>
                      <a:pt x="47" y="238"/>
                    </a:cubicBezTo>
                    <a:cubicBezTo>
                      <a:pt x="56" y="230"/>
                      <a:pt x="47" y="233"/>
                      <a:pt x="55" y="225"/>
                    </a:cubicBezTo>
                    <a:cubicBezTo>
                      <a:pt x="61" y="224"/>
                      <a:pt x="61" y="224"/>
                      <a:pt x="61" y="224"/>
                    </a:cubicBezTo>
                    <a:cubicBezTo>
                      <a:pt x="61" y="228"/>
                      <a:pt x="49" y="235"/>
                      <a:pt x="54" y="236"/>
                    </a:cubicBezTo>
                    <a:cubicBezTo>
                      <a:pt x="59" y="231"/>
                      <a:pt x="59" y="228"/>
                      <a:pt x="64" y="224"/>
                    </a:cubicBezTo>
                    <a:cubicBezTo>
                      <a:pt x="63" y="225"/>
                      <a:pt x="62" y="227"/>
                      <a:pt x="61" y="228"/>
                    </a:cubicBezTo>
                    <a:cubicBezTo>
                      <a:pt x="63" y="226"/>
                      <a:pt x="69" y="229"/>
                      <a:pt x="74" y="220"/>
                    </a:cubicBezTo>
                    <a:cubicBezTo>
                      <a:pt x="77" y="215"/>
                      <a:pt x="74" y="217"/>
                      <a:pt x="73" y="216"/>
                    </a:cubicBezTo>
                    <a:cubicBezTo>
                      <a:pt x="81" y="208"/>
                      <a:pt x="82" y="205"/>
                      <a:pt x="88" y="200"/>
                    </a:cubicBezTo>
                    <a:cubicBezTo>
                      <a:pt x="89" y="204"/>
                      <a:pt x="98" y="193"/>
                      <a:pt x="94" y="200"/>
                    </a:cubicBezTo>
                    <a:cubicBezTo>
                      <a:pt x="90" y="201"/>
                      <a:pt x="77" y="211"/>
                      <a:pt x="77" y="216"/>
                    </a:cubicBezTo>
                    <a:cubicBezTo>
                      <a:pt x="82" y="216"/>
                      <a:pt x="70" y="222"/>
                      <a:pt x="71" y="226"/>
                    </a:cubicBezTo>
                    <a:cubicBezTo>
                      <a:pt x="77" y="220"/>
                      <a:pt x="79" y="223"/>
                      <a:pt x="82" y="224"/>
                    </a:cubicBezTo>
                    <a:cubicBezTo>
                      <a:pt x="84" y="223"/>
                      <a:pt x="85" y="221"/>
                      <a:pt x="86" y="219"/>
                    </a:cubicBezTo>
                    <a:cubicBezTo>
                      <a:pt x="85" y="217"/>
                      <a:pt x="83" y="219"/>
                      <a:pt x="81" y="217"/>
                    </a:cubicBezTo>
                    <a:cubicBezTo>
                      <a:pt x="89" y="211"/>
                      <a:pt x="96" y="205"/>
                      <a:pt x="99" y="199"/>
                    </a:cubicBezTo>
                    <a:cubicBezTo>
                      <a:pt x="102" y="198"/>
                      <a:pt x="102" y="201"/>
                      <a:pt x="100" y="203"/>
                    </a:cubicBezTo>
                    <a:cubicBezTo>
                      <a:pt x="109" y="196"/>
                      <a:pt x="119" y="189"/>
                      <a:pt x="129" y="184"/>
                    </a:cubicBezTo>
                    <a:cubicBezTo>
                      <a:pt x="121" y="184"/>
                      <a:pt x="139" y="177"/>
                      <a:pt x="133" y="177"/>
                    </a:cubicBezTo>
                    <a:cubicBezTo>
                      <a:pt x="128" y="179"/>
                      <a:pt x="122" y="179"/>
                      <a:pt x="124" y="176"/>
                    </a:cubicBezTo>
                    <a:cubicBezTo>
                      <a:pt x="127" y="175"/>
                      <a:pt x="125" y="178"/>
                      <a:pt x="126" y="178"/>
                    </a:cubicBezTo>
                    <a:cubicBezTo>
                      <a:pt x="129" y="173"/>
                      <a:pt x="134" y="177"/>
                      <a:pt x="137" y="172"/>
                    </a:cubicBezTo>
                    <a:cubicBezTo>
                      <a:pt x="128" y="178"/>
                      <a:pt x="137" y="177"/>
                      <a:pt x="137" y="180"/>
                    </a:cubicBezTo>
                    <a:cubicBezTo>
                      <a:pt x="143" y="175"/>
                      <a:pt x="138" y="182"/>
                      <a:pt x="144" y="179"/>
                    </a:cubicBezTo>
                    <a:cubicBezTo>
                      <a:pt x="150" y="173"/>
                      <a:pt x="158" y="168"/>
                      <a:pt x="165" y="164"/>
                    </a:cubicBezTo>
                    <a:cubicBezTo>
                      <a:pt x="176" y="162"/>
                      <a:pt x="189" y="152"/>
                      <a:pt x="198" y="149"/>
                    </a:cubicBezTo>
                    <a:cubicBezTo>
                      <a:pt x="203" y="148"/>
                      <a:pt x="202" y="153"/>
                      <a:pt x="207" y="151"/>
                    </a:cubicBezTo>
                    <a:cubicBezTo>
                      <a:pt x="212" y="149"/>
                      <a:pt x="201" y="150"/>
                      <a:pt x="210" y="148"/>
                    </a:cubicBezTo>
                    <a:cubicBezTo>
                      <a:pt x="210" y="148"/>
                      <a:pt x="210" y="148"/>
                      <a:pt x="210" y="148"/>
                    </a:cubicBezTo>
                    <a:cubicBezTo>
                      <a:pt x="212" y="147"/>
                      <a:pt x="226" y="145"/>
                      <a:pt x="227" y="139"/>
                    </a:cubicBezTo>
                    <a:cubicBezTo>
                      <a:pt x="226" y="143"/>
                      <a:pt x="226" y="143"/>
                      <a:pt x="226" y="143"/>
                    </a:cubicBezTo>
                    <a:cubicBezTo>
                      <a:pt x="227" y="143"/>
                      <a:pt x="229" y="142"/>
                      <a:pt x="230" y="141"/>
                    </a:cubicBezTo>
                    <a:cubicBezTo>
                      <a:pt x="230" y="142"/>
                      <a:pt x="233" y="142"/>
                      <a:pt x="230" y="144"/>
                    </a:cubicBezTo>
                    <a:cubicBezTo>
                      <a:pt x="236" y="145"/>
                      <a:pt x="241" y="140"/>
                      <a:pt x="247" y="138"/>
                    </a:cubicBezTo>
                    <a:cubicBezTo>
                      <a:pt x="243" y="137"/>
                      <a:pt x="243" y="137"/>
                      <a:pt x="243" y="137"/>
                    </a:cubicBezTo>
                    <a:cubicBezTo>
                      <a:pt x="252" y="132"/>
                      <a:pt x="259" y="131"/>
                      <a:pt x="269" y="128"/>
                    </a:cubicBezTo>
                    <a:cubicBezTo>
                      <a:pt x="269" y="130"/>
                      <a:pt x="269" y="130"/>
                      <a:pt x="269" y="130"/>
                    </a:cubicBezTo>
                    <a:cubicBezTo>
                      <a:pt x="275" y="127"/>
                      <a:pt x="275" y="127"/>
                      <a:pt x="275" y="127"/>
                    </a:cubicBezTo>
                    <a:cubicBezTo>
                      <a:pt x="274" y="129"/>
                      <a:pt x="280" y="129"/>
                      <a:pt x="282" y="126"/>
                    </a:cubicBezTo>
                    <a:cubicBezTo>
                      <a:pt x="269" y="136"/>
                      <a:pt x="269" y="136"/>
                      <a:pt x="269" y="136"/>
                    </a:cubicBezTo>
                    <a:cubicBezTo>
                      <a:pt x="264" y="136"/>
                      <a:pt x="273" y="132"/>
                      <a:pt x="269" y="131"/>
                    </a:cubicBezTo>
                    <a:cubicBezTo>
                      <a:pt x="267" y="130"/>
                      <a:pt x="258" y="133"/>
                      <a:pt x="257" y="136"/>
                    </a:cubicBezTo>
                    <a:cubicBezTo>
                      <a:pt x="260" y="135"/>
                      <a:pt x="260" y="134"/>
                      <a:pt x="263" y="133"/>
                    </a:cubicBezTo>
                    <a:cubicBezTo>
                      <a:pt x="265" y="135"/>
                      <a:pt x="260" y="137"/>
                      <a:pt x="258" y="139"/>
                    </a:cubicBezTo>
                    <a:cubicBezTo>
                      <a:pt x="259" y="139"/>
                      <a:pt x="262" y="139"/>
                      <a:pt x="262" y="138"/>
                    </a:cubicBezTo>
                    <a:cubicBezTo>
                      <a:pt x="259" y="140"/>
                      <a:pt x="256" y="142"/>
                      <a:pt x="250" y="144"/>
                    </a:cubicBezTo>
                    <a:cubicBezTo>
                      <a:pt x="254" y="141"/>
                      <a:pt x="247" y="143"/>
                      <a:pt x="248" y="141"/>
                    </a:cubicBezTo>
                    <a:cubicBezTo>
                      <a:pt x="249" y="144"/>
                      <a:pt x="244" y="147"/>
                      <a:pt x="236" y="149"/>
                    </a:cubicBezTo>
                    <a:cubicBezTo>
                      <a:pt x="230" y="148"/>
                      <a:pt x="223" y="155"/>
                      <a:pt x="215" y="158"/>
                    </a:cubicBezTo>
                    <a:cubicBezTo>
                      <a:pt x="217" y="154"/>
                      <a:pt x="221" y="150"/>
                      <a:pt x="225" y="148"/>
                    </a:cubicBezTo>
                    <a:cubicBezTo>
                      <a:pt x="220" y="148"/>
                      <a:pt x="220" y="150"/>
                      <a:pt x="214" y="151"/>
                    </a:cubicBezTo>
                    <a:cubicBezTo>
                      <a:pt x="212" y="153"/>
                      <a:pt x="212" y="157"/>
                      <a:pt x="205" y="161"/>
                    </a:cubicBezTo>
                    <a:cubicBezTo>
                      <a:pt x="204" y="159"/>
                      <a:pt x="204" y="159"/>
                      <a:pt x="204" y="159"/>
                    </a:cubicBezTo>
                    <a:cubicBezTo>
                      <a:pt x="199" y="163"/>
                      <a:pt x="200" y="165"/>
                      <a:pt x="192" y="168"/>
                    </a:cubicBezTo>
                    <a:cubicBezTo>
                      <a:pt x="178" y="173"/>
                      <a:pt x="165" y="179"/>
                      <a:pt x="156" y="184"/>
                    </a:cubicBezTo>
                    <a:cubicBezTo>
                      <a:pt x="154" y="183"/>
                      <a:pt x="154" y="183"/>
                      <a:pt x="154" y="183"/>
                    </a:cubicBezTo>
                    <a:cubicBezTo>
                      <a:pt x="151" y="189"/>
                      <a:pt x="138" y="194"/>
                      <a:pt x="132" y="200"/>
                    </a:cubicBezTo>
                    <a:cubicBezTo>
                      <a:pt x="119" y="205"/>
                      <a:pt x="108" y="218"/>
                      <a:pt x="101" y="220"/>
                    </a:cubicBezTo>
                    <a:cubicBezTo>
                      <a:pt x="83" y="236"/>
                      <a:pt x="69" y="252"/>
                      <a:pt x="55" y="272"/>
                    </a:cubicBezTo>
                    <a:cubicBezTo>
                      <a:pt x="55" y="267"/>
                      <a:pt x="55" y="267"/>
                      <a:pt x="55" y="267"/>
                    </a:cubicBezTo>
                    <a:cubicBezTo>
                      <a:pt x="54" y="271"/>
                      <a:pt x="52" y="268"/>
                      <a:pt x="50" y="272"/>
                    </a:cubicBezTo>
                    <a:cubicBezTo>
                      <a:pt x="54" y="269"/>
                      <a:pt x="49" y="279"/>
                      <a:pt x="49" y="282"/>
                    </a:cubicBezTo>
                    <a:cubicBezTo>
                      <a:pt x="42" y="290"/>
                      <a:pt x="38" y="304"/>
                      <a:pt x="38" y="314"/>
                    </a:cubicBezTo>
                    <a:cubicBezTo>
                      <a:pt x="36" y="314"/>
                      <a:pt x="36" y="314"/>
                      <a:pt x="36" y="314"/>
                    </a:cubicBezTo>
                    <a:cubicBezTo>
                      <a:pt x="36" y="324"/>
                      <a:pt x="31" y="334"/>
                      <a:pt x="30" y="346"/>
                    </a:cubicBezTo>
                    <a:cubicBezTo>
                      <a:pt x="29" y="348"/>
                      <a:pt x="27" y="350"/>
                      <a:pt x="27" y="353"/>
                    </a:cubicBezTo>
                    <a:cubicBezTo>
                      <a:pt x="30" y="360"/>
                      <a:pt x="30" y="363"/>
                      <a:pt x="32" y="373"/>
                    </a:cubicBezTo>
                    <a:cubicBezTo>
                      <a:pt x="33" y="380"/>
                      <a:pt x="34" y="391"/>
                      <a:pt x="34" y="398"/>
                    </a:cubicBezTo>
                    <a:cubicBezTo>
                      <a:pt x="44" y="423"/>
                      <a:pt x="52" y="449"/>
                      <a:pt x="68" y="473"/>
                    </a:cubicBezTo>
                    <a:cubicBezTo>
                      <a:pt x="67" y="475"/>
                      <a:pt x="67" y="475"/>
                      <a:pt x="67" y="475"/>
                    </a:cubicBezTo>
                    <a:cubicBezTo>
                      <a:pt x="84" y="496"/>
                      <a:pt x="101" y="525"/>
                      <a:pt x="119" y="540"/>
                    </a:cubicBezTo>
                    <a:cubicBezTo>
                      <a:pt x="115" y="541"/>
                      <a:pt x="115" y="541"/>
                      <a:pt x="115" y="541"/>
                    </a:cubicBezTo>
                    <a:cubicBezTo>
                      <a:pt x="119" y="547"/>
                      <a:pt x="128" y="552"/>
                      <a:pt x="128" y="548"/>
                    </a:cubicBezTo>
                    <a:cubicBezTo>
                      <a:pt x="132" y="554"/>
                      <a:pt x="143" y="559"/>
                      <a:pt x="144" y="564"/>
                    </a:cubicBezTo>
                    <a:cubicBezTo>
                      <a:pt x="149" y="570"/>
                      <a:pt x="152" y="569"/>
                      <a:pt x="157" y="572"/>
                    </a:cubicBezTo>
                    <a:cubicBezTo>
                      <a:pt x="168" y="582"/>
                      <a:pt x="173" y="585"/>
                      <a:pt x="185" y="592"/>
                    </a:cubicBezTo>
                    <a:cubicBezTo>
                      <a:pt x="182" y="590"/>
                      <a:pt x="182" y="590"/>
                      <a:pt x="182" y="590"/>
                    </a:cubicBezTo>
                    <a:cubicBezTo>
                      <a:pt x="181" y="590"/>
                      <a:pt x="180" y="591"/>
                      <a:pt x="183" y="593"/>
                    </a:cubicBezTo>
                    <a:cubicBezTo>
                      <a:pt x="188" y="595"/>
                      <a:pt x="199" y="604"/>
                      <a:pt x="196" y="597"/>
                    </a:cubicBezTo>
                    <a:cubicBezTo>
                      <a:pt x="208" y="607"/>
                      <a:pt x="228" y="611"/>
                      <a:pt x="240" y="621"/>
                    </a:cubicBezTo>
                    <a:cubicBezTo>
                      <a:pt x="239" y="619"/>
                      <a:pt x="243" y="620"/>
                      <a:pt x="244" y="620"/>
                    </a:cubicBezTo>
                    <a:cubicBezTo>
                      <a:pt x="256" y="625"/>
                      <a:pt x="269" y="632"/>
                      <a:pt x="279" y="633"/>
                    </a:cubicBezTo>
                    <a:cubicBezTo>
                      <a:pt x="281" y="634"/>
                      <a:pt x="275" y="634"/>
                      <a:pt x="280" y="636"/>
                    </a:cubicBezTo>
                    <a:cubicBezTo>
                      <a:pt x="284" y="636"/>
                      <a:pt x="281" y="634"/>
                      <a:pt x="285" y="635"/>
                    </a:cubicBezTo>
                    <a:cubicBezTo>
                      <a:pt x="306" y="639"/>
                      <a:pt x="326" y="648"/>
                      <a:pt x="345" y="650"/>
                    </a:cubicBezTo>
                    <a:cubicBezTo>
                      <a:pt x="379" y="653"/>
                      <a:pt x="415" y="655"/>
                      <a:pt x="448" y="652"/>
                    </a:cubicBezTo>
                    <a:cubicBezTo>
                      <a:pt x="448" y="653"/>
                      <a:pt x="448" y="653"/>
                      <a:pt x="448" y="653"/>
                    </a:cubicBezTo>
                    <a:cubicBezTo>
                      <a:pt x="458" y="648"/>
                      <a:pt x="474" y="653"/>
                      <a:pt x="482" y="647"/>
                    </a:cubicBezTo>
                    <a:cubicBezTo>
                      <a:pt x="484" y="647"/>
                      <a:pt x="491" y="645"/>
                      <a:pt x="490" y="647"/>
                    </a:cubicBezTo>
                    <a:cubicBezTo>
                      <a:pt x="498" y="643"/>
                      <a:pt x="514" y="644"/>
                      <a:pt x="526" y="638"/>
                    </a:cubicBezTo>
                    <a:cubicBezTo>
                      <a:pt x="525" y="638"/>
                      <a:pt x="524" y="638"/>
                      <a:pt x="523" y="639"/>
                    </a:cubicBezTo>
                    <a:cubicBezTo>
                      <a:pt x="536" y="638"/>
                      <a:pt x="545" y="631"/>
                      <a:pt x="559" y="628"/>
                    </a:cubicBezTo>
                    <a:cubicBezTo>
                      <a:pt x="557" y="629"/>
                      <a:pt x="555" y="630"/>
                      <a:pt x="555" y="631"/>
                    </a:cubicBezTo>
                    <a:cubicBezTo>
                      <a:pt x="561" y="631"/>
                      <a:pt x="565" y="623"/>
                      <a:pt x="569" y="626"/>
                    </a:cubicBezTo>
                    <a:cubicBezTo>
                      <a:pt x="572" y="624"/>
                      <a:pt x="571" y="623"/>
                      <a:pt x="569" y="624"/>
                    </a:cubicBezTo>
                    <a:cubicBezTo>
                      <a:pt x="597" y="613"/>
                      <a:pt x="623" y="595"/>
                      <a:pt x="645" y="574"/>
                    </a:cubicBezTo>
                    <a:cubicBezTo>
                      <a:pt x="663" y="562"/>
                      <a:pt x="651" y="579"/>
                      <a:pt x="662" y="565"/>
                    </a:cubicBezTo>
                    <a:cubicBezTo>
                      <a:pt x="663" y="565"/>
                      <a:pt x="661" y="563"/>
                      <a:pt x="662" y="564"/>
                    </a:cubicBezTo>
                    <a:cubicBezTo>
                      <a:pt x="666" y="558"/>
                      <a:pt x="673" y="560"/>
                      <a:pt x="675" y="555"/>
                    </a:cubicBezTo>
                    <a:cubicBezTo>
                      <a:pt x="671" y="554"/>
                      <a:pt x="676" y="552"/>
                      <a:pt x="675" y="550"/>
                    </a:cubicBezTo>
                    <a:cubicBezTo>
                      <a:pt x="685" y="542"/>
                      <a:pt x="689" y="541"/>
                      <a:pt x="693" y="531"/>
                    </a:cubicBezTo>
                    <a:cubicBezTo>
                      <a:pt x="694" y="533"/>
                      <a:pt x="694" y="533"/>
                      <a:pt x="694" y="533"/>
                    </a:cubicBezTo>
                    <a:cubicBezTo>
                      <a:pt x="699" y="521"/>
                      <a:pt x="708" y="510"/>
                      <a:pt x="709" y="499"/>
                    </a:cubicBezTo>
                    <a:cubicBezTo>
                      <a:pt x="742" y="440"/>
                      <a:pt x="749" y="372"/>
                      <a:pt x="738" y="308"/>
                    </a:cubicBezTo>
                    <a:cubicBezTo>
                      <a:pt x="728" y="244"/>
                      <a:pt x="697" y="185"/>
                      <a:pt x="656" y="134"/>
                    </a:cubicBezTo>
                    <a:cubicBezTo>
                      <a:pt x="648" y="121"/>
                      <a:pt x="647" y="119"/>
                      <a:pt x="633" y="109"/>
                    </a:cubicBezTo>
                    <a:cubicBezTo>
                      <a:pt x="634" y="109"/>
                      <a:pt x="635" y="109"/>
                      <a:pt x="635" y="108"/>
                    </a:cubicBezTo>
                    <a:cubicBezTo>
                      <a:pt x="632" y="110"/>
                      <a:pt x="626" y="100"/>
                      <a:pt x="622" y="102"/>
                    </a:cubicBezTo>
                    <a:cubicBezTo>
                      <a:pt x="604" y="85"/>
                      <a:pt x="585" y="73"/>
                      <a:pt x="563" y="60"/>
                    </a:cubicBezTo>
                    <a:cubicBezTo>
                      <a:pt x="567" y="62"/>
                      <a:pt x="570" y="60"/>
                      <a:pt x="566" y="58"/>
                    </a:cubicBezTo>
                    <a:cubicBezTo>
                      <a:pt x="561" y="57"/>
                      <a:pt x="561" y="57"/>
                      <a:pt x="561" y="57"/>
                    </a:cubicBezTo>
                    <a:cubicBezTo>
                      <a:pt x="560" y="56"/>
                      <a:pt x="560" y="56"/>
                      <a:pt x="560" y="56"/>
                    </a:cubicBezTo>
                    <a:cubicBezTo>
                      <a:pt x="557" y="55"/>
                      <a:pt x="553" y="55"/>
                      <a:pt x="556" y="57"/>
                    </a:cubicBezTo>
                    <a:cubicBezTo>
                      <a:pt x="500" y="29"/>
                      <a:pt x="439" y="11"/>
                      <a:pt x="377" y="21"/>
                    </a:cubicBezTo>
                    <a:cubicBezTo>
                      <a:pt x="363" y="21"/>
                      <a:pt x="342" y="27"/>
                      <a:pt x="327" y="32"/>
                    </a:cubicBezTo>
                    <a:cubicBezTo>
                      <a:pt x="281" y="43"/>
                      <a:pt x="240" y="62"/>
                      <a:pt x="201" y="93"/>
                    </a:cubicBezTo>
                    <a:cubicBezTo>
                      <a:pt x="201" y="93"/>
                      <a:pt x="202" y="83"/>
                      <a:pt x="218" y="69"/>
                    </a:cubicBezTo>
                    <a:close/>
                  </a:path>
                </a:pathLst>
              </a:custGeom>
              <a:solidFill>
                <a:srgbClr val="C00000"/>
              </a:solidFill>
              <a:ln w="9525">
                <a:noFill/>
                <a:round/>
                <a:headEnd/>
                <a:tailEnd/>
              </a:ln>
            </p:spPr>
            <p:txBody>
              <a:bodyPr vert="horz" wrap="square" lIns="91416" tIns="45708" rIns="91416" bIns="45708" numCol="1" anchor="t" anchorCtr="0" compatLnSpc="1">
                <a:prstTxWarp prst="textNoShape">
                  <a:avLst/>
                </a:prstTxWarp>
              </a:bodyPr>
              <a:lstStyle/>
              <a:p>
                <a:pPr fontAlgn="auto">
                  <a:spcBef>
                    <a:spcPts val="0"/>
                  </a:spcBef>
                  <a:spcAft>
                    <a:spcPts val="0"/>
                  </a:spcAft>
                </a:pPr>
                <a:endParaRPr lang="pl-PL" sz="1050">
                  <a:solidFill>
                    <a:srgbClr val="C00000"/>
                  </a:solidFill>
                  <a:latin typeface="+mn-lt"/>
                  <a:ea typeface="+mn-ea"/>
                </a:endParaRPr>
              </a:p>
            </p:txBody>
          </p:sp>
          <p:sp>
            <p:nvSpPr>
              <p:cNvPr id="106" name="pole tekstowe 117"/>
              <p:cNvSpPr txBox="1"/>
              <p:nvPr/>
            </p:nvSpPr>
            <p:spPr>
              <a:xfrm>
                <a:off x="5421905" y="875552"/>
                <a:ext cx="717947" cy="1144725"/>
              </a:xfrm>
              <a:prstGeom prst="rect">
                <a:avLst/>
              </a:prstGeom>
              <a:noFill/>
            </p:spPr>
            <p:txBody>
              <a:bodyPr wrap="none" rtlCol="0" anchor="ctr">
                <a:spAutoFit/>
              </a:bodyPr>
              <a:lstStyle/>
              <a:p>
                <a:pPr algn="ctr" fontAlgn="auto">
                  <a:spcBef>
                    <a:spcPts val="0"/>
                  </a:spcBef>
                  <a:spcAft>
                    <a:spcPts val="0"/>
                  </a:spcAft>
                </a:pPr>
                <a:r>
                  <a:rPr lang="en-US" sz="2000" i="1" kern="0" baseline="-16000" dirty="0">
                    <a:solidFill>
                      <a:srgbClr val="C00000"/>
                    </a:solidFill>
                    <a:latin typeface="+mn-lt"/>
                    <a:ea typeface="+mn-ea"/>
                    <a:cs typeface="Arial" pitchFamily="34" charset="0"/>
                  </a:rPr>
                  <a:t>3</a:t>
                </a:r>
                <a:endParaRPr lang="pl-PL" sz="2000" i="1" kern="0" baseline="-16000" dirty="0">
                  <a:solidFill>
                    <a:srgbClr val="C00000"/>
                  </a:solidFill>
                  <a:latin typeface="+mn-lt"/>
                  <a:ea typeface="+mn-ea"/>
                  <a:cs typeface="Arial" pitchFamily="34" charset="0"/>
                </a:endParaRPr>
              </a:p>
            </p:txBody>
          </p:sp>
        </p:grpSp>
        <p:grpSp>
          <p:nvGrpSpPr>
            <p:cNvPr id="76" name="Grupa 115"/>
            <p:cNvGrpSpPr/>
            <p:nvPr/>
          </p:nvGrpSpPr>
          <p:grpSpPr>
            <a:xfrm rot="5400000">
              <a:off x="7017718" y="1868863"/>
              <a:ext cx="327021" cy="326174"/>
              <a:chOff x="5354400" y="749077"/>
              <a:chExt cx="852949" cy="1397678"/>
            </a:xfrm>
          </p:grpSpPr>
          <p:sp>
            <p:nvSpPr>
              <p:cNvPr id="108" name="Freeform 18"/>
              <p:cNvSpPr>
                <a:spLocks/>
              </p:cNvSpPr>
              <p:nvPr/>
            </p:nvSpPr>
            <p:spPr bwMode="auto">
              <a:xfrm>
                <a:off x="5461496" y="1222333"/>
                <a:ext cx="670756" cy="597091"/>
              </a:xfrm>
              <a:custGeom>
                <a:avLst/>
                <a:gdLst/>
                <a:ahLst/>
                <a:cxnLst>
                  <a:cxn ang="0">
                    <a:pos x="427" y="3"/>
                  </a:cxn>
                  <a:cxn ang="0">
                    <a:pos x="492" y="12"/>
                  </a:cxn>
                  <a:cxn ang="0">
                    <a:pos x="614" y="65"/>
                  </a:cxn>
                  <a:cxn ang="0">
                    <a:pos x="651" y="96"/>
                  </a:cxn>
                  <a:cxn ang="0">
                    <a:pos x="733" y="215"/>
                  </a:cxn>
                  <a:cxn ang="0">
                    <a:pos x="749" y="259"/>
                  </a:cxn>
                  <a:cxn ang="0">
                    <a:pos x="767" y="339"/>
                  </a:cxn>
                  <a:cxn ang="0">
                    <a:pos x="762" y="407"/>
                  </a:cxn>
                  <a:cxn ang="0">
                    <a:pos x="752" y="445"/>
                  </a:cxn>
                  <a:cxn ang="0">
                    <a:pos x="743" y="478"/>
                  </a:cxn>
                  <a:cxn ang="0">
                    <a:pos x="705" y="549"/>
                  </a:cxn>
                  <a:cxn ang="0">
                    <a:pos x="673" y="582"/>
                  </a:cxn>
                  <a:cxn ang="0">
                    <a:pos x="637" y="615"/>
                  </a:cxn>
                  <a:cxn ang="0">
                    <a:pos x="583" y="643"/>
                  </a:cxn>
                  <a:cxn ang="0">
                    <a:pos x="519" y="666"/>
                  </a:cxn>
                  <a:cxn ang="0">
                    <a:pos x="437" y="677"/>
                  </a:cxn>
                  <a:cxn ang="0">
                    <a:pos x="402" y="680"/>
                  </a:cxn>
                  <a:cxn ang="0">
                    <a:pos x="368" y="675"/>
                  </a:cxn>
                  <a:cxn ang="0">
                    <a:pos x="339" y="674"/>
                  </a:cxn>
                  <a:cxn ang="0">
                    <a:pos x="326" y="672"/>
                  </a:cxn>
                  <a:cxn ang="0">
                    <a:pos x="287" y="664"/>
                  </a:cxn>
                  <a:cxn ang="0">
                    <a:pos x="181" y="620"/>
                  </a:cxn>
                  <a:cxn ang="0">
                    <a:pos x="143" y="595"/>
                  </a:cxn>
                  <a:cxn ang="0">
                    <a:pos x="113" y="569"/>
                  </a:cxn>
                  <a:cxn ang="0">
                    <a:pos x="52" y="494"/>
                  </a:cxn>
                  <a:cxn ang="0">
                    <a:pos x="47" y="472"/>
                  </a:cxn>
                  <a:cxn ang="0">
                    <a:pos x="27" y="444"/>
                  </a:cxn>
                  <a:cxn ang="0">
                    <a:pos x="11" y="418"/>
                  </a:cxn>
                  <a:cxn ang="0">
                    <a:pos x="5" y="372"/>
                  </a:cxn>
                  <a:cxn ang="0">
                    <a:pos x="1" y="357"/>
                  </a:cxn>
                  <a:cxn ang="0">
                    <a:pos x="5" y="336"/>
                  </a:cxn>
                  <a:cxn ang="0">
                    <a:pos x="19" y="303"/>
                  </a:cxn>
                  <a:cxn ang="0">
                    <a:pos x="30" y="265"/>
                  </a:cxn>
                  <a:cxn ang="0">
                    <a:pos x="43" y="251"/>
                  </a:cxn>
                  <a:cxn ang="0">
                    <a:pos x="61" y="224"/>
                  </a:cxn>
                  <a:cxn ang="0">
                    <a:pos x="88" y="200"/>
                  </a:cxn>
                  <a:cxn ang="0">
                    <a:pos x="81" y="217"/>
                  </a:cxn>
                  <a:cxn ang="0">
                    <a:pos x="126" y="178"/>
                  </a:cxn>
                  <a:cxn ang="0">
                    <a:pos x="207" y="151"/>
                  </a:cxn>
                  <a:cxn ang="0">
                    <a:pos x="230" y="144"/>
                  </a:cxn>
                  <a:cxn ang="0">
                    <a:pos x="282" y="126"/>
                  </a:cxn>
                  <a:cxn ang="0">
                    <a:pos x="262" y="138"/>
                  </a:cxn>
                  <a:cxn ang="0">
                    <a:pos x="214" y="151"/>
                  </a:cxn>
                  <a:cxn ang="0">
                    <a:pos x="132" y="200"/>
                  </a:cxn>
                  <a:cxn ang="0">
                    <a:pos x="38" y="314"/>
                  </a:cxn>
                  <a:cxn ang="0">
                    <a:pos x="68" y="473"/>
                  </a:cxn>
                  <a:cxn ang="0">
                    <a:pos x="157" y="572"/>
                  </a:cxn>
                  <a:cxn ang="0">
                    <a:pos x="244" y="620"/>
                  </a:cxn>
                  <a:cxn ang="0">
                    <a:pos x="448" y="653"/>
                  </a:cxn>
                  <a:cxn ang="0">
                    <a:pos x="555" y="631"/>
                  </a:cxn>
                  <a:cxn ang="0">
                    <a:pos x="675" y="555"/>
                  </a:cxn>
                  <a:cxn ang="0">
                    <a:pos x="656" y="134"/>
                  </a:cxn>
                  <a:cxn ang="0">
                    <a:pos x="561" y="57"/>
                  </a:cxn>
                  <a:cxn ang="0">
                    <a:pos x="218" y="69"/>
                  </a:cxn>
                </a:cxnLst>
                <a:rect l="0" t="0" r="r" b="b"/>
                <a:pathLst>
                  <a:path w="767" h="683">
                    <a:moveTo>
                      <a:pt x="218" y="69"/>
                    </a:moveTo>
                    <a:cubicBezTo>
                      <a:pt x="236" y="49"/>
                      <a:pt x="271" y="38"/>
                      <a:pt x="296" y="23"/>
                    </a:cubicBezTo>
                    <a:cubicBezTo>
                      <a:pt x="299" y="21"/>
                      <a:pt x="297" y="27"/>
                      <a:pt x="304" y="23"/>
                    </a:cubicBezTo>
                    <a:cubicBezTo>
                      <a:pt x="328" y="7"/>
                      <a:pt x="374" y="0"/>
                      <a:pt x="408" y="4"/>
                    </a:cubicBezTo>
                    <a:cubicBezTo>
                      <a:pt x="406" y="5"/>
                      <a:pt x="406" y="5"/>
                      <a:pt x="406" y="5"/>
                    </a:cubicBezTo>
                    <a:cubicBezTo>
                      <a:pt x="412" y="6"/>
                      <a:pt x="420" y="3"/>
                      <a:pt x="427" y="3"/>
                    </a:cubicBezTo>
                    <a:cubicBezTo>
                      <a:pt x="427" y="4"/>
                      <a:pt x="425" y="4"/>
                      <a:pt x="427" y="5"/>
                    </a:cubicBezTo>
                    <a:cubicBezTo>
                      <a:pt x="428" y="3"/>
                      <a:pt x="439" y="4"/>
                      <a:pt x="442" y="3"/>
                    </a:cubicBezTo>
                    <a:cubicBezTo>
                      <a:pt x="445" y="5"/>
                      <a:pt x="444" y="6"/>
                      <a:pt x="448" y="8"/>
                    </a:cubicBezTo>
                    <a:cubicBezTo>
                      <a:pt x="452" y="6"/>
                      <a:pt x="452" y="6"/>
                      <a:pt x="452" y="6"/>
                    </a:cubicBezTo>
                    <a:cubicBezTo>
                      <a:pt x="464" y="0"/>
                      <a:pt x="478" y="10"/>
                      <a:pt x="494" y="11"/>
                    </a:cubicBezTo>
                    <a:cubicBezTo>
                      <a:pt x="493" y="11"/>
                      <a:pt x="491" y="11"/>
                      <a:pt x="492" y="12"/>
                    </a:cubicBezTo>
                    <a:cubicBezTo>
                      <a:pt x="516" y="15"/>
                      <a:pt x="545" y="27"/>
                      <a:pt x="569" y="39"/>
                    </a:cubicBezTo>
                    <a:cubicBezTo>
                      <a:pt x="568" y="39"/>
                      <a:pt x="566" y="40"/>
                      <a:pt x="567" y="42"/>
                    </a:cubicBezTo>
                    <a:cubicBezTo>
                      <a:pt x="570" y="40"/>
                      <a:pt x="577" y="44"/>
                      <a:pt x="584" y="47"/>
                    </a:cubicBezTo>
                    <a:cubicBezTo>
                      <a:pt x="585" y="51"/>
                      <a:pt x="596" y="51"/>
                      <a:pt x="602" y="58"/>
                    </a:cubicBezTo>
                    <a:cubicBezTo>
                      <a:pt x="601" y="58"/>
                      <a:pt x="601" y="58"/>
                      <a:pt x="601" y="58"/>
                    </a:cubicBezTo>
                    <a:cubicBezTo>
                      <a:pt x="608" y="59"/>
                      <a:pt x="608" y="65"/>
                      <a:pt x="614" y="65"/>
                    </a:cubicBezTo>
                    <a:cubicBezTo>
                      <a:pt x="616" y="69"/>
                      <a:pt x="616" y="69"/>
                      <a:pt x="616" y="69"/>
                    </a:cubicBezTo>
                    <a:cubicBezTo>
                      <a:pt x="621" y="68"/>
                      <a:pt x="622" y="76"/>
                      <a:pt x="627" y="78"/>
                    </a:cubicBezTo>
                    <a:cubicBezTo>
                      <a:pt x="628" y="77"/>
                      <a:pt x="628" y="77"/>
                      <a:pt x="628" y="77"/>
                    </a:cubicBezTo>
                    <a:cubicBezTo>
                      <a:pt x="632" y="80"/>
                      <a:pt x="633" y="83"/>
                      <a:pt x="637" y="85"/>
                    </a:cubicBezTo>
                    <a:cubicBezTo>
                      <a:pt x="637" y="86"/>
                      <a:pt x="637" y="86"/>
                      <a:pt x="637" y="86"/>
                    </a:cubicBezTo>
                    <a:cubicBezTo>
                      <a:pt x="646" y="92"/>
                      <a:pt x="649" y="98"/>
                      <a:pt x="651" y="96"/>
                    </a:cubicBezTo>
                    <a:cubicBezTo>
                      <a:pt x="652" y="100"/>
                      <a:pt x="642" y="89"/>
                      <a:pt x="644" y="96"/>
                    </a:cubicBezTo>
                    <a:cubicBezTo>
                      <a:pt x="672" y="118"/>
                      <a:pt x="695" y="147"/>
                      <a:pt x="713" y="177"/>
                    </a:cubicBezTo>
                    <a:cubicBezTo>
                      <a:pt x="714" y="181"/>
                      <a:pt x="715" y="184"/>
                      <a:pt x="715" y="185"/>
                    </a:cubicBezTo>
                    <a:cubicBezTo>
                      <a:pt x="717" y="188"/>
                      <a:pt x="722" y="197"/>
                      <a:pt x="725" y="199"/>
                    </a:cubicBezTo>
                    <a:cubicBezTo>
                      <a:pt x="724" y="198"/>
                      <a:pt x="724" y="201"/>
                      <a:pt x="725" y="203"/>
                    </a:cubicBezTo>
                    <a:cubicBezTo>
                      <a:pt x="727" y="209"/>
                      <a:pt x="731" y="208"/>
                      <a:pt x="733" y="215"/>
                    </a:cubicBezTo>
                    <a:cubicBezTo>
                      <a:pt x="731" y="213"/>
                      <a:pt x="730" y="212"/>
                      <a:pt x="729" y="214"/>
                    </a:cubicBezTo>
                    <a:cubicBezTo>
                      <a:pt x="734" y="218"/>
                      <a:pt x="737" y="226"/>
                      <a:pt x="740" y="232"/>
                    </a:cubicBezTo>
                    <a:cubicBezTo>
                      <a:pt x="739" y="231"/>
                      <a:pt x="738" y="230"/>
                      <a:pt x="737" y="231"/>
                    </a:cubicBezTo>
                    <a:cubicBezTo>
                      <a:pt x="743" y="237"/>
                      <a:pt x="742" y="244"/>
                      <a:pt x="746" y="250"/>
                    </a:cubicBezTo>
                    <a:cubicBezTo>
                      <a:pt x="743" y="248"/>
                      <a:pt x="743" y="248"/>
                      <a:pt x="743" y="248"/>
                    </a:cubicBezTo>
                    <a:cubicBezTo>
                      <a:pt x="745" y="259"/>
                      <a:pt x="748" y="250"/>
                      <a:pt x="749" y="259"/>
                    </a:cubicBezTo>
                    <a:cubicBezTo>
                      <a:pt x="748" y="257"/>
                      <a:pt x="748" y="258"/>
                      <a:pt x="747" y="258"/>
                    </a:cubicBezTo>
                    <a:cubicBezTo>
                      <a:pt x="753" y="266"/>
                      <a:pt x="755" y="280"/>
                      <a:pt x="758" y="289"/>
                    </a:cubicBezTo>
                    <a:cubicBezTo>
                      <a:pt x="758" y="288"/>
                      <a:pt x="757" y="288"/>
                      <a:pt x="757" y="288"/>
                    </a:cubicBezTo>
                    <a:cubicBezTo>
                      <a:pt x="760" y="298"/>
                      <a:pt x="760" y="308"/>
                      <a:pt x="763" y="318"/>
                    </a:cubicBezTo>
                    <a:cubicBezTo>
                      <a:pt x="763" y="322"/>
                      <a:pt x="759" y="318"/>
                      <a:pt x="760" y="328"/>
                    </a:cubicBezTo>
                    <a:cubicBezTo>
                      <a:pt x="764" y="327"/>
                      <a:pt x="763" y="345"/>
                      <a:pt x="767" y="339"/>
                    </a:cubicBezTo>
                    <a:cubicBezTo>
                      <a:pt x="767" y="348"/>
                      <a:pt x="765" y="361"/>
                      <a:pt x="767" y="367"/>
                    </a:cubicBezTo>
                    <a:cubicBezTo>
                      <a:pt x="765" y="363"/>
                      <a:pt x="762" y="371"/>
                      <a:pt x="762" y="364"/>
                    </a:cubicBezTo>
                    <a:cubicBezTo>
                      <a:pt x="760" y="370"/>
                      <a:pt x="760" y="370"/>
                      <a:pt x="760" y="370"/>
                    </a:cubicBezTo>
                    <a:cubicBezTo>
                      <a:pt x="758" y="369"/>
                      <a:pt x="760" y="364"/>
                      <a:pt x="758" y="366"/>
                    </a:cubicBezTo>
                    <a:cubicBezTo>
                      <a:pt x="759" y="369"/>
                      <a:pt x="759" y="380"/>
                      <a:pt x="758" y="383"/>
                    </a:cubicBezTo>
                    <a:cubicBezTo>
                      <a:pt x="760" y="390"/>
                      <a:pt x="763" y="396"/>
                      <a:pt x="762" y="407"/>
                    </a:cubicBezTo>
                    <a:cubicBezTo>
                      <a:pt x="762" y="402"/>
                      <a:pt x="758" y="410"/>
                      <a:pt x="758" y="406"/>
                    </a:cubicBezTo>
                    <a:cubicBezTo>
                      <a:pt x="759" y="412"/>
                      <a:pt x="761" y="417"/>
                      <a:pt x="762" y="423"/>
                    </a:cubicBezTo>
                    <a:cubicBezTo>
                      <a:pt x="761" y="426"/>
                      <a:pt x="759" y="423"/>
                      <a:pt x="759" y="428"/>
                    </a:cubicBezTo>
                    <a:cubicBezTo>
                      <a:pt x="760" y="428"/>
                      <a:pt x="760" y="430"/>
                      <a:pt x="760" y="432"/>
                    </a:cubicBezTo>
                    <a:cubicBezTo>
                      <a:pt x="759" y="433"/>
                      <a:pt x="757" y="447"/>
                      <a:pt x="753" y="448"/>
                    </a:cubicBezTo>
                    <a:cubicBezTo>
                      <a:pt x="751" y="449"/>
                      <a:pt x="754" y="442"/>
                      <a:pt x="752" y="445"/>
                    </a:cubicBezTo>
                    <a:cubicBezTo>
                      <a:pt x="750" y="452"/>
                      <a:pt x="751" y="453"/>
                      <a:pt x="749" y="459"/>
                    </a:cubicBezTo>
                    <a:cubicBezTo>
                      <a:pt x="748" y="459"/>
                      <a:pt x="748" y="459"/>
                      <a:pt x="748" y="459"/>
                    </a:cubicBezTo>
                    <a:cubicBezTo>
                      <a:pt x="746" y="463"/>
                      <a:pt x="745" y="472"/>
                      <a:pt x="749" y="468"/>
                    </a:cubicBezTo>
                    <a:cubicBezTo>
                      <a:pt x="750" y="465"/>
                      <a:pt x="746" y="468"/>
                      <a:pt x="749" y="464"/>
                    </a:cubicBezTo>
                    <a:cubicBezTo>
                      <a:pt x="750" y="468"/>
                      <a:pt x="747" y="476"/>
                      <a:pt x="745" y="482"/>
                    </a:cubicBezTo>
                    <a:cubicBezTo>
                      <a:pt x="745" y="480"/>
                      <a:pt x="744" y="480"/>
                      <a:pt x="743" y="478"/>
                    </a:cubicBezTo>
                    <a:cubicBezTo>
                      <a:pt x="742" y="488"/>
                      <a:pt x="739" y="497"/>
                      <a:pt x="735" y="507"/>
                    </a:cubicBezTo>
                    <a:cubicBezTo>
                      <a:pt x="736" y="508"/>
                      <a:pt x="734" y="502"/>
                      <a:pt x="736" y="501"/>
                    </a:cubicBezTo>
                    <a:cubicBezTo>
                      <a:pt x="727" y="511"/>
                      <a:pt x="724" y="526"/>
                      <a:pt x="715" y="534"/>
                    </a:cubicBezTo>
                    <a:cubicBezTo>
                      <a:pt x="716" y="532"/>
                      <a:pt x="718" y="534"/>
                      <a:pt x="717" y="534"/>
                    </a:cubicBezTo>
                    <a:cubicBezTo>
                      <a:pt x="713" y="539"/>
                      <a:pt x="712" y="537"/>
                      <a:pt x="710" y="541"/>
                    </a:cubicBezTo>
                    <a:cubicBezTo>
                      <a:pt x="708" y="541"/>
                      <a:pt x="707" y="546"/>
                      <a:pt x="705" y="549"/>
                    </a:cubicBezTo>
                    <a:cubicBezTo>
                      <a:pt x="704" y="552"/>
                      <a:pt x="704" y="550"/>
                      <a:pt x="706" y="547"/>
                    </a:cubicBezTo>
                    <a:cubicBezTo>
                      <a:pt x="703" y="552"/>
                      <a:pt x="689" y="572"/>
                      <a:pt x="677" y="580"/>
                    </a:cubicBezTo>
                    <a:cubicBezTo>
                      <a:pt x="678" y="580"/>
                      <a:pt x="673" y="588"/>
                      <a:pt x="671" y="590"/>
                    </a:cubicBezTo>
                    <a:cubicBezTo>
                      <a:pt x="670" y="588"/>
                      <a:pt x="670" y="588"/>
                      <a:pt x="670" y="588"/>
                    </a:cubicBezTo>
                    <a:cubicBezTo>
                      <a:pt x="667" y="588"/>
                      <a:pt x="662" y="595"/>
                      <a:pt x="661" y="594"/>
                    </a:cubicBezTo>
                    <a:cubicBezTo>
                      <a:pt x="657" y="600"/>
                      <a:pt x="679" y="575"/>
                      <a:pt x="673" y="582"/>
                    </a:cubicBezTo>
                    <a:cubicBezTo>
                      <a:pt x="670" y="582"/>
                      <a:pt x="666" y="593"/>
                      <a:pt x="666" y="590"/>
                    </a:cubicBezTo>
                    <a:cubicBezTo>
                      <a:pt x="661" y="594"/>
                      <a:pt x="658" y="600"/>
                      <a:pt x="651" y="602"/>
                    </a:cubicBezTo>
                    <a:cubicBezTo>
                      <a:pt x="653" y="601"/>
                      <a:pt x="654" y="596"/>
                      <a:pt x="650" y="600"/>
                    </a:cubicBezTo>
                    <a:cubicBezTo>
                      <a:pt x="643" y="605"/>
                      <a:pt x="648" y="602"/>
                      <a:pt x="643" y="607"/>
                    </a:cubicBezTo>
                    <a:cubicBezTo>
                      <a:pt x="640" y="610"/>
                      <a:pt x="640" y="610"/>
                      <a:pt x="640" y="610"/>
                    </a:cubicBezTo>
                    <a:cubicBezTo>
                      <a:pt x="641" y="612"/>
                      <a:pt x="633" y="615"/>
                      <a:pt x="637" y="615"/>
                    </a:cubicBezTo>
                    <a:cubicBezTo>
                      <a:pt x="635" y="614"/>
                      <a:pt x="627" y="623"/>
                      <a:pt x="625" y="619"/>
                    </a:cubicBezTo>
                    <a:cubicBezTo>
                      <a:pt x="625" y="616"/>
                      <a:pt x="625" y="616"/>
                      <a:pt x="625" y="616"/>
                    </a:cubicBezTo>
                    <a:cubicBezTo>
                      <a:pt x="622" y="619"/>
                      <a:pt x="621" y="622"/>
                      <a:pt x="619" y="625"/>
                    </a:cubicBezTo>
                    <a:cubicBezTo>
                      <a:pt x="619" y="625"/>
                      <a:pt x="617" y="625"/>
                      <a:pt x="617" y="624"/>
                    </a:cubicBezTo>
                    <a:cubicBezTo>
                      <a:pt x="619" y="628"/>
                      <a:pt x="609" y="629"/>
                      <a:pt x="607" y="634"/>
                    </a:cubicBezTo>
                    <a:cubicBezTo>
                      <a:pt x="599" y="637"/>
                      <a:pt x="588" y="643"/>
                      <a:pt x="583" y="643"/>
                    </a:cubicBezTo>
                    <a:cubicBezTo>
                      <a:pt x="578" y="646"/>
                      <a:pt x="573" y="650"/>
                      <a:pt x="566" y="652"/>
                    </a:cubicBezTo>
                    <a:cubicBezTo>
                      <a:pt x="568" y="651"/>
                      <a:pt x="569" y="650"/>
                      <a:pt x="569" y="649"/>
                    </a:cubicBezTo>
                    <a:cubicBezTo>
                      <a:pt x="565" y="650"/>
                      <a:pt x="564" y="651"/>
                      <a:pt x="560" y="653"/>
                    </a:cubicBezTo>
                    <a:cubicBezTo>
                      <a:pt x="561" y="652"/>
                      <a:pt x="551" y="654"/>
                      <a:pt x="546" y="654"/>
                    </a:cubicBezTo>
                    <a:cubicBezTo>
                      <a:pt x="541" y="657"/>
                      <a:pt x="543" y="659"/>
                      <a:pt x="543" y="660"/>
                    </a:cubicBezTo>
                    <a:cubicBezTo>
                      <a:pt x="536" y="658"/>
                      <a:pt x="527" y="668"/>
                      <a:pt x="519" y="666"/>
                    </a:cubicBezTo>
                    <a:cubicBezTo>
                      <a:pt x="521" y="665"/>
                      <a:pt x="527" y="662"/>
                      <a:pt x="522" y="662"/>
                    </a:cubicBezTo>
                    <a:cubicBezTo>
                      <a:pt x="515" y="660"/>
                      <a:pt x="512" y="668"/>
                      <a:pt x="502" y="668"/>
                    </a:cubicBezTo>
                    <a:cubicBezTo>
                      <a:pt x="505" y="671"/>
                      <a:pt x="505" y="671"/>
                      <a:pt x="505" y="671"/>
                    </a:cubicBezTo>
                    <a:cubicBezTo>
                      <a:pt x="501" y="670"/>
                      <a:pt x="492" y="676"/>
                      <a:pt x="492" y="672"/>
                    </a:cubicBezTo>
                    <a:cubicBezTo>
                      <a:pt x="490" y="674"/>
                      <a:pt x="482" y="673"/>
                      <a:pt x="483" y="676"/>
                    </a:cubicBezTo>
                    <a:cubicBezTo>
                      <a:pt x="468" y="676"/>
                      <a:pt x="447" y="682"/>
                      <a:pt x="437" y="677"/>
                    </a:cubicBezTo>
                    <a:cubicBezTo>
                      <a:pt x="435" y="677"/>
                      <a:pt x="429" y="677"/>
                      <a:pt x="431" y="679"/>
                    </a:cubicBezTo>
                    <a:cubicBezTo>
                      <a:pt x="434" y="681"/>
                      <a:pt x="436" y="677"/>
                      <a:pt x="437" y="678"/>
                    </a:cubicBezTo>
                    <a:cubicBezTo>
                      <a:pt x="435" y="679"/>
                      <a:pt x="435" y="680"/>
                      <a:pt x="434" y="680"/>
                    </a:cubicBezTo>
                    <a:cubicBezTo>
                      <a:pt x="430" y="679"/>
                      <a:pt x="426" y="679"/>
                      <a:pt x="430" y="676"/>
                    </a:cubicBezTo>
                    <a:cubicBezTo>
                      <a:pt x="420" y="675"/>
                      <a:pt x="420" y="683"/>
                      <a:pt x="406" y="681"/>
                    </a:cubicBezTo>
                    <a:cubicBezTo>
                      <a:pt x="407" y="680"/>
                      <a:pt x="406" y="679"/>
                      <a:pt x="402" y="680"/>
                    </a:cubicBezTo>
                    <a:cubicBezTo>
                      <a:pt x="395" y="682"/>
                      <a:pt x="395" y="682"/>
                      <a:pt x="395" y="682"/>
                    </a:cubicBezTo>
                    <a:cubicBezTo>
                      <a:pt x="386" y="681"/>
                      <a:pt x="390" y="678"/>
                      <a:pt x="390" y="676"/>
                    </a:cubicBezTo>
                    <a:cubicBezTo>
                      <a:pt x="385" y="676"/>
                      <a:pt x="380" y="676"/>
                      <a:pt x="378" y="677"/>
                    </a:cubicBezTo>
                    <a:cubicBezTo>
                      <a:pt x="372" y="674"/>
                      <a:pt x="372" y="674"/>
                      <a:pt x="372" y="674"/>
                    </a:cubicBezTo>
                    <a:cubicBezTo>
                      <a:pt x="376" y="676"/>
                      <a:pt x="368" y="675"/>
                      <a:pt x="366" y="675"/>
                    </a:cubicBezTo>
                    <a:cubicBezTo>
                      <a:pt x="368" y="675"/>
                      <a:pt x="368" y="675"/>
                      <a:pt x="368" y="675"/>
                    </a:cubicBezTo>
                    <a:cubicBezTo>
                      <a:pt x="368" y="674"/>
                      <a:pt x="362" y="674"/>
                      <a:pt x="360" y="674"/>
                    </a:cubicBezTo>
                    <a:cubicBezTo>
                      <a:pt x="360" y="676"/>
                      <a:pt x="365" y="677"/>
                      <a:pt x="368" y="677"/>
                    </a:cubicBezTo>
                    <a:cubicBezTo>
                      <a:pt x="366" y="678"/>
                      <a:pt x="362" y="678"/>
                      <a:pt x="359" y="678"/>
                    </a:cubicBezTo>
                    <a:cubicBezTo>
                      <a:pt x="360" y="676"/>
                      <a:pt x="352" y="676"/>
                      <a:pt x="348" y="675"/>
                    </a:cubicBezTo>
                    <a:cubicBezTo>
                      <a:pt x="344" y="674"/>
                      <a:pt x="343" y="677"/>
                      <a:pt x="342" y="676"/>
                    </a:cubicBezTo>
                    <a:cubicBezTo>
                      <a:pt x="342" y="675"/>
                      <a:pt x="335" y="675"/>
                      <a:pt x="339" y="674"/>
                    </a:cubicBezTo>
                    <a:cubicBezTo>
                      <a:pt x="340" y="674"/>
                      <a:pt x="342" y="676"/>
                      <a:pt x="344" y="675"/>
                    </a:cubicBezTo>
                    <a:cubicBezTo>
                      <a:pt x="342" y="674"/>
                      <a:pt x="342" y="672"/>
                      <a:pt x="337" y="672"/>
                    </a:cubicBezTo>
                    <a:cubicBezTo>
                      <a:pt x="332" y="673"/>
                      <a:pt x="337" y="677"/>
                      <a:pt x="329" y="674"/>
                    </a:cubicBezTo>
                    <a:cubicBezTo>
                      <a:pt x="331" y="674"/>
                      <a:pt x="332" y="673"/>
                      <a:pt x="334" y="673"/>
                    </a:cubicBezTo>
                    <a:cubicBezTo>
                      <a:pt x="326" y="670"/>
                      <a:pt x="326" y="670"/>
                      <a:pt x="326" y="670"/>
                    </a:cubicBezTo>
                    <a:cubicBezTo>
                      <a:pt x="326" y="672"/>
                      <a:pt x="326" y="672"/>
                      <a:pt x="326" y="672"/>
                    </a:cubicBezTo>
                    <a:cubicBezTo>
                      <a:pt x="325" y="671"/>
                      <a:pt x="325" y="671"/>
                      <a:pt x="325" y="671"/>
                    </a:cubicBezTo>
                    <a:cubicBezTo>
                      <a:pt x="322" y="673"/>
                      <a:pt x="313" y="669"/>
                      <a:pt x="311" y="671"/>
                    </a:cubicBezTo>
                    <a:cubicBezTo>
                      <a:pt x="307" y="671"/>
                      <a:pt x="304" y="668"/>
                      <a:pt x="300" y="667"/>
                    </a:cubicBezTo>
                    <a:cubicBezTo>
                      <a:pt x="301" y="667"/>
                      <a:pt x="301" y="667"/>
                      <a:pt x="301" y="667"/>
                    </a:cubicBezTo>
                    <a:cubicBezTo>
                      <a:pt x="297" y="665"/>
                      <a:pt x="291" y="664"/>
                      <a:pt x="287" y="664"/>
                    </a:cubicBezTo>
                    <a:cubicBezTo>
                      <a:pt x="287" y="664"/>
                      <a:pt x="287" y="664"/>
                      <a:pt x="287" y="664"/>
                    </a:cubicBezTo>
                    <a:cubicBezTo>
                      <a:pt x="285" y="663"/>
                      <a:pt x="279" y="662"/>
                      <a:pt x="276" y="662"/>
                    </a:cubicBezTo>
                    <a:cubicBezTo>
                      <a:pt x="270" y="659"/>
                      <a:pt x="276" y="654"/>
                      <a:pt x="269" y="654"/>
                    </a:cubicBezTo>
                    <a:cubicBezTo>
                      <a:pt x="263" y="652"/>
                      <a:pt x="258" y="655"/>
                      <a:pt x="260" y="657"/>
                    </a:cubicBezTo>
                    <a:cubicBezTo>
                      <a:pt x="250" y="652"/>
                      <a:pt x="236" y="650"/>
                      <a:pt x="228" y="643"/>
                    </a:cubicBezTo>
                    <a:cubicBezTo>
                      <a:pt x="226" y="643"/>
                      <a:pt x="227" y="644"/>
                      <a:pt x="224" y="643"/>
                    </a:cubicBezTo>
                    <a:cubicBezTo>
                      <a:pt x="209" y="636"/>
                      <a:pt x="190" y="630"/>
                      <a:pt x="181" y="620"/>
                    </a:cubicBezTo>
                    <a:cubicBezTo>
                      <a:pt x="186" y="621"/>
                      <a:pt x="182" y="618"/>
                      <a:pt x="183" y="617"/>
                    </a:cubicBezTo>
                    <a:cubicBezTo>
                      <a:pt x="178" y="616"/>
                      <a:pt x="180" y="613"/>
                      <a:pt x="177" y="615"/>
                    </a:cubicBezTo>
                    <a:cubicBezTo>
                      <a:pt x="176" y="617"/>
                      <a:pt x="175" y="617"/>
                      <a:pt x="179" y="620"/>
                    </a:cubicBezTo>
                    <a:cubicBezTo>
                      <a:pt x="170" y="616"/>
                      <a:pt x="157" y="608"/>
                      <a:pt x="154" y="603"/>
                    </a:cubicBezTo>
                    <a:cubicBezTo>
                      <a:pt x="155" y="605"/>
                      <a:pt x="153" y="605"/>
                      <a:pt x="151" y="604"/>
                    </a:cubicBezTo>
                    <a:cubicBezTo>
                      <a:pt x="153" y="602"/>
                      <a:pt x="148" y="597"/>
                      <a:pt x="143" y="595"/>
                    </a:cubicBezTo>
                    <a:cubicBezTo>
                      <a:pt x="141" y="596"/>
                      <a:pt x="141" y="596"/>
                      <a:pt x="141" y="596"/>
                    </a:cubicBezTo>
                    <a:cubicBezTo>
                      <a:pt x="139" y="592"/>
                      <a:pt x="139" y="592"/>
                      <a:pt x="139" y="592"/>
                    </a:cubicBezTo>
                    <a:cubicBezTo>
                      <a:pt x="137" y="591"/>
                      <a:pt x="135" y="594"/>
                      <a:pt x="132" y="589"/>
                    </a:cubicBezTo>
                    <a:cubicBezTo>
                      <a:pt x="132" y="588"/>
                      <a:pt x="132" y="587"/>
                      <a:pt x="132" y="586"/>
                    </a:cubicBezTo>
                    <a:cubicBezTo>
                      <a:pt x="126" y="583"/>
                      <a:pt x="118" y="580"/>
                      <a:pt x="114" y="575"/>
                    </a:cubicBezTo>
                    <a:cubicBezTo>
                      <a:pt x="113" y="569"/>
                      <a:pt x="113" y="569"/>
                      <a:pt x="113" y="569"/>
                    </a:cubicBezTo>
                    <a:cubicBezTo>
                      <a:pt x="110" y="568"/>
                      <a:pt x="106" y="566"/>
                      <a:pt x="109" y="570"/>
                    </a:cubicBezTo>
                    <a:cubicBezTo>
                      <a:pt x="102" y="561"/>
                      <a:pt x="98" y="556"/>
                      <a:pt x="97" y="552"/>
                    </a:cubicBezTo>
                    <a:cubicBezTo>
                      <a:pt x="80" y="542"/>
                      <a:pt x="62" y="521"/>
                      <a:pt x="51" y="502"/>
                    </a:cubicBezTo>
                    <a:cubicBezTo>
                      <a:pt x="53" y="502"/>
                      <a:pt x="53" y="502"/>
                      <a:pt x="53" y="502"/>
                    </a:cubicBezTo>
                    <a:cubicBezTo>
                      <a:pt x="51" y="496"/>
                      <a:pt x="49" y="501"/>
                      <a:pt x="48" y="497"/>
                    </a:cubicBezTo>
                    <a:cubicBezTo>
                      <a:pt x="50" y="498"/>
                      <a:pt x="48" y="491"/>
                      <a:pt x="52" y="494"/>
                    </a:cubicBezTo>
                    <a:cubicBezTo>
                      <a:pt x="49" y="487"/>
                      <a:pt x="44" y="486"/>
                      <a:pt x="41" y="482"/>
                    </a:cubicBezTo>
                    <a:cubicBezTo>
                      <a:pt x="39" y="482"/>
                      <a:pt x="44" y="485"/>
                      <a:pt x="42" y="485"/>
                    </a:cubicBezTo>
                    <a:cubicBezTo>
                      <a:pt x="41" y="485"/>
                      <a:pt x="38" y="475"/>
                      <a:pt x="34" y="475"/>
                    </a:cubicBezTo>
                    <a:cubicBezTo>
                      <a:pt x="35" y="472"/>
                      <a:pt x="37" y="473"/>
                      <a:pt x="39" y="473"/>
                    </a:cubicBezTo>
                    <a:cubicBezTo>
                      <a:pt x="35" y="469"/>
                      <a:pt x="35" y="469"/>
                      <a:pt x="35" y="469"/>
                    </a:cubicBezTo>
                    <a:cubicBezTo>
                      <a:pt x="35" y="462"/>
                      <a:pt x="47" y="479"/>
                      <a:pt x="47" y="472"/>
                    </a:cubicBezTo>
                    <a:cubicBezTo>
                      <a:pt x="45" y="468"/>
                      <a:pt x="45" y="468"/>
                      <a:pt x="45" y="468"/>
                    </a:cubicBezTo>
                    <a:cubicBezTo>
                      <a:pt x="45" y="463"/>
                      <a:pt x="53" y="477"/>
                      <a:pt x="49" y="466"/>
                    </a:cubicBezTo>
                    <a:cubicBezTo>
                      <a:pt x="46" y="463"/>
                      <a:pt x="40" y="460"/>
                      <a:pt x="41" y="465"/>
                    </a:cubicBezTo>
                    <a:cubicBezTo>
                      <a:pt x="36" y="456"/>
                      <a:pt x="33" y="463"/>
                      <a:pt x="28" y="453"/>
                    </a:cubicBezTo>
                    <a:cubicBezTo>
                      <a:pt x="28" y="450"/>
                      <a:pt x="32" y="461"/>
                      <a:pt x="34" y="458"/>
                    </a:cubicBezTo>
                    <a:cubicBezTo>
                      <a:pt x="33" y="452"/>
                      <a:pt x="28" y="449"/>
                      <a:pt x="27" y="444"/>
                    </a:cubicBezTo>
                    <a:cubicBezTo>
                      <a:pt x="28" y="449"/>
                      <a:pt x="24" y="446"/>
                      <a:pt x="22" y="443"/>
                    </a:cubicBezTo>
                    <a:cubicBezTo>
                      <a:pt x="21" y="437"/>
                      <a:pt x="26" y="446"/>
                      <a:pt x="23" y="438"/>
                    </a:cubicBezTo>
                    <a:cubicBezTo>
                      <a:pt x="21" y="437"/>
                      <a:pt x="17" y="431"/>
                      <a:pt x="19" y="437"/>
                    </a:cubicBezTo>
                    <a:cubicBezTo>
                      <a:pt x="14" y="436"/>
                      <a:pt x="17" y="429"/>
                      <a:pt x="13" y="425"/>
                    </a:cubicBezTo>
                    <a:cubicBezTo>
                      <a:pt x="15" y="422"/>
                      <a:pt x="21" y="431"/>
                      <a:pt x="20" y="422"/>
                    </a:cubicBezTo>
                    <a:cubicBezTo>
                      <a:pt x="18" y="424"/>
                      <a:pt x="13" y="413"/>
                      <a:pt x="11" y="418"/>
                    </a:cubicBezTo>
                    <a:cubicBezTo>
                      <a:pt x="11" y="414"/>
                      <a:pt x="12" y="414"/>
                      <a:pt x="15" y="416"/>
                    </a:cubicBezTo>
                    <a:cubicBezTo>
                      <a:pt x="15" y="410"/>
                      <a:pt x="7" y="405"/>
                      <a:pt x="12" y="402"/>
                    </a:cubicBezTo>
                    <a:cubicBezTo>
                      <a:pt x="9" y="401"/>
                      <a:pt x="9" y="401"/>
                      <a:pt x="9" y="401"/>
                    </a:cubicBezTo>
                    <a:cubicBezTo>
                      <a:pt x="9" y="399"/>
                      <a:pt x="9" y="396"/>
                      <a:pt x="10" y="394"/>
                    </a:cubicBezTo>
                    <a:cubicBezTo>
                      <a:pt x="10" y="389"/>
                      <a:pt x="5" y="379"/>
                      <a:pt x="9" y="379"/>
                    </a:cubicBezTo>
                    <a:cubicBezTo>
                      <a:pt x="8" y="378"/>
                      <a:pt x="8" y="368"/>
                      <a:pt x="5" y="372"/>
                    </a:cubicBezTo>
                    <a:cubicBezTo>
                      <a:pt x="4" y="378"/>
                      <a:pt x="7" y="379"/>
                      <a:pt x="5" y="383"/>
                    </a:cubicBezTo>
                    <a:cubicBezTo>
                      <a:pt x="7" y="378"/>
                      <a:pt x="3" y="374"/>
                      <a:pt x="2" y="370"/>
                    </a:cubicBezTo>
                    <a:cubicBezTo>
                      <a:pt x="3" y="369"/>
                      <a:pt x="3" y="369"/>
                      <a:pt x="3" y="369"/>
                    </a:cubicBezTo>
                    <a:cubicBezTo>
                      <a:pt x="3" y="367"/>
                      <a:pt x="3" y="362"/>
                      <a:pt x="1" y="360"/>
                    </a:cubicBezTo>
                    <a:cubicBezTo>
                      <a:pt x="2" y="362"/>
                      <a:pt x="3" y="361"/>
                      <a:pt x="3" y="359"/>
                    </a:cubicBezTo>
                    <a:cubicBezTo>
                      <a:pt x="1" y="357"/>
                      <a:pt x="1" y="357"/>
                      <a:pt x="1" y="357"/>
                    </a:cubicBezTo>
                    <a:cubicBezTo>
                      <a:pt x="0" y="347"/>
                      <a:pt x="5" y="355"/>
                      <a:pt x="5" y="346"/>
                    </a:cubicBezTo>
                    <a:cubicBezTo>
                      <a:pt x="5" y="348"/>
                      <a:pt x="6" y="350"/>
                      <a:pt x="6" y="352"/>
                    </a:cubicBezTo>
                    <a:cubicBezTo>
                      <a:pt x="6" y="351"/>
                      <a:pt x="8" y="348"/>
                      <a:pt x="8" y="344"/>
                    </a:cubicBezTo>
                    <a:cubicBezTo>
                      <a:pt x="6" y="342"/>
                      <a:pt x="4" y="339"/>
                      <a:pt x="2" y="337"/>
                    </a:cubicBezTo>
                    <a:cubicBezTo>
                      <a:pt x="2" y="332"/>
                      <a:pt x="5" y="335"/>
                      <a:pt x="3" y="329"/>
                    </a:cubicBezTo>
                    <a:cubicBezTo>
                      <a:pt x="4" y="332"/>
                      <a:pt x="5" y="334"/>
                      <a:pt x="5" y="336"/>
                    </a:cubicBezTo>
                    <a:cubicBezTo>
                      <a:pt x="6" y="337"/>
                      <a:pt x="9" y="332"/>
                      <a:pt x="10" y="326"/>
                    </a:cubicBezTo>
                    <a:cubicBezTo>
                      <a:pt x="10" y="322"/>
                      <a:pt x="9" y="314"/>
                      <a:pt x="6" y="321"/>
                    </a:cubicBezTo>
                    <a:cubicBezTo>
                      <a:pt x="7" y="317"/>
                      <a:pt x="9" y="313"/>
                      <a:pt x="10" y="316"/>
                    </a:cubicBezTo>
                    <a:cubicBezTo>
                      <a:pt x="11" y="308"/>
                      <a:pt x="7" y="316"/>
                      <a:pt x="8" y="309"/>
                    </a:cubicBezTo>
                    <a:cubicBezTo>
                      <a:pt x="10" y="307"/>
                      <a:pt x="14" y="299"/>
                      <a:pt x="18" y="295"/>
                    </a:cubicBezTo>
                    <a:cubicBezTo>
                      <a:pt x="19" y="303"/>
                      <a:pt x="19" y="303"/>
                      <a:pt x="19" y="303"/>
                    </a:cubicBezTo>
                    <a:cubicBezTo>
                      <a:pt x="21" y="299"/>
                      <a:pt x="21" y="299"/>
                      <a:pt x="21" y="299"/>
                    </a:cubicBezTo>
                    <a:cubicBezTo>
                      <a:pt x="21" y="305"/>
                      <a:pt x="24" y="297"/>
                      <a:pt x="25" y="301"/>
                    </a:cubicBezTo>
                    <a:cubicBezTo>
                      <a:pt x="27" y="298"/>
                      <a:pt x="27" y="294"/>
                      <a:pt x="27" y="291"/>
                    </a:cubicBezTo>
                    <a:cubicBezTo>
                      <a:pt x="20" y="298"/>
                      <a:pt x="26" y="280"/>
                      <a:pt x="21" y="280"/>
                    </a:cubicBezTo>
                    <a:cubicBezTo>
                      <a:pt x="26" y="268"/>
                      <a:pt x="34" y="278"/>
                      <a:pt x="34" y="264"/>
                    </a:cubicBezTo>
                    <a:cubicBezTo>
                      <a:pt x="32" y="265"/>
                      <a:pt x="33" y="258"/>
                      <a:pt x="30" y="265"/>
                    </a:cubicBezTo>
                    <a:cubicBezTo>
                      <a:pt x="34" y="259"/>
                      <a:pt x="29" y="258"/>
                      <a:pt x="36" y="252"/>
                    </a:cubicBezTo>
                    <a:cubicBezTo>
                      <a:pt x="33" y="258"/>
                      <a:pt x="43" y="248"/>
                      <a:pt x="40" y="258"/>
                    </a:cubicBezTo>
                    <a:cubicBezTo>
                      <a:pt x="39" y="256"/>
                      <a:pt x="36" y="261"/>
                      <a:pt x="35" y="263"/>
                    </a:cubicBezTo>
                    <a:cubicBezTo>
                      <a:pt x="38" y="261"/>
                      <a:pt x="39" y="266"/>
                      <a:pt x="43" y="259"/>
                    </a:cubicBezTo>
                    <a:cubicBezTo>
                      <a:pt x="45" y="255"/>
                      <a:pt x="49" y="250"/>
                      <a:pt x="47" y="249"/>
                    </a:cubicBezTo>
                    <a:cubicBezTo>
                      <a:pt x="45" y="248"/>
                      <a:pt x="43" y="255"/>
                      <a:pt x="43" y="251"/>
                    </a:cubicBezTo>
                    <a:cubicBezTo>
                      <a:pt x="48" y="243"/>
                      <a:pt x="52" y="245"/>
                      <a:pt x="51" y="239"/>
                    </a:cubicBezTo>
                    <a:cubicBezTo>
                      <a:pt x="47" y="244"/>
                      <a:pt x="44" y="243"/>
                      <a:pt x="43" y="242"/>
                    </a:cubicBezTo>
                    <a:cubicBezTo>
                      <a:pt x="47" y="236"/>
                      <a:pt x="47" y="236"/>
                      <a:pt x="47" y="236"/>
                    </a:cubicBezTo>
                    <a:cubicBezTo>
                      <a:pt x="47" y="238"/>
                      <a:pt x="47" y="238"/>
                      <a:pt x="47" y="238"/>
                    </a:cubicBezTo>
                    <a:cubicBezTo>
                      <a:pt x="56" y="230"/>
                      <a:pt x="47" y="233"/>
                      <a:pt x="55" y="225"/>
                    </a:cubicBezTo>
                    <a:cubicBezTo>
                      <a:pt x="61" y="224"/>
                      <a:pt x="61" y="224"/>
                      <a:pt x="61" y="224"/>
                    </a:cubicBezTo>
                    <a:cubicBezTo>
                      <a:pt x="61" y="228"/>
                      <a:pt x="49" y="235"/>
                      <a:pt x="54" y="236"/>
                    </a:cubicBezTo>
                    <a:cubicBezTo>
                      <a:pt x="59" y="231"/>
                      <a:pt x="59" y="228"/>
                      <a:pt x="64" y="224"/>
                    </a:cubicBezTo>
                    <a:cubicBezTo>
                      <a:pt x="63" y="225"/>
                      <a:pt x="62" y="227"/>
                      <a:pt x="61" y="228"/>
                    </a:cubicBezTo>
                    <a:cubicBezTo>
                      <a:pt x="63" y="226"/>
                      <a:pt x="69" y="229"/>
                      <a:pt x="74" y="220"/>
                    </a:cubicBezTo>
                    <a:cubicBezTo>
                      <a:pt x="77" y="215"/>
                      <a:pt x="74" y="217"/>
                      <a:pt x="73" y="216"/>
                    </a:cubicBezTo>
                    <a:cubicBezTo>
                      <a:pt x="81" y="208"/>
                      <a:pt x="82" y="205"/>
                      <a:pt x="88" y="200"/>
                    </a:cubicBezTo>
                    <a:cubicBezTo>
                      <a:pt x="89" y="204"/>
                      <a:pt x="98" y="193"/>
                      <a:pt x="94" y="200"/>
                    </a:cubicBezTo>
                    <a:cubicBezTo>
                      <a:pt x="90" y="201"/>
                      <a:pt x="77" y="211"/>
                      <a:pt x="77" y="216"/>
                    </a:cubicBezTo>
                    <a:cubicBezTo>
                      <a:pt x="82" y="216"/>
                      <a:pt x="70" y="222"/>
                      <a:pt x="71" y="226"/>
                    </a:cubicBezTo>
                    <a:cubicBezTo>
                      <a:pt x="77" y="220"/>
                      <a:pt x="79" y="223"/>
                      <a:pt x="82" y="224"/>
                    </a:cubicBezTo>
                    <a:cubicBezTo>
                      <a:pt x="84" y="223"/>
                      <a:pt x="85" y="221"/>
                      <a:pt x="86" y="219"/>
                    </a:cubicBezTo>
                    <a:cubicBezTo>
                      <a:pt x="85" y="217"/>
                      <a:pt x="83" y="219"/>
                      <a:pt x="81" y="217"/>
                    </a:cubicBezTo>
                    <a:cubicBezTo>
                      <a:pt x="89" y="211"/>
                      <a:pt x="96" y="205"/>
                      <a:pt x="99" y="199"/>
                    </a:cubicBezTo>
                    <a:cubicBezTo>
                      <a:pt x="102" y="198"/>
                      <a:pt x="102" y="201"/>
                      <a:pt x="100" y="203"/>
                    </a:cubicBezTo>
                    <a:cubicBezTo>
                      <a:pt x="109" y="196"/>
                      <a:pt x="119" y="189"/>
                      <a:pt x="129" y="184"/>
                    </a:cubicBezTo>
                    <a:cubicBezTo>
                      <a:pt x="121" y="184"/>
                      <a:pt x="139" y="177"/>
                      <a:pt x="133" y="177"/>
                    </a:cubicBezTo>
                    <a:cubicBezTo>
                      <a:pt x="128" y="179"/>
                      <a:pt x="122" y="179"/>
                      <a:pt x="124" y="176"/>
                    </a:cubicBezTo>
                    <a:cubicBezTo>
                      <a:pt x="127" y="175"/>
                      <a:pt x="125" y="178"/>
                      <a:pt x="126" y="178"/>
                    </a:cubicBezTo>
                    <a:cubicBezTo>
                      <a:pt x="129" y="173"/>
                      <a:pt x="134" y="177"/>
                      <a:pt x="137" y="172"/>
                    </a:cubicBezTo>
                    <a:cubicBezTo>
                      <a:pt x="128" y="178"/>
                      <a:pt x="137" y="177"/>
                      <a:pt x="137" y="180"/>
                    </a:cubicBezTo>
                    <a:cubicBezTo>
                      <a:pt x="143" y="175"/>
                      <a:pt x="138" y="182"/>
                      <a:pt x="144" y="179"/>
                    </a:cubicBezTo>
                    <a:cubicBezTo>
                      <a:pt x="150" y="173"/>
                      <a:pt x="158" y="168"/>
                      <a:pt x="165" y="164"/>
                    </a:cubicBezTo>
                    <a:cubicBezTo>
                      <a:pt x="176" y="162"/>
                      <a:pt x="189" y="152"/>
                      <a:pt x="198" y="149"/>
                    </a:cubicBezTo>
                    <a:cubicBezTo>
                      <a:pt x="203" y="148"/>
                      <a:pt x="202" y="153"/>
                      <a:pt x="207" y="151"/>
                    </a:cubicBezTo>
                    <a:cubicBezTo>
                      <a:pt x="212" y="149"/>
                      <a:pt x="201" y="150"/>
                      <a:pt x="210" y="148"/>
                    </a:cubicBezTo>
                    <a:cubicBezTo>
                      <a:pt x="210" y="148"/>
                      <a:pt x="210" y="148"/>
                      <a:pt x="210" y="148"/>
                    </a:cubicBezTo>
                    <a:cubicBezTo>
                      <a:pt x="212" y="147"/>
                      <a:pt x="226" y="145"/>
                      <a:pt x="227" y="139"/>
                    </a:cubicBezTo>
                    <a:cubicBezTo>
                      <a:pt x="226" y="143"/>
                      <a:pt x="226" y="143"/>
                      <a:pt x="226" y="143"/>
                    </a:cubicBezTo>
                    <a:cubicBezTo>
                      <a:pt x="227" y="143"/>
                      <a:pt x="229" y="142"/>
                      <a:pt x="230" y="141"/>
                    </a:cubicBezTo>
                    <a:cubicBezTo>
                      <a:pt x="230" y="142"/>
                      <a:pt x="233" y="142"/>
                      <a:pt x="230" y="144"/>
                    </a:cubicBezTo>
                    <a:cubicBezTo>
                      <a:pt x="236" y="145"/>
                      <a:pt x="241" y="140"/>
                      <a:pt x="247" y="138"/>
                    </a:cubicBezTo>
                    <a:cubicBezTo>
                      <a:pt x="243" y="137"/>
                      <a:pt x="243" y="137"/>
                      <a:pt x="243" y="137"/>
                    </a:cubicBezTo>
                    <a:cubicBezTo>
                      <a:pt x="252" y="132"/>
                      <a:pt x="259" y="131"/>
                      <a:pt x="269" y="128"/>
                    </a:cubicBezTo>
                    <a:cubicBezTo>
                      <a:pt x="269" y="130"/>
                      <a:pt x="269" y="130"/>
                      <a:pt x="269" y="130"/>
                    </a:cubicBezTo>
                    <a:cubicBezTo>
                      <a:pt x="275" y="127"/>
                      <a:pt x="275" y="127"/>
                      <a:pt x="275" y="127"/>
                    </a:cubicBezTo>
                    <a:cubicBezTo>
                      <a:pt x="274" y="129"/>
                      <a:pt x="280" y="129"/>
                      <a:pt x="282" y="126"/>
                    </a:cubicBezTo>
                    <a:cubicBezTo>
                      <a:pt x="269" y="136"/>
                      <a:pt x="269" y="136"/>
                      <a:pt x="269" y="136"/>
                    </a:cubicBezTo>
                    <a:cubicBezTo>
                      <a:pt x="264" y="136"/>
                      <a:pt x="273" y="132"/>
                      <a:pt x="269" y="131"/>
                    </a:cubicBezTo>
                    <a:cubicBezTo>
                      <a:pt x="267" y="130"/>
                      <a:pt x="258" y="133"/>
                      <a:pt x="257" y="136"/>
                    </a:cubicBezTo>
                    <a:cubicBezTo>
                      <a:pt x="260" y="135"/>
                      <a:pt x="260" y="134"/>
                      <a:pt x="263" y="133"/>
                    </a:cubicBezTo>
                    <a:cubicBezTo>
                      <a:pt x="265" y="135"/>
                      <a:pt x="260" y="137"/>
                      <a:pt x="258" y="139"/>
                    </a:cubicBezTo>
                    <a:cubicBezTo>
                      <a:pt x="259" y="139"/>
                      <a:pt x="262" y="139"/>
                      <a:pt x="262" y="138"/>
                    </a:cubicBezTo>
                    <a:cubicBezTo>
                      <a:pt x="259" y="140"/>
                      <a:pt x="256" y="142"/>
                      <a:pt x="250" y="144"/>
                    </a:cubicBezTo>
                    <a:cubicBezTo>
                      <a:pt x="254" y="141"/>
                      <a:pt x="247" y="143"/>
                      <a:pt x="248" y="141"/>
                    </a:cubicBezTo>
                    <a:cubicBezTo>
                      <a:pt x="249" y="144"/>
                      <a:pt x="244" y="147"/>
                      <a:pt x="236" y="149"/>
                    </a:cubicBezTo>
                    <a:cubicBezTo>
                      <a:pt x="230" y="148"/>
                      <a:pt x="223" y="155"/>
                      <a:pt x="215" y="158"/>
                    </a:cubicBezTo>
                    <a:cubicBezTo>
                      <a:pt x="217" y="154"/>
                      <a:pt x="221" y="150"/>
                      <a:pt x="225" y="148"/>
                    </a:cubicBezTo>
                    <a:cubicBezTo>
                      <a:pt x="220" y="148"/>
                      <a:pt x="220" y="150"/>
                      <a:pt x="214" y="151"/>
                    </a:cubicBezTo>
                    <a:cubicBezTo>
                      <a:pt x="212" y="153"/>
                      <a:pt x="212" y="157"/>
                      <a:pt x="205" y="161"/>
                    </a:cubicBezTo>
                    <a:cubicBezTo>
                      <a:pt x="204" y="159"/>
                      <a:pt x="204" y="159"/>
                      <a:pt x="204" y="159"/>
                    </a:cubicBezTo>
                    <a:cubicBezTo>
                      <a:pt x="199" y="163"/>
                      <a:pt x="200" y="165"/>
                      <a:pt x="192" y="168"/>
                    </a:cubicBezTo>
                    <a:cubicBezTo>
                      <a:pt x="178" y="173"/>
                      <a:pt x="165" y="179"/>
                      <a:pt x="156" y="184"/>
                    </a:cubicBezTo>
                    <a:cubicBezTo>
                      <a:pt x="154" y="183"/>
                      <a:pt x="154" y="183"/>
                      <a:pt x="154" y="183"/>
                    </a:cubicBezTo>
                    <a:cubicBezTo>
                      <a:pt x="151" y="189"/>
                      <a:pt x="138" y="194"/>
                      <a:pt x="132" y="200"/>
                    </a:cubicBezTo>
                    <a:cubicBezTo>
                      <a:pt x="119" y="205"/>
                      <a:pt x="108" y="218"/>
                      <a:pt x="101" y="220"/>
                    </a:cubicBezTo>
                    <a:cubicBezTo>
                      <a:pt x="83" y="236"/>
                      <a:pt x="69" y="252"/>
                      <a:pt x="55" y="272"/>
                    </a:cubicBezTo>
                    <a:cubicBezTo>
                      <a:pt x="55" y="267"/>
                      <a:pt x="55" y="267"/>
                      <a:pt x="55" y="267"/>
                    </a:cubicBezTo>
                    <a:cubicBezTo>
                      <a:pt x="54" y="271"/>
                      <a:pt x="52" y="268"/>
                      <a:pt x="50" y="272"/>
                    </a:cubicBezTo>
                    <a:cubicBezTo>
                      <a:pt x="54" y="269"/>
                      <a:pt x="49" y="279"/>
                      <a:pt x="49" y="282"/>
                    </a:cubicBezTo>
                    <a:cubicBezTo>
                      <a:pt x="42" y="290"/>
                      <a:pt x="38" y="304"/>
                      <a:pt x="38" y="314"/>
                    </a:cubicBezTo>
                    <a:cubicBezTo>
                      <a:pt x="36" y="314"/>
                      <a:pt x="36" y="314"/>
                      <a:pt x="36" y="314"/>
                    </a:cubicBezTo>
                    <a:cubicBezTo>
                      <a:pt x="36" y="324"/>
                      <a:pt x="31" y="334"/>
                      <a:pt x="30" y="346"/>
                    </a:cubicBezTo>
                    <a:cubicBezTo>
                      <a:pt x="29" y="348"/>
                      <a:pt x="27" y="350"/>
                      <a:pt x="27" y="353"/>
                    </a:cubicBezTo>
                    <a:cubicBezTo>
                      <a:pt x="30" y="360"/>
                      <a:pt x="30" y="363"/>
                      <a:pt x="32" y="373"/>
                    </a:cubicBezTo>
                    <a:cubicBezTo>
                      <a:pt x="33" y="380"/>
                      <a:pt x="34" y="391"/>
                      <a:pt x="34" y="398"/>
                    </a:cubicBezTo>
                    <a:cubicBezTo>
                      <a:pt x="44" y="423"/>
                      <a:pt x="52" y="449"/>
                      <a:pt x="68" y="473"/>
                    </a:cubicBezTo>
                    <a:cubicBezTo>
                      <a:pt x="67" y="475"/>
                      <a:pt x="67" y="475"/>
                      <a:pt x="67" y="475"/>
                    </a:cubicBezTo>
                    <a:cubicBezTo>
                      <a:pt x="84" y="496"/>
                      <a:pt x="101" y="525"/>
                      <a:pt x="119" y="540"/>
                    </a:cubicBezTo>
                    <a:cubicBezTo>
                      <a:pt x="115" y="541"/>
                      <a:pt x="115" y="541"/>
                      <a:pt x="115" y="541"/>
                    </a:cubicBezTo>
                    <a:cubicBezTo>
                      <a:pt x="119" y="547"/>
                      <a:pt x="128" y="552"/>
                      <a:pt x="128" y="548"/>
                    </a:cubicBezTo>
                    <a:cubicBezTo>
                      <a:pt x="132" y="554"/>
                      <a:pt x="143" y="559"/>
                      <a:pt x="144" y="564"/>
                    </a:cubicBezTo>
                    <a:cubicBezTo>
                      <a:pt x="149" y="570"/>
                      <a:pt x="152" y="569"/>
                      <a:pt x="157" y="572"/>
                    </a:cubicBezTo>
                    <a:cubicBezTo>
                      <a:pt x="168" y="582"/>
                      <a:pt x="173" y="585"/>
                      <a:pt x="185" y="592"/>
                    </a:cubicBezTo>
                    <a:cubicBezTo>
                      <a:pt x="182" y="590"/>
                      <a:pt x="182" y="590"/>
                      <a:pt x="182" y="590"/>
                    </a:cubicBezTo>
                    <a:cubicBezTo>
                      <a:pt x="181" y="590"/>
                      <a:pt x="180" y="591"/>
                      <a:pt x="183" y="593"/>
                    </a:cubicBezTo>
                    <a:cubicBezTo>
                      <a:pt x="188" y="595"/>
                      <a:pt x="199" y="604"/>
                      <a:pt x="196" y="597"/>
                    </a:cubicBezTo>
                    <a:cubicBezTo>
                      <a:pt x="208" y="607"/>
                      <a:pt x="228" y="611"/>
                      <a:pt x="240" y="621"/>
                    </a:cubicBezTo>
                    <a:cubicBezTo>
                      <a:pt x="239" y="619"/>
                      <a:pt x="243" y="620"/>
                      <a:pt x="244" y="620"/>
                    </a:cubicBezTo>
                    <a:cubicBezTo>
                      <a:pt x="256" y="625"/>
                      <a:pt x="269" y="632"/>
                      <a:pt x="279" y="633"/>
                    </a:cubicBezTo>
                    <a:cubicBezTo>
                      <a:pt x="281" y="634"/>
                      <a:pt x="275" y="634"/>
                      <a:pt x="280" y="636"/>
                    </a:cubicBezTo>
                    <a:cubicBezTo>
                      <a:pt x="284" y="636"/>
                      <a:pt x="281" y="634"/>
                      <a:pt x="285" y="635"/>
                    </a:cubicBezTo>
                    <a:cubicBezTo>
                      <a:pt x="306" y="639"/>
                      <a:pt x="326" y="648"/>
                      <a:pt x="345" y="650"/>
                    </a:cubicBezTo>
                    <a:cubicBezTo>
                      <a:pt x="379" y="653"/>
                      <a:pt x="415" y="655"/>
                      <a:pt x="448" y="652"/>
                    </a:cubicBezTo>
                    <a:cubicBezTo>
                      <a:pt x="448" y="653"/>
                      <a:pt x="448" y="653"/>
                      <a:pt x="448" y="653"/>
                    </a:cubicBezTo>
                    <a:cubicBezTo>
                      <a:pt x="458" y="648"/>
                      <a:pt x="474" y="653"/>
                      <a:pt x="482" y="647"/>
                    </a:cubicBezTo>
                    <a:cubicBezTo>
                      <a:pt x="484" y="647"/>
                      <a:pt x="491" y="645"/>
                      <a:pt x="490" y="647"/>
                    </a:cubicBezTo>
                    <a:cubicBezTo>
                      <a:pt x="498" y="643"/>
                      <a:pt x="514" y="644"/>
                      <a:pt x="526" y="638"/>
                    </a:cubicBezTo>
                    <a:cubicBezTo>
                      <a:pt x="525" y="638"/>
                      <a:pt x="524" y="638"/>
                      <a:pt x="523" y="639"/>
                    </a:cubicBezTo>
                    <a:cubicBezTo>
                      <a:pt x="536" y="638"/>
                      <a:pt x="545" y="631"/>
                      <a:pt x="559" y="628"/>
                    </a:cubicBezTo>
                    <a:cubicBezTo>
                      <a:pt x="557" y="629"/>
                      <a:pt x="555" y="630"/>
                      <a:pt x="555" y="631"/>
                    </a:cubicBezTo>
                    <a:cubicBezTo>
                      <a:pt x="561" y="631"/>
                      <a:pt x="565" y="623"/>
                      <a:pt x="569" y="626"/>
                    </a:cubicBezTo>
                    <a:cubicBezTo>
                      <a:pt x="572" y="624"/>
                      <a:pt x="571" y="623"/>
                      <a:pt x="569" y="624"/>
                    </a:cubicBezTo>
                    <a:cubicBezTo>
                      <a:pt x="597" y="613"/>
                      <a:pt x="623" y="595"/>
                      <a:pt x="645" y="574"/>
                    </a:cubicBezTo>
                    <a:cubicBezTo>
                      <a:pt x="663" y="562"/>
                      <a:pt x="651" y="579"/>
                      <a:pt x="662" y="565"/>
                    </a:cubicBezTo>
                    <a:cubicBezTo>
                      <a:pt x="663" y="565"/>
                      <a:pt x="661" y="563"/>
                      <a:pt x="662" y="564"/>
                    </a:cubicBezTo>
                    <a:cubicBezTo>
                      <a:pt x="666" y="558"/>
                      <a:pt x="673" y="560"/>
                      <a:pt x="675" y="555"/>
                    </a:cubicBezTo>
                    <a:cubicBezTo>
                      <a:pt x="671" y="554"/>
                      <a:pt x="676" y="552"/>
                      <a:pt x="675" y="550"/>
                    </a:cubicBezTo>
                    <a:cubicBezTo>
                      <a:pt x="685" y="542"/>
                      <a:pt x="689" y="541"/>
                      <a:pt x="693" y="531"/>
                    </a:cubicBezTo>
                    <a:cubicBezTo>
                      <a:pt x="694" y="533"/>
                      <a:pt x="694" y="533"/>
                      <a:pt x="694" y="533"/>
                    </a:cubicBezTo>
                    <a:cubicBezTo>
                      <a:pt x="699" y="521"/>
                      <a:pt x="708" y="510"/>
                      <a:pt x="709" y="499"/>
                    </a:cubicBezTo>
                    <a:cubicBezTo>
                      <a:pt x="742" y="440"/>
                      <a:pt x="749" y="372"/>
                      <a:pt x="738" y="308"/>
                    </a:cubicBezTo>
                    <a:cubicBezTo>
                      <a:pt x="728" y="244"/>
                      <a:pt x="697" y="185"/>
                      <a:pt x="656" y="134"/>
                    </a:cubicBezTo>
                    <a:cubicBezTo>
                      <a:pt x="648" y="121"/>
                      <a:pt x="647" y="119"/>
                      <a:pt x="633" y="109"/>
                    </a:cubicBezTo>
                    <a:cubicBezTo>
                      <a:pt x="634" y="109"/>
                      <a:pt x="635" y="109"/>
                      <a:pt x="635" y="108"/>
                    </a:cubicBezTo>
                    <a:cubicBezTo>
                      <a:pt x="632" y="110"/>
                      <a:pt x="626" y="100"/>
                      <a:pt x="622" y="102"/>
                    </a:cubicBezTo>
                    <a:cubicBezTo>
                      <a:pt x="604" y="85"/>
                      <a:pt x="585" y="73"/>
                      <a:pt x="563" y="60"/>
                    </a:cubicBezTo>
                    <a:cubicBezTo>
                      <a:pt x="567" y="62"/>
                      <a:pt x="570" y="60"/>
                      <a:pt x="566" y="58"/>
                    </a:cubicBezTo>
                    <a:cubicBezTo>
                      <a:pt x="561" y="57"/>
                      <a:pt x="561" y="57"/>
                      <a:pt x="561" y="57"/>
                    </a:cubicBezTo>
                    <a:cubicBezTo>
                      <a:pt x="560" y="56"/>
                      <a:pt x="560" y="56"/>
                      <a:pt x="560" y="56"/>
                    </a:cubicBezTo>
                    <a:cubicBezTo>
                      <a:pt x="557" y="55"/>
                      <a:pt x="553" y="55"/>
                      <a:pt x="556" y="57"/>
                    </a:cubicBezTo>
                    <a:cubicBezTo>
                      <a:pt x="500" y="29"/>
                      <a:pt x="439" y="11"/>
                      <a:pt x="377" y="21"/>
                    </a:cubicBezTo>
                    <a:cubicBezTo>
                      <a:pt x="363" y="21"/>
                      <a:pt x="342" y="27"/>
                      <a:pt x="327" y="32"/>
                    </a:cubicBezTo>
                    <a:cubicBezTo>
                      <a:pt x="281" y="43"/>
                      <a:pt x="240" y="62"/>
                      <a:pt x="201" y="93"/>
                    </a:cubicBezTo>
                    <a:cubicBezTo>
                      <a:pt x="201" y="93"/>
                      <a:pt x="202" y="83"/>
                      <a:pt x="218" y="69"/>
                    </a:cubicBezTo>
                    <a:close/>
                  </a:path>
                </a:pathLst>
              </a:custGeom>
              <a:solidFill>
                <a:srgbClr val="C00000"/>
              </a:solidFill>
              <a:ln w="9525">
                <a:noFill/>
                <a:round/>
                <a:headEnd/>
                <a:tailEnd/>
              </a:ln>
            </p:spPr>
            <p:txBody>
              <a:bodyPr vert="horz" wrap="square" lIns="91416" tIns="45708" rIns="91416" bIns="45708" numCol="1" anchor="t" anchorCtr="0" compatLnSpc="1">
                <a:prstTxWarp prst="textNoShape">
                  <a:avLst/>
                </a:prstTxWarp>
              </a:bodyPr>
              <a:lstStyle/>
              <a:p>
                <a:pPr fontAlgn="auto">
                  <a:spcBef>
                    <a:spcPts val="0"/>
                  </a:spcBef>
                  <a:spcAft>
                    <a:spcPts val="0"/>
                  </a:spcAft>
                </a:pPr>
                <a:endParaRPr lang="pl-PL" sz="1100">
                  <a:solidFill>
                    <a:srgbClr val="C00000"/>
                  </a:solidFill>
                  <a:latin typeface="+mn-lt"/>
                  <a:ea typeface="+mn-ea"/>
                </a:endParaRPr>
              </a:p>
            </p:txBody>
          </p:sp>
          <p:sp>
            <p:nvSpPr>
              <p:cNvPr id="109" name="pole tekstowe 117"/>
              <p:cNvSpPr txBox="1"/>
              <p:nvPr/>
            </p:nvSpPr>
            <p:spPr>
              <a:xfrm>
                <a:off x="5354400" y="749077"/>
                <a:ext cx="852949" cy="1397678"/>
              </a:xfrm>
              <a:prstGeom prst="rect">
                <a:avLst/>
              </a:prstGeom>
              <a:noFill/>
            </p:spPr>
            <p:txBody>
              <a:bodyPr wrap="none" rtlCol="0" anchor="ctr">
                <a:spAutoFit/>
              </a:bodyPr>
              <a:lstStyle/>
              <a:p>
                <a:pPr algn="ctr" fontAlgn="auto">
                  <a:spcBef>
                    <a:spcPts val="0"/>
                  </a:spcBef>
                  <a:spcAft>
                    <a:spcPts val="0"/>
                  </a:spcAft>
                </a:pPr>
                <a:r>
                  <a:rPr lang="pl-PL" sz="2399" i="1" kern="0" baseline="-16000" dirty="0">
                    <a:solidFill>
                      <a:srgbClr val="C00000"/>
                    </a:solidFill>
                    <a:latin typeface="+mn-lt"/>
                    <a:ea typeface="+mn-ea"/>
                    <a:cs typeface="Arial" pitchFamily="34" charset="0"/>
                  </a:rPr>
                  <a:t>∞</a:t>
                </a:r>
              </a:p>
            </p:txBody>
          </p:sp>
        </p:grpSp>
        <p:sp>
          <p:nvSpPr>
            <p:cNvPr id="115" name="矩形 114"/>
            <p:cNvSpPr/>
            <p:nvPr/>
          </p:nvSpPr>
          <p:spPr bwMode="auto">
            <a:xfrm>
              <a:off x="6911533" y="2729780"/>
              <a:ext cx="1624202" cy="606386"/>
            </a:xfrm>
            <a:prstGeom prst="rect">
              <a:avLst/>
            </a:prstGeom>
            <a:solidFill>
              <a:srgbClr val="FFCC99"/>
            </a:solidFill>
            <a:ln w="9525" cap="flat" cmpd="sng" algn="ctr">
              <a:solidFill>
                <a:schemeClr val="tx1"/>
              </a:solidFill>
              <a:prstDash val="solid"/>
              <a:round/>
              <a:headEnd type="none" w="med" len="med"/>
              <a:tailEnd type="none" w="med" len="med"/>
            </a:ln>
            <a:effectLst/>
          </p:spPr>
          <p:txBody>
            <a:bodyPr vert="horz" wrap="square" lIns="91416" tIns="45708" rIns="91416" bIns="45708" numCol="1" rtlCol="0" anchor="t" anchorCtr="0" compatLnSpc="1">
              <a:prstTxWarp prst="textNoShape">
                <a:avLst/>
              </a:prstTxWarp>
            </a:bodyPr>
            <a:lstStyle/>
            <a:p>
              <a:pPr eaLnBrk="0" hangingPunct="0"/>
              <a:r>
                <a:rPr lang="zh-CN" altLang="en-US" dirty="0">
                  <a:solidFill>
                    <a:srgbClr val="C00000"/>
                  </a:solidFill>
                  <a:latin typeface="+mn-lt"/>
                  <a:ea typeface="+mn-ea"/>
                </a:rPr>
                <a:t>价值流管理</a:t>
              </a:r>
              <a:r>
                <a:rPr lang="zh-CN" altLang="en-US" dirty="0">
                  <a:latin typeface="+mn-lt"/>
                  <a:ea typeface="+mn-ea"/>
                </a:rPr>
                <a:t>：</a:t>
              </a:r>
              <a:r>
                <a:rPr lang="zh-CN" altLang="en-US" b="0" dirty="0">
                  <a:latin typeface="+mn-lt"/>
                  <a:ea typeface="+mn-ea"/>
                </a:rPr>
                <a:t>关注研发整体交付价值流</a:t>
              </a:r>
              <a:r>
                <a:rPr lang="en-US" altLang="zh-CN" b="0" dirty="0">
                  <a:latin typeface="+mn-lt"/>
                  <a:ea typeface="+mn-ea"/>
                </a:rPr>
                <a:t>Value Stream.</a:t>
              </a:r>
              <a:endParaRPr lang="zh-CN" altLang="en-US" b="0" dirty="0">
                <a:solidFill>
                  <a:schemeClr val="tx1"/>
                </a:solidFill>
                <a:latin typeface="+mn-lt"/>
                <a:ea typeface="+mn-ea"/>
              </a:endParaRPr>
            </a:p>
          </p:txBody>
        </p:sp>
        <p:sp>
          <p:nvSpPr>
            <p:cNvPr id="118" name="右箭头 117"/>
            <p:cNvSpPr/>
            <p:nvPr/>
          </p:nvSpPr>
          <p:spPr bwMode="auto">
            <a:xfrm>
              <a:off x="1677995" y="3339928"/>
              <a:ext cx="5414005" cy="391010"/>
            </a:xfrm>
            <a:prstGeom prst="rightArrow">
              <a:avLst/>
            </a:prstGeom>
            <a:solidFill>
              <a:srgbClr val="CCFFCC"/>
            </a:solidFill>
            <a:ln>
              <a:solidFill>
                <a:schemeClr val="tx1"/>
              </a:solid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08000" tIns="0" rIns="91416" bIns="36000" numCol="1" rtlCol="0" anchor="t" anchorCtr="0" compatLnSpc="1">
              <a:prstTxWarp prst="textNoShape">
                <a:avLst/>
              </a:prstTxWarp>
            </a:bodyPr>
            <a:lstStyle/>
            <a:p>
              <a:pPr algn="ctr" defTabSz="914134">
                <a:buClr>
                  <a:srgbClr val="CC9900"/>
                </a:buClr>
              </a:pPr>
              <a:r>
                <a:rPr lang="zh-CN" altLang="en-US" dirty="0">
                  <a:latin typeface="+mn-lt"/>
                  <a:ea typeface="+mn-ea"/>
                </a:rPr>
                <a:t>价值流 </a:t>
              </a:r>
              <a:r>
                <a:rPr lang="en-US" altLang="zh-CN" dirty="0">
                  <a:latin typeface="+mn-lt"/>
                  <a:ea typeface="+mn-ea"/>
                </a:rPr>
                <a:t>Value Stream</a:t>
              </a:r>
              <a:endParaRPr lang="zh-CN" altLang="en-US" b="0" dirty="0">
                <a:solidFill>
                  <a:schemeClr val="tx1"/>
                </a:solidFill>
                <a:latin typeface="+mn-lt"/>
                <a:ea typeface="+mn-ea"/>
              </a:endParaRPr>
            </a:p>
          </p:txBody>
        </p:sp>
        <p:sp>
          <p:nvSpPr>
            <p:cNvPr id="111" name="pole tekstowe 10"/>
            <p:cNvSpPr txBox="1"/>
            <p:nvPr/>
          </p:nvSpPr>
          <p:spPr>
            <a:xfrm>
              <a:off x="1621174" y="1954698"/>
              <a:ext cx="667606" cy="221084"/>
            </a:xfrm>
            <a:prstGeom prst="rect">
              <a:avLst/>
            </a:prstGeom>
            <a:noFill/>
          </p:spPr>
          <p:txBody>
            <a:bodyPr wrap="none" rtlCol="0">
              <a:spAutoFit/>
            </a:bodyPr>
            <a:lstStyle/>
            <a:p>
              <a:pPr algn="ctr" fontAlgn="auto">
                <a:spcBef>
                  <a:spcPts val="0"/>
                </a:spcBef>
                <a:spcAft>
                  <a:spcPts val="0"/>
                </a:spcAft>
              </a:pPr>
              <a:r>
                <a:rPr lang="pl-PL" sz="1000" dirty="0" err="1">
                  <a:solidFill>
                    <a:srgbClr val="003366"/>
                  </a:solidFill>
                  <a:latin typeface="+mn-lt"/>
                  <a:ea typeface="+mn-ea"/>
                </a:rPr>
                <a:t>Ongoing</a:t>
              </a:r>
              <a:endParaRPr lang="pl-PL" sz="1000" dirty="0">
                <a:solidFill>
                  <a:srgbClr val="003366"/>
                </a:solidFill>
                <a:latin typeface="+mn-lt"/>
                <a:ea typeface="+mn-ea"/>
              </a:endParaRPr>
            </a:p>
          </p:txBody>
        </p:sp>
        <p:sp>
          <p:nvSpPr>
            <p:cNvPr id="117" name="pole tekstowe 75"/>
            <p:cNvSpPr txBox="1"/>
            <p:nvPr/>
          </p:nvSpPr>
          <p:spPr>
            <a:xfrm>
              <a:off x="2363748" y="1954698"/>
              <a:ext cx="476067" cy="221084"/>
            </a:xfrm>
            <a:prstGeom prst="rect">
              <a:avLst/>
            </a:prstGeom>
            <a:noFill/>
          </p:spPr>
          <p:txBody>
            <a:bodyPr wrap="none" rtlCol="0">
              <a:spAutoFit/>
            </a:bodyPr>
            <a:lstStyle/>
            <a:p>
              <a:pPr algn="ctr" fontAlgn="auto">
                <a:spcBef>
                  <a:spcPts val="0"/>
                </a:spcBef>
                <a:spcAft>
                  <a:spcPts val="0"/>
                </a:spcAft>
              </a:pPr>
              <a:r>
                <a:rPr lang="pl-PL" sz="1000" dirty="0" err="1">
                  <a:solidFill>
                    <a:srgbClr val="003366"/>
                  </a:solidFill>
                  <a:latin typeface="+mn-lt"/>
                  <a:ea typeface="+mn-ea"/>
                </a:rPr>
                <a:t>Done</a:t>
              </a:r>
              <a:endParaRPr lang="pl-PL" sz="1000" dirty="0">
                <a:solidFill>
                  <a:srgbClr val="003366"/>
                </a:solidFill>
                <a:latin typeface="+mn-lt"/>
                <a:ea typeface="+mn-ea"/>
              </a:endParaRPr>
            </a:p>
          </p:txBody>
        </p:sp>
        <p:grpSp>
          <p:nvGrpSpPr>
            <p:cNvPr id="78" name="Grupa 57"/>
            <p:cNvGrpSpPr/>
            <p:nvPr/>
          </p:nvGrpSpPr>
          <p:grpSpPr>
            <a:xfrm>
              <a:off x="1791464" y="2727874"/>
              <a:ext cx="423657" cy="245737"/>
              <a:chOff x="5246340" y="1637308"/>
              <a:chExt cx="1384382" cy="936104"/>
            </a:xfrm>
          </p:grpSpPr>
          <p:sp>
            <p:nvSpPr>
              <p:cNvPr id="120"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adFill flip="none" rotWithShape="1">
                <a:gsLst>
                  <a:gs pos="0">
                    <a:srgbClr val="FEB80A">
                      <a:tint val="50000"/>
                      <a:satMod val="300000"/>
                    </a:srgbClr>
                  </a:gs>
                  <a:gs pos="35000">
                    <a:srgbClr val="FEB80A">
                      <a:tint val="37000"/>
                      <a:satMod val="300000"/>
                    </a:srgbClr>
                  </a:gs>
                  <a:gs pos="100000">
                    <a:srgbClr val="FEB80A">
                      <a:tint val="15000"/>
                      <a:satMod val="350000"/>
                    </a:srgbClr>
                  </a:gs>
                </a:gsLst>
                <a:lin ang="5400000" scaled="1"/>
                <a:tileRect/>
              </a:gradFill>
              <a:ln w="9525" cap="flat" cmpd="sng" algn="ctr">
                <a:solidFill>
                  <a:schemeClr val="accent5"/>
                </a:solidFill>
                <a:prstDash val="solid"/>
                <a:headEnd/>
                <a:tailEnd/>
              </a:ln>
              <a:effectLst/>
            </p:spPr>
            <p:txBody>
              <a:bodyPr vert="horz" wrap="square" lIns="71981" tIns="35991" rIns="71981" bIns="35991" numCol="1" anchor="ctr" anchorCtr="1" compatLnSpc="1">
                <a:prstTxWarp prst="textNoShape">
                  <a:avLst/>
                </a:prstTxWarp>
              </a:bodyPr>
              <a:lstStyle/>
              <a:p>
                <a:pPr algn="ctr" fontAlgn="auto">
                  <a:spcBef>
                    <a:spcPts val="0"/>
                  </a:spcBef>
                  <a:spcAft>
                    <a:spcPts val="0"/>
                  </a:spcAft>
                  <a:defRPr/>
                </a:pPr>
                <a:r>
                  <a:rPr lang="pl-PL" sz="1800" b="0" kern="0" dirty="0">
                    <a:solidFill>
                      <a:sysClr val="windowText" lastClr="000000">
                        <a:lumMod val="95000"/>
                        <a:lumOff val="5000"/>
                      </a:sysClr>
                    </a:solidFill>
                    <a:latin typeface="+mn-lt"/>
                    <a:ea typeface="+mn-ea"/>
                    <a:cs typeface="Arial" pitchFamily="34" charset="0"/>
                  </a:rPr>
                  <a:t>F</a:t>
                </a:r>
                <a:endParaRPr lang="pl-PL" sz="1800" b="0" kern="0" baseline="-16000" dirty="0">
                  <a:solidFill>
                    <a:sysClr val="windowText" lastClr="000000">
                      <a:lumMod val="95000"/>
                      <a:lumOff val="5000"/>
                    </a:sysClr>
                  </a:solidFill>
                  <a:latin typeface="+mn-lt"/>
                  <a:ea typeface="+mn-ea"/>
                  <a:cs typeface="Arial" pitchFamily="34" charset="0"/>
                </a:endParaRPr>
              </a:p>
            </p:txBody>
          </p:sp>
          <p:sp>
            <p:nvSpPr>
              <p:cNvPr id="121"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solidFill>
                <a:srgbClr val="FFCC00"/>
              </a:solidFill>
              <a:ln w="9525">
                <a:solidFill>
                  <a:schemeClr val="accent5"/>
                </a:solidFill>
                <a:round/>
                <a:headEnd/>
                <a:tailEnd/>
              </a:ln>
            </p:spPr>
            <p:txBody>
              <a:bodyPr vert="horz" wrap="square" lIns="91416" tIns="45708" rIns="91416" bIns="45708" numCol="1" anchor="ctr" anchorCtr="0" compatLnSpc="1">
                <a:prstTxWarp prst="textNoShape">
                  <a:avLst/>
                </a:prstTxWarp>
              </a:bodyPr>
              <a:lstStyle/>
              <a:p>
                <a:pPr fontAlgn="auto">
                  <a:spcBef>
                    <a:spcPts val="0"/>
                  </a:spcBef>
                  <a:spcAft>
                    <a:spcPts val="0"/>
                  </a:spcAft>
                  <a:defRPr/>
                </a:pPr>
                <a:endParaRPr lang="pl-PL" sz="2000" kern="0">
                  <a:solidFill>
                    <a:sysClr val="windowText" lastClr="000000"/>
                  </a:solidFill>
                  <a:latin typeface="+mn-lt"/>
                  <a:ea typeface="+mn-ea"/>
                </a:endParaRPr>
              </a:p>
            </p:txBody>
          </p:sp>
        </p:grpSp>
        <p:sp>
          <p:nvSpPr>
            <p:cNvPr id="122" name="pole tekstowe 69"/>
            <p:cNvSpPr txBox="1"/>
            <p:nvPr/>
          </p:nvSpPr>
          <p:spPr>
            <a:xfrm>
              <a:off x="4458248" y="1954698"/>
              <a:ext cx="667606" cy="221084"/>
            </a:xfrm>
            <a:prstGeom prst="rect">
              <a:avLst/>
            </a:prstGeom>
            <a:noFill/>
          </p:spPr>
          <p:txBody>
            <a:bodyPr wrap="none" rtlCol="0">
              <a:spAutoFit/>
            </a:bodyPr>
            <a:lstStyle/>
            <a:p>
              <a:pPr algn="ctr" fontAlgn="auto">
                <a:spcBef>
                  <a:spcPts val="0"/>
                </a:spcBef>
                <a:spcAft>
                  <a:spcPts val="0"/>
                </a:spcAft>
              </a:pPr>
              <a:r>
                <a:rPr lang="en-US" altLang="zh-CN" sz="1000" dirty="0">
                  <a:solidFill>
                    <a:srgbClr val="003366"/>
                  </a:solidFill>
                  <a:latin typeface="+mn-lt"/>
                  <a:ea typeface="+mn-ea"/>
                </a:rPr>
                <a:t>Ongoing</a:t>
              </a:r>
              <a:endParaRPr lang="pl-PL" sz="1000" dirty="0">
                <a:solidFill>
                  <a:srgbClr val="003366"/>
                </a:solidFill>
                <a:latin typeface="+mn-lt"/>
                <a:ea typeface="+mn-ea"/>
              </a:endParaRPr>
            </a:p>
          </p:txBody>
        </p:sp>
        <p:sp>
          <p:nvSpPr>
            <p:cNvPr id="125" name="pole tekstowe 69"/>
            <p:cNvSpPr txBox="1"/>
            <p:nvPr/>
          </p:nvSpPr>
          <p:spPr>
            <a:xfrm>
              <a:off x="6332902" y="1954698"/>
              <a:ext cx="476067" cy="221084"/>
            </a:xfrm>
            <a:prstGeom prst="rect">
              <a:avLst/>
            </a:prstGeom>
            <a:noFill/>
          </p:spPr>
          <p:txBody>
            <a:bodyPr wrap="none" rtlCol="0">
              <a:spAutoFit/>
            </a:bodyPr>
            <a:lstStyle/>
            <a:p>
              <a:pPr algn="ctr" fontAlgn="auto">
                <a:spcBef>
                  <a:spcPts val="0"/>
                </a:spcBef>
                <a:spcAft>
                  <a:spcPts val="0"/>
                </a:spcAft>
              </a:pPr>
              <a:r>
                <a:rPr lang="en-US" sz="1000" dirty="0">
                  <a:solidFill>
                    <a:srgbClr val="003366"/>
                  </a:solidFill>
                  <a:latin typeface="+mn-lt"/>
                  <a:ea typeface="+mn-ea"/>
                </a:rPr>
                <a:t>Done</a:t>
              </a:r>
              <a:endParaRPr lang="pl-PL" sz="1000" dirty="0">
                <a:solidFill>
                  <a:srgbClr val="003366"/>
                </a:solidFill>
                <a:latin typeface="+mn-lt"/>
                <a:ea typeface="+mn-ea"/>
              </a:endParaRPr>
            </a:p>
          </p:txBody>
        </p:sp>
        <p:sp>
          <p:nvSpPr>
            <p:cNvPr id="126" name="pole tekstowe 69"/>
            <p:cNvSpPr txBox="1"/>
            <p:nvPr/>
          </p:nvSpPr>
          <p:spPr>
            <a:xfrm>
              <a:off x="5773077" y="1954698"/>
              <a:ext cx="667606" cy="221084"/>
            </a:xfrm>
            <a:prstGeom prst="rect">
              <a:avLst/>
            </a:prstGeom>
            <a:noFill/>
          </p:spPr>
          <p:txBody>
            <a:bodyPr wrap="none" rtlCol="0">
              <a:spAutoFit/>
            </a:bodyPr>
            <a:lstStyle/>
            <a:p>
              <a:pPr algn="ctr" fontAlgn="auto">
                <a:spcBef>
                  <a:spcPts val="0"/>
                </a:spcBef>
                <a:spcAft>
                  <a:spcPts val="0"/>
                </a:spcAft>
              </a:pPr>
              <a:r>
                <a:rPr lang="en-US" altLang="zh-CN" sz="1000" dirty="0">
                  <a:solidFill>
                    <a:srgbClr val="003366"/>
                  </a:solidFill>
                  <a:latin typeface="+mn-lt"/>
                  <a:ea typeface="+mn-ea"/>
                </a:rPr>
                <a:t>Ongoing</a:t>
              </a:r>
              <a:endParaRPr lang="pl-PL" sz="1000" dirty="0">
                <a:solidFill>
                  <a:srgbClr val="003366"/>
                </a:solidFill>
                <a:latin typeface="+mn-lt"/>
                <a:ea typeface="+mn-ea"/>
              </a:endParaRPr>
            </a:p>
          </p:txBody>
        </p:sp>
        <p:grpSp>
          <p:nvGrpSpPr>
            <p:cNvPr id="81" name="Grupa 57"/>
            <p:cNvGrpSpPr/>
            <p:nvPr/>
          </p:nvGrpSpPr>
          <p:grpSpPr>
            <a:xfrm rot="599610">
              <a:off x="3826959" y="2213915"/>
              <a:ext cx="396000" cy="252000"/>
              <a:chOff x="5246340" y="1637308"/>
              <a:chExt cx="1384382" cy="936104"/>
            </a:xfrm>
          </p:grpSpPr>
          <p:sp>
            <p:nvSpPr>
              <p:cNvPr id="127"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adFill flip="none" rotWithShape="1">
                <a:gsLst>
                  <a:gs pos="0">
                    <a:srgbClr val="FEB80A">
                      <a:tint val="50000"/>
                      <a:satMod val="300000"/>
                    </a:srgbClr>
                  </a:gs>
                  <a:gs pos="35000">
                    <a:srgbClr val="FEB80A">
                      <a:tint val="37000"/>
                      <a:satMod val="300000"/>
                    </a:srgbClr>
                  </a:gs>
                  <a:gs pos="100000">
                    <a:srgbClr val="FEB80A">
                      <a:tint val="15000"/>
                      <a:satMod val="350000"/>
                    </a:srgbClr>
                  </a:gs>
                </a:gsLst>
                <a:lin ang="5400000" scaled="1"/>
                <a:tileRect/>
              </a:gradFill>
              <a:ln w="9525" cap="flat" cmpd="sng" algn="ctr">
                <a:solidFill>
                  <a:schemeClr val="accent5"/>
                </a:solidFill>
                <a:prstDash val="solid"/>
                <a:headEnd/>
                <a:tailEnd/>
              </a:ln>
              <a:effectLst/>
            </p:spPr>
            <p:txBody>
              <a:bodyPr vert="horz" wrap="square" lIns="71981" tIns="35991" rIns="71981" bIns="35991" numCol="1" anchor="ctr" anchorCtr="1" compatLnSpc="1">
                <a:prstTxWarp prst="textNoShape">
                  <a:avLst/>
                </a:prstTxWarp>
              </a:bodyPr>
              <a:lstStyle/>
              <a:p>
                <a:pPr algn="ctr" fontAlgn="auto">
                  <a:spcBef>
                    <a:spcPts val="0"/>
                  </a:spcBef>
                  <a:spcAft>
                    <a:spcPts val="0"/>
                  </a:spcAft>
                  <a:defRPr/>
                </a:pPr>
                <a:r>
                  <a:rPr lang="en-US" altLang="zh-CN" sz="1800" b="0" kern="0" dirty="0">
                    <a:solidFill>
                      <a:sysClr val="windowText" lastClr="000000">
                        <a:lumMod val="95000"/>
                        <a:lumOff val="5000"/>
                      </a:sysClr>
                    </a:solidFill>
                    <a:latin typeface="+mn-lt"/>
                    <a:ea typeface="+mn-ea"/>
                    <a:cs typeface="Arial" pitchFamily="34" charset="0"/>
                  </a:rPr>
                  <a:t>F</a:t>
                </a:r>
                <a:endParaRPr lang="pl-PL" sz="1800" b="0" kern="0" baseline="-16000" dirty="0">
                  <a:solidFill>
                    <a:sysClr val="windowText" lastClr="000000">
                      <a:lumMod val="95000"/>
                      <a:lumOff val="5000"/>
                    </a:sysClr>
                  </a:solidFill>
                  <a:latin typeface="+mn-lt"/>
                  <a:ea typeface="+mn-ea"/>
                  <a:cs typeface="Arial" pitchFamily="34" charset="0"/>
                </a:endParaRPr>
              </a:p>
            </p:txBody>
          </p:sp>
          <p:sp>
            <p:nvSpPr>
              <p:cNvPr id="128"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solidFill>
                <a:srgbClr val="FFCC00"/>
              </a:solidFill>
              <a:ln w="9525">
                <a:solidFill>
                  <a:schemeClr val="accent5"/>
                </a:solidFill>
                <a:round/>
                <a:headEnd/>
                <a:tailEnd/>
              </a:ln>
            </p:spPr>
            <p:txBody>
              <a:bodyPr vert="horz" wrap="square" lIns="91416" tIns="45708" rIns="91416" bIns="45708" numCol="1" anchor="ctr" anchorCtr="0" compatLnSpc="1">
                <a:prstTxWarp prst="textNoShape">
                  <a:avLst/>
                </a:prstTxWarp>
              </a:bodyPr>
              <a:lstStyle/>
              <a:p>
                <a:pPr fontAlgn="auto">
                  <a:spcBef>
                    <a:spcPts val="0"/>
                  </a:spcBef>
                  <a:spcAft>
                    <a:spcPts val="0"/>
                  </a:spcAft>
                  <a:defRPr/>
                </a:pPr>
                <a:endParaRPr lang="pl-PL" sz="1800" b="0" kern="0">
                  <a:solidFill>
                    <a:sysClr val="windowText" lastClr="000000"/>
                  </a:solidFill>
                  <a:latin typeface="+mn-lt"/>
                  <a:ea typeface="+mn-ea"/>
                </a:endParaRPr>
              </a:p>
            </p:txBody>
          </p:sp>
        </p:grpSp>
        <p:grpSp>
          <p:nvGrpSpPr>
            <p:cNvPr id="84" name="Grupa 57"/>
            <p:cNvGrpSpPr/>
            <p:nvPr/>
          </p:nvGrpSpPr>
          <p:grpSpPr>
            <a:xfrm rot="599610">
              <a:off x="3826959" y="2648970"/>
              <a:ext cx="396000" cy="252000"/>
              <a:chOff x="5246340" y="1637308"/>
              <a:chExt cx="1384382" cy="936104"/>
            </a:xfrm>
          </p:grpSpPr>
          <p:sp>
            <p:nvSpPr>
              <p:cNvPr id="130"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adFill flip="none" rotWithShape="1">
                <a:gsLst>
                  <a:gs pos="0">
                    <a:srgbClr val="FEB80A">
                      <a:tint val="50000"/>
                      <a:satMod val="300000"/>
                    </a:srgbClr>
                  </a:gs>
                  <a:gs pos="35000">
                    <a:srgbClr val="FEB80A">
                      <a:tint val="37000"/>
                      <a:satMod val="300000"/>
                    </a:srgbClr>
                  </a:gs>
                  <a:gs pos="100000">
                    <a:srgbClr val="FEB80A">
                      <a:tint val="15000"/>
                      <a:satMod val="350000"/>
                    </a:srgbClr>
                  </a:gs>
                </a:gsLst>
                <a:lin ang="5400000" scaled="1"/>
                <a:tileRect/>
              </a:gradFill>
              <a:ln w="9525" cap="flat" cmpd="sng" algn="ctr">
                <a:solidFill>
                  <a:schemeClr val="accent5"/>
                </a:solidFill>
                <a:prstDash val="solid"/>
                <a:headEnd/>
                <a:tailEnd/>
              </a:ln>
              <a:effectLst/>
            </p:spPr>
            <p:txBody>
              <a:bodyPr vert="horz" wrap="square" lIns="71981" tIns="35991" rIns="71981" bIns="35991" numCol="1" anchor="ctr" anchorCtr="1" compatLnSpc="1">
                <a:prstTxWarp prst="textNoShape">
                  <a:avLst/>
                </a:prstTxWarp>
              </a:bodyPr>
              <a:lstStyle/>
              <a:p>
                <a:pPr algn="ctr" fontAlgn="auto">
                  <a:spcBef>
                    <a:spcPts val="0"/>
                  </a:spcBef>
                  <a:spcAft>
                    <a:spcPts val="0"/>
                  </a:spcAft>
                  <a:defRPr/>
                </a:pPr>
                <a:r>
                  <a:rPr lang="en-US" sz="1800" b="0" kern="0" dirty="0">
                    <a:solidFill>
                      <a:sysClr val="windowText" lastClr="000000">
                        <a:lumMod val="95000"/>
                        <a:lumOff val="5000"/>
                      </a:sysClr>
                    </a:solidFill>
                    <a:latin typeface="+mn-lt"/>
                    <a:ea typeface="+mn-ea"/>
                    <a:cs typeface="Arial" pitchFamily="34" charset="0"/>
                  </a:rPr>
                  <a:t>H</a:t>
                </a:r>
                <a:endParaRPr lang="pl-PL" sz="1800" b="0" kern="0" baseline="-16000" dirty="0">
                  <a:solidFill>
                    <a:sysClr val="windowText" lastClr="000000">
                      <a:lumMod val="95000"/>
                      <a:lumOff val="5000"/>
                    </a:sysClr>
                  </a:solidFill>
                  <a:latin typeface="+mn-lt"/>
                  <a:ea typeface="+mn-ea"/>
                  <a:cs typeface="Arial" pitchFamily="34" charset="0"/>
                </a:endParaRPr>
              </a:p>
            </p:txBody>
          </p:sp>
          <p:sp>
            <p:nvSpPr>
              <p:cNvPr id="131"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solidFill>
                <a:srgbClr val="FFCC00"/>
              </a:solidFill>
              <a:ln w="9525">
                <a:solidFill>
                  <a:schemeClr val="accent5"/>
                </a:solidFill>
                <a:round/>
                <a:headEnd/>
                <a:tailEnd/>
              </a:ln>
            </p:spPr>
            <p:txBody>
              <a:bodyPr vert="horz" wrap="square" lIns="91416" tIns="45708" rIns="91416" bIns="45708" numCol="1" anchor="ctr" anchorCtr="0" compatLnSpc="1">
                <a:prstTxWarp prst="textNoShape">
                  <a:avLst/>
                </a:prstTxWarp>
              </a:bodyPr>
              <a:lstStyle/>
              <a:p>
                <a:pPr fontAlgn="auto">
                  <a:spcBef>
                    <a:spcPts val="0"/>
                  </a:spcBef>
                  <a:spcAft>
                    <a:spcPts val="0"/>
                  </a:spcAft>
                  <a:defRPr/>
                </a:pPr>
                <a:endParaRPr lang="pl-PL" sz="1800" kern="0">
                  <a:solidFill>
                    <a:sysClr val="windowText" lastClr="000000"/>
                  </a:solidFill>
                  <a:latin typeface="+mn-lt"/>
                  <a:ea typeface="+mn-ea"/>
                </a:endParaRPr>
              </a:p>
            </p:txBody>
          </p:sp>
        </p:grpSp>
        <p:grpSp>
          <p:nvGrpSpPr>
            <p:cNvPr id="87" name="Grupa 57"/>
            <p:cNvGrpSpPr/>
            <p:nvPr/>
          </p:nvGrpSpPr>
          <p:grpSpPr>
            <a:xfrm rot="599610">
              <a:off x="3772441" y="2815103"/>
              <a:ext cx="360000" cy="242810"/>
              <a:chOff x="5246340" y="1637308"/>
              <a:chExt cx="1384382" cy="936104"/>
            </a:xfrm>
          </p:grpSpPr>
          <p:sp>
            <p:nvSpPr>
              <p:cNvPr id="133"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adFill flip="none" rotWithShape="1">
                <a:gsLst>
                  <a:gs pos="0">
                    <a:srgbClr val="FEB80A">
                      <a:tint val="50000"/>
                      <a:satMod val="300000"/>
                    </a:srgbClr>
                  </a:gs>
                  <a:gs pos="35000">
                    <a:srgbClr val="FEB80A">
                      <a:tint val="37000"/>
                      <a:satMod val="300000"/>
                    </a:srgbClr>
                  </a:gs>
                  <a:gs pos="100000">
                    <a:srgbClr val="FEB80A">
                      <a:tint val="15000"/>
                      <a:satMod val="350000"/>
                    </a:srgbClr>
                  </a:gs>
                </a:gsLst>
                <a:lin ang="5400000" scaled="1"/>
                <a:tileRect/>
              </a:gradFill>
              <a:ln w="9525" cap="flat" cmpd="sng" algn="ctr">
                <a:solidFill>
                  <a:schemeClr val="accent5"/>
                </a:solidFill>
                <a:prstDash val="solid"/>
                <a:headEnd/>
                <a:tailEnd/>
              </a:ln>
              <a:effectLst/>
            </p:spPr>
            <p:txBody>
              <a:bodyPr vert="horz" wrap="square" lIns="71981" tIns="35991" rIns="71981" bIns="35991" numCol="1" anchor="ctr" anchorCtr="1" compatLnSpc="1">
                <a:prstTxWarp prst="textNoShape">
                  <a:avLst/>
                </a:prstTxWarp>
              </a:bodyPr>
              <a:lstStyle/>
              <a:p>
                <a:pPr algn="ctr" fontAlgn="auto">
                  <a:spcBef>
                    <a:spcPts val="0"/>
                  </a:spcBef>
                  <a:spcAft>
                    <a:spcPts val="0"/>
                  </a:spcAft>
                  <a:defRPr/>
                </a:pPr>
                <a:r>
                  <a:rPr lang="en-US" sz="1800" b="0" kern="0" dirty="0">
                    <a:solidFill>
                      <a:sysClr val="windowText" lastClr="000000">
                        <a:lumMod val="95000"/>
                        <a:lumOff val="5000"/>
                      </a:sysClr>
                    </a:solidFill>
                    <a:latin typeface="+mn-lt"/>
                    <a:ea typeface="+mn-ea"/>
                    <a:cs typeface="Arial" pitchFamily="34" charset="0"/>
                  </a:rPr>
                  <a:t>J</a:t>
                </a:r>
                <a:endParaRPr lang="pl-PL" sz="1800" b="0" kern="0" baseline="-16000" dirty="0">
                  <a:solidFill>
                    <a:sysClr val="windowText" lastClr="000000">
                      <a:lumMod val="95000"/>
                      <a:lumOff val="5000"/>
                    </a:sysClr>
                  </a:solidFill>
                  <a:latin typeface="+mn-lt"/>
                  <a:ea typeface="+mn-ea"/>
                  <a:cs typeface="Arial" pitchFamily="34" charset="0"/>
                </a:endParaRPr>
              </a:p>
            </p:txBody>
          </p:sp>
          <p:sp>
            <p:nvSpPr>
              <p:cNvPr id="134"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solidFill>
                <a:srgbClr val="FFCC00"/>
              </a:solidFill>
              <a:ln w="9525">
                <a:solidFill>
                  <a:schemeClr val="accent5"/>
                </a:solidFill>
                <a:round/>
                <a:headEnd/>
                <a:tailEnd/>
              </a:ln>
            </p:spPr>
            <p:txBody>
              <a:bodyPr vert="horz" wrap="square" lIns="91416" tIns="45708" rIns="91416" bIns="45708" numCol="1" anchor="ctr" anchorCtr="0" compatLnSpc="1">
                <a:prstTxWarp prst="textNoShape">
                  <a:avLst/>
                </a:prstTxWarp>
              </a:bodyPr>
              <a:lstStyle/>
              <a:p>
                <a:pPr fontAlgn="auto">
                  <a:spcBef>
                    <a:spcPts val="0"/>
                  </a:spcBef>
                  <a:spcAft>
                    <a:spcPts val="0"/>
                  </a:spcAft>
                  <a:defRPr/>
                </a:pPr>
                <a:endParaRPr lang="pl-PL" sz="1800" b="0" kern="0">
                  <a:solidFill>
                    <a:sysClr val="windowText" lastClr="000000"/>
                  </a:solidFill>
                  <a:latin typeface="+mn-lt"/>
                  <a:ea typeface="+mn-ea"/>
                </a:endParaRPr>
              </a:p>
            </p:txBody>
          </p:sp>
        </p:grpSp>
        <p:grpSp>
          <p:nvGrpSpPr>
            <p:cNvPr id="90" name="Grupa 57"/>
            <p:cNvGrpSpPr/>
            <p:nvPr/>
          </p:nvGrpSpPr>
          <p:grpSpPr>
            <a:xfrm rot="599610">
              <a:off x="3771426" y="3001463"/>
              <a:ext cx="396000" cy="252000"/>
              <a:chOff x="5246340" y="1637308"/>
              <a:chExt cx="1384382" cy="936104"/>
            </a:xfrm>
          </p:grpSpPr>
          <p:sp>
            <p:nvSpPr>
              <p:cNvPr id="136"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adFill flip="none" rotWithShape="1">
                <a:gsLst>
                  <a:gs pos="0">
                    <a:srgbClr val="FEB80A">
                      <a:tint val="50000"/>
                      <a:satMod val="300000"/>
                    </a:srgbClr>
                  </a:gs>
                  <a:gs pos="35000">
                    <a:srgbClr val="FEB80A">
                      <a:tint val="37000"/>
                      <a:satMod val="300000"/>
                    </a:srgbClr>
                  </a:gs>
                  <a:gs pos="100000">
                    <a:srgbClr val="FEB80A">
                      <a:tint val="15000"/>
                      <a:satMod val="350000"/>
                    </a:srgbClr>
                  </a:gs>
                </a:gsLst>
                <a:lin ang="5400000" scaled="1"/>
                <a:tileRect/>
              </a:gradFill>
              <a:ln w="9525" cap="flat" cmpd="sng" algn="ctr">
                <a:solidFill>
                  <a:schemeClr val="accent5"/>
                </a:solidFill>
                <a:prstDash val="solid"/>
                <a:headEnd/>
                <a:tailEnd/>
              </a:ln>
              <a:effectLst/>
            </p:spPr>
            <p:txBody>
              <a:bodyPr vert="horz" wrap="square" lIns="71981" tIns="35991" rIns="71981" bIns="35991" numCol="1" anchor="ctr" anchorCtr="1" compatLnSpc="1">
                <a:prstTxWarp prst="textNoShape">
                  <a:avLst/>
                </a:prstTxWarp>
              </a:bodyPr>
              <a:lstStyle/>
              <a:p>
                <a:pPr algn="ctr" fontAlgn="auto">
                  <a:spcBef>
                    <a:spcPts val="0"/>
                  </a:spcBef>
                  <a:spcAft>
                    <a:spcPts val="0"/>
                  </a:spcAft>
                  <a:defRPr/>
                </a:pPr>
                <a:r>
                  <a:rPr lang="en-US" sz="1800" b="0" kern="0" dirty="0">
                    <a:solidFill>
                      <a:sysClr val="windowText" lastClr="000000">
                        <a:lumMod val="95000"/>
                        <a:lumOff val="5000"/>
                      </a:sysClr>
                    </a:solidFill>
                    <a:latin typeface="+mn-lt"/>
                    <a:ea typeface="+mn-ea"/>
                    <a:cs typeface="Arial" pitchFamily="34" charset="0"/>
                  </a:rPr>
                  <a:t>J</a:t>
                </a:r>
                <a:endParaRPr lang="pl-PL" sz="1800" b="0" kern="0" baseline="-16000" dirty="0">
                  <a:solidFill>
                    <a:sysClr val="windowText" lastClr="000000">
                      <a:lumMod val="95000"/>
                      <a:lumOff val="5000"/>
                    </a:sysClr>
                  </a:solidFill>
                  <a:latin typeface="+mn-lt"/>
                  <a:ea typeface="+mn-ea"/>
                  <a:cs typeface="Arial" pitchFamily="34" charset="0"/>
                </a:endParaRPr>
              </a:p>
            </p:txBody>
          </p:sp>
          <p:sp>
            <p:nvSpPr>
              <p:cNvPr id="137"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solidFill>
                <a:srgbClr val="FFCC00"/>
              </a:solidFill>
              <a:ln w="9525">
                <a:solidFill>
                  <a:schemeClr val="accent5"/>
                </a:solidFill>
                <a:round/>
                <a:headEnd/>
                <a:tailEnd/>
              </a:ln>
            </p:spPr>
            <p:txBody>
              <a:bodyPr vert="horz" wrap="square" lIns="91416" tIns="45708" rIns="91416" bIns="45708" numCol="1" anchor="ctr" anchorCtr="0" compatLnSpc="1">
                <a:prstTxWarp prst="textNoShape">
                  <a:avLst/>
                </a:prstTxWarp>
              </a:bodyPr>
              <a:lstStyle/>
              <a:p>
                <a:pPr fontAlgn="auto">
                  <a:spcBef>
                    <a:spcPts val="0"/>
                  </a:spcBef>
                  <a:spcAft>
                    <a:spcPts val="0"/>
                  </a:spcAft>
                  <a:defRPr/>
                </a:pPr>
                <a:endParaRPr lang="pl-PL" sz="1800" b="0" kern="0">
                  <a:solidFill>
                    <a:sysClr val="windowText" lastClr="000000"/>
                  </a:solidFill>
                  <a:latin typeface="+mn-lt"/>
                  <a:ea typeface="+mn-ea"/>
                </a:endParaRPr>
              </a:p>
            </p:txBody>
          </p:sp>
        </p:grpSp>
        <p:sp>
          <p:nvSpPr>
            <p:cNvPr id="138" name="椭圆 137"/>
            <p:cNvSpPr/>
            <p:nvPr/>
          </p:nvSpPr>
          <p:spPr bwMode="auto">
            <a:xfrm>
              <a:off x="3611434" y="2122715"/>
              <a:ext cx="845938" cy="1328123"/>
            </a:xfrm>
            <a:prstGeom prst="ellipse">
              <a:avLst/>
            </a:prstGeom>
            <a:noFill/>
            <a:ln>
              <a:solidFill>
                <a:schemeClr val="tx2"/>
              </a:solidFill>
              <a:prstDash val="dash"/>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6" tIns="45708" rIns="91416" bIns="45708" numCol="1" rtlCol="0" anchor="t" anchorCtr="0" compatLnSpc="1">
              <a:prstTxWarp prst="textNoShape">
                <a:avLst/>
              </a:prstTxWarp>
            </a:bodyPr>
            <a:lstStyle/>
            <a:p>
              <a:pPr defTabSz="914134">
                <a:buClr>
                  <a:srgbClr val="CC9900"/>
                </a:buClr>
                <a:buFont typeface="Wingdings" pitchFamily="2" charset="2"/>
                <a:buChar char="n"/>
              </a:pPr>
              <a:endParaRPr lang="zh-CN" altLang="en-US" sz="1800" b="0">
                <a:solidFill>
                  <a:schemeClr val="tx1"/>
                </a:solidFill>
                <a:latin typeface="+mn-lt"/>
                <a:ea typeface="+mn-ea"/>
              </a:endParaRPr>
            </a:p>
          </p:txBody>
        </p:sp>
        <p:cxnSp>
          <p:nvCxnSpPr>
            <p:cNvPr id="140" name="直接箭头连接符 139"/>
            <p:cNvCxnSpPr>
              <a:stCxn id="112" idx="0"/>
            </p:cNvCxnSpPr>
            <p:nvPr/>
          </p:nvCxnSpPr>
          <p:spPr bwMode="auto">
            <a:xfrm flipV="1">
              <a:off x="2301685" y="2142430"/>
              <a:ext cx="497649" cy="1859998"/>
            </a:xfrm>
            <a:prstGeom prst="straightConnector1">
              <a:avLst/>
            </a:prstGeom>
            <a:ln>
              <a:tailEnd type="arrow"/>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cxnSp>
          <p:nvCxnSpPr>
            <p:cNvPr id="141" name="直接箭头连接符 140"/>
            <p:cNvCxnSpPr>
              <a:stCxn id="114" idx="0"/>
              <a:endCxn id="138" idx="5"/>
            </p:cNvCxnSpPr>
            <p:nvPr/>
          </p:nvCxnSpPr>
          <p:spPr bwMode="auto">
            <a:xfrm flipH="1" flipV="1">
              <a:off x="4333488" y="3256339"/>
              <a:ext cx="409749" cy="653702"/>
            </a:xfrm>
            <a:prstGeom prst="straightConnector1">
              <a:avLst/>
            </a:prstGeom>
            <a:ln>
              <a:tailEnd type="arrow"/>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cxnSp>
          <p:nvCxnSpPr>
            <p:cNvPr id="145" name="直接箭头连接符 144"/>
            <p:cNvCxnSpPr>
              <a:stCxn id="116" idx="0"/>
              <a:endCxn id="93" idx="2"/>
            </p:cNvCxnSpPr>
            <p:nvPr/>
          </p:nvCxnSpPr>
          <p:spPr bwMode="auto">
            <a:xfrm flipH="1" flipV="1">
              <a:off x="4613268" y="2889431"/>
              <a:ext cx="2331647" cy="1049221"/>
            </a:xfrm>
            <a:prstGeom prst="straightConnector1">
              <a:avLst/>
            </a:prstGeom>
            <a:ln>
              <a:tailEnd type="arrow"/>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pic>
          <p:nvPicPr>
            <p:cNvPr id="94" name="图片 93"/>
            <p:cNvPicPr>
              <a:picLocks noChangeAspect="1"/>
            </p:cNvPicPr>
            <p:nvPr/>
          </p:nvPicPr>
          <p:blipFill>
            <a:blip r:embed="rId3"/>
            <a:stretch>
              <a:fillRect/>
            </a:stretch>
          </p:blipFill>
          <p:spPr>
            <a:xfrm>
              <a:off x="7537562" y="1745131"/>
              <a:ext cx="1066689" cy="818622"/>
            </a:xfrm>
            <a:prstGeom prst="rect">
              <a:avLst/>
            </a:prstGeom>
          </p:spPr>
        </p:pic>
        <p:grpSp>
          <p:nvGrpSpPr>
            <p:cNvPr id="135" name="Group 190"/>
            <p:cNvGrpSpPr/>
            <p:nvPr/>
          </p:nvGrpSpPr>
          <p:grpSpPr>
            <a:xfrm rot="1279842">
              <a:off x="1249324" y="2246509"/>
              <a:ext cx="806898" cy="217405"/>
              <a:chOff x="2557733" y="3399333"/>
              <a:chExt cx="1686963" cy="294749"/>
            </a:xfrm>
            <a:solidFill>
              <a:schemeClr val="tx2"/>
            </a:solidFill>
          </p:grpSpPr>
          <p:sp>
            <p:nvSpPr>
              <p:cNvPr id="139" name="Freeform 77"/>
              <p:cNvSpPr>
                <a:spLocks noEditPoints="1"/>
              </p:cNvSpPr>
              <p:nvPr/>
            </p:nvSpPr>
            <p:spPr bwMode="auto">
              <a:xfrm>
                <a:off x="3995936" y="3399333"/>
                <a:ext cx="248760" cy="294749"/>
              </a:xfrm>
              <a:custGeom>
                <a:avLst/>
                <a:gdLst/>
                <a:ahLst/>
                <a:cxnLst>
                  <a:cxn ang="0">
                    <a:pos x="73" y="46"/>
                  </a:cxn>
                  <a:cxn ang="0">
                    <a:pos x="70" y="44"/>
                  </a:cxn>
                  <a:cxn ang="0">
                    <a:pos x="57" y="37"/>
                  </a:cxn>
                  <a:cxn ang="0">
                    <a:pos x="49" y="33"/>
                  </a:cxn>
                  <a:cxn ang="0">
                    <a:pos x="41" y="28"/>
                  </a:cxn>
                  <a:cxn ang="0">
                    <a:pos x="33" y="22"/>
                  </a:cxn>
                  <a:cxn ang="0">
                    <a:pos x="21" y="15"/>
                  </a:cxn>
                  <a:cxn ang="0">
                    <a:pos x="18" y="13"/>
                  </a:cxn>
                  <a:cxn ang="0">
                    <a:pos x="7" y="4"/>
                  </a:cxn>
                  <a:cxn ang="0">
                    <a:pos x="6" y="3"/>
                  </a:cxn>
                  <a:cxn ang="0">
                    <a:pos x="3" y="1"/>
                  </a:cxn>
                  <a:cxn ang="0">
                    <a:pos x="0" y="1"/>
                  </a:cxn>
                  <a:cxn ang="0">
                    <a:pos x="2" y="2"/>
                  </a:cxn>
                  <a:cxn ang="0">
                    <a:pos x="4" y="5"/>
                  </a:cxn>
                  <a:cxn ang="0">
                    <a:pos x="8" y="9"/>
                  </a:cxn>
                  <a:cxn ang="0">
                    <a:pos x="10" y="13"/>
                  </a:cxn>
                  <a:cxn ang="0">
                    <a:pos x="12" y="14"/>
                  </a:cxn>
                  <a:cxn ang="0">
                    <a:pos x="12" y="16"/>
                  </a:cxn>
                  <a:cxn ang="0">
                    <a:pos x="13" y="17"/>
                  </a:cxn>
                  <a:cxn ang="0">
                    <a:pos x="14" y="16"/>
                  </a:cxn>
                  <a:cxn ang="0">
                    <a:pos x="15" y="18"/>
                  </a:cxn>
                  <a:cxn ang="0">
                    <a:pos x="18" y="19"/>
                  </a:cxn>
                  <a:cxn ang="0">
                    <a:pos x="18" y="21"/>
                  </a:cxn>
                  <a:cxn ang="0">
                    <a:pos x="20" y="21"/>
                  </a:cxn>
                  <a:cxn ang="0">
                    <a:pos x="20" y="23"/>
                  </a:cxn>
                  <a:cxn ang="0">
                    <a:pos x="22" y="23"/>
                  </a:cxn>
                  <a:cxn ang="0">
                    <a:pos x="24" y="26"/>
                  </a:cxn>
                  <a:cxn ang="0">
                    <a:pos x="26" y="26"/>
                  </a:cxn>
                  <a:cxn ang="0">
                    <a:pos x="30" y="25"/>
                  </a:cxn>
                  <a:cxn ang="0">
                    <a:pos x="28" y="28"/>
                  </a:cxn>
                  <a:cxn ang="0">
                    <a:pos x="30" y="29"/>
                  </a:cxn>
                  <a:cxn ang="0">
                    <a:pos x="36" y="33"/>
                  </a:cxn>
                  <a:cxn ang="0">
                    <a:pos x="39" y="34"/>
                  </a:cxn>
                  <a:cxn ang="0">
                    <a:pos x="42" y="35"/>
                  </a:cxn>
                  <a:cxn ang="0">
                    <a:pos x="49" y="39"/>
                  </a:cxn>
                  <a:cxn ang="0">
                    <a:pos x="51" y="41"/>
                  </a:cxn>
                  <a:cxn ang="0">
                    <a:pos x="53" y="42"/>
                  </a:cxn>
                  <a:cxn ang="0">
                    <a:pos x="53" y="43"/>
                  </a:cxn>
                  <a:cxn ang="0">
                    <a:pos x="56" y="43"/>
                  </a:cxn>
                  <a:cxn ang="0">
                    <a:pos x="57" y="45"/>
                  </a:cxn>
                  <a:cxn ang="0">
                    <a:pos x="60" y="46"/>
                  </a:cxn>
                  <a:cxn ang="0">
                    <a:pos x="64" y="49"/>
                  </a:cxn>
                  <a:cxn ang="0">
                    <a:pos x="68" y="49"/>
                  </a:cxn>
                  <a:cxn ang="0">
                    <a:pos x="72" y="53"/>
                  </a:cxn>
                  <a:cxn ang="0">
                    <a:pos x="74" y="54"/>
                  </a:cxn>
                  <a:cxn ang="0">
                    <a:pos x="74" y="54"/>
                  </a:cxn>
                  <a:cxn ang="0">
                    <a:pos x="71" y="57"/>
                  </a:cxn>
                  <a:cxn ang="0">
                    <a:pos x="68" y="57"/>
                  </a:cxn>
                  <a:cxn ang="0">
                    <a:pos x="65" y="61"/>
                  </a:cxn>
                  <a:cxn ang="0">
                    <a:pos x="61" y="61"/>
                  </a:cxn>
                  <a:cxn ang="0">
                    <a:pos x="56" y="65"/>
                  </a:cxn>
                  <a:cxn ang="0">
                    <a:pos x="53" y="65"/>
                  </a:cxn>
                  <a:cxn ang="0">
                    <a:pos x="43" y="71"/>
                  </a:cxn>
                  <a:cxn ang="0">
                    <a:pos x="41" y="71"/>
                  </a:cxn>
                  <a:cxn ang="0">
                    <a:pos x="37" y="73"/>
                  </a:cxn>
                  <a:cxn ang="0">
                    <a:pos x="29" y="81"/>
                  </a:cxn>
                  <a:cxn ang="0">
                    <a:pos x="26" y="83"/>
                  </a:cxn>
                  <a:cxn ang="0">
                    <a:pos x="14" y="97"/>
                  </a:cxn>
                  <a:cxn ang="0">
                    <a:pos x="39" y="79"/>
                  </a:cxn>
                  <a:cxn ang="0">
                    <a:pos x="45" y="75"/>
                  </a:cxn>
                  <a:cxn ang="0">
                    <a:pos x="79" y="58"/>
                  </a:cxn>
                  <a:cxn ang="0">
                    <a:pos x="77" y="55"/>
                  </a:cxn>
                </a:cxnLst>
                <a:rect l="0" t="0" r="r" b="b"/>
                <a:pathLst>
                  <a:path w="82" h="97">
                    <a:moveTo>
                      <a:pt x="81" y="52"/>
                    </a:moveTo>
                    <a:cubicBezTo>
                      <a:pt x="81" y="52"/>
                      <a:pt x="81" y="51"/>
                      <a:pt x="81" y="51"/>
                    </a:cubicBezTo>
                    <a:cubicBezTo>
                      <a:pt x="81" y="51"/>
                      <a:pt x="80" y="51"/>
                      <a:pt x="80" y="51"/>
                    </a:cubicBezTo>
                    <a:cubicBezTo>
                      <a:pt x="79" y="51"/>
                      <a:pt x="81" y="51"/>
                      <a:pt x="80" y="49"/>
                    </a:cubicBezTo>
                    <a:cubicBezTo>
                      <a:pt x="77" y="48"/>
                      <a:pt x="75" y="48"/>
                      <a:pt x="73" y="46"/>
                    </a:cubicBezTo>
                    <a:cubicBezTo>
                      <a:pt x="73" y="46"/>
                      <a:pt x="73" y="47"/>
                      <a:pt x="72" y="47"/>
                    </a:cubicBezTo>
                    <a:cubicBezTo>
                      <a:pt x="73" y="46"/>
                      <a:pt x="72" y="47"/>
                      <a:pt x="71" y="46"/>
                    </a:cubicBezTo>
                    <a:cubicBezTo>
                      <a:pt x="72" y="46"/>
                      <a:pt x="72" y="46"/>
                      <a:pt x="72" y="46"/>
                    </a:cubicBezTo>
                    <a:cubicBezTo>
                      <a:pt x="71" y="45"/>
                      <a:pt x="70" y="45"/>
                      <a:pt x="69" y="44"/>
                    </a:cubicBezTo>
                    <a:cubicBezTo>
                      <a:pt x="70" y="44"/>
                      <a:pt x="70" y="44"/>
                      <a:pt x="70" y="44"/>
                    </a:cubicBezTo>
                    <a:cubicBezTo>
                      <a:pt x="68" y="44"/>
                      <a:pt x="68" y="43"/>
                      <a:pt x="67" y="43"/>
                    </a:cubicBezTo>
                    <a:cubicBezTo>
                      <a:pt x="67" y="42"/>
                      <a:pt x="67" y="42"/>
                      <a:pt x="67" y="42"/>
                    </a:cubicBezTo>
                    <a:cubicBezTo>
                      <a:pt x="65" y="43"/>
                      <a:pt x="65" y="41"/>
                      <a:pt x="64" y="41"/>
                    </a:cubicBezTo>
                    <a:cubicBezTo>
                      <a:pt x="64" y="41"/>
                      <a:pt x="64" y="41"/>
                      <a:pt x="64" y="41"/>
                    </a:cubicBezTo>
                    <a:cubicBezTo>
                      <a:pt x="62" y="40"/>
                      <a:pt x="59" y="38"/>
                      <a:pt x="57" y="37"/>
                    </a:cubicBezTo>
                    <a:cubicBezTo>
                      <a:pt x="55" y="36"/>
                      <a:pt x="54" y="34"/>
                      <a:pt x="52" y="34"/>
                    </a:cubicBezTo>
                    <a:cubicBezTo>
                      <a:pt x="52" y="34"/>
                      <a:pt x="52" y="34"/>
                      <a:pt x="52" y="34"/>
                    </a:cubicBezTo>
                    <a:cubicBezTo>
                      <a:pt x="52" y="34"/>
                      <a:pt x="52" y="34"/>
                      <a:pt x="52" y="34"/>
                    </a:cubicBezTo>
                    <a:cubicBezTo>
                      <a:pt x="51" y="34"/>
                      <a:pt x="50" y="33"/>
                      <a:pt x="49" y="32"/>
                    </a:cubicBezTo>
                    <a:cubicBezTo>
                      <a:pt x="49" y="32"/>
                      <a:pt x="49" y="32"/>
                      <a:pt x="49" y="33"/>
                    </a:cubicBezTo>
                    <a:cubicBezTo>
                      <a:pt x="48" y="31"/>
                      <a:pt x="46" y="31"/>
                      <a:pt x="46" y="30"/>
                    </a:cubicBezTo>
                    <a:cubicBezTo>
                      <a:pt x="45" y="31"/>
                      <a:pt x="45" y="30"/>
                      <a:pt x="44" y="30"/>
                    </a:cubicBezTo>
                    <a:cubicBezTo>
                      <a:pt x="44" y="30"/>
                      <a:pt x="44" y="30"/>
                      <a:pt x="44" y="30"/>
                    </a:cubicBezTo>
                    <a:cubicBezTo>
                      <a:pt x="44" y="29"/>
                      <a:pt x="43" y="29"/>
                      <a:pt x="42" y="28"/>
                    </a:cubicBezTo>
                    <a:cubicBezTo>
                      <a:pt x="42" y="28"/>
                      <a:pt x="41" y="29"/>
                      <a:pt x="41" y="28"/>
                    </a:cubicBezTo>
                    <a:cubicBezTo>
                      <a:pt x="41" y="27"/>
                      <a:pt x="40" y="27"/>
                      <a:pt x="40" y="27"/>
                    </a:cubicBezTo>
                    <a:cubicBezTo>
                      <a:pt x="39" y="27"/>
                      <a:pt x="39" y="28"/>
                      <a:pt x="38" y="27"/>
                    </a:cubicBezTo>
                    <a:cubicBezTo>
                      <a:pt x="39" y="26"/>
                      <a:pt x="39" y="26"/>
                      <a:pt x="39" y="26"/>
                    </a:cubicBezTo>
                    <a:cubicBezTo>
                      <a:pt x="37" y="26"/>
                      <a:pt x="35" y="23"/>
                      <a:pt x="33" y="23"/>
                    </a:cubicBezTo>
                    <a:cubicBezTo>
                      <a:pt x="33" y="22"/>
                      <a:pt x="33" y="22"/>
                      <a:pt x="33" y="22"/>
                    </a:cubicBezTo>
                    <a:cubicBezTo>
                      <a:pt x="31" y="22"/>
                      <a:pt x="29" y="20"/>
                      <a:pt x="27" y="19"/>
                    </a:cubicBezTo>
                    <a:cubicBezTo>
                      <a:pt x="27" y="19"/>
                      <a:pt x="26" y="18"/>
                      <a:pt x="26" y="18"/>
                    </a:cubicBezTo>
                    <a:cubicBezTo>
                      <a:pt x="25" y="18"/>
                      <a:pt x="25" y="18"/>
                      <a:pt x="24" y="18"/>
                    </a:cubicBezTo>
                    <a:cubicBezTo>
                      <a:pt x="23" y="18"/>
                      <a:pt x="23" y="17"/>
                      <a:pt x="24" y="17"/>
                    </a:cubicBezTo>
                    <a:cubicBezTo>
                      <a:pt x="23" y="16"/>
                      <a:pt x="23" y="15"/>
                      <a:pt x="21" y="15"/>
                    </a:cubicBezTo>
                    <a:cubicBezTo>
                      <a:pt x="22" y="15"/>
                      <a:pt x="22" y="15"/>
                      <a:pt x="22" y="15"/>
                    </a:cubicBezTo>
                    <a:cubicBezTo>
                      <a:pt x="21" y="15"/>
                      <a:pt x="19" y="15"/>
                      <a:pt x="19" y="14"/>
                    </a:cubicBezTo>
                    <a:cubicBezTo>
                      <a:pt x="19" y="14"/>
                      <a:pt x="18" y="13"/>
                      <a:pt x="18" y="14"/>
                    </a:cubicBezTo>
                    <a:cubicBezTo>
                      <a:pt x="17" y="14"/>
                      <a:pt x="18" y="13"/>
                      <a:pt x="17" y="13"/>
                    </a:cubicBezTo>
                    <a:cubicBezTo>
                      <a:pt x="18" y="13"/>
                      <a:pt x="18" y="13"/>
                      <a:pt x="18" y="13"/>
                    </a:cubicBezTo>
                    <a:cubicBezTo>
                      <a:pt x="17" y="12"/>
                      <a:pt x="15" y="11"/>
                      <a:pt x="13" y="10"/>
                    </a:cubicBezTo>
                    <a:cubicBezTo>
                      <a:pt x="14" y="9"/>
                      <a:pt x="12" y="9"/>
                      <a:pt x="11" y="8"/>
                    </a:cubicBezTo>
                    <a:cubicBezTo>
                      <a:pt x="11" y="8"/>
                      <a:pt x="10" y="7"/>
                      <a:pt x="9" y="7"/>
                    </a:cubicBezTo>
                    <a:cubicBezTo>
                      <a:pt x="9" y="7"/>
                      <a:pt x="9" y="7"/>
                      <a:pt x="9" y="7"/>
                    </a:cubicBezTo>
                    <a:cubicBezTo>
                      <a:pt x="9" y="6"/>
                      <a:pt x="8" y="5"/>
                      <a:pt x="7" y="4"/>
                    </a:cubicBezTo>
                    <a:cubicBezTo>
                      <a:pt x="7" y="4"/>
                      <a:pt x="6" y="4"/>
                      <a:pt x="6" y="4"/>
                    </a:cubicBezTo>
                    <a:cubicBezTo>
                      <a:pt x="6" y="4"/>
                      <a:pt x="6" y="4"/>
                      <a:pt x="6" y="4"/>
                    </a:cubicBezTo>
                    <a:cubicBezTo>
                      <a:pt x="6" y="4"/>
                      <a:pt x="5" y="4"/>
                      <a:pt x="4" y="4"/>
                    </a:cubicBezTo>
                    <a:cubicBezTo>
                      <a:pt x="4" y="4"/>
                      <a:pt x="4" y="4"/>
                      <a:pt x="4" y="3"/>
                    </a:cubicBezTo>
                    <a:cubicBezTo>
                      <a:pt x="4" y="3"/>
                      <a:pt x="5" y="3"/>
                      <a:pt x="6" y="3"/>
                    </a:cubicBezTo>
                    <a:cubicBezTo>
                      <a:pt x="5" y="2"/>
                      <a:pt x="4" y="3"/>
                      <a:pt x="4" y="2"/>
                    </a:cubicBezTo>
                    <a:cubicBezTo>
                      <a:pt x="4" y="1"/>
                      <a:pt x="3" y="1"/>
                      <a:pt x="3" y="2"/>
                    </a:cubicBezTo>
                    <a:cubicBezTo>
                      <a:pt x="3" y="2"/>
                      <a:pt x="3" y="1"/>
                      <a:pt x="3" y="1"/>
                    </a:cubicBezTo>
                    <a:cubicBezTo>
                      <a:pt x="3" y="1"/>
                      <a:pt x="3" y="1"/>
                      <a:pt x="2" y="1"/>
                    </a:cubicBezTo>
                    <a:cubicBezTo>
                      <a:pt x="2" y="1"/>
                      <a:pt x="2" y="1"/>
                      <a:pt x="3" y="1"/>
                    </a:cubicBezTo>
                    <a:cubicBezTo>
                      <a:pt x="2" y="1"/>
                      <a:pt x="2" y="1"/>
                      <a:pt x="1" y="2"/>
                    </a:cubicBezTo>
                    <a:cubicBezTo>
                      <a:pt x="2" y="2"/>
                      <a:pt x="2" y="1"/>
                      <a:pt x="2" y="2"/>
                    </a:cubicBezTo>
                    <a:cubicBezTo>
                      <a:pt x="1" y="2"/>
                      <a:pt x="1" y="2"/>
                      <a:pt x="1" y="1"/>
                    </a:cubicBezTo>
                    <a:cubicBezTo>
                      <a:pt x="1" y="1"/>
                      <a:pt x="2" y="1"/>
                      <a:pt x="2" y="0"/>
                    </a:cubicBezTo>
                    <a:cubicBezTo>
                      <a:pt x="0" y="1"/>
                      <a:pt x="0" y="1"/>
                      <a:pt x="0" y="1"/>
                    </a:cubicBezTo>
                    <a:cubicBezTo>
                      <a:pt x="1" y="0"/>
                      <a:pt x="1" y="1"/>
                      <a:pt x="0" y="1"/>
                    </a:cubicBezTo>
                    <a:cubicBezTo>
                      <a:pt x="1" y="1"/>
                      <a:pt x="1" y="1"/>
                      <a:pt x="1" y="1"/>
                    </a:cubicBezTo>
                    <a:cubicBezTo>
                      <a:pt x="0" y="2"/>
                      <a:pt x="0" y="2"/>
                      <a:pt x="0" y="2"/>
                    </a:cubicBezTo>
                    <a:cubicBezTo>
                      <a:pt x="1" y="2"/>
                      <a:pt x="1" y="3"/>
                      <a:pt x="2" y="3"/>
                    </a:cubicBezTo>
                    <a:cubicBezTo>
                      <a:pt x="2" y="2"/>
                      <a:pt x="2" y="2"/>
                      <a:pt x="2" y="2"/>
                    </a:cubicBezTo>
                    <a:cubicBezTo>
                      <a:pt x="3" y="3"/>
                      <a:pt x="3" y="3"/>
                      <a:pt x="3" y="3"/>
                    </a:cubicBezTo>
                    <a:cubicBezTo>
                      <a:pt x="3" y="3"/>
                      <a:pt x="3" y="4"/>
                      <a:pt x="3" y="4"/>
                    </a:cubicBezTo>
                    <a:cubicBezTo>
                      <a:pt x="3" y="4"/>
                      <a:pt x="3" y="4"/>
                      <a:pt x="3" y="4"/>
                    </a:cubicBezTo>
                    <a:cubicBezTo>
                      <a:pt x="2" y="4"/>
                      <a:pt x="2" y="4"/>
                      <a:pt x="2" y="4"/>
                    </a:cubicBezTo>
                    <a:cubicBezTo>
                      <a:pt x="3" y="4"/>
                      <a:pt x="4" y="5"/>
                      <a:pt x="4" y="5"/>
                    </a:cubicBezTo>
                    <a:cubicBezTo>
                      <a:pt x="4" y="5"/>
                      <a:pt x="4" y="5"/>
                      <a:pt x="4" y="5"/>
                    </a:cubicBezTo>
                    <a:cubicBezTo>
                      <a:pt x="4" y="6"/>
                      <a:pt x="4" y="5"/>
                      <a:pt x="5" y="5"/>
                    </a:cubicBezTo>
                    <a:cubicBezTo>
                      <a:pt x="5" y="5"/>
                      <a:pt x="4" y="6"/>
                      <a:pt x="4" y="6"/>
                    </a:cubicBezTo>
                    <a:cubicBezTo>
                      <a:pt x="5" y="7"/>
                      <a:pt x="6" y="7"/>
                      <a:pt x="6" y="8"/>
                    </a:cubicBezTo>
                    <a:cubicBezTo>
                      <a:pt x="8" y="9"/>
                      <a:pt x="8" y="9"/>
                      <a:pt x="8" y="9"/>
                    </a:cubicBezTo>
                    <a:cubicBezTo>
                      <a:pt x="9" y="9"/>
                      <a:pt x="8" y="10"/>
                      <a:pt x="8" y="10"/>
                    </a:cubicBezTo>
                    <a:cubicBezTo>
                      <a:pt x="8" y="10"/>
                      <a:pt x="8" y="10"/>
                      <a:pt x="8" y="10"/>
                    </a:cubicBezTo>
                    <a:cubicBezTo>
                      <a:pt x="8" y="10"/>
                      <a:pt x="9" y="11"/>
                      <a:pt x="9" y="10"/>
                    </a:cubicBezTo>
                    <a:cubicBezTo>
                      <a:pt x="9" y="11"/>
                      <a:pt x="10" y="12"/>
                      <a:pt x="11" y="12"/>
                    </a:cubicBezTo>
                    <a:cubicBezTo>
                      <a:pt x="10" y="12"/>
                      <a:pt x="10" y="12"/>
                      <a:pt x="10" y="13"/>
                    </a:cubicBezTo>
                    <a:cubicBezTo>
                      <a:pt x="11" y="13"/>
                      <a:pt x="12" y="13"/>
                      <a:pt x="12" y="13"/>
                    </a:cubicBezTo>
                    <a:cubicBezTo>
                      <a:pt x="12" y="13"/>
                      <a:pt x="12" y="13"/>
                      <a:pt x="13" y="12"/>
                    </a:cubicBezTo>
                    <a:cubicBezTo>
                      <a:pt x="13" y="12"/>
                      <a:pt x="13" y="12"/>
                      <a:pt x="13" y="12"/>
                    </a:cubicBezTo>
                    <a:cubicBezTo>
                      <a:pt x="13" y="13"/>
                      <a:pt x="12" y="14"/>
                      <a:pt x="13" y="14"/>
                    </a:cubicBezTo>
                    <a:cubicBezTo>
                      <a:pt x="12" y="15"/>
                      <a:pt x="12" y="13"/>
                      <a:pt x="12" y="14"/>
                    </a:cubicBezTo>
                    <a:cubicBezTo>
                      <a:pt x="11" y="15"/>
                      <a:pt x="10" y="14"/>
                      <a:pt x="10" y="13"/>
                    </a:cubicBezTo>
                    <a:cubicBezTo>
                      <a:pt x="9" y="14"/>
                      <a:pt x="10" y="14"/>
                      <a:pt x="10" y="14"/>
                    </a:cubicBezTo>
                    <a:cubicBezTo>
                      <a:pt x="10" y="15"/>
                      <a:pt x="11" y="14"/>
                      <a:pt x="11" y="15"/>
                    </a:cubicBezTo>
                    <a:cubicBezTo>
                      <a:pt x="12" y="15"/>
                      <a:pt x="11" y="14"/>
                      <a:pt x="12" y="14"/>
                    </a:cubicBezTo>
                    <a:cubicBezTo>
                      <a:pt x="13" y="14"/>
                      <a:pt x="12" y="15"/>
                      <a:pt x="12" y="16"/>
                    </a:cubicBezTo>
                    <a:cubicBezTo>
                      <a:pt x="12" y="15"/>
                      <a:pt x="12" y="15"/>
                      <a:pt x="12" y="15"/>
                    </a:cubicBezTo>
                    <a:cubicBezTo>
                      <a:pt x="12" y="16"/>
                      <a:pt x="13" y="16"/>
                      <a:pt x="13" y="16"/>
                    </a:cubicBezTo>
                    <a:cubicBezTo>
                      <a:pt x="12" y="17"/>
                      <a:pt x="12" y="16"/>
                      <a:pt x="12" y="16"/>
                    </a:cubicBezTo>
                    <a:cubicBezTo>
                      <a:pt x="12" y="17"/>
                      <a:pt x="12" y="17"/>
                      <a:pt x="12" y="17"/>
                    </a:cubicBezTo>
                    <a:cubicBezTo>
                      <a:pt x="12" y="18"/>
                      <a:pt x="12" y="16"/>
                      <a:pt x="13" y="17"/>
                    </a:cubicBezTo>
                    <a:cubicBezTo>
                      <a:pt x="12" y="17"/>
                      <a:pt x="12" y="17"/>
                      <a:pt x="12" y="17"/>
                    </a:cubicBezTo>
                    <a:cubicBezTo>
                      <a:pt x="13" y="17"/>
                      <a:pt x="13" y="17"/>
                      <a:pt x="13" y="17"/>
                    </a:cubicBezTo>
                    <a:cubicBezTo>
                      <a:pt x="13" y="17"/>
                      <a:pt x="14" y="17"/>
                      <a:pt x="13" y="16"/>
                    </a:cubicBezTo>
                    <a:cubicBezTo>
                      <a:pt x="14" y="16"/>
                      <a:pt x="14" y="17"/>
                      <a:pt x="14" y="17"/>
                    </a:cubicBezTo>
                    <a:cubicBezTo>
                      <a:pt x="15" y="16"/>
                      <a:pt x="14" y="17"/>
                      <a:pt x="14" y="16"/>
                    </a:cubicBezTo>
                    <a:cubicBezTo>
                      <a:pt x="15" y="16"/>
                      <a:pt x="15" y="16"/>
                      <a:pt x="15" y="16"/>
                    </a:cubicBezTo>
                    <a:cubicBezTo>
                      <a:pt x="16" y="17"/>
                      <a:pt x="15" y="17"/>
                      <a:pt x="15" y="17"/>
                    </a:cubicBezTo>
                    <a:cubicBezTo>
                      <a:pt x="15" y="17"/>
                      <a:pt x="15" y="17"/>
                      <a:pt x="15" y="17"/>
                    </a:cubicBezTo>
                    <a:cubicBezTo>
                      <a:pt x="14" y="17"/>
                      <a:pt x="14" y="18"/>
                      <a:pt x="14" y="18"/>
                    </a:cubicBezTo>
                    <a:cubicBezTo>
                      <a:pt x="14" y="19"/>
                      <a:pt x="14" y="18"/>
                      <a:pt x="15" y="18"/>
                    </a:cubicBezTo>
                    <a:cubicBezTo>
                      <a:pt x="14" y="18"/>
                      <a:pt x="15" y="18"/>
                      <a:pt x="15" y="17"/>
                    </a:cubicBezTo>
                    <a:cubicBezTo>
                      <a:pt x="17" y="17"/>
                      <a:pt x="15" y="19"/>
                      <a:pt x="16" y="19"/>
                    </a:cubicBezTo>
                    <a:cubicBezTo>
                      <a:pt x="16" y="18"/>
                      <a:pt x="18" y="19"/>
                      <a:pt x="18" y="17"/>
                    </a:cubicBezTo>
                    <a:cubicBezTo>
                      <a:pt x="18" y="17"/>
                      <a:pt x="18" y="17"/>
                      <a:pt x="19" y="18"/>
                    </a:cubicBezTo>
                    <a:cubicBezTo>
                      <a:pt x="18" y="18"/>
                      <a:pt x="19" y="18"/>
                      <a:pt x="18" y="19"/>
                    </a:cubicBezTo>
                    <a:cubicBezTo>
                      <a:pt x="18" y="19"/>
                      <a:pt x="18" y="19"/>
                      <a:pt x="18" y="19"/>
                    </a:cubicBezTo>
                    <a:cubicBezTo>
                      <a:pt x="17" y="19"/>
                      <a:pt x="17" y="19"/>
                      <a:pt x="17" y="19"/>
                    </a:cubicBezTo>
                    <a:cubicBezTo>
                      <a:pt x="17" y="20"/>
                      <a:pt x="17" y="21"/>
                      <a:pt x="17" y="21"/>
                    </a:cubicBezTo>
                    <a:cubicBezTo>
                      <a:pt x="18" y="21"/>
                      <a:pt x="18" y="20"/>
                      <a:pt x="18" y="21"/>
                    </a:cubicBezTo>
                    <a:cubicBezTo>
                      <a:pt x="18" y="21"/>
                      <a:pt x="18" y="21"/>
                      <a:pt x="18" y="21"/>
                    </a:cubicBezTo>
                    <a:cubicBezTo>
                      <a:pt x="18" y="21"/>
                      <a:pt x="19" y="20"/>
                      <a:pt x="19" y="21"/>
                    </a:cubicBezTo>
                    <a:cubicBezTo>
                      <a:pt x="19" y="21"/>
                      <a:pt x="19" y="22"/>
                      <a:pt x="19" y="22"/>
                    </a:cubicBezTo>
                    <a:cubicBezTo>
                      <a:pt x="18" y="22"/>
                      <a:pt x="18" y="22"/>
                      <a:pt x="18" y="22"/>
                    </a:cubicBezTo>
                    <a:cubicBezTo>
                      <a:pt x="19" y="22"/>
                      <a:pt x="18" y="22"/>
                      <a:pt x="19" y="22"/>
                    </a:cubicBezTo>
                    <a:cubicBezTo>
                      <a:pt x="20" y="21"/>
                      <a:pt x="20" y="21"/>
                      <a:pt x="20" y="21"/>
                    </a:cubicBezTo>
                    <a:cubicBezTo>
                      <a:pt x="20" y="21"/>
                      <a:pt x="20" y="22"/>
                      <a:pt x="21" y="22"/>
                    </a:cubicBezTo>
                    <a:cubicBezTo>
                      <a:pt x="20" y="22"/>
                      <a:pt x="20" y="22"/>
                      <a:pt x="20" y="22"/>
                    </a:cubicBezTo>
                    <a:cubicBezTo>
                      <a:pt x="20" y="22"/>
                      <a:pt x="19" y="23"/>
                      <a:pt x="20" y="23"/>
                    </a:cubicBezTo>
                    <a:cubicBezTo>
                      <a:pt x="20" y="23"/>
                      <a:pt x="20" y="23"/>
                      <a:pt x="20" y="23"/>
                    </a:cubicBezTo>
                    <a:cubicBezTo>
                      <a:pt x="20" y="23"/>
                      <a:pt x="20" y="23"/>
                      <a:pt x="20" y="23"/>
                    </a:cubicBezTo>
                    <a:cubicBezTo>
                      <a:pt x="21" y="23"/>
                      <a:pt x="21" y="23"/>
                      <a:pt x="21" y="23"/>
                    </a:cubicBezTo>
                    <a:cubicBezTo>
                      <a:pt x="21" y="24"/>
                      <a:pt x="21" y="24"/>
                      <a:pt x="21" y="24"/>
                    </a:cubicBezTo>
                    <a:cubicBezTo>
                      <a:pt x="21" y="24"/>
                      <a:pt x="22" y="23"/>
                      <a:pt x="22" y="24"/>
                    </a:cubicBezTo>
                    <a:cubicBezTo>
                      <a:pt x="22" y="23"/>
                      <a:pt x="22" y="24"/>
                      <a:pt x="21" y="23"/>
                    </a:cubicBezTo>
                    <a:cubicBezTo>
                      <a:pt x="22" y="22"/>
                      <a:pt x="22" y="23"/>
                      <a:pt x="22" y="23"/>
                    </a:cubicBezTo>
                    <a:cubicBezTo>
                      <a:pt x="22" y="24"/>
                      <a:pt x="23" y="23"/>
                      <a:pt x="23" y="24"/>
                    </a:cubicBezTo>
                    <a:cubicBezTo>
                      <a:pt x="23" y="24"/>
                      <a:pt x="23" y="24"/>
                      <a:pt x="23" y="24"/>
                    </a:cubicBezTo>
                    <a:cubicBezTo>
                      <a:pt x="24" y="24"/>
                      <a:pt x="24" y="24"/>
                      <a:pt x="24" y="24"/>
                    </a:cubicBezTo>
                    <a:cubicBezTo>
                      <a:pt x="23" y="25"/>
                      <a:pt x="24" y="24"/>
                      <a:pt x="24" y="25"/>
                    </a:cubicBezTo>
                    <a:cubicBezTo>
                      <a:pt x="24" y="25"/>
                      <a:pt x="24" y="25"/>
                      <a:pt x="24" y="26"/>
                    </a:cubicBezTo>
                    <a:cubicBezTo>
                      <a:pt x="24" y="25"/>
                      <a:pt x="25" y="25"/>
                      <a:pt x="25" y="25"/>
                    </a:cubicBezTo>
                    <a:cubicBezTo>
                      <a:pt x="26" y="25"/>
                      <a:pt x="24" y="25"/>
                      <a:pt x="24" y="26"/>
                    </a:cubicBezTo>
                    <a:cubicBezTo>
                      <a:pt x="25" y="26"/>
                      <a:pt x="25" y="27"/>
                      <a:pt x="25" y="26"/>
                    </a:cubicBezTo>
                    <a:cubicBezTo>
                      <a:pt x="25" y="26"/>
                      <a:pt x="26" y="26"/>
                      <a:pt x="26" y="26"/>
                    </a:cubicBezTo>
                    <a:cubicBezTo>
                      <a:pt x="27" y="26"/>
                      <a:pt x="26" y="26"/>
                      <a:pt x="26" y="26"/>
                    </a:cubicBezTo>
                    <a:cubicBezTo>
                      <a:pt x="26" y="26"/>
                      <a:pt x="27" y="26"/>
                      <a:pt x="27" y="26"/>
                    </a:cubicBezTo>
                    <a:cubicBezTo>
                      <a:pt x="27" y="26"/>
                      <a:pt x="28" y="25"/>
                      <a:pt x="28" y="26"/>
                    </a:cubicBezTo>
                    <a:cubicBezTo>
                      <a:pt x="28" y="27"/>
                      <a:pt x="27" y="26"/>
                      <a:pt x="27" y="26"/>
                    </a:cubicBezTo>
                    <a:cubicBezTo>
                      <a:pt x="28" y="27"/>
                      <a:pt x="28" y="26"/>
                      <a:pt x="29" y="26"/>
                    </a:cubicBezTo>
                    <a:cubicBezTo>
                      <a:pt x="29" y="25"/>
                      <a:pt x="30" y="25"/>
                      <a:pt x="30" y="25"/>
                    </a:cubicBezTo>
                    <a:cubicBezTo>
                      <a:pt x="31" y="25"/>
                      <a:pt x="30" y="25"/>
                      <a:pt x="29" y="26"/>
                    </a:cubicBezTo>
                    <a:cubicBezTo>
                      <a:pt x="30" y="26"/>
                      <a:pt x="30" y="26"/>
                      <a:pt x="30" y="26"/>
                    </a:cubicBezTo>
                    <a:cubicBezTo>
                      <a:pt x="30" y="27"/>
                      <a:pt x="28" y="26"/>
                      <a:pt x="28" y="27"/>
                    </a:cubicBezTo>
                    <a:cubicBezTo>
                      <a:pt x="28" y="27"/>
                      <a:pt x="28" y="27"/>
                      <a:pt x="28" y="27"/>
                    </a:cubicBezTo>
                    <a:cubicBezTo>
                      <a:pt x="28" y="27"/>
                      <a:pt x="28" y="28"/>
                      <a:pt x="28" y="28"/>
                    </a:cubicBezTo>
                    <a:cubicBezTo>
                      <a:pt x="28" y="28"/>
                      <a:pt x="29" y="28"/>
                      <a:pt x="29" y="28"/>
                    </a:cubicBezTo>
                    <a:cubicBezTo>
                      <a:pt x="29" y="28"/>
                      <a:pt x="28" y="28"/>
                      <a:pt x="29" y="28"/>
                    </a:cubicBezTo>
                    <a:cubicBezTo>
                      <a:pt x="29" y="28"/>
                      <a:pt x="30" y="27"/>
                      <a:pt x="30" y="28"/>
                    </a:cubicBezTo>
                    <a:cubicBezTo>
                      <a:pt x="30" y="28"/>
                      <a:pt x="30" y="29"/>
                      <a:pt x="30" y="29"/>
                    </a:cubicBezTo>
                    <a:cubicBezTo>
                      <a:pt x="30" y="29"/>
                      <a:pt x="30" y="28"/>
                      <a:pt x="30" y="29"/>
                    </a:cubicBezTo>
                    <a:cubicBezTo>
                      <a:pt x="30" y="29"/>
                      <a:pt x="30" y="29"/>
                      <a:pt x="30" y="29"/>
                    </a:cubicBezTo>
                    <a:cubicBezTo>
                      <a:pt x="31" y="30"/>
                      <a:pt x="33" y="31"/>
                      <a:pt x="35" y="31"/>
                    </a:cubicBezTo>
                    <a:cubicBezTo>
                      <a:pt x="35" y="32"/>
                      <a:pt x="35" y="32"/>
                      <a:pt x="36" y="33"/>
                    </a:cubicBezTo>
                    <a:cubicBezTo>
                      <a:pt x="36" y="32"/>
                      <a:pt x="36" y="32"/>
                      <a:pt x="36" y="32"/>
                    </a:cubicBezTo>
                    <a:cubicBezTo>
                      <a:pt x="36" y="33"/>
                      <a:pt x="36" y="33"/>
                      <a:pt x="36" y="33"/>
                    </a:cubicBezTo>
                    <a:cubicBezTo>
                      <a:pt x="36" y="34"/>
                      <a:pt x="37" y="34"/>
                      <a:pt x="38" y="33"/>
                    </a:cubicBezTo>
                    <a:cubicBezTo>
                      <a:pt x="38" y="34"/>
                      <a:pt x="38" y="34"/>
                      <a:pt x="38" y="34"/>
                    </a:cubicBezTo>
                    <a:cubicBezTo>
                      <a:pt x="38" y="35"/>
                      <a:pt x="38" y="34"/>
                      <a:pt x="39" y="34"/>
                    </a:cubicBezTo>
                    <a:cubicBezTo>
                      <a:pt x="39" y="34"/>
                      <a:pt x="39" y="34"/>
                      <a:pt x="39" y="34"/>
                    </a:cubicBezTo>
                    <a:cubicBezTo>
                      <a:pt x="39" y="34"/>
                      <a:pt x="39" y="34"/>
                      <a:pt x="39" y="34"/>
                    </a:cubicBezTo>
                    <a:cubicBezTo>
                      <a:pt x="39" y="34"/>
                      <a:pt x="40" y="34"/>
                      <a:pt x="39" y="35"/>
                    </a:cubicBezTo>
                    <a:cubicBezTo>
                      <a:pt x="40" y="35"/>
                      <a:pt x="40" y="35"/>
                      <a:pt x="40" y="35"/>
                    </a:cubicBezTo>
                    <a:cubicBezTo>
                      <a:pt x="40" y="35"/>
                      <a:pt x="41" y="36"/>
                      <a:pt x="42" y="36"/>
                    </a:cubicBezTo>
                    <a:cubicBezTo>
                      <a:pt x="41" y="36"/>
                      <a:pt x="42" y="36"/>
                      <a:pt x="42" y="35"/>
                    </a:cubicBezTo>
                    <a:cubicBezTo>
                      <a:pt x="42" y="34"/>
                      <a:pt x="42" y="35"/>
                      <a:pt x="42" y="35"/>
                    </a:cubicBezTo>
                    <a:cubicBezTo>
                      <a:pt x="42" y="35"/>
                      <a:pt x="42" y="36"/>
                      <a:pt x="42" y="36"/>
                    </a:cubicBezTo>
                    <a:cubicBezTo>
                      <a:pt x="42" y="37"/>
                      <a:pt x="44" y="37"/>
                      <a:pt x="45" y="38"/>
                    </a:cubicBezTo>
                    <a:cubicBezTo>
                      <a:pt x="45" y="38"/>
                      <a:pt x="45" y="38"/>
                      <a:pt x="45" y="38"/>
                    </a:cubicBezTo>
                    <a:cubicBezTo>
                      <a:pt x="46" y="39"/>
                      <a:pt x="47" y="39"/>
                      <a:pt x="48" y="40"/>
                    </a:cubicBezTo>
                    <a:cubicBezTo>
                      <a:pt x="48" y="39"/>
                      <a:pt x="48" y="39"/>
                      <a:pt x="49" y="39"/>
                    </a:cubicBezTo>
                    <a:cubicBezTo>
                      <a:pt x="50" y="38"/>
                      <a:pt x="48" y="40"/>
                      <a:pt x="49" y="40"/>
                    </a:cubicBezTo>
                    <a:cubicBezTo>
                      <a:pt x="49" y="40"/>
                      <a:pt x="49" y="40"/>
                      <a:pt x="50" y="40"/>
                    </a:cubicBezTo>
                    <a:cubicBezTo>
                      <a:pt x="50" y="41"/>
                      <a:pt x="50" y="41"/>
                      <a:pt x="50" y="41"/>
                    </a:cubicBezTo>
                    <a:cubicBezTo>
                      <a:pt x="50" y="40"/>
                      <a:pt x="50" y="40"/>
                      <a:pt x="51" y="41"/>
                    </a:cubicBezTo>
                    <a:cubicBezTo>
                      <a:pt x="51" y="41"/>
                      <a:pt x="51" y="41"/>
                      <a:pt x="51" y="41"/>
                    </a:cubicBezTo>
                    <a:cubicBezTo>
                      <a:pt x="51" y="41"/>
                      <a:pt x="51" y="42"/>
                      <a:pt x="51" y="42"/>
                    </a:cubicBezTo>
                    <a:cubicBezTo>
                      <a:pt x="52" y="41"/>
                      <a:pt x="52" y="42"/>
                      <a:pt x="52" y="42"/>
                    </a:cubicBezTo>
                    <a:cubicBezTo>
                      <a:pt x="52" y="42"/>
                      <a:pt x="52" y="42"/>
                      <a:pt x="52" y="42"/>
                    </a:cubicBezTo>
                    <a:cubicBezTo>
                      <a:pt x="53" y="41"/>
                      <a:pt x="53" y="41"/>
                      <a:pt x="53" y="41"/>
                    </a:cubicBezTo>
                    <a:cubicBezTo>
                      <a:pt x="53" y="42"/>
                      <a:pt x="53" y="42"/>
                      <a:pt x="53" y="42"/>
                    </a:cubicBezTo>
                    <a:cubicBezTo>
                      <a:pt x="52" y="42"/>
                      <a:pt x="52" y="42"/>
                      <a:pt x="52" y="42"/>
                    </a:cubicBezTo>
                    <a:cubicBezTo>
                      <a:pt x="53" y="43"/>
                      <a:pt x="53" y="42"/>
                      <a:pt x="53" y="42"/>
                    </a:cubicBezTo>
                    <a:cubicBezTo>
                      <a:pt x="54" y="42"/>
                      <a:pt x="54" y="42"/>
                      <a:pt x="54" y="42"/>
                    </a:cubicBezTo>
                    <a:cubicBezTo>
                      <a:pt x="53" y="43"/>
                      <a:pt x="53" y="42"/>
                      <a:pt x="53" y="42"/>
                    </a:cubicBezTo>
                    <a:cubicBezTo>
                      <a:pt x="53" y="42"/>
                      <a:pt x="53" y="43"/>
                      <a:pt x="53" y="43"/>
                    </a:cubicBezTo>
                    <a:cubicBezTo>
                      <a:pt x="53" y="43"/>
                      <a:pt x="54" y="42"/>
                      <a:pt x="54" y="43"/>
                    </a:cubicBezTo>
                    <a:cubicBezTo>
                      <a:pt x="54" y="43"/>
                      <a:pt x="55" y="43"/>
                      <a:pt x="54" y="43"/>
                    </a:cubicBezTo>
                    <a:cubicBezTo>
                      <a:pt x="55" y="43"/>
                      <a:pt x="55" y="43"/>
                      <a:pt x="55" y="43"/>
                    </a:cubicBezTo>
                    <a:cubicBezTo>
                      <a:pt x="55" y="43"/>
                      <a:pt x="55" y="43"/>
                      <a:pt x="55" y="42"/>
                    </a:cubicBezTo>
                    <a:cubicBezTo>
                      <a:pt x="55" y="42"/>
                      <a:pt x="56" y="43"/>
                      <a:pt x="56" y="43"/>
                    </a:cubicBezTo>
                    <a:cubicBezTo>
                      <a:pt x="55" y="43"/>
                      <a:pt x="55" y="43"/>
                      <a:pt x="55" y="43"/>
                    </a:cubicBezTo>
                    <a:cubicBezTo>
                      <a:pt x="56" y="43"/>
                      <a:pt x="56" y="43"/>
                      <a:pt x="56" y="43"/>
                    </a:cubicBezTo>
                    <a:cubicBezTo>
                      <a:pt x="56" y="44"/>
                      <a:pt x="56" y="44"/>
                      <a:pt x="56" y="44"/>
                    </a:cubicBezTo>
                    <a:cubicBezTo>
                      <a:pt x="56" y="43"/>
                      <a:pt x="57" y="43"/>
                      <a:pt x="57" y="44"/>
                    </a:cubicBezTo>
                    <a:cubicBezTo>
                      <a:pt x="57" y="44"/>
                      <a:pt x="56" y="45"/>
                      <a:pt x="57" y="45"/>
                    </a:cubicBezTo>
                    <a:cubicBezTo>
                      <a:pt x="58" y="45"/>
                      <a:pt x="58" y="45"/>
                      <a:pt x="58" y="45"/>
                    </a:cubicBezTo>
                    <a:cubicBezTo>
                      <a:pt x="58" y="45"/>
                      <a:pt x="58" y="45"/>
                      <a:pt x="58" y="45"/>
                    </a:cubicBezTo>
                    <a:cubicBezTo>
                      <a:pt x="58" y="46"/>
                      <a:pt x="59" y="44"/>
                      <a:pt x="60" y="45"/>
                    </a:cubicBezTo>
                    <a:cubicBezTo>
                      <a:pt x="59" y="46"/>
                      <a:pt x="59" y="46"/>
                      <a:pt x="60" y="46"/>
                    </a:cubicBezTo>
                    <a:cubicBezTo>
                      <a:pt x="60" y="46"/>
                      <a:pt x="60" y="46"/>
                      <a:pt x="60" y="46"/>
                    </a:cubicBezTo>
                    <a:cubicBezTo>
                      <a:pt x="60" y="46"/>
                      <a:pt x="60" y="46"/>
                      <a:pt x="60" y="46"/>
                    </a:cubicBezTo>
                    <a:cubicBezTo>
                      <a:pt x="60" y="45"/>
                      <a:pt x="60" y="46"/>
                      <a:pt x="60" y="46"/>
                    </a:cubicBezTo>
                    <a:cubicBezTo>
                      <a:pt x="60" y="47"/>
                      <a:pt x="62" y="47"/>
                      <a:pt x="63" y="48"/>
                    </a:cubicBezTo>
                    <a:cubicBezTo>
                      <a:pt x="63" y="47"/>
                      <a:pt x="63" y="48"/>
                      <a:pt x="64" y="48"/>
                    </a:cubicBezTo>
                    <a:cubicBezTo>
                      <a:pt x="63" y="49"/>
                      <a:pt x="64" y="48"/>
                      <a:pt x="64" y="49"/>
                    </a:cubicBezTo>
                    <a:cubicBezTo>
                      <a:pt x="65" y="48"/>
                      <a:pt x="65" y="48"/>
                      <a:pt x="65" y="48"/>
                    </a:cubicBezTo>
                    <a:cubicBezTo>
                      <a:pt x="65" y="49"/>
                      <a:pt x="66" y="47"/>
                      <a:pt x="66" y="49"/>
                    </a:cubicBezTo>
                    <a:cubicBezTo>
                      <a:pt x="66" y="49"/>
                      <a:pt x="66" y="49"/>
                      <a:pt x="66" y="49"/>
                    </a:cubicBezTo>
                    <a:cubicBezTo>
                      <a:pt x="66" y="50"/>
                      <a:pt x="67" y="49"/>
                      <a:pt x="67" y="50"/>
                    </a:cubicBezTo>
                    <a:cubicBezTo>
                      <a:pt x="67" y="50"/>
                      <a:pt x="67" y="49"/>
                      <a:pt x="68" y="49"/>
                    </a:cubicBezTo>
                    <a:cubicBezTo>
                      <a:pt x="68" y="50"/>
                      <a:pt x="69" y="51"/>
                      <a:pt x="69" y="51"/>
                    </a:cubicBezTo>
                    <a:cubicBezTo>
                      <a:pt x="69" y="51"/>
                      <a:pt x="69" y="51"/>
                      <a:pt x="69" y="51"/>
                    </a:cubicBezTo>
                    <a:cubicBezTo>
                      <a:pt x="69" y="51"/>
                      <a:pt x="69" y="51"/>
                      <a:pt x="69" y="51"/>
                    </a:cubicBezTo>
                    <a:cubicBezTo>
                      <a:pt x="69" y="52"/>
                      <a:pt x="70" y="52"/>
                      <a:pt x="70" y="52"/>
                    </a:cubicBezTo>
                    <a:cubicBezTo>
                      <a:pt x="70" y="52"/>
                      <a:pt x="71" y="52"/>
                      <a:pt x="72" y="53"/>
                    </a:cubicBezTo>
                    <a:cubicBezTo>
                      <a:pt x="72" y="52"/>
                      <a:pt x="72" y="54"/>
                      <a:pt x="73" y="53"/>
                    </a:cubicBezTo>
                    <a:cubicBezTo>
                      <a:pt x="73" y="53"/>
                      <a:pt x="73" y="53"/>
                      <a:pt x="73" y="53"/>
                    </a:cubicBezTo>
                    <a:cubicBezTo>
                      <a:pt x="73" y="53"/>
                      <a:pt x="74" y="53"/>
                      <a:pt x="74" y="53"/>
                    </a:cubicBezTo>
                    <a:cubicBezTo>
                      <a:pt x="74" y="53"/>
                      <a:pt x="74" y="53"/>
                      <a:pt x="74" y="53"/>
                    </a:cubicBezTo>
                    <a:cubicBezTo>
                      <a:pt x="73" y="54"/>
                      <a:pt x="74" y="54"/>
                      <a:pt x="74" y="54"/>
                    </a:cubicBezTo>
                    <a:cubicBezTo>
                      <a:pt x="74" y="54"/>
                      <a:pt x="75" y="54"/>
                      <a:pt x="75" y="54"/>
                    </a:cubicBezTo>
                    <a:cubicBezTo>
                      <a:pt x="75" y="54"/>
                      <a:pt x="75" y="54"/>
                      <a:pt x="75" y="54"/>
                    </a:cubicBezTo>
                    <a:cubicBezTo>
                      <a:pt x="75" y="54"/>
                      <a:pt x="75" y="54"/>
                      <a:pt x="75" y="54"/>
                    </a:cubicBezTo>
                    <a:cubicBezTo>
                      <a:pt x="75" y="54"/>
                      <a:pt x="74" y="55"/>
                      <a:pt x="74" y="55"/>
                    </a:cubicBezTo>
                    <a:cubicBezTo>
                      <a:pt x="74" y="55"/>
                      <a:pt x="74" y="54"/>
                      <a:pt x="74" y="54"/>
                    </a:cubicBezTo>
                    <a:cubicBezTo>
                      <a:pt x="73" y="55"/>
                      <a:pt x="73" y="55"/>
                      <a:pt x="72" y="56"/>
                    </a:cubicBezTo>
                    <a:cubicBezTo>
                      <a:pt x="72" y="55"/>
                      <a:pt x="72" y="55"/>
                      <a:pt x="72" y="55"/>
                    </a:cubicBezTo>
                    <a:cubicBezTo>
                      <a:pt x="72" y="55"/>
                      <a:pt x="72" y="56"/>
                      <a:pt x="71" y="56"/>
                    </a:cubicBezTo>
                    <a:cubicBezTo>
                      <a:pt x="72" y="56"/>
                      <a:pt x="71" y="57"/>
                      <a:pt x="71" y="57"/>
                    </a:cubicBezTo>
                    <a:cubicBezTo>
                      <a:pt x="71" y="57"/>
                      <a:pt x="71" y="57"/>
                      <a:pt x="71" y="57"/>
                    </a:cubicBezTo>
                    <a:cubicBezTo>
                      <a:pt x="71" y="57"/>
                      <a:pt x="71" y="57"/>
                      <a:pt x="70" y="58"/>
                    </a:cubicBezTo>
                    <a:cubicBezTo>
                      <a:pt x="70" y="58"/>
                      <a:pt x="70" y="57"/>
                      <a:pt x="70" y="57"/>
                    </a:cubicBezTo>
                    <a:cubicBezTo>
                      <a:pt x="70" y="56"/>
                      <a:pt x="69" y="57"/>
                      <a:pt x="69" y="57"/>
                    </a:cubicBezTo>
                    <a:cubicBezTo>
                      <a:pt x="69" y="58"/>
                      <a:pt x="69" y="58"/>
                      <a:pt x="69" y="58"/>
                    </a:cubicBezTo>
                    <a:cubicBezTo>
                      <a:pt x="68" y="58"/>
                      <a:pt x="68" y="57"/>
                      <a:pt x="68" y="57"/>
                    </a:cubicBezTo>
                    <a:cubicBezTo>
                      <a:pt x="67" y="60"/>
                      <a:pt x="67" y="60"/>
                      <a:pt x="67" y="60"/>
                    </a:cubicBezTo>
                    <a:cubicBezTo>
                      <a:pt x="68" y="59"/>
                      <a:pt x="67" y="59"/>
                      <a:pt x="67" y="58"/>
                    </a:cubicBezTo>
                    <a:cubicBezTo>
                      <a:pt x="66" y="59"/>
                      <a:pt x="66" y="60"/>
                      <a:pt x="66" y="61"/>
                    </a:cubicBezTo>
                    <a:cubicBezTo>
                      <a:pt x="66" y="61"/>
                      <a:pt x="65" y="61"/>
                      <a:pt x="65" y="61"/>
                    </a:cubicBezTo>
                    <a:cubicBezTo>
                      <a:pt x="65" y="61"/>
                      <a:pt x="65" y="61"/>
                      <a:pt x="65" y="61"/>
                    </a:cubicBezTo>
                    <a:cubicBezTo>
                      <a:pt x="64" y="61"/>
                      <a:pt x="64" y="61"/>
                      <a:pt x="64" y="61"/>
                    </a:cubicBezTo>
                    <a:cubicBezTo>
                      <a:pt x="65" y="60"/>
                      <a:pt x="64" y="60"/>
                      <a:pt x="64" y="60"/>
                    </a:cubicBezTo>
                    <a:cubicBezTo>
                      <a:pt x="64" y="60"/>
                      <a:pt x="63" y="60"/>
                      <a:pt x="62" y="60"/>
                    </a:cubicBezTo>
                    <a:cubicBezTo>
                      <a:pt x="63" y="61"/>
                      <a:pt x="61" y="61"/>
                      <a:pt x="62" y="62"/>
                    </a:cubicBezTo>
                    <a:cubicBezTo>
                      <a:pt x="61" y="62"/>
                      <a:pt x="61" y="61"/>
                      <a:pt x="61" y="61"/>
                    </a:cubicBezTo>
                    <a:cubicBezTo>
                      <a:pt x="60" y="62"/>
                      <a:pt x="59" y="62"/>
                      <a:pt x="59" y="62"/>
                    </a:cubicBezTo>
                    <a:cubicBezTo>
                      <a:pt x="59" y="62"/>
                      <a:pt x="59" y="62"/>
                      <a:pt x="59" y="62"/>
                    </a:cubicBezTo>
                    <a:cubicBezTo>
                      <a:pt x="58" y="63"/>
                      <a:pt x="57" y="63"/>
                      <a:pt x="57" y="64"/>
                    </a:cubicBezTo>
                    <a:cubicBezTo>
                      <a:pt x="56" y="64"/>
                      <a:pt x="56" y="64"/>
                      <a:pt x="56" y="64"/>
                    </a:cubicBezTo>
                    <a:cubicBezTo>
                      <a:pt x="56" y="64"/>
                      <a:pt x="57" y="65"/>
                      <a:pt x="56" y="65"/>
                    </a:cubicBezTo>
                    <a:cubicBezTo>
                      <a:pt x="56" y="64"/>
                      <a:pt x="56" y="64"/>
                      <a:pt x="56" y="64"/>
                    </a:cubicBezTo>
                    <a:cubicBezTo>
                      <a:pt x="55" y="65"/>
                      <a:pt x="55" y="64"/>
                      <a:pt x="54" y="65"/>
                    </a:cubicBezTo>
                    <a:cubicBezTo>
                      <a:pt x="54" y="65"/>
                      <a:pt x="54" y="65"/>
                      <a:pt x="54" y="65"/>
                    </a:cubicBezTo>
                    <a:cubicBezTo>
                      <a:pt x="54" y="65"/>
                      <a:pt x="53" y="65"/>
                      <a:pt x="53" y="66"/>
                    </a:cubicBezTo>
                    <a:cubicBezTo>
                      <a:pt x="53" y="66"/>
                      <a:pt x="53" y="65"/>
                      <a:pt x="53" y="65"/>
                    </a:cubicBezTo>
                    <a:cubicBezTo>
                      <a:pt x="52" y="65"/>
                      <a:pt x="53" y="66"/>
                      <a:pt x="52" y="66"/>
                    </a:cubicBezTo>
                    <a:cubicBezTo>
                      <a:pt x="52" y="66"/>
                      <a:pt x="52" y="66"/>
                      <a:pt x="52" y="66"/>
                    </a:cubicBezTo>
                    <a:cubicBezTo>
                      <a:pt x="52" y="66"/>
                      <a:pt x="51" y="67"/>
                      <a:pt x="51" y="67"/>
                    </a:cubicBezTo>
                    <a:cubicBezTo>
                      <a:pt x="50" y="66"/>
                      <a:pt x="50" y="66"/>
                      <a:pt x="50" y="66"/>
                    </a:cubicBezTo>
                    <a:cubicBezTo>
                      <a:pt x="48" y="68"/>
                      <a:pt x="45" y="69"/>
                      <a:pt x="43" y="71"/>
                    </a:cubicBezTo>
                    <a:cubicBezTo>
                      <a:pt x="42" y="70"/>
                      <a:pt x="43" y="70"/>
                      <a:pt x="43" y="70"/>
                    </a:cubicBezTo>
                    <a:cubicBezTo>
                      <a:pt x="43" y="70"/>
                      <a:pt x="42" y="70"/>
                      <a:pt x="42" y="71"/>
                    </a:cubicBezTo>
                    <a:cubicBezTo>
                      <a:pt x="42" y="71"/>
                      <a:pt x="42" y="71"/>
                      <a:pt x="42" y="71"/>
                    </a:cubicBezTo>
                    <a:cubicBezTo>
                      <a:pt x="41" y="71"/>
                      <a:pt x="41" y="71"/>
                      <a:pt x="41" y="71"/>
                    </a:cubicBezTo>
                    <a:cubicBezTo>
                      <a:pt x="41" y="71"/>
                      <a:pt x="41" y="71"/>
                      <a:pt x="41" y="71"/>
                    </a:cubicBezTo>
                    <a:cubicBezTo>
                      <a:pt x="41" y="72"/>
                      <a:pt x="40" y="71"/>
                      <a:pt x="40" y="72"/>
                    </a:cubicBezTo>
                    <a:cubicBezTo>
                      <a:pt x="39" y="72"/>
                      <a:pt x="39" y="72"/>
                      <a:pt x="39" y="72"/>
                    </a:cubicBezTo>
                    <a:cubicBezTo>
                      <a:pt x="39" y="73"/>
                      <a:pt x="39" y="72"/>
                      <a:pt x="39" y="73"/>
                    </a:cubicBezTo>
                    <a:cubicBezTo>
                      <a:pt x="38" y="72"/>
                      <a:pt x="38" y="72"/>
                      <a:pt x="38" y="72"/>
                    </a:cubicBezTo>
                    <a:cubicBezTo>
                      <a:pt x="38" y="72"/>
                      <a:pt x="38" y="74"/>
                      <a:pt x="37" y="73"/>
                    </a:cubicBezTo>
                    <a:cubicBezTo>
                      <a:pt x="37" y="74"/>
                      <a:pt x="36" y="74"/>
                      <a:pt x="37" y="75"/>
                    </a:cubicBezTo>
                    <a:cubicBezTo>
                      <a:pt x="36" y="74"/>
                      <a:pt x="36" y="74"/>
                      <a:pt x="36" y="74"/>
                    </a:cubicBezTo>
                    <a:cubicBezTo>
                      <a:pt x="34" y="76"/>
                      <a:pt x="32" y="77"/>
                      <a:pt x="31" y="79"/>
                    </a:cubicBezTo>
                    <a:cubicBezTo>
                      <a:pt x="31" y="78"/>
                      <a:pt x="31" y="78"/>
                      <a:pt x="31" y="78"/>
                    </a:cubicBezTo>
                    <a:cubicBezTo>
                      <a:pt x="31" y="80"/>
                      <a:pt x="29" y="79"/>
                      <a:pt x="29" y="81"/>
                    </a:cubicBezTo>
                    <a:cubicBezTo>
                      <a:pt x="29" y="81"/>
                      <a:pt x="29" y="81"/>
                      <a:pt x="29" y="81"/>
                    </a:cubicBezTo>
                    <a:cubicBezTo>
                      <a:pt x="28" y="81"/>
                      <a:pt x="28" y="81"/>
                      <a:pt x="28" y="81"/>
                    </a:cubicBezTo>
                    <a:cubicBezTo>
                      <a:pt x="28" y="82"/>
                      <a:pt x="27" y="82"/>
                      <a:pt x="27" y="82"/>
                    </a:cubicBezTo>
                    <a:cubicBezTo>
                      <a:pt x="27" y="82"/>
                      <a:pt x="27" y="82"/>
                      <a:pt x="27" y="82"/>
                    </a:cubicBezTo>
                    <a:cubicBezTo>
                      <a:pt x="27" y="82"/>
                      <a:pt x="27" y="83"/>
                      <a:pt x="26" y="83"/>
                    </a:cubicBezTo>
                    <a:cubicBezTo>
                      <a:pt x="26" y="83"/>
                      <a:pt x="26" y="83"/>
                      <a:pt x="26" y="83"/>
                    </a:cubicBezTo>
                    <a:cubicBezTo>
                      <a:pt x="23" y="84"/>
                      <a:pt x="20" y="85"/>
                      <a:pt x="19" y="88"/>
                    </a:cubicBezTo>
                    <a:cubicBezTo>
                      <a:pt x="19" y="89"/>
                      <a:pt x="18" y="88"/>
                      <a:pt x="18" y="88"/>
                    </a:cubicBezTo>
                    <a:cubicBezTo>
                      <a:pt x="17" y="90"/>
                      <a:pt x="14" y="91"/>
                      <a:pt x="14" y="93"/>
                    </a:cubicBezTo>
                    <a:cubicBezTo>
                      <a:pt x="13" y="95"/>
                      <a:pt x="14" y="97"/>
                      <a:pt x="14" y="97"/>
                    </a:cubicBezTo>
                    <a:cubicBezTo>
                      <a:pt x="16" y="94"/>
                      <a:pt x="19" y="92"/>
                      <a:pt x="23" y="90"/>
                    </a:cubicBezTo>
                    <a:cubicBezTo>
                      <a:pt x="24" y="89"/>
                      <a:pt x="25" y="88"/>
                      <a:pt x="26" y="87"/>
                    </a:cubicBezTo>
                    <a:cubicBezTo>
                      <a:pt x="30" y="84"/>
                      <a:pt x="35" y="83"/>
                      <a:pt x="39" y="79"/>
                    </a:cubicBezTo>
                    <a:cubicBezTo>
                      <a:pt x="39" y="79"/>
                      <a:pt x="39" y="79"/>
                      <a:pt x="39" y="78"/>
                    </a:cubicBezTo>
                    <a:cubicBezTo>
                      <a:pt x="39" y="79"/>
                      <a:pt x="39" y="79"/>
                      <a:pt x="39" y="79"/>
                    </a:cubicBezTo>
                    <a:cubicBezTo>
                      <a:pt x="39" y="78"/>
                      <a:pt x="39" y="78"/>
                      <a:pt x="39" y="78"/>
                    </a:cubicBezTo>
                    <a:cubicBezTo>
                      <a:pt x="39" y="78"/>
                      <a:pt x="39" y="78"/>
                      <a:pt x="39" y="79"/>
                    </a:cubicBezTo>
                    <a:cubicBezTo>
                      <a:pt x="44" y="75"/>
                      <a:pt x="44" y="75"/>
                      <a:pt x="44" y="75"/>
                    </a:cubicBezTo>
                    <a:cubicBezTo>
                      <a:pt x="44" y="75"/>
                      <a:pt x="45" y="75"/>
                      <a:pt x="45" y="74"/>
                    </a:cubicBezTo>
                    <a:cubicBezTo>
                      <a:pt x="45" y="75"/>
                      <a:pt x="45" y="75"/>
                      <a:pt x="45" y="75"/>
                    </a:cubicBezTo>
                    <a:cubicBezTo>
                      <a:pt x="46" y="73"/>
                      <a:pt x="46" y="73"/>
                      <a:pt x="48" y="74"/>
                    </a:cubicBezTo>
                    <a:cubicBezTo>
                      <a:pt x="53" y="72"/>
                      <a:pt x="57" y="69"/>
                      <a:pt x="62" y="67"/>
                    </a:cubicBezTo>
                    <a:cubicBezTo>
                      <a:pt x="67" y="65"/>
                      <a:pt x="72" y="62"/>
                      <a:pt x="77" y="60"/>
                    </a:cubicBezTo>
                    <a:cubicBezTo>
                      <a:pt x="77" y="59"/>
                      <a:pt x="78" y="59"/>
                      <a:pt x="79" y="57"/>
                    </a:cubicBezTo>
                    <a:cubicBezTo>
                      <a:pt x="79" y="58"/>
                      <a:pt x="79" y="58"/>
                      <a:pt x="79" y="58"/>
                    </a:cubicBezTo>
                    <a:cubicBezTo>
                      <a:pt x="80" y="57"/>
                      <a:pt x="80" y="57"/>
                      <a:pt x="81" y="57"/>
                    </a:cubicBezTo>
                    <a:cubicBezTo>
                      <a:pt x="81" y="57"/>
                      <a:pt x="81" y="57"/>
                      <a:pt x="81" y="57"/>
                    </a:cubicBezTo>
                    <a:cubicBezTo>
                      <a:pt x="82" y="46"/>
                      <a:pt x="81" y="54"/>
                      <a:pt x="81" y="52"/>
                    </a:cubicBezTo>
                    <a:close/>
                    <a:moveTo>
                      <a:pt x="77" y="55"/>
                    </a:moveTo>
                    <a:cubicBezTo>
                      <a:pt x="77" y="55"/>
                      <a:pt x="77" y="55"/>
                      <a:pt x="77" y="55"/>
                    </a:cubicBezTo>
                    <a:cubicBezTo>
                      <a:pt x="77" y="55"/>
                      <a:pt x="77" y="55"/>
                      <a:pt x="77" y="55"/>
                    </a:cubicBezTo>
                    <a:cubicBezTo>
                      <a:pt x="77" y="55"/>
                      <a:pt x="77" y="55"/>
                      <a:pt x="77" y="55"/>
                    </a:cubicBezTo>
                    <a:close/>
                  </a:path>
                </a:pathLst>
              </a:custGeom>
              <a:grpFill/>
              <a:ln w="9525">
                <a:noFill/>
                <a:round/>
                <a:headEnd/>
                <a:tailEnd/>
              </a:ln>
            </p:spPr>
            <p:txBody>
              <a:bodyPr vert="horz" wrap="square" lIns="91416" tIns="45708" rIns="91416" bIns="45708" numCol="1" anchor="t" anchorCtr="0" compatLnSpc="1">
                <a:prstTxWarp prst="textNoShape">
                  <a:avLst/>
                </a:prstTxWarp>
              </a:bodyPr>
              <a:lstStyle/>
              <a:p>
                <a:pPr fontAlgn="auto">
                  <a:spcBef>
                    <a:spcPts val="0"/>
                  </a:spcBef>
                  <a:spcAft>
                    <a:spcPts val="0"/>
                  </a:spcAft>
                </a:pPr>
                <a:endParaRPr lang="pl-PL">
                  <a:solidFill>
                    <a:prstClr val="black"/>
                  </a:solidFill>
                  <a:latin typeface="+mn-lt"/>
                  <a:ea typeface="+mn-ea"/>
                </a:endParaRPr>
              </a:p>
            </p:txBody>
          </p:sp>
          <p:sp>
            <p:nvSpPr>
              <p:cNvPr id="142" name="Freeform 101"/>
              <p:cNvSpPr>
                <a:spLocks noEditPoints="1"/>
              </p:cNvSpPr>
              <p:nvPr/>
            </p:nvSpPr>
            <p:spPr bwMode="auto">
              <a:xfrm>
                <a:off x="2557733" y="3411875"/>
                <a:ext cx="1507187" cy="137967"/>
              </a:xfrm>
              <a:custGeom>
                <a:avLst/>
                <a:gdLst/>
                <a:ahLst/>
                <a:cxnLst>
                  <a:cxn ang="0">
                    <a:pos x="407" y="20"/>
                  </a:cxn>
                  <a:cxn ang="0">
                    <a:pos x="334" y="7"/>
                  </a:cxn>
                  <a:cxn ang="0">
                    <a:pos x="268" y="3"/>
                  </a:cxn>
                  <a:cxn ang="0">
                    <a:pos x="239" y="2"/>
                  </a:cxn>
                  <a:cxn ang="0">
                    <a:pos x="212" y="1"/>
                  </a:cxn>
                  <a:cxn ang="0">
                    <a:pos x="163" y="2"/>
                  </a:cxn>
                  <a:cxn ang="0">
                    <a:pos x="131" y="5"/>
                  </a:cxn>
                  <a:cxn ang="0">
                    <a:pos x="84" y="12"/>
                  </a:cxn>
                  <a:cxn ang="0">
                    <a:pos x="60" y="18"/>
                  </a:cxn>
                  <a:cxn ang="0">
                    <a:pos x="29" y="26"/>
                  </a:cxn>
                  <a:cxn ang="0">
                    <a:pos x="15" y="30"/>
                  </a:cxn>
                  <a:cxn ang="0">
                    <a:pos x="4" y="37"/>
                  </a:cxn>
                  <a:cxn ang="0">
                    <a:pos x="3" y="37"/>
                  </a:cxn>
                  <a:cxn ang="0">
                    <a:pos x="13" y="34"/>
                  </a:cxn>
                  <a:cxn ang="0">
                    <a:pos x="26" y="30"/>
                  </a:cxn>
                  <a:cxn ang="0">
                    <a:pos x="42" y="26"/>
                  </a:cxn>
                  <a:cxn ang="0">
                    <a:pos x="43" y="27"/>
                  </a:cxn>
                  <a:cxn ang="0">
                    <a:pos x="54" y="24"/>
                  </a:cxn>
                  <a:cxn ang="0">
                    <a:pos x="55" y="24"/>
                  </a:cxn>
                  <a:cxn ang="0">
                    <a:pos x="59" y="24"/>
                  </a:cxn>
                  <a:cxn ang="0">
                    <a:pos x="69" y="20"/>
                  </a:cxn>
                  <a:cxn ang="0">
                    <a:pos x="75" y="19"/>
                  </a:cxn>
                  <a:cxn ang="0">
                    <a:pos x="79" y="19"/>
                  </a:cxn>
                  <a:cxn ang="0">
                    <a:pos x="87" y="18"/>
                  </a:cxn>
                  <a:cxn ang="0">
                    <a:pos x="93" y="17"/>
                  </a:cxn>
                  <a:cxn ang="0">
                    <a:pos x="99" y="16"/>
                  </a:cxn>
                  <a:cxn ang="0">
                    <a:pos x="106" y="12"/>
                  </a:cxn>
                  <a:cxn ang="0">
                    <a:pos x="108" y="14"/>
                  </a:cxn>
                  <a:cxn ang="0">
                    <a:pos x="132" y="12"/>
                  </a:cxn>
                  <a:cxn ang="0">
                    <a:pos x="141" y="11"/>
                  </a:cxn>
                  <a:cxn ang="0">
                    <a:pos x="151" y="9"/>
                  </a:cxn>
                  <a:cxn ang="0">
                    <a:pos x="174" y="9"/>
                  </a:cxn>
                  <a:cxn ang="0">
                    <a:pos x="185" y="8"/>
                  </a:cxn>
                  <a:cxn ang="0">
                    <a:pos x="189" y="8"/>
                  </a:cxn>
                  <a:cxn ang="0">
                    <a:pos x="192" y="7"/>
                  </a:cxn>
                  <a:cxn ang="0">
                    <a:pos x="200" y="8"/>
                  </a:cxn>
                  <a:cxn ang="0">
                    <a:pos x="208" y="7"/>
                  </a:cxn>
                  <a:cxn ang="0">
                    <a:pos x="228" y="7"/>
                  </a:cxn>
                  <a:cxn ang="0">
                    <a:pos x="238" y="8"/>
                  </a:cxn>
                  <a:cxn ang="0">
                    <a:pos x="253" y="8"/>
                  </a:cxn>
                  <a:cxn ang="0">
                    <a:pos x="263" y="9"/>
                  </a:cxn>
                  <a:cxn ang="0">
                    <a:pos x="264" y="9"/>
                  </a:cxn>
                  <a:cxn ang="0">
                    <a:pos x="276" y="9"/>
                  </a:cxn>
                  <a:cxn ang="0">
                    <a:pos x="294" y="10"/>
                  </a:cxn>
                  <a:cxn ang="0">
                    <a:pos x="301" y="9"/>
                  </a:cxn>
                  <a:cxn ang="0">
                    <a:pos x="310" y="11"/>
                  </a:cxn>
                  <a:cxn ang="0">
                    <a:pos x="325" y="13"/>
                  </a:cxn>
                  <a:cxn ang="0">
                    <a:pos x="343" y="14"/>
                  </a:cxn>
                  <a:cxn ang="0">
                    <a:pos x="354" y="15"/>
                  </a:cxn>
                  <a:cxn ang="0">
                    <a:pos x="386" y="21"/>
                  </a:cxn>
                  <a:cxn ang="0">
                    <a:pos x="396" y="23"/>
                  </a:cxn>
                  <a:cxn ang="0">
                    <a:pos x="426" y="27"/>
                  </a:cxn>
                  <a:cxn ang="0">
                    <a:pos x="440" y="30"/>
                  </a:cxn>
                  <a:cxn ang="0">
                    <a:pos x="496" y="44"/>
                  </a:cxn>
                </a:cxnLst>
                <a:rect l="0" t="0" r="r" b="b"/>
                <a:pathLst>
                  <a:path w="496" h="46">
                    <a:moveTo>
                      <a:pt x="465" y="33"/>
                    </a:moveTo>
                    <a:cubicBezTo>
                      <a:pt x="461" y="32"/>
                      <a:pt x="456" y="31"/>
                      <a:pt x="453" y="30"/>
                    </a:cubicBezTo>
                    <a:cubicBezTo>
                      <a:pt x="439" y="26"/>
                      <a:pt x="424" y="22"/>
                      <a:pt x="410" y="19"/>
                    </a:cubicBezTo>
                    <a:cubicBezTo>
                      <a:pt x="410" y="19"/>
                      <a:pt x="409" y="20"/>
                      <a:pt x="409" y="20"/>
                    </a:cubicBezTo>
                    <a:cubicBezTo>
                      <a:pt x="408" y="19"/>
                      <a:pt x="408" y="19"/>
                      <a:pt x="408" y="19"/>
                    </a:cubicBezTo>
                    <a:cubicBezTo>
                      <a:pt x="407" y="20"/>
                      <a:pt x="407" y="20"/>
                      <a:pt x="407" y="20"/>
                    </a:cubicBezTo>
                    <a:cubicBezTo>
                      <a:pt x="406" y="19"/>
                      <a:pt x="407" y="19"/>
                      <a:pt x="408" y="19"/>
                    </a:cubicBezTo>
                    <a:cubicBezTo>
                      <a:pt x="402" y="18"/>
                      <a:pt x="396" y="17"/>
                      <a:pt x="391" y="16"/>
                    </a:cubicBezTo>
                    <a:cubicBezTo>
                      <a:pt x="390" y="17"/>
                      <a:pt x="388" y="15"/>
                      <a:pt x="387" y="16"/>
                    </a:cubicBezTo>
                    <a:cubicBezTo>
                      <a:pt x="387" y="16"/>
                      <a:pt x="387" y="16"/>
                      <a:pt x="388" y="16"/>
                    </a:cubicBezTo>
                    <a:cubicBezTo>
                      <a:pt x="383" y="15"/>
                      <a:pt x="383" y="15"/>
                      <a:pt x="380" y="14"/>
                    </a:cubicBezTo>
                    <a:cubicBezTo>
                      <a:pt x="364" y="11"/>
                      <a:pt x="349" y="9"/>
                      <a:pt x="334" y="7"/>
                    </a:cubicBezTo>
                    <a:cubicBezTo>
                      <a:pt x="318" y="5"/>
                      <a:pt x="303" y="5"/>
                      <a:pt x="287" y="4"/>
                    </a:cubicBezTo>
                    <a:cubicBezTo>
                      <a:pt x="284" y="5"/>
                      <a:pt x="281" y="4"/>
                      <a:pt x="278" y="5"/>
                    </a:cubicBezTo>
                    <a:cubicBezTo>
                      <a:pt x="278" y="4"/>
                      <a:pt x="278" y="4"/>
                      <a:pt x="278" y="4"/>
                    </a:cubicBezTo>
                    <a:cubicBezTo>
                      <a:pt x="276" y="5"/>
                      <a:pt x="275" y="4"/>
                      <a:pt x="272" y="3"/>
                    </a:cubicBezTo>
                    <a:cubicBezTo>
                      <a:pt x="272" y="4"/>
                      <a:pt x="271" y="3"/>
                      <a:pt x="271" y="4"/>
                    </a:cubicBezTo>
                    <a:cubicBezTo>
                      <a:pt x="270" y="5"/>
                      <a:pt x="269" y="3"/>
                      <a:pt x="268" y="3"/>
                    </a:cubicBezTo>
                    <a:cubicBezTo>
                      <a:pt x="268" y="3"/>
                      <a:pt x="268" y="4"/>
                      <a:pt x="267" y="3"/>
                    </a:cubicBezTo>
                    <a:cubicBezTo>
                      <a:pt x="263" y="4"/>
                      <a:pt x="268" y="3"/>
                      <a:pt x="263" y="2"/>
                    </a:cubicBezTo>
                    <a:cubicBezTo>
                      <a:pt x="256" y="2"/>
                      <a:pt x="248" y="2"/>
                      <a:pt x="241" y="2"/>
                    </a:cubicBezTo>
                    <a:cubicBezTo>
                      <a:pt x="242" y="2"/>
                      <a:pt x="242" y="2"/>
                      <a:pt x="241" y="2"/>
                    </a:cubicBezTo>
                    <a:cubicBezTo>
                      <a:pt x="241" y="1"/>
                      <a:pt x="239" y="3"/>
                      <a:pt x="238" y="2"/>
                    </a:cubicBezTo>
                    <a:cubicBezTo>
                      <a:pt x="238" y="2"/>
                      <a:pt x="239" y="2"/>
                      <a:pt x="239" y="2"/>
                    </a:cubicBezTo>
                    <a:cubicBezTo>
                      <a:pt x="236" y="1"/>
                      <a:pt x="233" y="2"/>
                      <a:pt x="230" y="1"/>
                    </a:cubicBezTo>
                    <a:cubicBezTo>
                      <a:pt x="231" y="1"/>
                      <a:pt x="231" y="1"/>
                      <a:pt x="231" y="1"/>
                    </a:cubicBezTo>
                    <a:cubicBezTo>
                      <a:pt x="228" y="2"/>
                      <a:pt x="224" y="1"/>
                      <a:pt x="222" y="1"/>
                    </a:cubicBezTo>
                    <a:cubicBezTo>
                      <a:pt x="223" y="1"/>
                      <a:pt x="221" y="1"/>
                      <a:pt x="220" y="1"/>
                    </a:cubicBezTo>
                    <a:cubicBezTo>
                      <a:pt x="218" y="2"/>
                      <a:pt x="215" y="0"/>
                      <a:pt x="212" y="1"/>
                    </a:cubicBezTo>
                    <a:cubicBezTo>
                      <a:pt x="212" y="1"/>
                      <a:pt x="212" y="1"/>
                      <a:pt x="212" y="1"/>
                    </a:cubicBezTo>
                    <a:cubicBezTo>
                      <a:pt x="205" y="1"/>
                      <a:pt x="196" y="1"/>
                      <a:pt x="188" y="1"/>
                    </a:cubicBezTo>
                    <a:cubicBezTo>
                      <a:pt x="184" y="2"/>
                      <a:pt x="179" y="1"/>
                      <a:pt x="174" y="1"/>
                    </a:cubicBezTo>
                    <a:cubicBezTo>
                      <a:pt x="173" y="2"/>
                      <a:pt x="173" y="2"/>
                      <a:pt x="173" y="2"/>
                    </a:cubicBezTo>
                    <a:cubicBezTo>
                      <a:pt x="171" y="2"/>
                      <a:pt x="173" y="2"/>
                      <a:pt x="172" y="1"/>
                    </a:cubicBezTo>
                    <a:cubicBezTo>
                      <a:pt x="170" y="2"/>
                      <a:pt x="167" y="2"/>
                      <a:pt x="164" y="2"/>
                    </a:cubicBezTo>
                    <a:cubicBezTo>
                      <a:pt x="163" y="2"/>
                      <a:pt x="162" y="2"/>
                      <a:pt x="163" y="2"/>
                    </a:cubicBezTo>
                    <a:cubicBezTo>
                      <a:pt x="159" y="2"/>
                      <a:pt x="155" y="3"/>
                      <a:pt x="151" y="3"/>
                    </a:cubicBezTo>
                    <a:cubicBezTo>
                      <a:pt x="152" y="4"/>
                      <a:pt x="149" y="4"/>
                      <a:pt x="148" y="4"/>
                    </a:cubicBezTo>
                    <a:cubicBezTo>
                      <a:pt x="147" y="4"/>
                      <a:pt x="147" y="4"/>
                      <a:pt x="147" y="3"/>
                    </a:cubicBezTo>
                    <a:cubicBezTo>
                      <a:pt x="145" y="4"/>
                      <a:pt x="143" y="4"/>
                      <a:pt x="140" y="4"/>
                    </a:cubicBezTo>
                    <a:cubicBezTo>
                      <a:pt x="139" y="4"/>
                      <a:pt x="138" y="5"/>
                      <a:pt x="137" y="5"/>
                    </a:cubicBezTo>
                    <a:cubicBezTo>
                      <a:pt x="136" y="4"/>
                      <a:pt x="133" y="5"/>
                      <a:pt x="131" y="5"/>
                    </a:cubicBezTo>
                    <a:cubicBezTo>
                      <a:pt x="132" y="5"/>
                      <a:pt x="130" y="6"/>
                      <a:pt x="128" y="6"/>
                    </a:cubicBezTo>
                    <a:cubicBezTo>
                      <a:pt x="129" y="5"/>
                      <a:pt x="129" y="5"/>
                      <a:pt x="129" y="5"/>
                    </a:cubicBezTo>
                    <a:cubicBezTo>
                      <a:pt x="123" y="6"/>
                      <a:pt x="115" y="6"/>
                      <a:pt x="109" y="8"/>
                    </a:cubicBezTo>
                    <a:cubicBezTo>
                      <a:pt x="109" y="7"/>
                      <a:pt x="109" y="7"/>
                      <a:pt x="109" y="7"/>
                    </a:cubicBezTo>
                    <a:cubicBezTo>
                      <a:pt x="102" y="9"/>
                      <a:pt x="96" y="9"/>
                      <a:pt x="90" y="11"/>
                    </a:cubicBezTo>
                    <a:cubicBezTo>
                      <a:pt x="88" y="11"/>
                      <a:pt x="85" y="11"/>
                      <a:pt x="84" y="12"/>
                    </a:cubicBezTo>
                    <a:cubicBezTo>
                      <a:pt x="82" y="12"/>
                      <a:pt x="81" y="13"/>
                      <a:pt x="79" y="14"/>
                    </a:cubicBezTo>
                    <a:cubicBezTo>
                      <a:pt x="79" y="14"/>
                      <a:pt x="78" y="13"/>
                      <a:pt x="78" y="13"/>
                    </a:cubicBezTo>
                    <a:cubicBezTo>
                      <a:pt x="75" y="13"/>
                      <a:pt x="72" y="13"/>
                      <a:pt x="70" y="15"/>
                    </a:cubicBezTo>
                    <a:cubicBezTo>
                      <a:pt x="70" y="14"/>
                      <a:pt x="70" y="14"/>
                      <a:pt x="70" y="14"/>
                    </a:cubicBezTo>
                    <a:cubicBezTo>
                      <a:pt x="68" y="15"/>
                      <a:pt x="64" y="17"/>
                      <a:pt x="62" y="17"/>
                    </a:cubicBezTo>
                    <a:cubicBezTo>
                      <a:pt x="61" y="17"/>
                      <a:pt x="59" y="18"/>
                      <a:pt x="60" y="18"/>
                    </a:cubicBezTo>
                    <a:cubicBezTo>
                      <a:pt x="59" y="19"/>
                      <a:pt x="59" y="18"/>
                      <a:pt x="58" y="18"/>
                    </a:cubicBezTo>
                    <a:cubicBezTo>
                      <a:pt x="59" y="17"/>
                      <a:pt x="59" y="17"/>
                      <a:pt x="59" y="17"/>
                    </a:cubicBezTo>
                    <a:cubicBezTo>
                      <a:pt x="53" y="19"/>
                      <a:pt x="49" y="20"/>
                      <a:pt x="43" y="22"/>
                    </a:cubicBezTo>
                    <a:cubicBezTo>
                      <a:pt x="42" y="21"/>
                      <a:pt x="38" y="23"/>
                      <a:pt x="35" y="24"/>
                    </a:cubicBezTo>
                    <a:cubicBezTo>
                      <a:pt x="34" y="25"/>
                      <a:pt x="30" y="25"/>
                      <a:pt x="29" y="26"/>
                    </a:cubicBezTo>
                    <a:cubicBezTo>
                      <a:pt x="29" y="26"/>
                      <a:pt x="29" y="26"/>
                      <a:pt x="29" y="26"/>
                    </a:cubicBezTo>
                    <a:cubicBezTo>
                      <a:pt x="27" y="27"/>
                      <a:pt x="23" y="27"/>
                      <a:pt x="20" y="28"/>
                    </a:cubicBezTo>
                    <a:cubicBezTo>
                      <a:pt x="18" y="29"/>
                      <a:pt x="19" y="29"/>
                      <a:pt x="17" y="30"/>
                    </a:cubicBezTo>
                    <a:cubicBezTo>
                      <a:pt x="17" y="30"/>
                      <a:pt x="17" y="30"/>
                      <a:pt x="17" y="30"/>
                    </a:cubicBezTo>
                    <a:cubicBezTo>
                      <a:pt x="16" y="31"/>
                      <a:pt x="16" y="31"/>
                      <a:pt x="15" y="32"/>
                    </a:cubicBezTo>
                    <a:cubicBezTo>
                      <a:pt x="14" y="32"/>
                      <a:pt x="14" y="33"/>
                      <a:pt x="13" y="33"/>
                    </a:cubicBezTo>
                    <a:cubicBezTo>
                      <a:pt x="14" y="32"/>
                      <a:pt x="14" y="31"/>
                      <a:pt x="15" y="30"/>
                    </a:cubicBezTo>
                    <a:cubicBezTo>
                      <a:pt x="13" y="31"/>
                      <a:pt x="12" y="33"/>
                      <a:pt x="10" y="33"/>
                    </a:cubicBezTo>
                    <a:cubicBezTo>
                      <a:pt x="8" y="33"/>
                      <a:pt x="7" y="34"/>
                      <a:pt x="7" y="34"/>
                    </a:cubicBezTo>
                    <a:cubicBezTo>
                      <a:pt x="8" y="34"/>
                      <a:pt x="6" y="34"/>
                      <a:pt x="7" y="34"/>
                    </a:cubicBezTo>
                    <a:cubicBezTo>
                      <a:pt x="6" y="34"/>
                      <a:pt x="5" y="35"/>
                      <a:pt x="5" y="35"/>
                    </a:cubicBezTo>
                    <a:cubicBezTo>
                      <a:pt x="5" y="35"/>
                      <a:pt x="5" y="35"/>
                      <a:pt x="5" y="35"/>
                    </a:cubicBezTo>
                    <a:cubicBezTo>
                      <a:pt x="5" y="36"/>
                      <a:pt x="4" y="36"/>
                      <a:pt x="4" y="37"/>
                    </a:cubicBezTo>
                    <a:cubicBezTo>
                      <a:pt x="5" y="36"/>
                      <a:pt x="5" y="36"/>
                      <a:pt x="6" y="36"/>
                    </a:cubicBezTo>
                    <a:cubicBezTo>
                      <a:pt x="6" y="36"/>
                      <a:pt x="4" y="37"/>
                      <a:pt x="3" y="37"/>
                    </a:cubicBezTo>
                    <a:cubicBezTo>
                      <a:pt x="2" y="37"/>
                      <a:pt x="4" y="36"/>
                      <a:pt x="3" y="36"/>
                    </a:cubicBezTo>
                    <a:cubicBezTo>
                      <a:pt x="0" y="38"/>
                      <a:pt x="0" y="38"/>
                      <a:pt x="0" y="38"/>
                    </a:cubicBezTo>
                    <a:cubicBezTo>
                      <a:pt x="1" y="38"/>
                      <a:pt x="2" y="38"/>
                      <a:pt x="2" y="38"/>
                    </a:cubicBezTo>
                    <a:cubicBezTo>
                      <a:pt x="3" y="37"/>
                      <a:pt x="3" y="37"/>
                      <a:pt x="3" y="37"/>
                    </a:cubicBezTo>
                    <a:cubicBezTo>
                      <a:pt x="3" y="38"/>
                      <a:pt x="3" y="38"/>
                      <a:pt x="3" y="38"/>
                    </a:cubicBezTo>
                    <a:cubicBezTo>
                      <a:pt x="5" y="37"/>
                      <a:pt x="7" y="37"/>
                      <a:pt x="9" y="35"/>
                    </a:cubicBezTo>
                    <a:cubicBezTo>
                      <a:pt x="8" y="35"/>
                      <a:pt x="8" y="35"/>
                      <a:pt x="8" y="35"/>
                    </a:cubicBezTo>
                    <a:cubicBezTo>
                      <a:pt x="9" y="35"/>
                      <a:pt x="10" y="34"/>
                      <a:pt x="12" y="34"/>
                    </a:cubicBezTo>
                    <a:cubicBezTo>
                      <a:pt x="11" y="34"/>
                      <a:pt x="12" y="34"/>
                      <a:pt x="12" y="34"/>
                    </a:cubicBezTo>
                    <a:cubicBezTo>
                      <a:pt x="13" y="34"/>
                      <a:pt x="13" y="34"/>
                      <a:pt x="13" y="34"/>
                    </a:cubicBezTo>
                    <a:cubicBezTo>
                      <a:pt x="12" y="35"/>
                      <a:pt x="12" y="35"/>
                      <a:pt x="12" y="35"/>
                    </a:cubicBezTo>
                    <a:cubicBezTo>
                      <a:pt x="12" y="34"/>
                      <a:pt x="16" y="33"/>
                      <a:pt x="16" y="33"/>
                    </a:cubicBezTo>
                    <a:cubicBezTo>
                      <a:pt x="16" y="33"/>
                      <a:pt x="16" y="33"/>
                      <a:pt x="16" y="33"/>
                    </a:cubicBezTo>
                    <a:cubicBezTo>
                      <a:pt x="18" y="33"/>
                      <a:pt x="16" y="33"/>
                      <a:pt x="17" y="32"/>
                    </a:cubicBezTo>
                    <a:cubicBezTo>
                      <a:pt x="18" y="32"/>
                      <a:pt x="18" y="33"/>
                      <a:pt x="19" y="33"/>
                    </a:cubicBezTo>
                    <a:cubicBezTo>
                      <a:pt x="21" y="32"/>
                      <a:pt x="24" y="30"/>
                      <a:pt x="26" y="30"/>
                    </a:cubicBezTo>
                    <a:cubicBezTo>
                      <a:pt x="28" y="30"/>
                      <a:pt x="30" y="29"/>
                      <a:pt x="31" y="28"/>
                    </a:cubicBezTo>
                    <a:cubicBezTo>
                      <a:pt x="33" y="27"/>
                      <a:pt x="32" y="29"/>
                      <a:pt x="33" y="28"/>
                    </a:cubicBezTo>
                    <a:cubicBezTo>
                      <a:pt x="33" y="28"/>
                      <a:pt x="33" y="29"/>
                      <a:pt x="34" y="29"/>
                    </a:cubicBezTo>
                    <a:cubicBezTo>
                      <a:pt x="34" y="28"/>
                      <a:pt x="37" y="28"/>
                      <a:pt x="35" y="28"/>
                    </a:cubicBezTo>
                    <a:cubicBezTo>
                      <a:pt x="37" y="27"/>
                      <a:pt x="40" y="26"/>
                      <a:pt x="42" y="25"/>
                    </a:cubicBezTo>
                    <a:cubicBezTo>
                      <a:pt x="42" y="26"/>
                      <a:pt x="42" y="26"/>
                      <a:pt x="42" y="26"/>
                    </a:cubicBezTo>
                    <a:cubicBezTo>
                      <a:pt x="43" y="26"/>
                      <a:pt x="45" y="25"/>
                      <a:pt x="47" y="24"/>
                    </a:cubicBezTo>
                    <a:cubicBezTo>
                      <a:pt x="47" y="24"/>
                      <a:pt x="46" y="24"/>
                      <a:pt x="46" y="23"/>
                    </a:cubicBezTo>
                    <a:cubicBezTo>
                      <a:pt x="48" y="23"/>
                      <a:pt x="48" y="23"/>
                      <a:pt x="48" y="23"/>
                    </a:cubicBezTo>
                    <a:cubicBezTo>
                      <a:pt x="48" y="23"/>
                      <a:pt x="48" y="24"/>
                      <a:pt x="50" y="24"/>
                    </a:cubicBezTo>
                    <a:cubicBezTo>
                      <a:pt x="50" y="25"/>
                      <a:pt x="47" y="24"/>
                      <a:pt x="48" y="25"/>
                    </a:cubicBezTo>
                    <a:cubicBezTo>
                      <a:pt x="47" y="26"/>
                      <a:pt x="44" y="27"/>
                      <a:pt x="43" y="27"/>
                    </a:cubicBezTo>
                    <a:cubicBezTo>
                      <a:pt x="42" y="28"/>
                      <a:pt x="45" y="26"/>
                      <a:pt x="44" y="27"/>
                    </a:cubicBezTo>
                    <a:cubicBezTo>
                      <a:pt x="46" y="27"/>
                      <a:pt x="46" y="26"/>
                      <a:pt x="49" y="25"/>
                    </a:cubicBezTo>
                    <a:cubicBezTo>
                      <a:pt x="49" y="25"/>
                      <a:pt x="48" y="25"/>
                      <a:pt x="49" y="25"/>
                    </a:cubicBezTo>
                    <a:cubicBezTo>
                      <a:pt x="51" y="23"/>
                      <a:pt x="52" y="25"/>
                      <a:pt x="52" y="25"/>
                    </a:cubicBezTo>
                    <a:cubicBezTo>
                      <a:pt x="51" y="25"/>
                      <a:pt x="51" y="25"/>
                      <a:pt x="51" y="25"/>
                    </a:cubicBezTo>
                    <a:cubicBezTo>
                      <a:pt x="53" y="25"/>
                      <a:pt x="53" y="24"/>
                      <a:pt x="54" y="24"/>
                    </a:cubicBezTo>
                    <a:cubicBezTo>
                      <a:pt x="55" y="25"/>
                      <a:pt x="52" y="25"/>
                      <a:pt x="52" y="25"/>
                    </a:cubicBezTo>
                    <a:cubicBezTo>
                      <a:pt x="53" y="26"/>
                      <a:pt x="53" y="26"/>
                      <a:pt x="53" y="26"/>
                    </a:cubicBezTo>
                    <a:cubicBezTo>
                      <a:pt x="55" y="26"/>
                      <a:pt x="53" y="25"/>
                      <a:pt x="56" y="25"/>
                    </a:cubicBezTo>
                    <a:cubicBezTo>
                      <a:pt x="56" y="25"/>
                      <a:pt x="56" y="25"/>
                      <a:pt x="56" y="25"/>
                    </a:cubicBezTo>
                    <a:cubicBezTo>
                      <a:pt x="57" y="25"/>
                      <a:pt x="57" y="25"/>
                      <a:pt x="57" y="25"/>
                    </a:cubicBezTo>
                    <a:cubicBezTo>
                      <a:pt x="57" y="24"/>
                      <a:pt x="56" y="24"/>
                      <a:pt x="55" y="24"/>
                    </a:cubicBezTo>
                    <a:cubicBezTo>
                      <a:pt x="56" y="23"/>
                      <a:pt x="56" y="24"/>
                      <a:pt x="58" y="23"/>
                    </a:cubicBezTo>
                    <a:cubicBezTo>
                      <a:pt x="59" y="22"/>
                      <a:pt x="57" y="23"/>
                      <a:pt x="57" y="23"/>
                    </a:cubicBezTo>
                    <a:cubicBezTo>
                      <a:pt x="57" y="22"/>
                      <a:pt x="58" y="22"/>
                      <a:pt x="59" y="22"/>
                    </a:cubicBezTo>
                    <a:cubicBezTo>
                      <a:pt x="61" y="21"/>
                      <a:pt x="60" y="22"/>
                      <a:pt x="61" y="22"/>
                    </a:cubicBezTo>
                    <a:cubicBezTo>
                      <a:pt x="61" y="22"/>
                      <a:pt x="59" y="23"/>
                      <a:pt x="59" y="22"/>
                    </a:cubicBezTo>
                    <a:cubicBezTo>
                      <a:pt x="58" y="23"/>
                      <a:pt x="61" y="23"/>
                      <a:pt x="59" y="24"/>
                    </a:cubicBezTo>
                    <a:cubicBezTo>
                      <a:pt x="61" y="24"/>
                      <a:pt x="61" y="24"/>
                      <a:pt x="61" y="23"/>
                    </a:cubicBezTo>
                    <a:cubicBezTo>
                      <a:pt x="61" y="23"/>
                      <a:pt x="62" y="23"/>
                      <a:pt x="61" y="22"/>
                    </a:cubicBezTo>
                    <a:cubicBezTo>
                      <a:pt x="63" y="20"/>
                      <a:pt x="63" y="23"/>
                      <a:pt x="66" y="22"/>
                    </a:cubicBezTo>
                    <a:cubicBezTo>
                      <a:pt x="65" y="21"/>
                      <a:pt x="69" y="20"/>
                      <a:pt x="67" y="19"/>
                    </a:cubicBezTo>
                    <a:cubicBezTo>
                      <a:pt x="67" y="19"/>
                      <a:pt x="68" y="19"/>
                      <a:pt x="69" y="19"/>
                    </a:cubicBezTo>
                    <a:cubicBezTo>
                      <a:pt x="68" y="20"/>
                      <a:pt x="70" y="19"/>
                      <a:pt x="69" y="20"/>
                    </a:cubicBezTo>
                    <a:cubicBezTo>
                      <a:pt x="70" y="20"/>
                      <a:pt x="70" y="20"/>
                      <a:pt x="70" y="20"/>
                    </a:cubicBezTo>
                    <a:cubicBezTo>
                      <a:pt x="68" y="21"/>
                      <a:pt x="68" y="21"/>
                      <a:pt x="68" y="21"/>
                    </a:cubicBezTo>
                    <a:cubicBezTo>
                      <a:pt x="70" y="21"/>
                      <a:pt x="71" y="21"/>
                      <a:pt x="72" y="21"/>
                    </a:cubicBezTo>
                    <a:cubicBezTo>
                      <a:pt x="73" y="21"/>
                      <a:pt x="71" y="21"/>
                      <a:pt x="73" y="20"/>
                    </a:cubicBezTo>
                    <a:cubicBezTo>
                      <a:pt x="72" y="21"/>
                      <a:pt x="73" y="21"/>
                      <a:pt x="74" y="21"/>
                    </a:cubicBezTo>
                    <a:cubicBezTo>
                      <a:pt x="73" y="21"/>
                      <a:pt x="74" y="20"/>
                      <a:pt x="75" y="19"/>
                    </a:cubicBezTo>
                    <a:cubicBezTo>
                      <a:pt x="76" y="19"/>
                      <a:pt x="77" y="20"/>
                      <a:pt x="77" y="20"/>
                    </a:cubicBezTo>
                    <a:cubicBezTo>
                      <a:pt x="76" y="21"/>
                      <a:pt x="76" y="21"/>
                      <a:pt x="76" y="21"/>
                    </a:cubicBezTo>
                    <a:cubicBezTo>
                      <a:pt x="77" y="20"/>
                      <a:pt x="76" y="21"/>
                      <a:pt x="77" y="20"/>
                    </a:cubicBezTo>
                    <a:cubicBezTo>
                      <a:pt x="78" y="19"/>
                      <a:pt x="78" y="19"/>
                      <a:pt x="78" y="19"/>
                    </a:cubicBezTo>
                    <a:cubicBezTo>
                      <a:pt x="79" y="18"/>
                      <a:pt x="80" y="19"/>
                      <a:pt x="80" y="19"/>
                    </a:cubicBezTo>
                    <a:cubicBezTo>
                      <a:pt x="79" y="19"/>
                      <a:pt x="79" y="19"/>
                      <a:pt x="79" y="19"/>
                    </a:cubicBezTo>
                    <a:cubicBezTo>
                      <a:pt x="81" y="19"/>
                      <a:pt x="80" y="20"/>
                      <a:pt x="81" y="20"/>
                    </a:cubicBezTo>
                    <a:cubicBezTo>
                      <a:pt x="82" y="19"/>
                      <a:pt x="82" y="19"/>
                      <a:pt x="82" y="19"/>
                    </a:cubicBezTo>
                    <a:cubicBezTo>
                      <a:pt x="82" y="19"/>
                      <a:pt x="82" y="19"/>
                      <a:pt x="82" y="20"/>
                    </a:cubicBezTo>
                    <a:cubicBezTo>
                      <a:pt x="82" y="19"/>
                      <a:pt x="83" y="19"/>
                      <a:pt x="84" y="19"/>
                    </a:cubicBezTo>
                    <a:cubicBezTo>
                      <a:pt x="84" y="19"/>
                      <a:pt x="84" y="19"/>
                      <a:pt x="84" y="19"/>
                    </a:cubicBezTo>
                    <a:cubicBezTo>
                      <a:pt x="85" y="19"/>
                      <a:pt x="86" y="18"/>
                      <a:pt x="87" y="18"/>
                    </a:cubicBezTo>
                    <a:cubicBezTo>
                      <a:pt x="86" y="18"/>
                      <a:pt x="86" y="19"/>
                      <a:pt x="84" y="18"/>
                    </a:cubicBezTo>
                    <a:cubicBezTo>
                      <a:pt x="83" y="18"/>
                      <a:pt x="85" y="18"/>
                      <a:pt x="86" y="17"/>
                    </a:cubicBezTo>
                    <a:cubicBezTo>
                      <a:pt x="86" y="18"/>
                      <a:pt x="88" y="17"/>
                      <a:pt x="89" y="17"/>
                    </a:cubicBezTo>
                    <a:cubicBezTo>
                      <a:pt x="90" y="18"/>
                      <a:pt x="90" y="18"/>
                      <a:pt x="90" y="18"/>
                    </a:cubicBezTo>
                    <a:cubicBezTo>
                      <a:pt x="90" y="17"/>
                      <a:pt x="90" y="17"/>
                      <a:pt x="90" y="17"/>
                    </a:cubicBezTo>
                    <a:cubicBezTo>
                      <a:pt x="91" y="18"/>
                      <a:pt x="92" y="16"/>
                      <a:pt x="93" y="17"/>
                    </a:cubicBezTo>
                    <a:cubicBezTo>
                      <a:pt x="93" y="17"/>
                      <a:pt x="93" y="17"/>
                      <a:pt x="94" y="18"/>
                    </a:cubicBezTo>
                    <a:cubicBezTo>
                      <a:pt x="93" y="17"/>
                      <a:pt x="95" y="16"/>
                      <a:pt x="95" y="16"/>
                    </a:cubicBezTo>
                    <a:cubicBezTo>
                      <a:pt x="97" y="16"/>
                      <a:pt x="95" y="17"/>
                      <a:pt x="95" y="17"/>
                    </a:cubicBezTo>
                    <a:cubicBezTo>
                      <a:pt x="96" y="17"/>
                      <a:pt x="98" y="17"/>
                      <a:pt x="98" y="16"/>
                    </a:cubicBezTo>
                    <a:cubicBezTo>
                      <a:pt x="97" y="16"/>
                      <a:pt x="98" y="16"/>
                      <a:pt x="98" y="15"/>
                    </a:cubicBezTo>
                    <a:cubicBezTo>
                      <a:pt x="100" y="15"/>
                      <a:pt x="98" y="16"/>
                      <a:pt x="99" y="16"/>
                    </a:cubicBezTo>
                    <a:cubicBezTo>
                      <a:pt x="100" y="16"/>
                      <a:pt x="101" y="15"/>
                      <a:pt x="100" y="15"/>
                    </a:cubicBezTo>
                    <a:cubicBezTo>
                      <a:pt x="101" y="15"/>
                      <a:pt x="102" y="14"/>
                      <a:pt x="103" y="14"/>
                    </a:cubicBezTo>
                    <a:cubicBezTo>
                      <a:pt x="104" y="15"/>
                      <a:pt x="101" y="15"/>
                      <a:pt x="102" y="15"/>
                    </a:cubicBezTo>
                    <a:cubicBezTo>
                      <a:pt x="104" y="15"/>
                      <a:pt x="103" y="13"/>
                      <a:pt x="105" y="13"/>
                    </a:cubicBezTo>
                    <a:cubicBezTo>
                      <a:pt x="104" y="13"/>
                      <a:pt x="105" y="12"/>
                      <a:pt x="106" y="11"/>
                    </a:cubicBezTo>
                    <a:cubicBezTo>
                      <a:pt x="108" y="11"/>
                      <a:pt x="105" y="12"/>
                      <a:pt x="106" y="12"/>
                    </a:cubicBezTo>
                    <a:cubicBezTo>
                      <a:pt x="107" y="12"/>
                      <a:pt x="107" y="12"/>
                      <a:pt x="107" y="12"/>
                    </a:cubicBezTo>
                    <a:cubicBezTo>
                      <a:pt x="108" y="13"/>
                      <a:pt x="104" y="14"/>
                      <a:pt x="106" y="15"/>
                    </a:cubicBezTo>
                    <a:cubicBezTo>
                      <a:pt x="107" y="14"/>
                      <a:pt x="107" y="14"/>
                      <a:pt x="107" y="14"/>
                    </a:cubicBezTo>
                    <a:cubicBezTo>
                      <a:pt x="106" y="14"/>
                      <a:pt x="106" y="15"/>
                      <a:pt x="107" y="15"/>
                    </a:cubicBezTo>
                    <a:cubicBezTo>
                      <a:pt x="107" y="14"/>
                      <a:pt x="109" y="15"/>
                      <a:pt x="109" y="15"/>
                    </a:cubicBezTo>
                    <a:cubicBezTo>
                      <a:pt x="109" y="14"/>
                      <a:pt x="108" y="15"/>
                      <a:pt x="108" y="14"/>
                    </a:cubicBezTo>
                    <a:cubicBezTo>
                      <a:pt x="110" y="14"/>
                      <a:pt x="110" y="13"/>
                      <a:pt x="112" y="13"/>
                    </a:cubicBezTo>
                    <a:cubicBezTo>
                      <a:pt x="111" y="14"/>
                      <a:pt x="112" y="14"/>
                      <a:pt x="112" y="14"/>
                    </a:cubicBezTo>
                    <a:cubicBezTo>
                      <a:pt x="113" y="15"/>
                      <a:pt x="112" y="14"/>
                      <a:pt x="113" y="14"/>
                    </a:cubicBezTo>
                    <a:cubicBezTo>
                      <a:pt x="113" y="14"/>
                      <a:pt x="113" y="14"/>
                      <a:pt x="113" y="14"/>
                    </a:cubicBezTo>
                    <a:cubicBezTo>
                      <a:pt x="118" y="14"/>
                      <a:pt x="124" y="13"/>
                      <a:pt x="128" y="11"/>
                    </a:cubicBezTo>
                    <a:cubicBezTo>
                      <a:pt x="128" y="12"/>
                      <a:pt x="130" y="12"/>
                      <a:pt x="132" y="12"/>
                    </a:cubicBezTo>
                    <a:cubicBezTo>
                      <a:pt x="131" y="12"/>
                      <a:pt x="132" y="11"/>
                      <a:pt x="133" y="11"/>
                    </a:cubicBezTo>
                    <a:cubicBezTo>
                      <a:pt x="134" y="12"/>
                      <a:pt x="134" y="12"/>
                      <a:pt x="134" y="12"/>
                    </a:cubicBezTo>
                    <a:cubicBezTo>
                      <a:pt x="135" y="12"/>
                      <a:pt x="137" y="11"/>
                      <a:pt x="138" y="11"/>
                    </a:cubicBezTo>
                    <a:cubicBezTo>
                      <a:pt x="139" y="11"/>
                      <a:pt x="139" y="11"/>
                      <a:pt x="139" y="11"/>
                    </a:cubicBezTo>
                    <a:cubicBezTo>
                      <a:pt x="140" y="11"/>
                      <a:pt x="140" y="11"/>
                      <a:pt x="140" y="10"/>
                    </a:cubicBezTo>
                    <a:cubicBezTo>
                      <a:pt x="141" y="11"/>
                      <a:pt x="141" y="11"/>
                      <a:pt x="141" y="11"/>
                    </a:cubicBezTo>
                    <a:cubicBezTo>
                      <a:pt x="141" y="10"/>
                      <a:pt x="141" y="10"/>
                      <a:pt x="141" y="10"/>
                    </a:cubicBezTo>
                    <a:cubicBezTo>
                      <a:pt x="142" y="10"/>
                      <a:pt x="144" y="10"/>
                      <a:pt x="144" y="11"/>
                    </a:cubicBezTo>
                    <a:cubicBezTo>
                      <a:pt x="144" y="11"/>
                      <a:pt x="145" y="10"/>
                      <a:pt x="144" y="10"/>
                    </a:cubicBezTo>
                    <a:cubicBezTo>
                      <a:pt x="145" y="11"/>
                      <a:pt x="149" y="10"/>
                      <a:pt x="151" y="10"/>
                    </a:cubicBezTo>
                    <a:cubicBezTo>
                      <a:pt x="150" y="10"/>
                      <a:pt x="150" y="10"/>
                      <a:pt x="150" y="9"/>
                    </a:cubicBezTo>
                    <a:cubicBezTo>
                      <a:pt x="150" y="8"/>
                      <a:pt x="150" y="9"/>
                      <a:pt x="151" y="9"/>
                    </a:cubicBezTo>
                    <a:cubicBezTo>
                      <a:pt x="151" y="9"/>
                      <a:pt x="152" y="9"/>
                      <a:pt x="151" y="10"/>
                    </a:cubicBezTo>
                    <a:cubicBezTo>
                      <a:pt x="154" y="11"/>
                      <a:pt x="158" y="9"/>
                      <a:pt x="162" y="9"/>
                    </a:cubicBezTo>
                    <a:cubicBezTo>
                      <a:pt x="162" y="9"/>
                      <a:pt x="162" y="9"/>
                      <a:pt x="163" y="9"/>
                    </a:cubicBezTo>
                    <a:cubicBezTo>
                      <a:pt x="165" y="10"/>
                      <a:pt x="168" y="9"/>
                      <a:pt x="170" y="9"/>
                    </a:cubicBezTo>
                    <a:cubicBezTo>
                      <a:pt x="170" y="8"/>
                      <a:pt x="170" y="7"/>
                      <a:pt x="172" y="7"/>
                    </a:cubicBezTo>
                    <a:cubicBezTo>
                      <a:pt x="173" y="7"/>
                      <a:pt x="172" y="8"/>
                      <a:pt x="174" y="9"/>
                    </a:cubicBezTo>
                    <a:cubicBezTo>
                      <a:pt x="174" y="8"/>
                      <a:pt x="176" y="8"/>
                      <a:pt x="176" y="8"/>
                    </a:cubicBezTo>
                    <a:cubicBezTo>
                      <a:pt x="176" y="8"/>
                      <a:pt x="176" y="8"/>
                      <a:pt x="176" y="8"/>
                    </a:cubicBezTo>
                    <a:cubicBezTo>
                      <a:pt x="177" y="8"/>
                      <a:pt x="178" y="8"/>
                      <a:pt x="179" y="8"/>
                    </a:cubicBezTo>
                    <a:cubicBezTo>
                      <a:pt x="179" y="8"/>
                      <a:pt x="179" y="8"/>
                      <a:pt x="179" y="8"/>
                    </a:cubicBezTo>
                    <a:cubicBezTo>
                      <a:pt x="180" y="8"/>
                      <a:pt x="181" y="8"/>
                      <a:pt x="182" y="8"/>
                    </a:cubicBezTo>
                    <a:cubicBezTo>
                      <a:pt x="182" y="8"/>
                      <a:pt x="184" y="8"/>
                      <a:pt x="185" y="8"/>
                    </a:cubicBezTo>
                    <a:cubicBezTo>
                      <a:pt x="185" y="8"/>
                      <a:pt x="185" y="8"/>
                      <a:pt x="185" y="8"/>
                    </a:cubicBezTo>
                    <a:cubicBezTo>
                      <a:pt x="185" y="7"/>
                      <a:pt x="185" y="7"/>
                      <a:pt x="185" y="7"/>
                    </a:cubicBezTo>
                    <a:cubicBezTo>
                      <a:pt x="187" y="8"/>
                      <a:pt x="187" y="8"/>
                      <a:pt x="187" y="8"/>
                    </a:cubicBezTo>
                    <a:cubicBezTo>
                      <a:pt x="186" y="8"/>
                      <a:pt x="186" y="8"/>
                      <a:pt x="186" y="8"/>
                    </a:cubicBezTo>
                    <a:cubicBezTo>
                      <a:pt x="187" y="8"/>
                      <a:pt x="186" y="8"/>
                      <a:pt x="187" y="7"/>
                    </a:cubicBezTo>
                    <a:cubicBezTo>
                      <a:pt x="188" y="7"/>
                      <a:pt x="188" y="7"/>
                      <a:pt x="189" y="8"/>
                    </a:cubicBezTo>
                    <a:cubicBezTo>
                      <a:pt x="188" y="8"/>
                      <a:pt x="188" y="8"/>
                      <a:pt x="188" y="8"/>
                    </a:cubicBezTo>
                    <a:cubicBezTo>
                      <a:pt x="187" y="8"/>
                      <a:pt x="189" y="8"/>
                      <a:pt x="189" y="8"/>
                    </a:cubicBezTo>
                    <a:cubicBezTo>
                      <a:pt x="189" y="8"/>
                      <a:pt x="189" y="7"/>
                      <a:pt x="190" y="8"/>
                    </a:cubicBezTo>
                    <a:cubicBezTo>
                      <a:pt x="191" y="8"/>
                      <a:pt x="193" y="7"/>
                      <a:pt x="192" y="8"/>
                    </a:cubicBezTo>
                    <a:cubicBezTo>
                      <a:pt x="193" y="8"/>
                      <a:pt x="194" y="8"/>
                      <a:pt x="194" y="7"/>
                    </a:cubicBezTo>
                    <a:cubicBezTo>
                      <a:pt x="194" y="7"/>
                      <a:pt x="192" y="7"/>
                      <a:pt x="192" y="7"/>
                    </a:cubicBezTo>
                    <a:cubicBezTo>
                      <a:pt x="193" y="7"/>
                      <a:pt x="194" y="7"/>
                      <a:pt x="194" y="7"/>
                    </a:cubicBezTo>
                    <a:cubicBezTo>
                      <a:pt x="194" y="7"/>
                      <a:pt x="194" y="7"/>
                      <a:pt x="194" y="7"/>
                    </a:cubicBezTo>
                    <a:cubicBezTo>
                      <a:pt x="194" y="7"/>
                      <a:pt x="196" y="7"/>
                      <a:pt x="195" y="6"/>
                    </a:cubicBezTo>
                    <a:cubicBezTo>
                      <a:pt x="196" y="7"/>
                      <a:pt x="196" y="7"/>
                      <a:pt x="196" y="7"/>
                    </a:cubicBezTo>
                    <a:cubicBezTo>
                      <a:pt x="197" y="7"/>
                      <a:pt x="198" y="7"/>
                      <a:pt x="199" y="7"/>
                    </a:cubicBezTo>
                    <a:cubicBezTo>
                      <a:pt x="199" y="7"/>
                      <a:pt x="198" y="8"/>
                      <a:pt x="200" y="8"/>
                    </a:cubicBezTo>
                    <a:cubicBezTo>
                      <a:pt x="202" y="7"/>
                      <a:pt x="202" y="7"/>
                      <a:pt x="202" y="7"/>
                    </a:cubicBezTo>
                    <a:cubicBezTo>
                      <a:pt x="203" y="7"/>
                      <a:pt x="203" y="7"/>
                      <a:pt x="203" y="8"/>
                    </a:cubicBezTo>
                    <a:cubicBezTo>
                      <a:pt x="206" y="8"/>
                      <a:pt x="206" y="6"/>
                      <a:pt x="208" y="7"/>
                    </a:cubicBezTo>
                    <a:cubicBezTo>
                      <a:pt x="207" y="7"/>
                      <a:pt x="208" y="7"/>
                      <a:pt x="209" y="8"/>
                    </a:cubicBezTo>
                    <a:cubicBezTo>
                      <a:pt x="209" y="7"/>
                      <a:pt x="209" y="7"/>
                      <a:pt x="209" y="7"/>
                    </a:cubicBezTo>
                    <a:cubicBezTo>
                      <a:pt x="209" y="7"/>
                      <a:pt x="209" y="8"/>
                      <a:pt x="208" y="7"/>
                    </a:cubicBezTo>
                    <a:cubicBezTo>
                      <a:pt x="208" y="7"/>
                      <a:pt x="209" y="7"/>
                      <a:pt x="209" y="7"/>
                    </a:cubicBezTo>
                    <a:cubicBezTo>
                      <a:pt x="211" y="8"/>
                      <a:pt x="216" y="7"/>
                      <a:pt x="219" y="8"/>
                    </a:cubicBezTo>
                    <a:cubicBezTo>
                      <a:pt x="219" y="7"/>
                      <a:pt x="221" y="8"/>
                      <a:pt x="222" y="7"/>
                    </a:cubicBezTo>
                    <a:cubicBezTo>
                      <a:pt x="221" y="8"/>
                      <a:pt x="223" y="7"/>
                      <a:pt x="224" y="8"/>
                    </a:cubicBezTo>
                    <a:cubicBezTo>
                      <a:pt x="224" y="7"/>
                      <a:pt x="224" y="7"/>
                      <a:pt x="224" y="7"/>
                    </a:cubicBezTo>
                    <a:cubicBezTo>
                      <a:pt x="226" y="8"/>
                      <a:pt x="227" y="6"/>
                      <a:pt x="228" y="7"/>
                    </a:cubicBezTo>
                    <a:cubicBezTo>
                      <a:pt x="230" y="7"/>
                      <a:pt x="228" y="7"/>
                      <a:pt x="228" y="8"/>
                    </a:cubicBezTo>
                    <a:cubicBezTo>
                      <a:pt x="229" y="9"/>
                      <a:pt x="232" y="7"/>
                      <a:pt x="233" y="8"/>
                    </a:cubicBezTo>
                    <a:cubicBezTo>
                      <a:pt x="233" y="8"/>
                      <a:pt x="233" y="7"/>
                      <a:pt x="234" y="7"/>
                    </a:cubicBezTo>
                    <a:cubicBezTo>
                      <a:pt x="235" y="7"/>
                      <a:pt x="237" y="8"/>
                      <a:pt x="237" y="8"/>
                    </a:cubicBezTo>
                    <a:cubicBezTo>
                      <a:pt x="238" y="8"/>
                      <a:pt x="238" y="7"/>
                      <a:pt x="239" y="8"/>
                    </a:cubicBezTo>
                    <a:cubicBezTo>
                      <a:pt x="239" y="8"/>
                      <a:pt x="239" y="8"/>
                      <a:pt x="238" y="8"/>
                    </a:cubicBezTo>
                    <a:cubicBezTo>
                      <a:pt x="240" y="8"/>
                      <a:pt x="241" y="8"/>
                      <a:pt x="243" y="8"/>
                    </a:cubicBezTo>
                    <a:cubicBezTo>
                      <a:pt x="243" y="8"/>
                      <a:pt x="246" y="8"/>
                      <a:pt x="248" y="9"/>
                    </a:cubicBezTo>
                    <a:cubicBezTo>
                      <a:pt x="249" y="8"/>
                      <a:pt x="251" y="9"/>
                      <a:pt x="251" y="8"/>
                    </a:cubicBezTo>
                    <a:cubicBezTo>
                      <a:pt x="251" y="8"/>
                      <a:pt x="251" y="8"/>
                      <a:pt x="251" y="8"/>
                    </a:cubicBezTo>
                    <a:cubicBezTo>
                      <a:pt x="252" y="8"/>
                      <a:pt x="252" y="7"/>
                      <a:pt x="253" y="7"/>
                    </a:cubicBezTo>
                    <a:cubicBezTo>
                      <a:pt x="253" y="8"/>
                      <a:pt x="253" y="8"/>
                      <a:pt x="253" y="8"/>
                    </a:cubicBezTo>
                    <a:cubicBezTo>
                      <a:pt x="253" y="9"/>
                      <a:pt x="255" y="8"/>
                      <a:pt x="256" y="9"/>
                    </a:cubicBezTo>
                    <a:cubicBezTo>
                      <a:pt x="255" y="8"/>
                      <a:pt x="257" y="9"/>
                      <a:pt x="257" y="8"/>
                    </a:cubicBezTo>
                    <a:cubicBezTo>
                      <a:pt x="258" y="8"/>
                      <a:pt x="258" y="8"/>
                      <a:pt x="258" y="8"/>
                    </a:cubicBezTo>
                    <a:cubicBezTo>
                      <a:pt x="259" y="8"/>
                      <a:pt x="258" y="8"/>
                      <a:pt x="260" y="8"/>
                    </a:cubicBezTo>
                    <a:cubicBezTo>
                      <a:pt x="261" y="8"/>
                      <a:pt x="260" y="9"/>
                      <a:pt x="260" y="8"/>
                    </a:cubicBezTo>
                    <a:cubicBezTo>
                      <a:pt x="261" y="9"/>
                      <a:pt x="262" y="9"/>
                      <a:pt x="263" y="9"/>
                    </a:cubicBezTo>
                    <a:cubicBezTo>
                      <a:pt x="262" y="9"/>
                      <a:pt x="262" y="9"/>
                      <a:pt x="263" y="8"/>
                    </a:cubicBezTo>
                    <a:cubicBezTo>
                      <a:pt x="263" y="9"/>
                      <a:pt x="263" y="9"/>
                      <a:pt x="263" y="9"/>
                    </a:cubicBezTo>
                    <a:cubicBezTo>
                      <a:pt x="263" y="9"/>
                      <a:pt x="264" y="9"/>
                      <a:pt x="264" y="9"/>
                    </a:cubicBezTo>
                    <a:cubicBezTo>
                      <a:pt x="264" y="9"/>
                      <a:pt x="264" y="9"/>
                      <a:pt x="264" y="9"/>
                    </a:cubicBezTo>
                    <a:cubicBezTo>
                      <a:pt x="264" y="9"/>
                      <a:pt x="263" y="9"/>
                      <a:pt x="263" y="9"/>
                    </a:cubicBezTo>
                    <a:cubicBezTo>
                      <a:pt x="263" y="9"/>
                      <a:pt x="264" y="9"/>
                      <a:pt x="264" y="9"/>
                    </a:cubicBezTo>
                    <a:cubicBezTo>
                      <a:pt x="264" y="9"/>
                      <a:pt x="264" y="9"/>
                      <a:pt x="264" y="9"/>
                    </a:cubicBezTo>
                    <a:cubicBezTo>
                      <a:pt x="264" y="9"/>
                      <a:pt x="265" y="9"/>
                      <a:pt x="265" y="9"/>
                    </a:cubicBezTo>
                    <a:cubicBezTo>
                      <a:pt x="265" y="9"/>
                      <a:pt x="265" y="9"/>
                      <a:pt x="265" y="9"/>
                    </a:cubicBezTo>
                    <a:cubicBezTo>
                      <a:pt x="265" y="10"/>
                      <a:pt x="267" y="9"/>
                      <a:pt x="267" y="9"/>
                    </a:cubicBezTo>
                    <a:cubicBezTo>
                      <a:pt x="270" y="9"/>
                      <a:pt x="274" y="9"/>
                      <a:pt x="276" y="9"/>
                    </a:cubicBezTo>
                    <a:cubicBezTo>
                      <a:pt x="276" y="9"/>
                      <a:pt x="276" y="9"/>
                      <a:pt x="276" y="9"/>
                    </a:cubicBezTo>
                    <a:cubicBezTo>
                      <a:pt x="277" y="9"/>
                      <a:pt x="278" y="9"/>
                      <a:pt x="278" y="9"/>
                    </a:cubicBezTo>
                    <a:cubicBezTo>
                      <a:pt x="279" y="9"/>
                      <a:pt x="279" y="9"/>
                      <a:pt x="280" y="10"/>
                    </a:cubicBezTo>
                    <a:cubicBezTo>
                      <a:pt x="281" y="10"/>
                      <a:pt x="281" y="9"/>
                      <a:pt x="280" y="9"/>
                    </a:cubicBezTo>
                    <a:cubicBezTo>
                      <a:pt x="283" y="10"/>
                      <a:pt x="286" y="9"/>
                      <a:pt x="289" y="10"/>
                    </a:cubicBezTo>
                    <a:cubicBezTo>
                      <a:pt x="288" y="10"/>
                      <a:pt x="288" y="10"/>
                      <a:pt x="288" y="10"/>
                    </a:cubicBezTo>
                    <a:cubicBezTo>
                      <a:pt x="290" y="10"/>
                      <a:pt x="292" y="10"/>
                      <a:pt x="294" y="10"/>
                    </a:cubicBezTo>
                    <a:cubicBezTo>
                      <a:pt x="294" y="10"/>
                      <a:pt x="294" y="10"/>
                      <a:pt x="293" y="10"/>
                    </a:cubicBezTo>
                    <a:cubicBezTo>
                      <a:pt x="295" y="10"/>
                      <a:pt x="296" y="10"/>
                      <a:pt x="297" y="10"/>
                    </a:cubicBezTo>
                    <a:cubicBezTo>
                      <a:pt x="296" y="9"/>
                      <a:pt x="297" y="10"/>
                      <a:pt x="296" y="10"/>
                    </a:cubicBezTo>
                    <a:cubicBezTo>
                      <a:pt x="295" y="9"/>
                      <a:pt x="297" y="9"/>
                      <a:pt x="298" y="9"/>
                    </a:cubicBezTo>
                    <a:cubicBezTo>
                      <a:pt x="298" y="9"/>
                      <a:pt x="298" y="9"/>
                      <a:pt x="298" y="9"/>
                    </a:cubicBezTo>
                    <a:cubicBezTo>
                      <a:pt x="300" y="10"/>
                      <a:pt x="300" y="9"/>
                      <a:pt x="301" y="9"/>
                    </a:cubicBezTo>
                    <a:cubicBezTo>
                      <a:pt x="302" y="10"/>
                      <a:pt x="301" y="9"/>
                      <a:pt x="301" y="10"/>
                    </a:cubicBezTo>
                    <a:cubicBezTo>
                      <a:pt x="301" y="11"/>
                      <a:pt x="304" y="11"/>
                      <a:pt x="305" y="11"/>
                    </a:cubicBezTo>
                    <a:cubicBezTo>
                      <a:pt x="305" y="11"/>
                      <a:pt x="306" y="11"/>
                      <a:pt x="306" y="10"/>
                    </a:cubicBezTo>
                    <a:cubicBezTo>
                      <a:pt x="307" y="10"/>
                      <a:pt x="306" y="11"/>
                      <a:pt x="307" y="11"/>
                    </a:cubicBezTo>
                    <a:cubicBezTo>
                      <a:pt x="310" y="10"/>
                      <a:pt x="310" y="10"/>
                      <a:pt x="310" y="10"/>
                    </a:cubicBezTo>
                    <a:cubicBezTo>
                      <a:pt x="310" y="10"/>
                      <a:pt x="311" y="10"/>
                      <a:pt x="310" y="11"/>
                    </a:cubicBezTo>
                    <a:cubicBezTo>
                      <a:pt x="313" y="11"/>
                      <a:pt x="314" y="10"/>
                      <a:pt x="316" y="9"/>
                    </a:cubicBezTo>
                    <a:cubicBezTo>
                      <a:pt x="316" y="10"/>
                      <a:pt x="319" y="10"/>
                      <a:pt x="320" y="10"/>
                    </a:cubicBezTo>
                    <a:cubicBezTo>
                      <a:pt x="320" y="10"/>
                      <a:pt x="319" y="10"/>
                      <a:pt x="319" y="10"/>
                    </a:cubicBezTo>
                    <a:cubicBezTo>
                      <a:pt x="320" y="11"/>
                      <a:pt x="320" y="11"/>
                      <a:pt x="320" y="11"/>
                    </a:cubicBezTo>
                    <a:cubicBezTo>
                      <a:pt x="318" y="10"/>
                      <a:pt x="320" y="11"/>
                      <a:pt x="319" y="12"/>
                    </a:cubicBezTo>
                    <a:cubicBezTo>
                      <a:pt x="320" y="11"/>
                      <a:pt x="323" y="12"/>
                      <a:pt x="325" y="13"/>
                    </a:cubicBezTo>
                    <a:cubicBezTo>
                      <a:pt x="324" y="11"/>
                      <a:pt x="328" y="12"/>
                      <a:pt x="328" y="11"/>
                    </a:cubicBezTo>
                    <a:cubicBezTo>
                      <a:pt x="330" y="12"/>
                      <a:pt x="329" y="12"/>
                      <a:pt x="330" y="13"/>
                    </a:cubicBezTo>
                    <a:cubicBezTo>
                      <a:pt x="332" y="13"/>
                      <a:pt x="335" y="13"/>
                      <a:pt x="337" y="13"/>
                    </a:cubicBezTo>
                    <a:cubicBezTo>
                      <a:pt x="337" y="13"/>
                      <a:pt x="337" y="13"/>
                      <a:pt x="337" y="13"/>
                    </a:cubicBezTo>
                    <a:cubicBezTo>
                      <a:pt x="339" y="13"/>
                      <a:pt x="342" y="14"/>
                      <a:pt x="344" y="13"/>
                    </a:cubicBezTo>
                    <a:cubicBezTo>
                      <a:pt x="344" y="14"/>
                      <a:pt x="344" y="14"/>
                      <a:pt x="343" y="14"/>
                    </a:cubicBezTo>
                    <a:cubicBezTo>
                      <a:pt x="345" y="14"/>
                      <a:pt x="344" y="13"/>
                      <a:pt x="346" y="14"/>
                    </a:cubicBezTo>
                    <a:cubicBezTo>
                      <a:pt x="346" y="14"/>
                      <a:pt x="346" y="14"/>
                      <a:pt x="346" y="14"/>
                    </a:cubicBezTo>
                    <a:cubicBezTo>
                      <a:pt x="347" y="14"/>
                      <a:pt x="349" y="15"/>
                      <a:pt x="350" y="14"/>
                    </a:cubicBezTo>
                    <a:cubicBezTo>
                      <a:pt x="350" y="15"/>
                      <a:pt x="350" y="15"/>
                      <a:pt x="350" y="15"/>
                    </a:cubicBezTo>
                    <a:cubicBezTo>
                      <a:pt x="351" y="15"/>
                      <a:pt x="353" y="15"/>
                      <a:pt x="355" y="15"/>
                    </a:cubicBezTo>
                    <a:cubicBezTo>
                      <a:pt x="355" y="15"/>
                      <a:pt x="354" y="15"/>
                      <a:pt x="354" y="15"/>
                    </a:cubicBezTo>
                    <a:cubicBezTo>
                      <a:pt x="355" y="16"/>
                      <a:pt x="356" y="15"/>
                      <a:pt x="357" y="15"/>
                    </a:cubicBezTo>
                    <a:cubicBezTo>
                      <a:pt x="357" y="15"/>
                      <a:pt x="358" y="16"/>
                      <a:pt x="358" y="16"/>
                    </a:cubicBezTo>
                    <a:cubicBezTo>
                      <a:pt x="359" y="16"/>
                      <a:pt x="361" y="16"/>
                      <a:pt x="362" y="16"/>
                    </a:cubicBezTo>
                    <a:cubicBezTo>
                      <a:pt x="362" y="16"/>
                      <a:pt x="362" y="16"/>
                      <a:pt x="363" y="17"/>
                    </a:cubicBezTo>
                    <a:cubicBezTo>
                      <a:pt x="371" y="18"/>
                      <a:pt x="379" y="19"/>
                      <a:pt x="387" y="20"/>
                    </a:cubicBezTo>
                    <a:cubicBezTo>
                      <a:pt x="388" y="21"/>
                      <a:pt x="385" y="20"/>
                      <a:pt x="386" y="21"/>
                    </a:cubicBezTo>
                    <a:cubicBezTo>
                      <a:pt x="386" y="20"/>
                      <a:pt x="387" y="21"/>
                      <a:pt x="390" y="21"/>
                    </a:cubicBezTo>
                    <a:cubicBezTo>
                      <a:pt x="390" y="21"/>
                      <a:pt x="390" y="21"/>
                      <a:pt x="390" y="21"/>
                    </a:cubicBezTo>
                    <a:cubicBezTo>
                      <a:pt x="391" y="21"/>
                      <a:pt x="391" y="22"/>
                      <a:pt x="392" y="22"/>
                    </a:cubicBezTo>
                    <a:cubicBezTo>
                      <a:pt x="392" y="22"/>
                      <a:pt x="392" y="22"/>
                      <a:pt x="392" y="22"/>
                    </a:cubicBezTo>
                    <a:cubicBezTo>
                      <a:pt x="394" y="21"/>
                      <a:pt x="395" y="23"/>
                      <a:pt x="395" y="22"/>
                    </a:cubicBezTo>
                    <a:cubicBezTo>
                      <a:pt x="396" y="23"/>
                      <a:pt x="396" y="23"/>
                      <a:pt x="396" y="23"/>
                    </a:cubicBezTo>
                    <a:cubicBezTo>
                      <a:pt x="398" y="22"/>
                      <a:pt x="398" y="24"/>
                      <a:pt x="400" y="23"/>
                    </a:cubicBezTo>
                    <a:cubicBezTo>
                      <a:pt x="399" y="23"/>
                      <a:pt x="399" y="23"/>
                      <a:pt x="399" y="23"/>
                    </a:cubicBezTo>
                    <a:cubicBezTo>
                      <a:pt x="401" y="24"/>
                      <a:pt x="403" y="23"/>
                      <a:pt x="404" y="24"/>
                    </a:cubicBezTo>
                    <a:cubicBezTo>
                      <a:pt x="406" y="24"/>
                      <a:pt x="408" y="24"/>
                      <a:pt x="408" y="24"/>
                    </a:cubicBezTo>
                    <a:cubicBezTo>
                      <a:pt x="408" y="24"/>
                      <a:pt x="408" y="24"/>
                      <a:pt x="408" y="24"/>
                    </a:cubicBezTo>
                    <a:cubicBezTo>
                      <a:pt x="414" y="25"/>
                      <a:pt x="420" y="27"/>
                      <a:pt x="426" y="27"/>
                    </a:cubicBezTo>
                    <a:cubicBezTo>
                      <a:pt x="426" y="27"/>
                      <a:pt x="426" y="27"/>
                      <a:pt x="426" y="28"/>
                    </a:cubicBezTo>
                    <a:cubicBezTo>
                      <a:pt x="429" y="28"/>
                      <a:pt x="432" y="30"/>
                      <a:pt x="435" y="29"/>
                    </a:cubicBezTo>
                    <a:cubicBezTo>
                      <a:pt x="436" y="29"/>
                      <a:pt x="436" y="29"/>
                      <a:pt x="436" y="29"/>
                    </a:cubicBezTo>
                    <a:cubicBezTo>
                      <a:pt x="437" y="29"/>
                      <a:pt x="437" y="29"/>
                      <a:pt x="437" y="30"/>
                    </a:cubicBezTo>
                    <a:cubicBezTo>
                      <a:pt x="438" y="30"/>
                      <a:pt x="440" y="30"/>
                      <a:pt x="441" y="30"/>
                    </a:cubicBezTo>
                    <a:cubicBezTo>
                      <a:pt x="441" y="30"/>
                      <a:pt x="440" y="30"/>
                      <a:pt x="440" y="30"/>
                    </a:cubicBezTo>
                    <a:cubicBezTo>
                      <a:pt x="442" y="31"/>
                      <a:pt x="444" y="30"/>
                      <a:pt x="445" y="31"/>
                    </a:cubicBezTo>
                    <a:cubicBezTo>
                      <a:pt x="445" y="31"/>
                      <a:pt x="445" y="31"/>
                      <a:pt x="445" y="31"/>
                    </a:cubicBezTo>
                    <a:cubicBezTo>
                      <a:pt x="452" y="34"/>
                      <a:pt x="461" y="38"/>
                      <a:pt x="468" y="38"/>
                    </a:cubicBezTo>
                    <a:cubicBezTo>
                      <a:pt x="470" y="38"/>
                      <a:pt x="468" y="39"/>
                      <a:pt x="469" y="39"/>
                    </a:cubicBezTo>
                    <a:cubicBezTo>
                      <a:pt x="476" y="40"/>
                      <a:pt x="483" y="45"/>
                      <a:pt x="489" y="45"/>
                    </a:cubicBezTo>
                    <a:cubicBezTo>
                      <a:pt x="494" y="46"/>
                      <a:pt x="496" y="44"/>
                      <a:pt x="496" y="44"/>
                    </a:cubicBezTo>
                    <a:cubicBezTo>
                      <a:pt x="485" y="42"/>
                      <a:pt x="475" y="37"/>
                      <a:pt x="465" y="33"/>
                    </a:cubicBezTo>
                    <a:close/>
                    <a:moveTo>
                      <a:pt x="266" y="8"/>
                    </a:moveTo>
                    <a:cubicBezTo>
                      <a:pt x="266" y="8"/>
                      <a:pt x="266" y="8"/>
                      <a:pt x="265" y="8"/>
                    </a:cubicBezTo>
                    <a:cubicBezTo>
                      <a:pt x="266" y="8"/>
                      <a:pt x="266" y="8"/>
                      <a:pt x="266" y="8"/>
                    </a:cubicBezTo>
                    <a:close/>
                  </a:path>
                </a:pathLst>
              </a:custGeom>
              <a:grpFill/>
              <a:ln w="9525">
                <a:noFill/>
                <a:round/>
                <a:headEnd/>
                <a:tailEnd/>
              </a:ln>
            </p:spPr>
            <p:txBody>
              <a:bodyPr vert="horz" wrap="square" lIns="91416" tIns="45708" rIns="91416" bIns="45708" numCol="1" anchor="t" anchorCtr="0" compatLnSpc="1">
                <a:prstTxWarp prst="textNoShape">
                  <a:avLst/>
                </a:prstTxWarp>
              </a:bodyPr>
              <a:lstStyle/>
              <a:p>
                <a:pPr fontAlgn="auto">
                  <a:spcBef>
                    <a:spcPts val="0"/>
                  </a:spcBef>
                  <a:spcAft>
                    <a:spcPts val="0"/>
                  </a:spcAft>
                </a:pPr>
                <a:endParaRPr lang="pl-PL">
                  <a:solidFill>
                    <a:prstClr val="black"/>
                  </a:solidFill>
                  <a:latin typeface="+mn-lt"/>
                  <a:ea typeface="+mn-ea"/>
                </a:endParaRPr>
              </a:p>
            </p:txBody>
          </p:sp>
        </p:grpSp>
      </p:grpSp>
      <p:sp>
        <p:nvSpPr>
          <p:cNvPr id="8" name="TextBox 7"/>
          <p:cNvSpPr txBox="1"/>
          <p:nvPr/>
        </p:nvSpPr>
        <p:spPr>
          <a:xfrm>
            <a:off x="677063" y="5620854"/>
            <a:ext cx="8103665" cy="276999"/>
          </a:xfrm>
          <a:prstGeom prst="rect">
            <a:avLst/>
          </a:prstGeom>
          <a:noFill/>
        </p:spPr>
        <p:txBody>
          <a:bodyPr wrap="square" rtlCol="0">
            <a:spAutoFit/>
          </a:bodyPr>
          <a:lstStyle/>
          <a:p>
            <a:r>
              <a:rPr lang="zh-CN" altLang="en-US" dirty="0">
                <a:latin typeface="华文细黑" pitchFamily="2" charset="-122"/>
                <a:ea typeface="华文细黑" pitchFamily="2" charset="-122"/>
              </a:rPr>
              <a:t>价值：研发内部以看板拉动，根据流转产能及时识别瓶颈并消除，使得研发业务流高效。</a:t>
            </a:r>
            <a:endParaRPr lang="en-US" altLang="zh-CN" dirty="0">
              <a:latin typeface="华文细黑" pitchFamily="2" charset="-122"/>
              <a:ea typeface="华文细黑" pitchFamily="2" charset="-122"/>
            </a:endParaRPr>
          </a:p>
        </p:txBody>
      </p:sp>
      <p:sp>
        <p:nvSpPr>
          <p:cNvPr id="112" name="矩形 111"/>
          <p:cNvSpPr/>
          <p:nvPr/>
        </p:nvSpPr>
        <p:spPr bwMode="auto">
          <a:xfrm>
            <a:off x="1136594" y="4007272"/>
            <a:ext cx="2330181" cy="1452646"/>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16" tIns="45708" rIns="91416" bIns="45708" numCol="1" rtlCol="0" anchor="t" anchorCtr="0" compatLnSpc="1">
            <a:prstTxWarp prst="textNoShape">
              <a:avLst/>
            </a:prstTxWarp>
          </a:bodyPr>
          <a:lstStyle/>
          <a:p>
            <a:pPr eaLnBrk="0" hangingPunct="0">
              <a:lnSpc>
                <a:spcPct val="120000"/>
              </a:lnSpc>
            </a:pPr>
            <a:r>
              <a:rPr lang="en-US" altLang="zh-CN" dirty="0">
                <a:solidFill>
                  <a:srgbClr val="C00000"/>
                </a:solidFill>
                <a:latin typeface="+mn-lt"/>
                <a:ea typeface="华文细黑" pitchFamily="2" charset="-122"/>
              </a:rPr>
              <a:t>WIP</a:t>
            </a:r>
            <a:r>
              <a:rPr lang="zh-CN" altLang="en-US" dirty="0">
                <a:solidFill>
                  <a:srgbClr val="C00000"/>
                </a:solidFill>
                <a:latin typeface="+mn-lt"/>
                <a:ea typeface="华文细黑" pitchFamily="2" charset="-122"/>
              </a:rPr>
              <a:t>限额与吞吐量管理</a:t>
            </a:r>
            <a:r>
              <a:rPr lang="zh-CN" altLang="en-US" b="0" dirty="0">
                <a:solidFill>
                  <a:schemeClr val="tx1"/>
                </a:solidFill>
                <a:latin typeface="+mn-lt"/>
                <a:ea typeface="华文细黑" pitchFamily="2" charset="-122"/>
              </a:rPr>
              <a:t>：</a:t>
            </a:r>
            <a:r>
              <a:rPr lang="zh-CN" altLang="en-US" dirty="0">
                <a:latin typeface="+mn-lt"/>
                <a:ea typeface="华文细黑" pitchFamily="2" charset="-122"/>
              </a:rPr>
              <a:t>以需求</a:t>
            </a:r>
            <a:r>
              <a:rPr lang="en-US" altLang="zh-CN" dirty="0">
                <a:latin typeface="+mn-lt"/>
                <a:ea typeface="华文细黑" pitchFamily="2" charset="-122"/>
              </a:rPr>
              <a:t>/</a:t>
            </a:r>
            <a:r>
              <a:rPr lang="zh-CN" altLang="en-US" dirty="0">
                <a:latin typeface="+mn-lt"/>
                <a:ea typeface="华文细黑" pitchFamily="2" charset="-122"/>
              </a:rPr>
              <a:t>特性作为在制品，控制在制品数量，确保每个环节工作有序，资源均衡，张弛有道，</a:t>
            </a:r>
            <a:r>
              <a:rPr lang="en-US" altLang="zh-CN" dirty="0">
                <a:latin typeface="+mn-lt"/>
                <a:ea typeface="华文细黑" pitchFamily="2" charset="-122"/>
              </a:rPr>
              <a:t>(</a:t>
            </a:r>
            <a:r>
              <a:rPr lang="zh-CN" altLang="en-US" dirty="0">
                <a:latin typeface="+mn-lt"/>
                <a:ea typeface="华文细黑" pitchFamily="2" charset="-122"/>
              </a:rPr>
              <a:t>管理吞吐量</a:t>
            </a:r>
            <a:r>
              <a:rPr lang="en-US" altLang="zh-CN" dirty="0">
                <a:latin typeface="+mn-lt"/>
                <a:ea typeface="华文细黑" pitchFamily="2" charset="-122"/>
              </a:rPr>
              <a:t>)</a:t>
            </a:r>
          </a:p>
          <a:p>
            <a:pPr eaLnBrk="0" hangingPunct="0">
              <a:lnSpc>
                <a:spcPct val="120000"/>
              </a:lnSpc>
              <a:buFont typeface="Arial" pitchFamily="34" charset="0"/>
              <a:buChar char="•"/>
            </a:pPr>
            <a:r>
              <a:rPr lang="zh-CN" altLang="en-US" b="0" dirty="0">
                <a:solidFill>
                  <a:schemeClr val="tx1"/>
                </a:solidFill>
                <a:latin typeface="+mn-lt"/>
                <a:ea typeface="华文细黑" pitchFamily="2" charset="-122"/>
              </a:rPr>
              <a:t>识别各环节的最大交付能力</a:t>
            </a:r>
          </a:p>
        </p:txBody>
      </p:sp>
      <p:sp>
        <p:nvSpPr>
          <p:cNvPr id="114" name="矩形 113"/>
          <p:cNvSpPr/>
          <p:nvPr/>
        </p:nvSpPr>
        <p:spPr bwMode="auto">
          <a:xfrm>
            <a:off x="3639632" y="4001626"/>
            <a:ext cx="2151082" cy="1456652"/>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16" tIns="45708" rIns="91416" bIns="45708" numCol="1" rtlCol="0" anchor="t" anchorCtr="0" compatLnSpc="1">
            <a:prstTxWarp prst="textNoShape">
              <a:avLst/>
            </a:prstTxWarp>
          </a:bodyPr>
          <a:lstStyle/>
          <a:p>
            <a:pPr>
              <a:lnSpc>
                <a:spcPct val="120000"/>
              </a:lnSpc>
            </a:pPr>
            <a:r>
              <a:rPr lang="zh-CN" altLang="en-US" dirty="0">
                <a:solidFill>
                  <a:srgbClr val="C00000"/>
                </a:solidFill>
                <a:latin typeface="+mn-lt"/>
                <a:ea typeface="华文细黑" pitchFamily="2" charset="-122"/>
              </a:rPr>
              <a:t>识别并消除瓶颈与等待</a:t>
            </a:r>
            <a:r>
              <a:rPr lang="zh-CN" altLang="en-US" dirty="0">
                <a:latin typeface="+mn-lt"/>
                <a:ea typeface="华文细黑" pitchFamily="2" charset="-122"/>
              </a:rPr>
              <a:t>，可视化所有的流转，管理流动，识别“瓶颈”。</a:t>
            </a:r>
            <a:endParaRPr lang="en-US" altLang="zh-CN" dirty="0">
              <a:latin typeface="+mn-lt"/>
              <a:ea typeface="华文细黑" pitchFamily="2" charset="-122"/>
            </a:endParaRPr>
          </a:p>
          <a:p>
            <a:pPr>
              <a:lnSpc>
                <a:spcPct val="120000"/>
              </a:lnSpc>
              <a:buFont typeface="Arial" pitchFamily="34" charset="0"/>
              <a:buChar char="•"/>
            </a:pPr>
            <a:r>
              <a:rPr lang="zh-CN" altLang="en-US" b="0" dirty="0">
                <a:solidFill>
                  <a:schemeClr val="tx1"/>
                </a:solidFill>
                <a:latin typeface="+mn-lt"/>
                <a:ea typeface="华文细黑" pitchFamily="2" charset="-122"/>
              </a:rPr>
              <a:t>堆积的设计任务</a:t>
            </a:r>
            <a:endParaRPr lang="en-US" altLang="zh-CN" b="0" dirty="0">
              <a:solidFill>
                <a:schemeClr val="tx1"/>
              </a:solidFill>
              <a:latin typeface="+mn-lt"/>
              <a:ea typeface="华文细黑" pitchFamily="2" charset="-122"/>
            </a:endParaRPr>
          </a:p>
          <a:p>
            <a:pPr>
              <a:lnSpc>
                <a:spcPct val="120000"/>
              </a:lnSpc>
              <a:buFont typeface="Arial" pitchFamily="34" charset="0"/>
              <a:buChar char="•"/>
            </a:pPr>
            <a:r>
              <a:rPr lang="zh-CN" altLang="en-US" dirty="0">
                <a:latin typeface="+mn-lt"/>
                <a:ea typeface="华文细黑" pitchFamily="2" charset="-122"/>
              </a:rPr>
              <a:t>开发完成但未测试</a:t>
            </a:r>
            <a:endParaRPr lang="en-US" altLang="zh-CN" dirty="0">
              <a:latin typeface="+mn-lt"/>
              <a:ea typeface="华文细黑" pitchFamily="2" charset="-122"/>
            </a:endParaRPr>
          </a:p>
          <a:p>
            <a:pPr>
              <a:lnSpc>
                <a:spcPct val="120000"/>
              </a:lnSpc>
              <a:buFont typeface="Arial" pitchFamily="34" charset="0"/>
              <a:buChar char="•"/>
            </a:pPr>
            <a:r>
              <a:rPr lang="zh-CN" altLang="en-US" dirty="0">
                <a:latin typeface="+mn-lt"/>
                <a:ea typeface="华文细黑" pitchFamily="2" charset="-122"/>
              </a:rPr>
              <a:t>超长问题单</a:t>
            </a:r>
            <a:r>
              <a:rPr lang="en-US" altLang="zh-CN" dirty="0">
                <a:latin typeface="+mn-lt"/>
                <a:ea typeface="华文细黑" pitchFamily="2" charset="-122"/>
              </a:rPr>
              <a:t>…</a:t>
            </a:r>
            <a:endParaRPr lang="zh-CN" altLang="en-US" b="0" dirty="0">
              <a:solidFill>
                <a:schemeClr val="tx1"/>
              </a:solidFill>
              <a:latin typeface="+mn-lt"/>
              <a:ea typeface="华文细黑" pitchFamily="2" charset="-122"/>
            </a:endParaRPr>
          </a:p>
        </p:txBody>
      </p:sp>
      <p:sp>
        <p:nvSpPr>
          <p:cNvPr id="116" name="矩形 115"/>
          <p:cNvSpPr/>
          <p:nvPr/>
        </p:nvSpPr>
        <p:spPr bwMode="auto">
          <a:xfrm>
            <a:off x="5971602" y="4001625"/>
            <a:ext cx="2056782" cy="1456653"/>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16" tIns="45708" rIns="91416" bIns="45708" numCol="1" rtlCol="0" anchor="t" anchorCtr="0" compatLnSpc="1">
            <a:prstTxWarp prst="textNoShape">
              <a:avLst/>
            </a:prstTxWarp>
          </a:bodyPr>
          <a:lstStyle/>
          <a:p>
            <a:pPr eaLnBrk="0" hangingPunct="0">
              <a:lnSpc>
                <a:spcPct val="120000"/>
              </a:lnSpc>
            </a:pPr>
            <a:r>
              <a:rPr lang="en-US" altLang="zh-CN" dirty="0">
                <a:solidFill>
                  <a:srgbClr val="C00000"/>
                </a:solidFill>
                <a:latin typeface="+mn-lt"/>
                <a:ea typeface="华文细黑" pitchFamily="2" charset="-122"/>
              </a:rPr>
              <a:t>Pull</a:t>
            </a:r>
            <a:r>
              <a:rPr lang="zh-CN" altLang="en-US" dirty="0">
                <a:solidFill>
                  <a:srgbClr val="C00000"/>
                </a:solidFill>
                <a:latin typeface="+mn-lt"/>
                <a:ea typeface="华文细黑" pitchFamily="2" charset="-122"/>
              </a:rPr>
              <a:t>拉式开发管理</a:t>
            </a:r>
            <a:r>
              <a:rPr lang="zh-CN" altLang="en-US" b="0" dirty="0">
                <a:solidFill>
                  <a:schemeClr val="tx1"/>
                </a:solidFill>
                <a:latin typeface="+mn-lt"/>
                <a:ea typeface="华文细黑" pitchFamily="2" charset="-122"/>
              </a:rPr>
              <a:t>：根据下游工作完成情况及时拉动上游环节</a:t>
            </a:r>
            <a:r>
              <a:rPr lang="zh-CN" altLang="en-US" dirty="0">
                <a:latin typeface="+mn-lt"/>
                <a:ea typeface="华文细黑" pitchFamily="2" charset="-122"/>
              </a:rPr>
              <a:t>的交付</a:t>
            </a:r>
            <a:r>
              <a:rPr lang="zh-CN" altLang="en-US" b="0" dirty="0">
                <a:solidFill>
                  <a:schemeClr val="tx1"/>
                </a:solidFill>
                <a:latin typeface="+mn-lt"/>
                <a:ea typeface="华文细黑" pitchFamily="2" charset="-122"/>
              </a:rPr>
              <a:t>，实现业务高效流动。</a:t>
            </a:r>
            <a:endParaRPr lang="en-US" altLang="zh-CN" b="0" dirty="0">
              <a:solidFill>
                <a:schemeClr val="tx1"/>
              </a:solidFill>
              <a:latin typeface="+mn-lt"/>
              <a:ea typeface="华文细黑" pitchFamily="2" charset="-122"/>
            </a:endParaRPr>
          </a:p>
          <a:p>
            <a:pPr eaLnBrk="0" hangingPunct="0">
              <a:lnSpc>
                <a:spcPct val="120000"/>
              </a:lnSpc>
              <a:buFont typeface="Arial" pitchFamily="34" charset="0"/>
              <a:buChar char="•"/>
            </a:pPr>
            <a:r>
              <a:rPr lang="zh-CN" altLang="en-US" dirty="0">
                <a:latin typeface="+mn-lt"/>
                <a:ea typeface="华文细黑" pitchFamily="2" charset="-122"/>
              </a:rPr>
              <a:t>测试任务完成，拉动开发</a:t>
            </a:r>
            <a:endParaRPr lang="en-US" altLang="zh-CN" dirty="0">
              <a:latin typeface="+mn-lt"/>
              <a:ea typeface="华文细黑" pitchFamily="2" charset="-122"/>
            </a:endParaRPr>
          </a:p>
          <a:p>
            <a:pPr eaLnBrk="0" hangingPunct="0">
              <a:lnSpc>
                <a:spcPct val="120000"/>
              </a:lnSpc>
              <a:buFont typeface="Arial" pitchFamily="34" charset="0"/>
              <a:buChar char="•"/>
            </a:pPr>
            <a:r>
              <a:rPr lang="zh-CN" altLang="en-US" b="0" dirty="0">
                <a:latin typeface="+mn-lt"/>
                <a:ea typeface="华文细黑" pitchFamily="2" charset="-122"/>
              </a:rPr>
              <a:t>开发任务完成，拉动设计</a:t>
            </a:r>
          </a:p>
        </p:txBody>
      </p:sp>
      <p:sp>
        <p:nvSpPr>
          <p:cNvPr id="98" name="标题 97"/>
          <p:cNvSpPr>
            <a:spLocks noGrp="1"/>
          </p:cNvSpPr>
          <p:nvPr>
            <p:ph type="title"/>
          </p:nvPr>
        </p:nvSpPr>
        <p:spPr>
          <a:xfrm>
            <a:off x="657022" y="387352"/>
            <a:ext cx="8064250" cy="868363"/>
          </a:xfrm>
        </p:spPr>
        <p:txBody>
          <a:bodyPr/>
          <a:lstStyle/>
          <a:p>
            <a:pPr>
              <a:defRPr/>
            </a:pPr>
            <a:r>
              <a:rPr lang="zh-CN" altLang="en-US" sz="3100" dirty="0">
                <a:cs typeface="Arial" pitchFamily="34" charset="0"/>
              </a:rPr>
              <a:t>关键实践</a:t>
            </a:r>
            <a:r>
              <a:rPr lang="en-US" altLang="zh-CN" sz="3100" dirty="0">
                <a:cs typeface="Arial" pitchFamily="34" charset="0"/>
              </a:rPr>
              <a:t>(3)</a:t>
            </a:r>
            <a:r>
              <a:rPr lang="zh-CN" altLang="en-US" sz="3100" dirty="0">
                <a:cs typeface="Arial" pitchFamily="34" charset="0"/>
              </a:rPr>
              <a:t>：看板管理展现价值流，通过拉动式管理，消除瓶颈与等待，提升交付吞吐量</a:t>
            </a:r>
          </a:p>
        </p:txBody>
      </p:sp>
    </p:spTree>
    <p:extLst>
      <p:ext uri="{BB962C8B-B14F-4D97-AF65-F5344CB8AC3E}">
        <p14:creationId xmlns:p14="http://schemas.microsoft.com/office/powerpoint/2010/main" val="2831012895"/>
      </p:ext>
    </p:extLst>
  </p:cSld>
  <p:clrMapOvr>
    <a:masterClrMapping/>
  </p:clrMapOvr>
  <p:transition advClick="0" advTm="8000"/>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18" name="Rectangular Callout 146"/>
          <p:cNvSpPr/>
          <p:nvPr/>
        </p:nvSpPr>
        <p:spPr bwMode="auto">
          <a:xfrm>
            <a:off x="4968914" y="4999463"/>
            <a:ext cx="1836386" cy="898689"/>
          </a:xfrm>
          <a:prstGeom prst="wedgeRectCallout">
            <a:avLst>
              <a:gd name="adj1" fmla="val -101095"/>
              <a:gd name="adj2" fmla="val -129349"/>
            </a:avLst>
          </a:prstGeom>
          <a:solidFill>
            <a:schemeClr val="accent6">
              <a:lumMod val="40000"/>
              <a:lumOff val="60000"/>
              <a:alpha val="90000"/>
            </a:schemeClr>
          </a:solidFill>
          <a:ln w="9525">
            <a:noFill/>
            <a:miter lim="800000"/>
            <a:headEnd/>
            <a:tailEnd/>
          </a:ln>
        </p:spPr>
        <p:txBody>
          <a:bodyPr wrap="square" lIns="108000" tIns="72000" rIns="108000" bIns="72000">
            <a:spAutoFit/>
          </a:bodyPr>
          <a:lstStyle/>
          <a:p>
            <a:pPr marL="342800" indent="-342800">
              <a:lnSpc>
                <a:spcPct val="85000"/>
              </a:lnSpc>
              <a:spcBef>
                <a:spcPct val="20000"/>
              </a:spcBef>
              <a:buClr>
                <a:srgbClr val="FF3300"/>
              </a:buClr>
              <a:buSzPct val="60000"/>
            </a:pPr>
            <a:r>
              <a:rPr lang="en-US" altLang="zh-CN" sz="1100" b="0" dirty="0">
                <a:latin typeface="+mn-lt"/>
                <a:ea typeface="+mn-ea"/>
              </a:rPr>
              <a:t>3</a:t>
            </a:r>
            <a:r>
              <a:rPr lang="zh-CN" altLang="en-US" sz="1100" b="0" dirty="0">
                <a:latin typeface="+mn-lt"/>
                <a:ea typeface="+mn-ea"/>
              </a:rPr>
              <a:t>、</a:t>
            </a:r>
            <a:r>
              <a:rPr lang="en-US" altLang="zh-CN" sz="1100" b="0" dirty="0">
                <a:latin typeface="+mn-lt"/>
                <a:ea typeface="+mn-ea"/>
              </a:rPr>
              <a:t>PULL</a:t>
            </a:r>
            <a:r>
              <a:rPr lang="zh-CN" altLang="en-US" sz="1100" b="0" dirty="0">
                <a:latin typeface="+mn-lt"/>
                <a:ea typeface="+mn-ea"/>
              </a:rPr>
              <a:t>机制</a:t>
            </a:r>
            <a:r>
              <a:rPr lang="en-US" sz="1100" b="0" dirty="0">
                <a:latin typeface="+mn-lt"/>
                <a:ea typeface="+mn-ea"/>
              </a:rPr>
              <a:t>:</a:t>
            </a:r>
          </a:p>
          <a:p>
            <a:pPr>
              <a:lnSpc>
                <a:spcPct val="85000"/>
              </a:lnSpc>
              <a:spcBef>
                <a:spcPct val="20000"/>
              </a:spcBef>
              <a:buClr>
                <a:srgbClr val="FF3300"/>
              </a:buClr>
              <a:buSzPct val="60000"/>
            </a:pPr>
            <a:r>
              <a:rPr lang="zh-CN" altLang="en-US" sz="1100" b="0" dirty="0">
                <a:latin typeface="+mn-lt"/>
                <a:ea typeface="+mn-ea"/>
              </a:rPr>
              <a:t>根据研发环节的处理能力，从</a:t>
            </a:r>
            <a:r>
              <a:rPr lang="en-US" altLang="zh-CN" sz="1100" b="0" dirty="0">
                <a:latin typeface="+mn-lt"/>
                <a:ea typeface="+mn-ea"/>
              </a:rPr>
              <a:t>Backlog</a:t>
            </a:r>
            <a:r>
              <a:rPr lang="zh-CN" altLang="en-US" sz="1100" b="0" dirty="0">
                <a:latin typeface="+mn-lt"/>
                <a:ea typeface="+mn-ea"/>
              </a:rPr>
              <a:t>中按照类别和优先级</a:t>
            </a:r>
            <a:r>
              <a:rPr lang="en-US" altLang="zh-CN" sz="1100" b="0" dirty="0">
                <a:latin typeface="+mn-lt"/>
                <a:ea typeface="+mn-ea"/>
              </a:rPr>
              <a:t>PULL</a:t>
            </a:r>
            <a:r>
              <a:rPr lang="zh-CN" altLang="en-US" sz="1100" b="0" dirty="0">
                <a:latin typeface="+mn-lt"/>
                <a:ea typeface="+mn-ea"/>
              </a:rPr>
              <a:t>需求（而不是传统的</a:t>
            </a:r>
            <a:r>
              <a:rPr lang="en-US" altLang="zh-CN" sz="1100" b="0" dirty="0">
                <a:latin typeface="+mn-lt"/>
                <a:ea typeface="+mn-ea"/>
              </a:rPr>
              <a:t>PUSH</a:t>
            </a:r>
            <a:r>
              <a:rPr lang="zh-CN" altLang="en-US" sz="1100" b="0" dirty="0">
                <a:latin typeface="+mn-lt"/>
                <a:ea typeface="+mn-ea"/>
              </a:rPr>
              <a:t>）</a:t>
            </a:r>
            <a:endParaRPr lang="en-US" sz="1100" b="0" dirty="0">
              <a:latin typeface="+mn-lt"/>
              <a:ea typeface="+mn-ea"/>
            </a:endParaRPr>
          </a:p>
        </p:txBody>
      </p:sp>
      <p:sp>
        <p:nvSpPr>
          <p:cNvPr id="320" name="圆角矩形 319"/>
          <p:cNvSpPr/>
          <p:nvPr/>
        </p:nvSpPr>
        <p:spPr bwMode="auto">
          <a:xfrm>
            <a:off x="2004520" y="2713130"/>
            <a:ext cx="738300" cy="2683898"/>
          </a:xfrm>
          <a:prstGeom prst="roundRect">
            <a:avLst/>
          </a:prstGeom>
          <a:noFill/>
          <a:ln w="22225">
            <a:solidFill>
              <a:schemeClr val="tx2"/>
            </a:solidFill>
            <a:prstDash val="dash"/>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6" tIns="45708" rIns="91416" bIns="45708" numCol="1" rtlCol="0" anchor="t" anchorCtr="0" compatLnSpc="1">
            <a:prstTxWarp prst="textNoShape">
              <a:avLst/>
            </a:prstTxWarp>
          </a:bodyPr>
          <a:lstStyle/>
          <a:p>
            <a:pPr defTabSz="914134">
              <a:buClr>
                <a:srgbClr val="CC9900"/>
              </a:buClr>
              <a:buFont typeface="Wingdings" pitchFamily="2" charset="2"/>
              <a:buChar char="n"/>
            </a:pPr>
            <a:endParaRPr lang="zh-CN" altLang="en-US" sz="1800" b="0">
              <a:solidFill>
                <a:schemeClr val="tx2"/>
              </a:solidFill>
              <a:latin typeface="+mn-lt"/>
              <a:ea typeface="+mn-ea"/>
            </a:endParaRPr>
          </a:p>
        </p:txBody>
      </p:sp>
      <p:sp>
        <p:nvSpPr>
          <p:cNvPr id="303" name="Rectangular Callout 147"/>
          <p:cNvSpPr/>
          <p:nvPr/>
        </p:nvSpPr>
        <p:spPr bwMode="auto">
          <a:xfrm>
            <a:off x="2225028" y="1573050"/>
            <a:ext cx="2352293" cy="1008720"/>
          </a:xfrm>
          <a:prstGeom prst="wedgeRectCallout">
            <a:avLst>
              <a:gd name="adj1" fmla="val -81473"/>
              <a:gd name="adj2" fmla="val 76964"/>
            </a:avLst>
          </a:prstGeom>
          <a:solidFill>
            <a:schemeClr val="accent6">
              <a:lumMod val="40000"/>
              <a:lumOff val="60000"/>
              <a:alpha val="90000"/>
            </a:schemeClr>
          </a:solidFill>
          <a:ln w="9525">
            <a:noFill/>
            <a:miter lim="800000"/>
            <a:headEnd/>
            <a:tailEnd/>
          </a:ln>
        </p:spPr>
        <p:txBody>
          <a:bodyPr lIns="108000" tIns="72000" rIns="108000" bIns="72000">
            <a:spAutoFit/>
          </a:bodyPr>
          <a:lstStyle/>
          <a:p>
            <a:pPr>
              <a:lnSpc>
                <a:spcPct val="85000"/>
              </a:lnSpc>
              <a:spcBef>
                <a:spcPct val="20000"/>
              </a:spcBef>
              <a:buClr>
                <a:srgbClr val="FF3300"/>
              </a:buClr>
              <a:buSzPct val="60000"/>
              <a:tabLst>
                <a:tab pos="0" algn="l"/>
              </a:tabLst>
            </a:pPr>
            <a:r>
              <a:rPr lang="en-US" altLang="zh-CN" sz="1100" b="0" dirty="0">
                <a:latin typeface="+mn-lt"/>
                <a:ea typeface="+mn-ea"/>
              </a:rPr>
              <a:t>1</a:t>
            </a:r>
            <a:r>
              <a:rPr lang="zh-CN" altLang="en-US" sz="1100" b="0" dirty="0">
                <a:latin typeface="+mn-lt"/>
                <a:ea typeface="+mn-ea"/>
              </a:rPr>
              <a:t>、工作项分类</a:t>
            </a:r>
            <a:r>
              <a:rPr lang="en-US" sz="1100" b="0" dirty="0">
                <a:latin typeface="+mn-lt"/>
                <a:ea typeface="+mn-ea"/>
              </a:rPr>
              <a:t>Work Item Type</a:t>
            </a:r>
            <a:r>
              <a:rPr lang="zh-CN" altLang="en-US" sz="1100" b="0" dirty="0">
                <a:latin typeface="+mn-lt"/>
                <a:ea typeface="+mn-ea"/>
              </a:rPr>
              <a:t>：通过</a:t>
            </a:r>
            <a:r>
              <a:rPr lang="en-US" altLang="zh-CN" sz="1100" b="0" dirty="0" err="1">
                <a:latin typeface="+mn-lt"/>
                <a:ea typeface="+mn-ea"/>
              </a:rPr>
              <a:t>WorkItem</a:t>
            </a:r>
            <a:r>
              <a:rPr lang="en-US" altLang="zh-CN" sz="1100" b="0" dirty="0">
                <a:latin typeface="+mn-lt"/>
                <a:ea typeface="+mn-ea"/>
              </a:rPr>
              <a:t> </a:t>
            </a:r>
            <a:r>
              <a:rPr lang="zh-CN" altLang="en-US" sz="1100" b="0" dirty="0">
                <a:latin typeface="+mn-lt"/>
                <a:ea typeface="+mn-ea"/>
              </a:rPr>
              <a:t>来分类需求，每类</a:t>
            </a:r>
            <a:r>
              <a:rPr lang="en-US" altLang="zh-CN" sz="1100" b="0" dirty="0" err="1">
                <a:latin typeface="+mn-lt"/>
                <a:ea typeface="+mn-ea"/>
              </a:rPr>
              <a:t>WorkItem</a:t>
            </a:r>
            <a:r>
              <a:rPr lang="zh-CN" altLang="en-US" sz="1100" b="0" dirty="0">
                <a:latin typeface="+mn-lt"/>
                <a:ea typeface="+mn-ea"/>
              </a:rPr>
              <a:t>用不同机制来运作，比如较小的需求属于一类，这类可以设定</a:t>
            </a:r>
            <a:r>
              <a:rPr lang="en-US" altLang="zh-CN" sz="1100" b="0" dirty="0" err="1">
                <a:latin typeface="+mn-lt"/>
                <a:ea typeface="+mn-ea"/>
              </a:rPr>
              <a:t>LeadTime</a:t>
            </a:r>
            <a:r>
              <a:rPr lang="zh-CN" altLang="en-US" sz="1100" b="0" dirty="0">
                <a:latin typeface="+mn-lt"/>
                <a:ea typeface="+mn-ea"/>
              </a:rPr>
              <a:t>是一周，中型需求设定为一个月或者其他时间</a:t>
            </a:r>
            <a:endParaRPr lang="en-US" sz="1100" b="0" dirty="0">
              <a:latin typeface="+mn-lt"/>
              <a:ea typeface="+mn-ea"/>
            </a:endParaRPr>
          </a:p>
        </p:txBody>
      </p:sp>
      <p:sp>
        <p:nvSpPr>
          <p:cNvPr id="34" name="标题 33"/>
          <p:cNvSpPr>
            <a:spLocks noGrp="1"/>
          </p:cNvSpPr>
          <p:nvPr>
            <p:ph type="title"/>
          </p:nvPr>
        </p:nvSpPr>
        <p:spPr>
          <a:xfrm>
            <a:off x="684213" y="387352"/>
            <a:ext cx="7920037" cy="868363"/>
          </a:xfrm>
        </p:spPr>
        <p:txBody>
          <a:bodyPr/>
          <a:lstStyle/>
          <a:p>
            <a:r>
              <a:rPr lang="zh-CN" altLang="en-US" sz="3500" dirty="0"/>
              <a:t>关键实践</a:t>
            </a:r>
            <a:r>
              <a:rPr lang="en-US" altLang="zh-CN" sz="3500" dirty="0"/>
              <a:t>(4)</a:t>
            </a:r>
            <a:r>
              <a:rPr lang="zh-CN" altLang="en-US" sz="3500" dirty="0"/>
              <a:t>：建立输入节奏，实现研发价值聚焦</a:t>
            </a:r>
          </a:p>
        </p:txBody>
      </p:sp>
      <p:sp>
        <p:nvSpPr>
          <p:cNvPr id="31" name="TextBox 30"/>
          <p:cNvSpPr txBox="1"/>
          <p:nvPr/>
        </p:nvSpPr>
        <p:spPr>
          <a:xfrm>
            <a:off x="6984755" y="1556792"/>
            <a:ext cx="1629115" cy="1384995"/>
          </a:xfrm>
          <a:prstGeom prst="rect">
            <a:avLst/>
          </a:prstGeom>
          <a:solidFill>
            <a:schemeClr val="accent1">
              <a:lumMod val="60000"/>
              <a:lumOff val="40000"/>
            </a:schemeClr>
          </a:solidFill>
        </p:spPr>
        <p:txBody>
          <a:bodyPr wrap="square" rtlCol="0">
            <a:spAutoFit/>
          </a:bodyPr>
          <a:lstStyle/>
          <a:p>
            <a:r>
              <a:rPr lang="zh-CN" altLang="en-US" b="0" dirty="0">
                <a:latin typeface="+mn-lt"/>
                <a:ea typeface="+mn-ea"/>
              </a:rPr>
              <a:t>构建</a:t>
            </a:r>
            <a:r>
              <a:rPr lang="zh-CN" altLang="en-US" b="0" dirty="0">
                <a:solidFill>
                  <a:schemeClr val="tx2"/>
                </a:solidFill>
                <a:latin typeface="+mn-lt"/>
                <a:ea typeface="+mn-ea"/>
              </a:rPr>
              <a:t>产品</a:t>
            </a:r>
            <a:r>
              <a:rPr lang="en-US" altLang="zh-CN" b="0" dirty="0">
                <a:solidFill>
                  <a:schemeClr val="tx2"/>
                </a:solidFill>
                <a:latin typeface="+mn-lt"/>
                <a:ea typeface="+mn-ea"/>
              </a:rPr>
              <a:t>Backlog</a:t>
            </a:r>
            <a:r>
              <a:rPr lang="zh-CN" altLang="en-US" b="0" dirty="0">
                <a:solidFill>
                  <a:schemeClr val="tx2"/>
                </a:solidFill>
                <a:latin typeface="+mn-lt"/>
                <a:ea typeface="+mn-ea"/>
              </a:rPr>
              <a:t>队列</a:t>
            </a:r>
            <a:r>
              <a:rPr lang="zh-CN" altLang="en-US" b="0" dirty="0">
                <a:latin typeface="+mn-lt"/>
                <a:ea typeface="+mn-ea"/>
              </a:rPr>
              <a:t>，根据研发能力形成</a:t>
            </a:r>
            <a:r>
              <a:rPr lang="en-US" altLang="zh-CN" b="0" dirty="0">
                <a:solidFill>
                  <a:schemeClr val="tx2"/>
                </a:solidFill>
                <a:latin typeface="+mn-lt"/>
                <a:ea typeface="+mn-ea"/>
              </a:rPr>
              <a:t>WIP</a:t>
            </a:r>
            <a:r>
              <a:rPr lang="zh-CN" altLang="en-US" b="0" dirty="0">
                <a:solidFill>
                  <a:schemeClr val="tx2"/>
                </a:solidFill>
                <a:latin typeface="+mn-lt"/>
                <a:ea typeface="+mn-ea"/>
              </a:rPr>
              <a:t>限额</a:t>
            </a:r>
            <a:r>
              <a:rPr lang="zh-CN" altLang="en-US" b="0" dirty="0">
                <a:latin typeface="+mn-lt"/>
                <a:ea typeface="+mn-ea"/>
              </a:rPr>
              <a:t>和对</a:t>
            </a:r>
            <a:r>
              <a:rPr lang="zh-CN" altLang="en-US" b="0" dirty="0">
                <a:solidFill>
                  <a:schemeClr val="tx2"/>
                </a:solidFill>
                <a:latin typeface="+mn-lt"/>
                <a:ea typeface="+mn-ea"/>
              </a:rPr>
              <a:t>工作项分类</a:t>
            </a:r>
            <a:r>
              <a:rPr lang="zh-CN" altLang="en-US" b="0" dirty="0">
                <a:latin typeface="+mn-lt"/>
                <a:ea typeface="+mn-ea"/>
              </a:rPr>
              <a:t>的</a:t>
            </a:r>
            <a:r>
              <a:rPr lang="en-US" altLang="zh-CN" b="0" dirty="0">
                <a:solidFill>
                  <a:schemeClr val="tx2"/>
                </a:solidFill>
                <a:latin typeface="+mn-lt"/>
                <a:ea typeface="+mn-ea"/>
              </a:rPr>
              <a:t>SLA</a:t>
            </a:r>
            <a:r>
              <a:rPr lang="zh-CN" altLang="en-US" b="0" dirty="0">
                <a:latin typeface="+mn-lt"/>
                <a:ea typeface="+mn-ea"/>
              </a:rPr>
              <a:t>，采用</a:t>
            </a:r>
            <a:r>
              <a:rPr lang="zh-CN" altLang="en-US" b="0" dirty="0">
                <a:solidFill>
                  <a:schemeClr val="tx2"/>
                </a:solidFill>
                <a:latin typeface="+mn-lt"/>
                <a:ea typeface="+mn-ea"/>
              </a:rPr>
              <a:t>拉动机制</a:t>
            </a:r>
            <a:r>
              <a:rPr lang="zh-CN" altLang="en-US" b="0" dirty="0">
                <a:latin typeface="+mn-lt"/>
                <a:ea typeface="+mn-ea"/>
              </a:rPr>
              <a:t>，实现需求有序流动和研发价值聚焦。</a:t>
            </a:r>
          </a:p>
        </p:txBody>
      </p:sp>
      <p:sp>
        <p:nvSpPr>
          <p:cNvPr id="184" name="Text Box 96"/>
          <p:cNvSpPr txBox="1">
            <a:spLocks noChangeArrowheads="1"/>
          </p:cNvSpPr>
          <p:nvPr/>
        </p:nvSpPr>
        <p:spPr bwMode="auto">
          <a:xfrm>
            <a:off x="3487282" y="2866298"/>
            <a:ext cx="871131" cy="249101"/>
          </a:xfrm>
          <a:prstGeom prst="rect">
            <a:avLst/>
          </a:prstGeom>
          <a:noFill/>
          <a:ln w="38100" algn="ctr">
            <a:noFill/>
            <a:miter lim="800000"/>
            <a:headEnd/>
            <a:tailEnd/>
          </a:ln>
          <a:effectLst/>
        </p:spPr>
        <p:txBody>
          <a:bodyPr wrap="none" lIns="82103" tIns="41050" rIns="82103" bIns="41050">
            <a:spAutoFit/>
          </a:bodyPr>
          <a:lstStyle/>
          <a:p>
            <a:pPr algn="ctr" defTabSz="814151">
              <a:lnSpc>
                <a:spcPct val="90000"/>
              </a:lnSpc>
              <a:defRPr/>
            </a:pPr>
            <a:r>
              <a:rPr lang="en-US" b="0" dirty="0">
                <a:effectLst>
                  <a:outerShdw blurRad="38100" dist="38100" dir="2700000" algn="tl">
                    <a:srgbClr val="FFFFFF"/>
                  </a:outerShdw>
                </a:effectLst>
                <a:latin typeface="+mn-lt"/>
                <a:ea typeface="+mn-ea"/>
              </a:rPr>
              <a:t>Developers</a:t>
            </a:r>
          </a:p>
        </p:txBody>
      </p:sp>
      <p:sp>
        <p:nvSpPr>
          <p:cNvPr id="185" name="Text Box 96"/>
          <p:cNvSpPr txBox="1">
            <a:spLocks noChangeArrowheads="1"/>
          </p:cNvSpPr>
          <p:nvPr/>
        </p:nvSpPr>
        <p:spPr bwMode="auto">
          <a:xfrm>
            <a:off x="4731712" y="2880910"/>
            <a:ext cx="600351" cy="249101"/>
          </a:xfrm>
          <a:prstGeom prst="rect">
            <a:avLst/>
          </a:prstGeom>
          <a:noFill/>
          <a:ln w="38100" algn="ctr">
            <a:noFill/>
            <a:miter lim="800000"/>
            <a:headEnd/>
            <a:tailEnd/>
          </a:ln>
          <a:effectLst/>
        </p:spPr>
        <p:txBody>
          <a:bodyPr wrap="none" lIns="82103" tIns="41050" rIns="82103" bIns="41050">
            <a:spAutoFit/>
          </a:bodyPr>
          <a:lstStyle/>
          <a:p>
            <a:pPr algn="ctr" defTabSz="814151">
              <a:lnSpc>
                <a:spcPct val="90000"/>
              </a:lnSpc>
              <a:defRPr/>
            </a:pPr>
            <a:r>
              <a:rPr lang="en-US" b="0" dirty="0">
                <a:effectLst>
                  <a:outerShdw blurRad="38100" dist="38100" dir="2700000" algn="tl">
                    <a:srgbClr val="FFFFFF"/>
                  </a:outerShdw>
                </a:effectLst>
                <a:latin typeface="+mn-lt"/>
                <a:ea typeface="+mn-ea"/>
              </a:rPr>
              <a:t>Testers</a:t>
            </a:r>
          </a:p>
        </p:txBody>
      </p:sp>
      <p:pic>
        <p:nvPicPr>
          <p:cNvPr id="186" name="Picture 3" descr="BD18185_"/>
          <p:cNvPicPr>
            <a:picLocks noChangeAspect="1" noChangeArrowheads="1"/>
          </p:cNvPicPr>
          <p:nvPr/>
        </p:nvPicPr>
        <p:blipFill>
          <a:blip r:embed="rId3" cstate="print"/>
          <a:srcRect/>
          <a:stretch>
            <a:fillRect/>
          </a:stretch>
        </p:blipFill>
        <p:spPr bwMode="auto">
          <a:xfrm>
            <a:off x="5651928" y="3191670"/>
            <a:ext cx="1653701" cy="1004879"/>
          </a:xfrm>
          <a:prstGeom prst="rect">
            <a:avLst/>
          </a:prstGeom>
          <a:noFill/>
          <a:ln w="9525">
            <a:noFill/>
            <a:miter lim="800000"/>
            <a:headEnd/>
            <a:tailEnd/>
          </a:ln>
        </p:spPr>
      </p:pic>
      <p:grpSp>
        <p:nvGrpSpPr>
          <p:cNvPr id="2" name="Group 5"/>
          <p:cNvGrpSpPr>
            <a:grpSpLocks/>
          </p:cNvGrpSpPr>
          <p:nvPr/>
        </p:nvGrpSpPr>
        <p:grpSpPr bwMode="auto">
          <a:xfrm>
            <a:off x="945849" y="3070617"/>
            <a:ext cx="159061" cy="369859"/>
            <a:chOff x="1622" y="2354"/>
            <a:chExt cx="339" cy="798"/>
          </a:xfrm>
        </p:grpSpPr>
        <p:sp>
          <p:nvSpPr>
            <p:cNvPr id="188" name="Line 6"/>
            <p:cNvSpPr>
              <a:spLocks noChangeShapeType="1"/>
            </p:cNvSpPr>
            <p:nvPr/>
          </p:nvSpPr>
          <p:spPr bwMode="auto">
            <a:xfrm>
              <a:off x="1791" y="2595"/>
              <a:ext cx="0" cy="291"/>
            </a:xfrm>
            <a:prstGeom prst="line">
              <a:avLst/>
            </a:prstGeom>
            <a:noFill/>
            <a:ln w="22225">
              <a:solidFill>
                <a:srgbClr val="333333"/>
              </a:solidFill>
              <a:round/>
              <a:headEnd/>
              <a:tailEnd/>
            </a:ln>
          </p:spPr>
          <p:txBody>
            <a:bodyPr lIns="82103" tIns="41050" rIns="82103" bIns="41050"/>
            <a:lstStyle/>
            <a:p>
              <a:endParaRPr lang="en-US">
                <a:solidFill>
                  <a:srgbClr val="FFFFFF"/>
                </a:solidFill>
                <a:latin typeface="+mn-lt"/>
                <a:ea typeface="+mn-ea"/>
              </a:endParaRPr>
            </a:p>
          </p:txBody>
        </p:sp>
        <p:sp>
          <p:nvSpPr>
            <p:cNvPr id="189" name="Line 7"/>
            <p:cNvSpPr>
              <a:spLocks noChangeShapeType="1"/>
            </p:cNvSpPr>
            <p:nvPr/>
          </p:nvSpPr>
          <p:spPr bwMode="auto">
            <a:xfrm flipH="1">
              <a:off x="1622" y="2886"/>
              <a:ext cx="169" cy="266"/>
            </a:xfrm>
            <a:prstGeom prst="line">
              <a:avLst/>
            </a:prstGeom>
            <a:noFill/>
            <a:ln w="22225">
              <a:solidFill>
                <a:srgbClr val="333333"/>
              </a:solidFill>
              <a:round/>
              <a:headEnd/>
              <a:tailEnd/>
            </a:ln>
          </p:spPr>
          <p:txBody>
            <a:bodyPr lIns="82103" tIns="41050" rIns="82103" bIns="41050"/>
            <a:lstStyle/>
            <a:p>
              <a:endParaRPr lang="en-US">
                <a:solidFill>
                  <a:srgbClr val="FFFFFF"/>
                </a:solidFill>
                <a:latin typeface="+mn-lt"/>
                <a:ea typeface="+mn-ea"/>
              </a:endParaRPr>
            </a:p>
          </p:txBody>
        </p:sp>
        <p:sp>
          <p:nvSpPr>
            <p:cNvPr id="190" name="Line 8"/>
            <p:cNvSpPr>
              <a:spLocks noChangeShapeType="1"/>
            </p:cNvSpPr>
            <p:nvPr/>
          </p:nvSpPr>
          <p:spPr bwMode="auto">
            <a:xfrm>
              <a:off x="1791" y="2886"/>
              <a:ext cx="145" cy="266"/>
            </a:xfrm>
            <a:prstGeom prst="line">
              <a:avLst/>
            </a:prstGeom>
            <a:noFill/>
            <a:ln w="22225">
              <a:solidFill>
                <a:srgbClr val="333333"/>
              </a:solidFill>
              <a:round/>
              <a:headEnd/>
              <a:tailEnd/>
            </a:ln>
          </p:spPr>
          <p:txBody>
            <a:bodyPr lIns="82103" tIns="41050" rIns="82103" bIns="41050"/>
            <a:lstStyle/>
            <a:p>
              <a:endParaRPr lang="en-US">
                <a:solidFill>
                  <a:srgbClr val="FFFFFF"/>
                </a:solidFill>
                <a:latin typeface="+mn-lt"/>
                <a:ea typeface="+mn-ea"/>
              </a:endParaRPr>
            </a:p>
          </p:txBody>
        </p:sp>
        <p:sp>
          <p:nvSpPr>
            <p:cNvPr id="191" name="Line 9"/>
            <p:cNvSpPr>
              <a:spLocks noChangeShapeType="1"/>
            </p:cNvSpPr>
            <p:nvPr/>
          </p:nvSpPr>
          <p:spPr bwMode="auto">
            <a:xfrm>
              <a:off x="1791" y="2595"/>
              <a:ext cx="170" cy="170"/>
            </a:xfrm>
            <a:prstGeom prst="line">
              <a:avLst/>
            </a:prstGeom>
            <a:noFill/>
            <a:ln w="22225">
              <a:solidFill>
                <a:srgbClr val="333333"/>
              </a:solidFill>
              <a:round/>
              <a:headEnd/>
              <a:tailEnd/>
            </a:ln>
          </p:spPr>
          <p:txBody>
            <a:bodyPr lIns="82103" tIns="41050" rIns="82103" bIns="41050"/>
            <a:lstStyle/>
            <a:p>
              <a:endParaRPr lang="en-US">
                <a:solidFill>
                  <a:srgbClr val="FFFFFF"/>
                </a:solidFill>
                <a:latin typeface="+mn-lt"/>
                <a:ea typeface="+mn-ea"/>
              </a:endParaRPr>
            </a:p>
          </p:txBody>
        </p:sp>
        <p:sp>
          <p:nvSpPr>
            <p:cNvPr id="192" name="Line 10"/>
            <p:cNvSpPr>
              <a:spLocks noChangeShapeType="1"/>
            </p:cNvSpPr>
            <p:nvPr/>
          </p:nvSpPr>
          <p:spPr bwMode="auto">
            <a:xfrm flipH="1">
              <a:off x="1622" y="2595"/>
              <a:ext cx="169" cy="170"/>
            </a:xfrm>
            <a:prstGeom prst="line">
              <a:avLst/>
            </a:prstGeom>
            <a:noFill/>
            <a:ln w="22225">
              <a:solidFill>
                <a:srgbClr val="333333"/>
              </a:solidFill>
              <a:round/>
              <a:headEnd/>
              <a:tailEnd/>
            </a:ln>
          </p:spPr>
          <p:txBody>
            <a:bodyPr lIns="82103" tIns="41050" rIns="82103" bIns="41050"/>
            <a:lstStyle/>
            <a:p>
              <a:endParaRPr lang="en-US">
                <a:solidFill>
                  <a:srgbClr val="FFFFFF"/>
                </a:solidFill>
                <a:latin typeface="+mn-lt"/>
                <a:ea typeface="+mn-ea"/>
              </a:endParaRPr>
            </a:p>
          </p:txBody>
        </p:sp>
        <p:sp>
          <p:nvSpPr>
            <p:cNvPr id="193" name="Oval 11"/>
            <p:cNvSpPr>
              <a:spLocks noChangeArrowheads="1"/>
            </p:cNvSpPr>
            <p:nvPr/>
          </p:nvSpPr>
          <p:spPr bwMode="auto">
            <a:xfrm>
              <a:off x="1670" y="2354"/>
              <a:ext cx="242" cy="241"/>
            </a:xfrm>
            <a:prstGeom prst="ellipse">
              <a:avLst/>
            </a:prstGeom>
            <a:noFill/>
            <a:ln w="22225" algn="ctr">
              <a:solidFill>
                <a:srgbClr val="333333"/>
              </a:solidFill>
              <a:round/>
              <a:headEnd/>
              <a:tailEnd/>
            </a:ln>
          </p:spPr>
          <p:txBody>
            <a:bodyPr wrap="none" lIns="82103" tIns="41050" rIns="82103" bIns="41050" anchor="ctr"/>
            <a:lstStyle/>
            <a:p>
              <a:endParaRPr lang="en-US">
                <a:solidFill>
                  <a:srgbClr val="FFFFFF"/>
                </a:solidFill>
                <a:latin typeface="+mn-lt"/>
                <a:ea typeface="+mn-ea"/>
              </a:endParaRPr>
            </a:p>
          </p:txBody>
        </p:sp>
      </p:grpSp>
      <p:grpSp>
        <p:nvGrpSpPr>
          <p:cNvPr id="3" name="Group 12"/>
          <p:cNvGrpSpPr>
            <a:grpSpLocks/>
          </p:cNvGrpSpPr>
          <p:nvPr/>
        </p:nvGrpSpPr>
        <p:grpSpPr bwMode="auto">
          <a:xfrm>
            <a:off x="945849" y="3520358"/>
            <a:ext cx="159061" cy="369859"/>
            <a:chOff x="1622" y="2354"/>
            <a:chExt cx="339" cy="798"/>
          </a:xfrm>
        </p:grpSpPr>
        <p:sp>
          <p:nvSpPr>
            <p:cNvPr id="195" name="Line 13"/>
            <p:cNvSpPr>
              <a:spLocks noChangeShapeType="1"/>
            </p:cNvSpPr>
            <p:nvPr/>
          </p:nvSpPr>
          <p:spPr bwMode="auto">
            <a:xfrm>
              <a:off x="1791" y="2595"/>
              <a:ext cx="0" cy="291"/>
            </a:xfrm>
            <a:prstGeom prst="line">
              <a:avLst/>
            </a:prstGeom>
            <a:noFill/>
            <a:ln w="22225">
              <a:solidFill>
                <a:srgbClr val="333333"/>
              </a:solidFill>
              <a:round/>
              <a:headEnd/>
              <a:tailEnd/>
            </a:ln>
          </p:spPr>
          <p:txBody>
            <a:bodyPr lIns="82103" tIns="41050" rIns="82103" bIns="41050"/>
            <a:lstStyle/>
            <a:p>
              <a:endParaRPr lang="en-US">
                <a:solidFill>
                  <a:srgbClr val="FFFFFF"/>
                </a:solidFill>
                <a:latin typeface="+mn-lt"/>
                <a:ea typeface="+mn-ea"/>
              </a:endParaRPr>
            </a:p>
          </p:txBody>
        </p:sp>
        <p:sp>
          <p:nvSpPr>
            <p:cNvPr id="196" name="Line 14"/>
            <p:cNvSpPr>
              <a:spLocks noChangeShapeType="1"/>
            </p:cNvSpPr>
            <p:nvPr/>
          </p:nvSpPr>
          <p:spPr bwMode="auto">
            <a:xfrm flipH="1">
              <a:off x="1622" y="2886"/>
              <a:ext cx="169" cy="266"/>
            </a:xfrm>
            <a:prstGeom prst="line">
              <a:avLst/>
            </a:prstGeom>
            <a:noFill/>
            <a:ln w="22225">
              <a:solidFill>
                <a:srgbClr val="333333"/>
              </a:solidFill>
              <a:round/>
              <a:headEnd/>
              <a:tailEnd/>
            </a:ln>
          </p:spPr>
          <p:txBody>
            <a:bodyPr lIns="82103" tIns="41050" rIns="82103" bIns="41050"/>
            <a:lstStyle/>
            <a:p>
              <a:endParaRPr lang="en-US">
                <a:solidFill>
                  <a:srgbClr val="FFFFFF"/>
                </a:solidFill>
                <a:latin typeface="+mn-lt"/>
                <a:ea typeface="+mn-ea"/>
              </a:endParaRPr>
            </a:p>
          </p:txBody>
        </p:sp>
        <p:sp>
          <p:nvSpPr>
            <p:cNvPr id="197" name="Line 15"/>
            <p:cNvSpPr>
              <a:spLocks noChangeShapeType="1"/>
            </p:cNvSpPr>
            <p:nvPr/>
          </p:nvSpPr>
          <p:spPr bwMode="auto">
            <a:xfrm>
              <a:off x="1791" y="2886"/>
              <a:ext cx="145" cy="266"/>
            </a:xfrm>
            <a:prstGeom prst="line">
              <a:avLst/>
            </a:prstGeom>
            <a:noFill/>
            <a:ln w="22225">
              <a:solidFill>
                <a:srgbClr val="333333"/>
              </a:solidFill>
              <a:round/>
              <a:headEnd/>
              <a:tailEnd/>
            </a:ln>
          </p:spPr>
          <p:txBody>
            <a:bodyPr lIns="82103" tIns="41050" rIns="82103" bIns="41050"/>
            <a:lstStyle/>
            <a:p>
              <a:endParaRPr lang="en-US">
                <a:solidFill>
                  <a:srgbClr val="FFFFFF"/>
                </a:solidFill>
                <a:latin typeface="+mn-lt"/>
                <a:ea typeface="+mn-ea"/>
              </a:endParaRPr>
            </a:p>
          </p:txBody>
        </p:sp>
        <p:sp>
          <p:nvSpPr>
            <p:cNvPr id="198" name="Line 16"/>
            <p:cNvSpPr>
              <a:spLocks noChangeShapeType="1"/>
            </p:cNvSpPr>
            <p:nvPr/>
          </p:nvSpPr>
          <p:spPr bwMode="auto">
            <a:xfrm>
              <a:off x="1791" y="2595"/>
              <a:ext cx="170" cy="170"/>
            </a:xfrm>
            <a:prstGeom prst="line">
              <a:avLst/>
            </a:prstGeom>
            <a:noFill/>
            <a:ln w="22225">
              <a:solidFill>
                <a:srgbClr val="333333"/>
              </a:solidFill>
              <a:round/>
              <a:headEnd/>
              <a:tailEnd/>
            </a:ln>
          </p:spPr>
          <p:txBody>
            <a:bodyPr lIns="82103" tIns="41050" rIns="82103" bIns="41050"/>
            <a:lstStyle/>
            <a:p>
              <a:endParaRPr lang="en-US">
                <a:solidFill>
                  <a:srgbClr val="FFFFFF"/>
                </a:solidFill>
                <a:latin typeface="+mn-lt"/>
                <a:ea typeface="+mn-ea"/>
              </a:endParaRPr>
            </a:p>
          </p:txBody>
        </p:sp>
        <p:sp>
          <p:nvSpPr>
            <p:cNvPr id="199" name="Line 17"/>
            <p:cNvSpPr>
              <a:spLocks noChangeShapeType="1"/>
            </p:cNvSpPr>
            <p:nvPr/>
          </p:nvSpPr>
          <p:spPr bwMode="auto">
            <a:xfrm flipH="1">
              <a:off x="1622" y="2595"/>
              <a:ext cx="169" cy="170"/>
            </a:xfrm>
            <a:prstGeom prst="line">
              <a:avLst/>
            </a:prstGeom>
            <a:noFill/>
            <a:ln w="22225">
              <a:solidFill>
                <a:srgbClr val="333333"/>
              </a:solidFill>
              <a:round/>
              <a:headEnd/>
              <a:tailEnd/>
            </a:ln>
          </p:spPr>
          <p:txBody>
            <a:bodyPr lIns="82103" tIns="41050" rIns="82103" bIns="41050"/>
            <a:lstStyle/>
            <a:p>
              <a:endParaRPr lang="en-US">
                <a:solidFill>
                  <a:srgbClr val="FFFFFF"/>
                </a:solidFill>
                <a:latin typeface="+mn-lt"/>
                <a:ea typeface="+mn-ea"/>
              </a:endParaRPr>
            </a:p>
          </p:txBody>
        </p:sp>
        <p:sp>
          <p:nvSpPr>
            <p:cNvPr id="200" name="Oval 18"/>
            <p:cNvSpPr>
              <a:spLocks noChangeArrowheads="1"/>
            </p:cNvSpPr>
            <p:nvPr/>
          </p:nvSpPr>
          <p:spPr bwMode="auto">
            <a:xfrm>
              <a:off x="1670" y="2354"/>
              <a:ext cx="242" cy="241"/>
            </a:xfrm>
            <a:prstGeom prst="ellipse">
              <a:avLst/>
            </a:prstGeom>
            <a:noFill/>
            <a:ln w="22225" algn="ctr">
              <a:solidFill>
                <a:srgbClr val="333333"/>
              </a:solidFill>
              <a:round/>
              <a:headEnd/>
              <a:tailEnd/>
            </a:ln>
          </p:spPr>
          <p:txBody>
            <a:bodyPr wrap="none" lIns="82103" tIns="41050" rIns="82103" bIns="41050" anchor="ctr"/>
            <a:lstStyle/>
            <a:p>
              <a:endParaRPr lang="en-US">
                <a:solidFill>
                  <a:srgbClr val="FFFFFF"/>
                </a:solidFill>
                <a:latin typeface="+mn-lt"/>
                <a:ea typeface="+mn-ea"/>
              </a:endParaRPr>
            </a:p>
          </p:txBody>
        </p:sp>
      </p:grpSp>
      <p:grpSp>
        <p:nvGrpSpPr>
          <p:cNvPr id="4" name="Group 19"/>
          <p:cNvGrpSpPr>
            <a:grpSpLocks/>
          </p:cNvGrpSpPr>
          <p:nvPr/>
        </p:nvGrpSpPr>
        <p:grpSpPr bwMode="auto">
          <a:xfrm>
            <a:off x="945849" y="3996360"/>
            <a:ext cx="159061" cy="369859"/>
            <a:chOff x="1622" y="2354"/>
            <a:chExt cx="339" cy="798"/>
          </a:xfrm>
        </p:grpSpPr>
        <p:sp>
          <p:nvSpPr>
            <p:cNvPr id="202" name="Line 20"/>
            <p:cNvSpPr>
              <a:spLocks noChangeShapeType="1"/>
            </p:cNvSpPr>
            <p:nvPr/>
          </p:nvSpPr>
          <p:spPr bwMode="auto">
            <a:xfrm>
              <a:off x="1791" y="2595"/>
              <a:ext cx="0" cy="291"/>
            </a:xfrm>
            <a:prstGeom prst="line">
              <a:avLst/>
            </a:prstGeom>
            <a:noFill/>
            <a:ln w="22225">
              <a:solidFill>
                <a:srgbClr val="333333"/>
              </a:solidFill>
              <a:round/>
              <a:headEnd/>
              <a:tailEnd/>
            </a:ln>
          </p:spPr>
          <p:txBody>
            <a:bodyPr lIns="82103" tIns="41050" rIns="82103" bIns="41050"/>
            <a:lstStyle/>
            <a:p>
              <a:endParaRPr lang="en-US">
                <a:solidFill>
                  <a:srgbClr val="FFFFFF"/>
                </a:solidFill>
                <a:latin typeface="+mn-lt"/>
                <a:ea typeface="+mn-ea"/>
              </a:endParaRPr>
            </a:p>
          </p:txBody>
        </p:sp>
        <p:sp>
          <p:nvSpPr>
            <p:cNvPr id="203" name="Line 21"/>
            <p:cNvSpPr>
              <a:spLocks noChangeShapeType="1"/>
            </p:cNvSpPr>
            <p:nvPr/>
          </p:nvSpPr>
          <p:spPr bwMode="auto">
            <a:xfrm flipH="1">
              <a:off x="1622" y="2886"/>
              <a:ext cx="169" cy="266"/>
            </a:xfrm>
            <a:prstGeom prst="line">
              <a:avLst/>
            </a:prstGeom>
            <a:noFill/>
            <a:ln w="22225">
              <a:solidFill>
                <a:srgbClr val="333333"/>
              </a:solidFill>
              <a:round/>
              <a:headEnd/>
              <a:tailEnd/>
            </a:ln>
          </p:spPr>
          <p:txBody>
            <a:bodyPr lIns="82103" tIns="41050" rIns="82103" bIns="41050"/>
            <a:lstStyle/>
            <a:p>
              <a:endParaRPr lang="en-US">
                <a:solidFill>
                  <a:srgbClr val="FFFFFF"/>
                </a:solidFill>
                <a:latin typeface="+mn-lt"/>
                <a:ea typeface="+mn-ea"/>
              </a:endParaRPr>
            </a:p>
          </p:txBody>
        </p:sp>
        <p:sp>
          <p:nvSpPr>
            <p:cNvPr id="204" name="Line 22"/>
            <p:cNvSpPr>
              <a:spLocks noChangeShapeType="1"/>
            </p:cNvSpPr>
            <p:nvPr/>
          </p:nvSpPr>
          <p:spPr bwMode="auto">
            <a:xfrm>
              <a:off x="1791" y="2886"/>
              <a:ext cx="145" cy="266"/>
            </a:xfrm>
            <a:prstGeom prst="line">
              <a:avLst/>
            </a:prstGeom>
            <a:noFill/>
            <a:ln w="22225">
              <a:solidFill>
                <a:srgbClr val="333333"/>
              </a:solidFill>
              <a:round/>
              <a:headEnd/>
              <a:tailEnd/>
            </a:ln>
          </p:spPr>
          <p:txBody>
            <a:bodyPr lIns="82103" tIns="41050" rIns="82103" bIns="41050"/>
            <a:lstStyle/>
            <a:p>
              <a:endParaRPr lang="en-US">
                <a:solidFill>
                  <a:srgbClr val="FFFFFF"/>
                </a:solidFill>
                <a:latin typeface="+mn-lt"/>
                <a:ea typeface="+mn-ea"/>
              </a:endParaRPr>
            </a:p>
          </p:txBody>
        </p:sp>
        <p:sp>
          <p:nvSpPr>
            <p:cNvPr id="205" name="Line 23"/>
            <p:cNvSpPr>
              <a:spLocks noChangeShapeType="1"/>
            </p:cNvSpPr>
            <p:nvPr/>
          </p:nvSpPr>
          <p:spPr bwMode="auto">
            <a:xfrm>
              <a:off x="1791" y="2595"/>
              <a:ext cx="170" cy="170"/>
            </a:xfrm>
            <a:prstGeom prst="line">
              <a:avLst/>
            </a:prstGeom>
            <a:noFill/>
            <a:ln w="22225">
              <a:solidFill>
                <a:srgbClr val="333333"/>
              </a:solidFill>
              <a:round/>
              <a:headEnd/>
              <a:tailEnd/>
            </a:ln>
          </p:spPr>
          <p:txBody>
            <a:bodyPr lIns="82103" tIns="41050" rIns="82103" bIns="41050"/>
            <a:lstStyle/>
            <a:p>
              <a:endParaRPr lang="en-US">
                <a:solidFill>
                  <a:srgbClr val="FFFFFF"/>
                </a:solidFill>
                <a:latin typeface="+mn-lt"/>
                <a:ea typeface="+mn-ea"/>
              </a:endParaRPr>
            </a:p>
          </p:txBody>
        </p:sp>
        <p:sp>
          <p:nvSpPr>
            <p:cNvPr id="206" name="Line 24"/>
            <p:cNvSpPr>
              <a:spLocks noChangeShapeType="1"/>
            </p:cNvSpPr>
            <p:nvPr/>
          </p:nvSpPr>
          <p:spPr bwMode="auto">
            <a:xfrm flipH="1">
              <a:off x="1622" y="2595"/>
              <a:ext cx="169" cy="170"/>
            </a:xfrm>
            <a:prstGeom prst="line">
              <a:avLst/>
            </a:prstGeom>
            <a:noFill/>
            <a:ln w="22225">
              <a:solidFill>
                <a:srgbClr val="333333"/>
              </a:solidFill>
              <a:round/>
              <a:headEnd/>
              <a:tailEnd/>
            </a:ln>
          </p:spPr>
          <p:txBody>
            <a:bodyPr lIns="82103" tIns="41050" rIns="82103" bIns="41050"/>
            <a:lstStyle/>
            <a:p>
              <a:endParaRPr lang="en-US">
                <a:solidFill>
                  <a:srgbClr val="FFFFFF"/>
                </a:solidFill>
                <a:latin typeface="+mn-lt"/>
                <a:ea typeface="+mn-ea"/>
              </a:endParaRPr>
            </a:p>
          </p:txBody>
        </p:sp>
        <p:sp>
          <p:nvSpPr>
            <p:cNvPr id="207" name="Oval 25"/>
            <p:cNvSpPr>
              <a:spLocks noChangeArrowheads="1"/>
            </p:cNvSpPr>
            <p:nvPr/>
          </p:nvSpPr>
          <p:spPr bwMode="auto">
            <a:xfrm>
              <a:off x="1670" y="2354"/>
              <a:ext cx="242" cy="241"/>
            </a:xfrm>
            <a:prstGeom prst="ellipse">
              <a:avLst/>
            </a:prstGeom>
            <a:noFill/>
            <a:ln w="22225" algn="ctr">
              <a:solidFill>
                <a:srgbClr val="333333"/>
              </a:solidFill>
              <a:round/>
              <a:headEnd/>
              <a:tailEnd/>
            </a:ln>
          </p:spPr>
          <p:txBody>
            <a:bodyPr wrap="none" lIns="82103" tIns="41050" rIns="82103" bIns="41050" anchor="ctr"/>
            <a:lstStyle/>
            <a:p>
              <a:endParaRPr lang="en-US">
                <a:solidFill>
                  <a:srgbClr val="FFFFFF"/>
                </a:solidFill>
                <a:latin typeface="+mn-lt"/>
                <a:ea typeface="+mn-ea"/>
              </a:endParaRPr>
            </a:p>
          </p:txBody>
        </p:sp>
      </p:grpSp>
      <p:grpSp>
        <p:nvGrpSpPr>
          <p:cNvPr id="5" name="Group 26"/>
          <p:cNvGrpSpPr>
            <a:grpSpLocks/>
          </p:cNvGrpSpPr>
          <p:nvPr/>
        </p:nvGrpSpPr>
        <p:grpSpPr bwMode="auto">
          <a:xfrm>
            <a:off x="945849" y="4499720"/>
            <a:ext cx="159061" cy="369859"/>
            <a:chOff x="1622" y="2354"/>
            <a:chExt cx="339" cy="798"/>
          </a:xfrm>
        </p:grpSpPr>
        <p:sp>
          <p:nvSpPr>
            <p:cNvPr id="209" name="Line 27"/>
            <p:cNvSpPr>
              <a:spLocks noChangeShapeType="1"/>
            </p:cNvSpPr>
            <p:nvPr/>
          </p:nvSpPr>
          <p:spPr bwMode="auto">
            <a:xfrm>
              <a:off x="1791" y="2595"/>
              <a:ext cx="0" cy="291"/>
            </a:xfrm>
            <a:prstGeom prst="line">
              <a:avLst/>
            </a:prstGeom>
            <a:noFill/>
            <a:ln w="22225">
              <a:solidFill>
                <a:srgbClr val="333333"/>
              </a:solidFill>
              <a:round/>
              <a:headEnd/>
              <a:tailEnd/>
            </a:ln>
          </p:spPr>
          <p:txBody>
            <a:bodyPr lIns="82103" tIns="41050" rIns="82103" bIns="41050"/>
            <a:lstStyle/>
            <a:p>
              <a:endParaRPr lang="en-US">
                <a:solidFill>
                  <a:srgbClr val="FFFFFF"/>
                </a:solidFill>
                <a:latin typeface="+mn-lt"/>
                <a:ea typeface="+mn-ea"/>
              </a:endParaRPr>
            </a:p>
          </p:txBody>
        </p:sp>
        <p:sp>
          <p:nvSpPr>
            <p:cNvPr id="210" name="Line 28"/>
            <p:cNvSpPr>
              <a:spLocks noChangeShapeType="1"/>
            </p:cNvSpPr>
            <p:nvPr/>
          </p:nvSpPr>
          <p:spPr bwMode="auto">
            <a:xfrm flipH="1">
              <a:off x="1622" y="2886"/>
              <a:ext cx="169" cy="266"/>
            </a:xfrm>
            <a:prstGeom prst="line">
              <a:avLst/>
            </a:prstGeom>
            <a:noFill/>
            <a:ln w="22225">
              <a:solidFill>
                <a:srgbClr val="333333"/>
              </a:solidFill>
              <a:round/>
              <a:headEnd/>
              <a:tailEnd/>
            </a:ln>
          </p:spPr>
          <p:txBody>
            <a:bodyPr lIns="82103" tIns="41050" rIns="82103" bIns="41050"/>
            <a:lstStyle/>
            <a:p>
              <a:endParaRPr lang="en-US">
                <a:solidFill>
                  <a:srgbClr val="FFFFFF"/>
                </a:solidFill>
                <a:latin typeface="+mn-lt"/>
                <a:ea typeface="+mn-ea"/>
              </a:endParaRPr>
            </a:p>
          </p:txBody>
        </p:sp>
        <p:sp>
          <p:nvSpPr>
            <p:cNvPr id="211" name="Line 29"/>
            <p:cNvSpPr>
              <a:spLocks noChangeShapeType="1"/>
            </p:cNvSpPr>
            <p:nvPr/>
          </p:nvSpPr>
          <p:spPr bwMode="auto">
            <a:xfrm>
              <a:off x="1791" y="2886"/>
              <a:ext cx="145" cy="266"/>
            </a:xfrm>
            <a:prstGeom prst="line">
              <a:avLst/>
            </a:prstGeom>
            <a:noFill/>
            <a:ln w="22225">
              <a:solidFill>
                <a:srgbClr val="333333"/>
              </a:solidFill>
              <a:round/>
              <a:headEnd/>
              <a:tailEnd/>
            </a:ln>
          </p:spPr>
          <p:txBody>
            <a:bodyPr lIns="82103" tIns="41050" rIns="82103" bIns="41050"/>
            <a:lstStyle/>
            <a:p>
              <a:endParaRPr lang="en-US">
                <a:solidFill>
                  <a:srgbClr val="FFFFFF"/>
                </a:solidFill>
                <a:latin typeface="+mn-lt"/>
                <a:ea typeface="+mn-ea"/>
              </a:endParaRPr>
            </a:p>
          </p:txBody>
        </p:sp>
        <p:sp>
          <p:nvSpPr>
            <p:cNvPr id="212" name="Line 30"/>
            <p:cNvSpPr>
              <a:spLocks noChangeShapeType="1"/>
            </p:cNvSpPr>
            <p:nvPr/>
          </p:nvSpPr>
          <p:spPr bwMode="auto">
            <a:xfrm>
              <a:off x="1791" y="2595"/>
              <a:ext cx="170" cy="170"/>
            </a:xfrm>
            <a:prstGeom prst="line">
              <a:avLst/>
            </a:prstGeom>
            <a:noFill/>
            <a:ln w="22225">
              <a:solidFill>
                <a:srgbClr val="333333"/>
              </a:solidFill>
              <a:round/>
              <a:headEnd/>
              <a:tailEnd/>
            </a:ln>
          </p:spPr>
          <p:txBody>
            <a:bodyPr lIns="82103" tIns="41050" rIns="82103" bIns="41050"/>
            <a:lstStyle/>
            <a:p>
              <a:endParaRPr lang="en-US">
                <a:solidFill>
                  <a:srgbClr val="FFFFFF"/>
                </a:solidFill>
                <a:latin typeface="+mn-lt"/>
                <a:ea typeface="+mn-ea"/>
              </a:endParaRPr>
            </a:p>
          </p:txBody>
        </p:sp>
        <p:sp>
          <p:nvSpPr>
            <p:cNvPr id="213" name="Line 31"/>
            <p:cNvSpPr>
              <a:spLocks noChangeShapeType="1"/>
            </p:cNvSpPr>
            <p:nvPr/>
          </p:nvSpPr>
          <p:spPr bwMode="auto">
            <a:xfrm flipH="1">
              <a:off x="1622" y="2595"/>
              <a:ext cx="169" cy="170"/>
            </a:xfrm>
            <a:prstGeom prst="line">
              <a:avLst/>
            </a:prstGeom>
            <a:noFill/>
            <a:ln w="22225">
              <a:solidFill>
                <a:srgbClr val="333333"/>
              </a:solidFill>
              <a:round/>
              <a:headEnd/>
              <a:tailEnd/>
            </a:ln>
          </p:spPr>
          <p:txBody>
            <a:bodyPr lIns="82103" tIns="41050" rIns="82103" bIns="41050"/>
            <a:lstStyle/>
            <a:p>
              <a:endParaRPr lang="en-US">
                <a:solidFill>
                  <a:srgbClr val="FFFFFF"/>
                </a:solidFill>
                <a:latin typeface="+mn-lt"/>
                <a:ea typeface="+mn-ea"/>
              </a:endParaRPr>
            </a:p>
          </p:txBody>
        </p:sp>
        <p:sp>
          <p:nvSpPr>
            <p:cNvPr id="214" name="Oval 32"/>
            <p:cNvSpPr>
              <a:spLocks noChangeArrowheads="1"/>
            </p:cNvSpPr>
            <p:nvPr/>
          </p:nvSpPr>
          <p:spPr bwMode="auto">
            <a:xfrm>
              <a:off x="1670" y="2354"/>
              <a:ext cx="242" cy="241"/>
            </a:xfrm>
            <a:prstGeom prst="ellipse">
              <a:avLst/>
            </a:prstGeom>
            <a:noFill/>
            <a:ln w="22225" algn="ctr">
              <a:solidFill>
                <a:srgbClr val="333333"/>
              </a:solidFill>
              <a:round/>
              <a:headEnd/>
              <a:tailEnd/>
            </a:ln>
          </p:spPr>
          <p:txBody>
            <a:bodyPr wrap="none" lIns="82103" tIns="41050" rIns="82103" bIns="41050" anchor="ctr"/>
            <a:lstStyle/>
            <a:p>
              <a:endParaRPr lang="en-US">
                <a:solidFill>
                  <a:srgbClr val="FFFFFF"/>
                </a:solidFill>
                <a:latin typeface="+mn-lt"/>
                <a:ea typeface="+mn-ea"/>
              </a:endParaRPr>
            </a:p>
          </p:txBody>
        </p:sp>
      </p:grpSp>
      <p:grpSp>
        <p:nvGrpSpPr>
          <p:cNvPr id="7" name="Group 33"/>
          <p:cNvGrpSpPr>
            <a:grpSpLocks/>
          </p:cNvGrpSpPr>
          <p:nvPr/>
        </p:nvGrpSpPr>
        <p:grpSpPr bwMode="auto">
          <a:xfrm>
            <a:off x="2275142" y="2466893"/>
            <a:ext cx="159061" cy="369859"/>
            <a:chOff x="1622" y="2354"/>
            <a:chExt cx="339" cy="798"/>
          </a:xfrm>
        </p:grpSpPr>
        <p:sp>
          <p:nvSpPr>
            <p:cNvPr id="216" name="Line 34"/>
            <p:cNvSpPr>
              <a:spLocks noChangeShapeType="1"/>
            </p:cNvSpPr>
            <p:nvPr/>
          </p:nvSpPr>
          <p:spPr bwMode="auto">
            <a:xfrm>
              <a:off x="1791" y="2595"/>
              <a:ext cx="0" cy="291"/>
            </a:xfrm>
            <a:prstGeom prst="line">
              <a:avLst/>
            </a:prstGeom>
            <a:noFill/>
            <a:ln w="22225">
              <a:solidFill>
                <a:srgbClr val="333333"/>
              </a:solidFill>
              <a:round/>
              <a:headEnd/>
              <a:tailEnd/>
            </a:ln>
          </p:spPr>
          <p:txBody>
            <a:bodyPr lIns="82103" tIns="41050" rIns="82103" bIns="41050"/>
            <a:lstStyle/>
            <a:p>
              <a:endParaRPr lang="en-US">
                <a:solidFill>
                  <a:srgbClr val="FFFFFF"/>
                </a:solidFill>
                <a:latin typeface="+mn-lt"/>
                <a:ea typeface="+mn-ea"/>
              </a:endParaRPr>
            </a:p>
          </p:txBody>
        </p:sp>
        <p:sp>
          <p:nvSpPr>
            <p:cNvPr id="217" name="Line 35"/>
            <p:cNvSpPr>
              <a:spLocks noChangeShapeType="1"/>
            </p:cNvSpPr>
            <p:nvPr/>
          </p:nvSpPr>
          <p:spPr bwMode="auto">
            <a:xfrm flipH="1">
              <a:off x="1622" y="2886"/>
              <a:ext cx="169" cy="266"/>
            </a:xfrm>
            <a:prstGeom prst="line">
              <a:avLst/>
            </a:prstGeom>
            <a:noFill/>
            <a:ln w="22225">
              <a:solidFill>
                <a:srgbClr val="333333"/>
              </a:solidFill>
              <a:round/>
              <a:headEnd/>
              <a:tailEnd/>
            </a:ln>
          </p:spPr>
          <p:txBody>
            <a:bodyPr lIns="82103" tIns="41050" rIns="82103" bIns="41050"/>
            <a:lstStyle/>
            <a:p>
              <a:endParaRPr lang="en-US">
                <a:solidFill>
                  <a:srgbClr val="FFFFFF"/>
                </a:solidFill>
                <a:latin typeface="+mn-lt"/>
                <a:ea typeface="+mn-ea"/>
              </a:endParaRPr>
            </a:p>
          </p:txBody>
        </p:sp>
        <p:sp>
          <p:nvSpPr>
            <p:cNvPr id="218" name="Line 36"/>
            <p:cNvSpPr>
              <a:spLocks noChangeShapeType="1"/>
            </p:cNvSpPr>
            <p:nvPr/>
          </p:nvSpPr>
          <p:spPr bwMode="auto">
            <a:xfrm>
              <a:off x="1791" y="2886"/>
              <a:ext cx="145" cy="266"/>
            </a:xfrm>
            <a:prstGeom prst="line">
              <a:avLst/>
            </a:prstGeom>
            <a:noFill/>
            <a:ln w="22225">
              <a:solidFill>
                <a:srgbClr val="333333"/>
              </a:solidFill>
              <a:round/>
              <a:headEnd/>
              <a:tailEnd/>
            </a:ln>
          </p:spPr>
          <p:txBody>
            <a:bodyPr lIns="82103" tIns="41050" rIns="82103" bIns="41050"/>
            <a:lstStyle/>
            <a:p>
              <a:endParaRPr lang="en-US">
                <a:solidFill>
                  <a:srgbClr val="FFFFFF"/>
                </a:solidFill>
                <a:latin typeface="+mn-lt"/>
                <a:ea typeface="+mn-ea"/>
              </a:endParaRPr>
            </a:p>
          </p:txBody>
        </p:sp>
        <p:sp>
          <p:nvSpPr>
            <p:cNvPr id="219" name="Line 37"/>
            <p:cNvSpPr>
              <a:spLocks noChangeShapeType="1"/>
            </p:cNvSpPr>
            <p:nvPr/>
          </p:nvSpPr>
          <p:spPr bwMode="auto">
            <a:xfrm>
              <a:off x="1791" y="2595"/>
              <a:ext cx="170" cy="170"/>
            </a:xfrm>
            <a:prstGeom prst="line">
              <a:avLst/>
            </a:prstGeom>
            <a:noFill/>
            <a:ln w="22225">
              <a:solidFill>
                <a:srgbClr val="333333"/>
              </a:solidFill>
              <a:round/>
              <a:headEnd/>
              <a:tailEnd/>
            </a:ln>
          </p:spPr>
          <p:txBody>
            <a:bodyPr lIns="82103" tIns="41050" rIns="82103" bIns="41050"/>
            <a:lstStyle/>
            <a:p>
              <a:endParaRPr lang="en-US">
                <a:solidFill>
                  <a:srgbClr val="FFFFFF"/>
                </a:solidFill>
                <a:latin typeface="+mn-lt"/>
                <a:ea typeface="+mn-ea"/>
              </a:endParaRPr>
            </a:p>
          </p:txBody>
        </p:sp>
        <p:sp>
          <p:nvSpPr>
            <p:cNvPr id="220" name="Line 38"/>
            <p:cNvSpPr>
              <a:spLocks noChangeShapeType="1"/>
            </p:cNvSpPr>
            <p:nvPr/>
          </p:nvSpPr>
          <p:spPr bwMode="auto">
            <a:xfrm flipH="1">
              <a:off x="1622" y="2595"/>
              <a:ext cx="169" cy="170"/>
            </a:xfrm>
            <a:prstGeom prst="line">
              <a:avLst/>
            </a:prstGeom>
            <a:noFill/>
            <a:ln w="22225">
              <a:solidFill>
                <a:srgbClr val="333333"/>
              </a:solidFill>
              <a:round/>
              <a:headEnd/>
              <a:tailEnd/>
            </a:ln>
          </p:spPr>
          <p:txBody>
            <a:bodyPr lIns="82103" tIns="41050" rIns="82103" bIns="41050"/>
            <a:lstStyle/>
            <a:p>
              <a:endParaRPr lang="en-US">
                <a:solidFill>
                  <a:srgbClr val="FFFFFF"/>
                </a:solidFill>
                <a:latin typeface="+mn-lt"/>
                <a:ea typeface="+mn-ea"/>
              </a:endParaRPr>
            </a:p>
          </p:txBody>
        </p:sp>
        <p:sp>
          <p:nvSpPr>
            <p:cNvPr id="221" name="Oval 39"/>
            <p:cNvSpPr>
              <a:spLocks noChangeArrowheads="1"/>
            </p:cNvSpPr>
            <p:nvPr/>
          </p:nvSpPr>
          <p:spPr bwMode="auto">
            <a:xfrm>
              <a:off x="1670" y="2354"/>
              <a:ext cx="242" cy="241"/>
            </a:xfrm>
            <a:prstGeom prst="ellipse">
              <a:avLst/>
            </a:prstGeom>
            <a:noFill/>
            <a:ln w="22225" algn="ctr">
              <a:solidFill>
                <a:srgbClr val="333333"/>
              </a:solidFill>
              <a:round/>
              <a:headEnd/>
              <a:tailEnd/>
            </a:ln>
          </p:spPr>
          <p:txBody>
            <a:bodyPr wrap="none" lIns="82103" tIns="41050" rIns="82103" bIns="41050" anchor="ctr"/>
            <a:lstStyle/>
            <a:p>
              <a:endParaRPr lang="en-US">
                <a:solidFill>
                  <a:srgbClr val="FFFFFF"/>
                </a:solidFill>
                <a:latin typeface="+mn-lt"/>
                <a:ea typeface="+mn-ea"/>
              </a:endParaRPr>
            </a:p>
          </p:txBody>
        </p:sp>
      </p:grpSp>
      <p:grpSp>
        <p:nvGrpSpPr>
          <p:cNvPr id="8" name="Group 54"/>
          <p:cNvGrpSpPr>
            <a:grpSpLocks/>
          </p:cNvGrpSpPr>
          <p:nvPr/>
        </p:nvGrpSpPr>
        <p:grpSpPr bwMode="auto">
          <a:xfrm>
            <a:off x="3829202" y="3070617"/>
            <a:ext cx="159060" cy="369859"/>
            <a:chOff x="1622" y="2354"/>
            <a:chExt cx="339" cy="798"/>
          </a:xfrm>
        </p:grpSpPr>
        <p:sp>
          <p:nvSpPr>
            <p:cNvPr id="223" name="Line 55"/>
            <p:cNvSpPr>
              <a:spLocks noChangeShapeType="1"/>
            </p:cNvSpPr>
            <p:nvPr/>
          </p:nvSpPr>
          <p:spPr bwMode="auto">
            <a:xfrm>
              <a:off x="1791" y="2595"/>
              <a:ext cx="0" cy="291"/>
            </a:xfrm>
            <a:prstGeom prst="line">
              <a:avLst/>
            </a:prstGeom>
            <a:noFill/>
            <a:ln w="22225">
              <a:solidFill>
                <a:srgbClr val="333333"/>
              </a:solidFill>
              <a:round/>
              <a:headEnd/>
              <a:tailEnd/>
            </a:ln>
          </p:spPr>
          <p:txBody>
            <a:bodyPr lIns="82103" tIns="41050" rIns="82103" bIns="41050"/>
            <a:lstStyle/>
            <a:p>
              <a:endParaRPr lang="en-US">
                <a:solidFill>
                  <a:srgbClr val="FFFFFF"/>
                </a:solidFill>
                <a:latin typeface="+mn-lt"/>
                <a:ea typeface="+mn-ea"/>
              </a:endParaRPr>
            </a:p>
          </p:txBody>
        </p:sp>
        <p:sp>
          <p:nvSpPr>
            <p:cNvPr id="224" name="Line 56"/>
            <p:cNvSpPr>
              <a:spLocks noChangeShapeType="1"/>
            </p:cNvSpPr>
            <p:nvPr/>
          </p:nvSpPr>
          <p:spPr bwMode="auto">
            <a:xfrm flipH="1">
              <a:off x="1622" y="2886"/>
              <a:ext cx="169" cy="266"/>
            </a:xfrm>
            <a:prstGeom prst="line">
              <a:avLst/>
            </a:prstGeom>
            <a:noFill/>
            <a:ln w="22225">
              <a:solidFill>
                <a:srgbClr val="333333"/>
              </a:solidFill>
              <a:round/>
              <a:headEnd/>
              <a:tailEnd/>
            </a:ln>
          </p:spPr>
          <p:txBody>
            <a:bodyPr lIns="82103" tIns="41050" rIns="82103" bIns="41050"/>
            <a:lstStyle/>
            <a:p>
              <a:endParaRPr lang="en-US">
                <a:solidFill>
                  <a:srgbClr val="FFFFFF"/>
                </a:solidFill>
                <a:latin typeface="+mn-lt"/>
                <a:ea typeface="+mn-ea"/>
              </a:endParaRPr>
            </a:p>
          </p:txBody>
        </p:sp>
        <p:sp>
          <p:nvSpPr>
            <p:cNvPr id="225" name="Line 57"/>
            <p:cNvSpPr>
              <a:spLocks noChangeShapeType="1"/>
            </p:cNvSpPr>
            <p:nvPr/>
          </p:nvSpPr>
          <p:spPr bwMode="auto">
            <a:xfrm>
              <a:off x="1791" y="2886"/>
              <a:ext cx="145" cy="266"/>
            </a:xfrm>
            <a:prstGeom prst="line">
              <a:avLst/>
            </a:prstGeom>
            <a:noFill/>
            <a:ln w="22225">
              <a:solidFill>
                <a:srgbClr val="333333"/>
              </a:solidFill>
              <a:round/>
              <a:headEnd/>
              <a:tailEnd/>
            </a:ln>
          </p:spPr>
          <p:txBody>
            <a:bodyPr lIns="82103" tIns="41050" rIns="82103" bIns="41050"/>
            <a:lstStyle/>
            <a:p>
              <a:endParaRPr lang="en-US">
                <a:solidFill>
                  <a:srgbClr val="FFFFFF"/>
                </a:solidFill>
                <a:latin typeface="+mn-lt"/>
                <a:ea typeface="+mn-ea"/>
              </a:endParaRPr>
            </a:p>
          </p:txBody>
        </p:sp>
        <p:sp>
          <p:nvSpPr>
            <p:cNvPr id="226" name="Line 58"/>
            <p:cNvSpPr>
              <a:spLocks noChangeShapeType="1"/>
            </p:cNvSpPr>
            <p:nvPr/>
          </p:nvSpPr>
          <p:spPr bwMode="auto">
            <a:xfrm>
              <a:off x="1791" y="2595"/>
              <a:ext cx="170" cy="170"/>
            </a:xfrm>
            <a:prstGeom prst="line">
              <a:avLst/>
            </a:prstGeom>
            <a:noFill/>
            <a:ln w="22225">
              <a:solidFill>
                <a:srgbClr val="333333"/>
              </a:solidFill>
              <a:round/>
              <a:headEnd/>
              <a:tailEnd/>
            </a:ln>
          </p:spPr>
          <p:txBody>
            <a:bodyPr lIns="82103" tIns="41050" rIns="82103" bIns="41050"/>
            <a:lstStyle/>
            <a:p>
              <a:endParaRPr lang="en-US">
                <a:solidFill>
                  <a:srgbClr val="FFFFFF"/>
                </a:solidFill>
                <a:latin typeface="+mn-lt"/>
                <a:ea typeface="+mn-ea"/>
              </a:endParaRPr>
            </a:p>
          </p:txBody>
        </p:sp>
        <p:sp>
          <p:nvSpPr>
            <p:cNvPr id="227" name="Line 59"/>
            <p:cNvSpPr>
              <a:spLocks noChangeShapeType="1"/>
            </p:cNvSpPr>
            <p:nvPr/>
          </p:nvSpPr>
          <p:spPr bwMode="auto">
            <a:xfrm flipH="1">
              <a:off x="1622" y="2595"/>
              <a:ext cx="169" cy="170"/>
            </a:xfrm>
            <a:prstGeom prst="line">
              <a:avLst/>
            </a:prstGeom>
            <a:noFill/>
            <a:ln w="22225">
              <a:solidFill>
                <a:srgbClr val="333333"/>
              </a:solidFill>
              <a:round/>
              <a:headEnd/>
              <a:tailEnd/>
            </a:ln>
          </p:spPr>
          <p:txBody>
            <a:bodyPr lIns="82103" tIns="41050" rIns="82103" bIns="41050"/>
            <a:lstStyle/>
            <a:p>
              <a:endParaRPr lang="en-US">
                <a:solidFill>
                  <a:srgbClr val="FFFFFF"/>
                </a:solidFill>
                <a:latin typeface="+mn-lt"/>
                <a:ea typeface="+mn-ea"/>
              </a:endParaRPr>
            </a:p>
          </p:txBody>
        </p:sp>
        <p:sp>
          <p:nvSpPr>
            <p:cNvPr id="228" name="Oval 60"/>
            <p:cNvSpPr>
              <a:spLocks noChangeArrowheads="1"/>
            </p:cNvSpPr>
            <p:nvPr/>
          </p:nvSpPr>
          <p:spPr bwMode="auto">
            <a:xfrm>
              <a:off x="1670" y="2354"/>
              <a:ext cx="242" cy="241"/>
            </a:xfrm>
            <a:prstGeom prst="ellipse">
              <a:avLst/>
            </a:prstGeom>
            <a:noFill/>
            <a:ln w="22225" algn="ctr">
              <a:solidFill>
                <a:srgbClr val="333333"/>
              </a:solidFill>
              <a:round/>
              <a:headEnd/>
              <a:tailEnd/>
            </a:ln>
          </p:spPr>
          <p:txBody>
            <a:bodyPr wrap="none" lIns="82103" tIns="41050" rIns="82103" bIns="41050" anchor="ctr"/>
            <a:lstStyle/>
            <a:p>
              <a:endParaRPr lang="en-US">
                <a:solidFill>
                  <a:srgbClr val="FFFFFF"/>
                </a:solidFill>
                <a:latin typeface="+mn-lt"/>
                <a:ea typeface="+mn-ea"/>
              </a:endParaRPr>
            </a:p>
          </p:txBody>
        </p:sp>
      </p:grpSp>
      <p:grpSp>
        <p:nvGrpSpPr>
          <p:cNvPr id="9" name="Group 61"/>
          <p:cNvGrpSpPr>
            <a:grpSpLocks/>
          </p:cNvGrpSpPr>
          <p:nvPr/>
        </p:nvGrpSpPr>
        <p:grpSpPr bwMode="auto">
          <a:xfrm>
            <a:off x="4952592" y="3069523"/>
            <a:ext cx="159061" cy="369859"/>
            <a:chOff x="1622" y="2354"/>
            <a:chExt cx="339" cy="798"/>
          </a:xfrm>
        </p:grpSpPr>
        <p:sp>
          <p:nvSpPr>
            <p:cNvPr id="230" name="Line 62"/>
            <p:cNvSpPr>
              <a:spLocks noChangeShapeType="1"/>
            </p:cNvSpPr>
            <p:nvPr/>
          </p:nvSpPr>
          <p:spPr bwMode="auto">
            <a:xfrm>
              <a:off x="1791" y="2595"/>
              <a:ext cx="0" cy="291"/>
            </a:xfrm>
            <a:prstGeom prst="line">
              <a:avLst/>
            </a:prstGeom>
            <a:noFill/>
            <a:ln w="22225">
              <a:solidFill>
                <a:srgbClr val="333333"/>
              </a:solidFill>
              <a:round/>
              <a:headEnd/>
              <a:tailEnd/>
            </a:ln>
          </p:spPr>
          <p:txBody>
            <a:bodyPr lIns="82103" tIns="41050" rIns="82103" bIns="41050"/>
            <a:lstStyle/>
            <a:p>
              <a:endParaRPr lang="en-US">
                <a:solidFill>
                  <a:srgbClr val="FFFFFF"/>
                </a:solidFill>
                <a:latin typeface="+mn-lt"/>
                <a:ea typeface="+mn-ea"/>
              </a:endParaRPr>
            </a:p>
          </p:txBody>
        </p:sp>
        <p:sp>
          <p:nvSpPr>
            <p:cNvPr id="231" name="Line 63"/>
            <p:cNvSpPr>
              <a:spLocks noChangeShapeType="1"/>
            </p:cNvSpPr>
            <p:nvPr/>
          </p:nvSpPr>
          <p:spPr bwMode="auto">
            <a:xfrm flipH="1">
              <a:off x="1622" y="2886"/>
              <a:ext cx="169" cy="266"/>
            </a:xfrm>
            <a:prstGeom prst="line">
              <a:avLst/>
            </a:prstGeom>
            <a:noFill/>
            <a:ln w="22225">
              <a:solidFill>
                <a:srgbClr val="333333"/>
              </a:solidFill>
              <a:round/>
              <a:headEnd/>
              <a:tailEnd/>
            </a:ln>
          </p:spPr>
          <p:txBody>
            <a:bodyPr lIns="82103" tIns="41050" rIns="82103" bIns="41050"/>
            <a:lstStyle/>
            <a:p>
              <a:endParaRPr lang="en-US">
                <a:solidFill>
                  <a:srgbClr val="FFFFFF"/>
                </a:solidFill>
                <a:latin typeface="+mn-lt"/>
                <a:ea typeface="+mn-ea"/>
              </a:endParaRPr>
            </a:p>
          </p:txBody>
        </p:sp>
        <p:sp>
          <p:nvSpPr>
            <p:cNvPr id="232" name="Line 64"/>
            <p:cNvSpPr>
              <a:spLocks noChangeShapeType="1"/>
            </p:cNvSpPr>
            <p:nvPr/>
          </p:nvSpPr>
          <p:spPr bwMode="auto">
            <a:xfrm>
              <a:off x="1791" y="2886"/>
              <a:ext cx="145" cy="266"/>
            </a:xfrm>
            <a:prstGeom prst="line">
              <a:avLst/>
            </a:prstGeom>
            <a:noFill/>
            <a:ln w="22225">
              <a:solidFill>
                <a:srgbClr val="333333"/>
              </a:solidFill>
              <a:round/>
              <a:headEnd/>
              <a:tailEnd/>
            </a:ln>
          </p:spPr>
          <p:txBody>
            <a:bodyPr lIns="82103" tIns="41050" rIns="82103" bIns="41050"/>
            <a:lstStyle/>
            <a:p>
              <a:endParaRPr lang="en-US">
                <a:solidFill>
                  <a:srgbClr val="FFFFFF"/>
                </a:solidFill>
                <a:latin typeface="+mn-lt"/>
                <a:ea typeface="+mn-ea"/>
              </a:endParaRPr>
            </a:p>
          </p:txBody>
        </p:sp>
        <p:sp>
          <p:nvSpPr>
            <p:cNvPr id="233" name="Line 65"/>
            <p:cNvSpPr>
              <a:spLocks noChangeShapeType="1"/>
            </p:cNvSpPr>
            <p:nvPr/>
          </p:nvSpPr>
          <p:spPr bwMode="auto">
            <a:xfrm>
              <a:off x="1791" y="2595"/>
              <a:ext cx="170" cy="170"/>
            </a:xfrm>
            <a:prstGeom prst="line">
              <a:avLst/>
            </a:prstGeom>
            <a:noFill/>
            <a:ln w="22225">
              <a:solidFill>
                <a:srgbClr val="333333"/>
              </a:solidFill>
              <a:round/>
              <a:headEnd/>
              <a:tailEnd/>
            </a:ln>
          </p:spPr>
          <p:txBody>
            <a:bodyPr lIns="82103" tIns="41050" rIns="82103" bIns="41050"/>
            <a:lstStyle/>
            <a:p>
              <a:endParaRPr lang="en-US">
                <a:solidFill>
                  <a:srgbClr val="FFFFFF"/>
                </a:solidFill>
                <a:latin typeface="+mn-lt"/>
                <a:ea typeface="+mn-ea"/>
              </a:endParaRPr>
            </a:p>
          </p:txBody>
        </p:sp>
        <p:sp>
          <p:nvSpPr>
            <p:cNvPr id="234" name="Line 66"/>
            <p:cNvSpPr>
              <a:spLocks noChangeShapeType="1"/>
            </p:cNvSpPr>
            <p:nvPr/>
          </p:nvSpPr>
          <p:spPr bwMode="auto">
            <a:xfrm flipH="1">
              <a:off x="1622" y="2595"/>
              <a:ext cx="169" cy="170"/>
            </a:xfrm>
            <a:prstGeom prst="line">
              <a:avLst/>
            </a:prstGeom>
            <a:noFill/>
            <a:ln w="22225">
              <a:solidFill>
                <a:srgbClr val="333333"/>
              </a:solidFill>
              <a:round/>
              <a:headEnd/>
              <a:tailEnd/>
            </a:ln>
          </p:spPr>
          <p:txBody>
            <a:bodyPr lIns="82103" tIns="41050" rIns="82103" bIns="41050"/>
            <a:lstStyle/>
            <a:p>
              <a:endParaRPr lang="en-US">
                <a:solidFill>
                  <a:srgbClr val="FFFFFF"/>
                </a:solidFill>
                <a:latin typeface="+mn-lt"/>
                <a:ea typeface="+mn-ea"/>
              </a:endParaRPr>
            </a:p>
          </p:txBody>
        </p:sp>
        <p:sp>
          <p:nvSpPr>
            <p:cNvPr id="235" name="Oval 67"/>
            <p:cNvSpPr>
              <a:spLocks noChangeArrowheads="1"/>
            </p:cNvSpPr>
            <p:nvPr/>
          </p:nvSpPr>
          <p:spPr bwMode="auto">
            <a:xfrm>
              <a:off x="1670" y="2354"/>
              <a:ext cx="242" cy="241"/>
            </a:xfrm>
            <a:prstGeom prst="ellipse">
              <a:avLst/>
            </a:prstGeom>
            <a:noFill/>
            <a:ln w="22225" algn="ctr">
              <a:solidFill>
                <a:srgbClr val="333333"/>
              </a:solidFill>
              <a:round/>
              <a:headEnd/>
              <a:tailEnd/>
            </a:ln>
          </p:spPr>
          <p:txBody>
            <a:bodyPr wrap="none" lIns="82103" tIns="41050" rIns="82103" bIns="41050" anchor="ctr"/>
            <a:lstStyle/>
            <a:p>
              <a:endParaRPr lang="en-US">
                <a:solidFill>
                  <a:srgbClr val="FFFFFF"/>
                </a:solidFill>
                <a:latin typeface="+mn-lt"/>
                <a:ea typeface="+mn-ea"/>
              </a:endParaRPr>
            </a:p>
          </p:txBody>
        </p:sp>
      </p:grpSp>
      <p:grpSp>
        <p:nvGrpSpPr>
          <p:cNvPr id="10" name="Group 68"/>
          <p:cNvGrpSpPr>
            <a:grpSpLocks/>
          </p:cNvGrpSpPr>
          <p:nvPr/>
        </p:nvGrpSpPr>
        <p:grpSpPr bwMode="auto">
          <a:xfrm>
            <a:off x="3829202" y="3520358"/>
            <a:ext cx="159060" cy="369859"/>
            <a:chOff x="1622" y="2354"/>
            <a:chExt cx="339" cy="798"/>
          </a:xfrm>
        </p:grpSpPr>
        <p:sp>
          <p:nvSpPr>
            <p:cNvPr id="237" name="Line 69"/>
            <p:cNvSpPr>
              <a:spLocks noChangeShapeType="1"/>
            </p:cNvSpPr>
            <p:nvPr/>
          </p:nvSpPr>
          <p:spPr bwMode="auto">
            <a:xfrm>
              <a:off x="1791" y="2595"/>
              <a:ext cx="0" cy="291"/>
            </a:xfrm>
            <a:prstGeom prst="line">
              <a:avLst/>
            </a:prstGeom>
            <a:noFill/>
            <a:ln w="22225">
              <a:solidFill>
                <a:srgbClr val="333333"/>
              </a:solidFill>
              <a:round/>
              <a:headEnd/>
              <a:tailEnd/>
            </a:ln>
          </p:spPr>
          <p:txBody>
            <a:bodyPr lIns="82103" tIns="41050" rIns="82103" bIns="41050"/>
            <a:lstStyle/>
            <a:p>
              <a:endParaRPr lang="en-US">
                <a:solidFill>
                  <a:srgbClr val="FFFFFF"/>
                </a:solidFill>
                <a:latin typeface="+mn-lt"/>
                <a:ea typeface="+mn-ea"/>
              </a:endParaRPr>
            </a:p>
          </p:txBody>
        </p:sp>
        <p:sp>
          <p:nvSpPr>
            <p:cNvPr id="238" name="Line 70"/>
            <p:cNvSpPr>
              <a:spLocks noChangeShapeType="1"/>
            </p:cNvSpPr>
            <p:nvPr/>
          </p:nvSpPr>
          <p:spPr bwMode="auto">
            <a:xfrm flipH="1">
              <a:off x="1622" y="2886"/>
              <a:ext cx="169" cy="266"/>
            </a:xfrm>
            <a:prstGeom prst="line">
              <a:avLst/>
            </a:prstGeom>
            <a:noFill/>
            <a:ln w="22225">
              <a:solidFill>
                <a:srgbClr val="333333"/>
              </a:solidFill>
              <a:round/>
              <a:headEnd/>
              <a:tailEnd/>
            </a:ln>
          </p:spPr>
          <p:txBody>
            <a:bodyPr lIns="82103" tIns="41050" rIns="82103" bIns="41050"/>
            <a:lstStyle/>
            <a:p>
              <a:endParaRPr lang="en-US">
                <a:solidFill>
                  <a:srgbClr val="FFFFFF"/>
                </a:solidFill>
                <a:latin typeface="+mn-lt"/>
                <a:ea typeface="+mn-ea"/>
              </a:endParaRPr>
            </a:p>
          </p:txBody>
        </p:sp>
        <p:sp>
          <p:nvSpPr>
            <p:cNvPr id="239" name="Line 71"/>
            <p:cNvSpPr>
              <a:spLocks noChangeShapeType="1"/>
            </p:cNvSpPr>
            <p:nvPr/>
          </p:nvSpPr>
          <p:spPr bwMode="auto">
            <a:xfrm>
              <a:off x="1791" y="2886"/>
              <a:ext cx="145" cy="266"/>
            </a:xfrm>
            <a:prstGeom prst="line">
              <a:avLst/>
            </a:prstGeom>
            <a:noFill/>
            <a:ln w="22225">
              <a:solidFill>
                <a:srgbClr val="333333"/>
              </a:solidFill>
              <a:round/>
              <a:headEnd/>
              <a:tailEnd/>
            </a:ln>
          </p:spPr>
          <p:txBody>
            <a:bodyPr lIns="82103" tIns="41050" rIns="82103" bIns="41050"/>
            <a:lstStyle/>
            <a:p>
              <a:endParaRPr lang="en-US">
                <a:solidFill>
                  <a:srgbClr val="FFFFFF"/>
                </a:solidFill>
                <a:latin typeface="+mn-lt"/>
                <a:ea typeface="+mn-ea"/>
              </a:endParaRPr>
            </a:p>
          </p:txBody>
        </p:sp>
        <p:sp>
          <p:nvSpPr>
            <p:cNvPr id="240" name="Line 72"/>
            <p:cNvSpPr>
              <a:spLocks noChangeShapeType="1"/>
            </p:cNvSpPr>
            <p:nvPr/>
          </p:nvSpPr>
          <p:spPr bwMode="auto">
            <a:xfrm>
              <a:off x="1791" y="2595"/>
              <a:ext cx="170" cy="170"/>
            </a:xfrm>
            <a:prstGeom prst="line">
              <a:avLst/>
            </a:prstGeom>
            <a:noFill/>
            <a:ln w="22225">
              <a:solidFill>
                <a:srgbClr val="333333"/>
              </a:solidFill>
              <a:round/>
              <a:headEnd/>
              <a:tailEnd/>
            </a:ln>
          </p:spPr>
          <p:txBody>
            <a:bodyPr lIns="82103" tIns="41050" rIns="82103" bIns="41050"/>
            <a:lstStyle/>
            <a:p>
              <a:endParaRPr lang="en-US">
                <a:solidFill>
                  <a:srgbClr val="FFFFFF"/>
                </a:solidFill>
                <a:latin typeface="+mn-lt"/>
                <a:ea typeface="+mn-ea"/>
              </a:endParaRPr>
            </a:p>
          </p:txBody>
        </p:sp>
        <p:sp>
          <p:nvSpPr>
            <p:cNvPr id="241" name="Line 73"/>
            <p:cNvSpPr>
              <a:spLocks noChangeShapeType="1"/>
            </p:cNvSpPr>
            <p:nvPr/>
          </p:nvSpPr>
          <p:spPr bwMode="auto">
            <a:xfrm flipH="1">
              <a:off x="1622" y="2595"/>
              <a:ext cx="169" cy="170"/>
            </a:xfrm>
            <a:prstGeom prst="line">
              <a:avLst/>
            </a:prstGeom>
            <a:noFill/>
            <a:ln w="22225">
              <a:solidFill>
                <a:srgbClr val="333333"/>
              </a:solidFill>
              <a:round/>
              <a:headEnd/>
              <a:tailEnd/>
            </a:ln>
          </p:spPr>
          <p:txBody>
            <a:bodyPr lIns="82103" tIns="41050" rIns="82103" bIns="41050"/>
            <a:lstStyle/>
            <a:p>
              <a:endParaRPr lang="en-US">
                <a:solidFill>
                  <a:srgbClr val="FFFFFF"/>
                </a:solidFill>
                <a:latin typeface="+mn-lt"/>
                <a:ea typeface="+mn-ea"/>
              </a:endParaRPr>
            </a:p>
          </p:txBody>
        </p:sp>
        <p:sp>
          <p:nvSpPr>
            <p:cNvPr id="242" name="Oval 74"/>
            <p:cNvSpPr>
              <a:spLocks noChangeArrowheads="1"/>
            </p:cNvSpPr>
            <p:nvPr/>
          </p:nvSpPr>
          <p:spPr bwMode="auto">
            <a:xfrm>
              <a:off x="1670" y="2354"/>
              <a:ext cx="242" cy="241"/>
            </a:xfrm>
            <a:prstGeom prst="ellipse">
              <a:avLst/>
            </a:prstGeom>
            <a:noFill/>
            <a:ln w="22225" algn="ctr">
              <a:solidFill>
                <a:srgbClr val="333333"/>
              </a:solidFill>
              <a:round/>
              <a:headEnd/>
              <a:tailEnd/>
            </a:ln>
          </p:spPr>
          <p:txBody>
            <a:bodyPr wrap="none" lIns="82103" tIns="41050" rIns="82103" bIns="41050" anchor="ctr"/>
            <a:lstStyle/>
            <a:p>
              <a:endParaRPr lang="en-US">
                <a:solidFill>
                  <a:srgbClr val="FFFFFF"/>
                </a:solidFill>
                <a:latin typeface="+mn-lt"/>
                <a:ea typeface="+mn-ea"/>
              </a:endParaRPr>
            </a:p>
          </p:txBody>
        </p:sp>
      </p:grpSp>
      <p:grpSp>
        <p:nvGrpSpPr>
          <p:cNvPr id="11" name="Group 75"/>
          <p:cNvGrpSpPr>
            <a:grpSpLocks/>
          </p:cNvGrpSpPr>
          <p:nvPr/>
        </p:nvGrpSpPr>
        <p:grpSpPr bwMode="auto">
          <a:xfrm>
            <a:off x="4952592" y="3519263"/>
            <a:ext cx="159061" cy="369859"/>
            <a:chOff x="1622" y="2354"/>
            <a:chExt cx="339" cy="798"/>
          </a:xfrm>
        </p:grpSpPr>
        <p:sp>
          <p:nvSpPr>
            <p:cNvPr id="244" name="Line 76"/>
            <p:cNvSpPr>
              <a:spLocks noChangeShapeType="1"/>
            </p:cNvSpPr>
            <p:nvPr/>
          </p:nvSpPr>
          <p:spPr bwMode="auto">
            <a:xfrm>
              <a:off x="1791" y="2595"/>
              <a:ext cx="0" cy="291"/>
            </a:xfrm>
            <a:prstGeom prst="line">
              <a:avLst/>
            </a:prstGeom>
            <a:noFill/>
            <a:ln w="22225">
              <a:solidFill>
                <a:srgbClr val="333333"/>
              </a:solidFill>
              <a:round/>
              <a:headEnd/>
              <a:tailEnd/>
            </a:ln>
          </p:spPr>
          <p:txBody>
            <a:bodyPr lIns="82103" tIns="41050" rIns="82103" bIns="41050"/>
            <a:lstStyle/>
            <a:p>
              <a:endParaRPr lang="en-US">
                <a:solidFill>
                  <a:srgbClr val="FFFFFF"/>
                </a:solidFill>
                <a:latin typeface="+mn-lt"/>
                <a:ea typeface="+mn-ea"/>
              </a:endParaRPr>
            </a:p>
          </p:txBody>
        </p:sp>
        <p:sp>
          <p:nvSpPr>
            <p:cNvPr id="245" name="Line 77"/>
            <p:cNvSpPr>
              <a:spLocks noChangeShapeType="1"/>
            </p:cNvSpPr>
            <p:nvPr/>
          </p:nvSpPr>
          <p:spPr bwMode="auto">
            <a:xfrm flipH="1">
              <a:off x="1622" y="2886"/>
              <a:ext cx="169" cy="266"/>
            </a:xfrm>
            <a:prstGeom prst="line">
              <a:avLst/>
            </a:prstGeom>
            <a:noFill/>
            <a:ln w="22225">
              <a:solidFill>
                <a:srgbClr val="333333"/>
              </a:solidFill>
              <a:round/>
              <a:headEnd/>
              <a:tailEnd/>
            </a:ln>
          </p:spPr>
          <p:txBody>
            <a:bodyPr lIns="82103" tIns="41050" rIns="82103" bIns="41050"/>
            <a:lstStyle/>
            <a:p>
              <a:endParaRPr lang="en-US">
                <a:solidFill>
                  <a:srgbClr val="FFFFFF"/>
                </a:solidFill>
                <a:latin typeface="+mn-lt"/>
                <a:ea typeface="+mn-ea"/>
              </a:endParaRPr>
            </a:p>
          </p:txBody>
        </p:sp>
        <p:sp>
          <p:nvSpPr>
            <p:cNvPr id="246" name="Line 78"/>
            <p:cNvSpPr>
              <a:spLocks noChangeShapeType="1"/>
            </p:cNvSpPr>
            <p:nvPr/>
          </p:nvSpPr>
          <p:spPr bwMode="auto">
            <a:xfrm>
              <a:off x="1791" y="2886"/>
              <a:ext cx="145" cy="266"/>
            </a:xfrm>
            <a:prstGeom prst="line">
              <a:avLst/>
            </a:prstGeom>
            <a:noFill/>
            <a:ln w="22225">
              <a:solidFill>
                <a:srgbClr val="333333"/>
              </a:solidFill>
              <a:round/>
              <a:headEnd/>
              <a:tailEnd/>
            </a:ln>
          </p:spPr>
          <p:txBody>
            <a:bodyPr lIns="82103" tIns="41050" rIns="82103" bIns="41050"/>
            <a:lstStyle/>
            <a:p>
              <a:endParaRPr lang="en-US">
                <a:solidFill>
                  <a:srgbClr val="FFFFFF"/>
                </a:solidFill>
                <a:latin typeface="+mn-lt"/>
                <a:ea typeface="+mn-ea"/>
              </a:endParaRPr>
            </a:p>
          </p:txBody>
        </p:sp>
        <p:sp>
          <p:nvSpPr>
            <p:cNvPr id="247" name="Line 79"/>
            <p:cNvSpPr>
              <a:spLocks noChangeShapeType="1"/>
            </p:cNvSpPr>
            <p:nvPr/>
          </p:nvSpPr>
          <p:spPr bwMode="auto">
            <a:xfrm>
              <a:off x="1791" y="2595"/>
              <a:ext cx="170" cy="170"/>
            </a:xfrm>
            <a:prstGeom prst="line">
              <a:avLst/>
            </a:prstGeom>
            <a:noFill/>
            <a:ln w="22225">
              <a:solidFill>
                <a:srgbClr val="333333"/>
              </a:solidFill>
              <a:round/>
              <a:headEnd/>
              <a:tailEnd/>
            </a:ln>
          </p:spPr>
          <p:txBody>
            <a:bodyPr lIns="82103" tIns="41050" rIns="82103" bIns="41050"/>
            <a:lstStyle/>
            <a:p>
              <a:endParaRPr lang="en-US">
                <a:solidFill>
                  <a:srgbClr val="FFFFFF"/>
                </a:solidFill>
                <a:latin typeface="+mn-lt"/>
                <a:ea typeface="+mn-ea"/>
              </a:endParaRPr>
            </a:p>
          </p:txBody>
        </p:sp>
        <p:sp>
          <p:nvSpPr>
            <p:cNvPr id="248" name="Line 80"/>
            <p:cNvSpPr>
              <a:spLocks noChangeShapeType="1"/>
            </p:cNvSpPr>
            <p:nvPr/>
          </p:nvSpPr>
          <p:spPr bwMode="auto">
            <a:xfrm flipH="1">
              <a:off x="1622" y="2595"/>
              <a:ext cx="169" cy="170"/>
            </a:xfrm>
            <a:prstGeom prst="line">
              <a:avLst/>
            </a:prstGeom>
            <a:noFill/>
            <a:ln w="22225">
              <a:solidFill>
                <a:srgbClr val="333333"/>
              </a:solidFill>
              <a:round/>
              <a:headEnd/>
              <a:tailEnd/>
            </a:ln>
          </p:spPr>
          <p:txBody>
            <a:bodyPr lIns="82103" tIns="41050" rIns="82103" bIns="41050"/>
            <a:lstStyle/>
            <a:p>
              <a:endParaRPr lang="en-US">
                <a:solidFill>
                  <a:srgbClr val="FFFFFF"/>
                </a:solidFill>
                <a:latin typeface="+mn-lt"/>
                <a:ea typeface="+mn-ea"/>
              </a:endParaRPr>
            </a:p>
          </p:txBody>
        </p:sp>
        <p:sp>
          <p:nvSpPr>
            <p:cNvPr id="249" name="Oval 81"/>
            <p:cNvSpPr>
              <a:spLocks noChangeArrowheads="1"/>
            </p:cNvSpPr>
            <p:nvPr/>
          </p:nvSpPr>
          <p:spPr bwMode="auto">
            <a:xfrm>
              <a:off x="1670" y="2354"/>
              <a:ext cx="242" cy="241"/>
            </a:xfrm>
            <a:prstGeom prst="ellipse">
              <a:avLst/>
            </a:prstGeom>
            <a:noFill/>
            <a:ln w="22225" algn="ctr">
              <a:solidFill>
                <a:srgbClr val="333333"/>
              </a:solidFill>
              <a:round/>
              <a:headEnd/>
              <a:tailEnd/>
            </a:ln>
          </p:spPr>
          <p:txBody>
            <a:bodyPr wrap="none" lIns="82103" tIns="41050" rIns="82103" bIns="41050" anchor="ctr"/>
            <a:lstStyle/>
            <a:p>
              <a:endParaRPr lang="en-US">
                <a:solidFill>
                  <a:srgbClr val="FFFFFF"/>
                </a:solidFill>
                <a:latin typeface="+mn-lt"/>
                <a:ea typeface="+mn-ea"/>
              </a:endParaRPr>
            </a:p>
          </p:txBody>
        </p:sp>
      </p:grpSp>
      <p:grpSp>
        <p:nvGrpSpPr>
          <p:cNvPr id="12" name="Group 82"/>
          <p:cNvGrpSpPr>
            <a:grpSpLocks/>
          </p:cNvGrpSpPr>
          <p:nvPr/>
        </p:nvGrpSpPr>
        <p:grpSpPr bwMode="auto">
          <a:xfrm>
            <a:off x="3829202" y="3997453"/>
            <a:ext cx="159060" cy="369859"/>
            <a:chOff x="1622" y="2354"/>
            <a:chExt cx="339" cy="798"/>
          </a:xfrm>
        </p:grpSpPr>
        <p:sp>
          <p:nvSpPr>
            <p:cNvPr id="251" name="Line 83"/>
            <p:cNvSpPr>
              <a:spLocks noChangeShapeType="1"/>
            </p:cNvSpPr>
            <p:nvPr/>
          </p:nvSpPr>
          <p:spPr bwMode="auto">
            <a:xfrm>
              <a:off x="1791" y="2595"/>
              <a:ext cx="0" cy="291"/>
            </a:xfrm>
            <a:prstGeom prst="line">
              <a:avLst/>
            </a:prstGeom>
            <a:noFill/>
            <a:ln w="22225">
              <a:solidFill>
                <a:srgbClr val="333333"/>
              </a:solidFill>
              <a:round/>
              <a:headEnd/>
              <a:tailEnd/>
            </a:ln>
          </p:spPr>
          <p:txBody>
            <a:bodyPr lIns="82103" tIns="41050" rIns="82103" bIns="41050"/>
            <a:lstStyle/>
            <a:p>
              <a:endParaRPr lang="en-US">
                <a:solidFill>
                  <a:srgbClr val="FFFFFF"/>
                </a:solidFill>
                <a:latin typeface="+mn-lt"/>
                <a:ea typeface="+mn-ea"/>
              </a:endParaRPr>
            </a:p>
          </p:txBody>
        </p:sp>
        <p:sp>
          <p:nvSpPr>
            <p:cNvPr id="252" name="Line 84"/>
            <p:cNvSpPr>
              <a:spLocks noChangeShapeType="1"/>
            </p:cNvSpPr>
            <p:nvPr/>
          </p:nvSpPr>
          <p:spPr bwMode="auto">
            <a:xfrm flipH="1">
              <a:off x="1622" y="2886"/>
              <a:ext cx="169" cy="266"/>
            </a:xfrm>
            <a:prstGeom prst="line">
              <a:avLst/>
            </a:prstGeom>
            <a:noFill/>
            <a:ln w="22225">
              <a:solidFill>
                <a:srgbClr val="333333"/>
              </a:solidFill>
              <a:round/>
              <a:headEnd/>
              <a:tailEnd/>
            </a:ln>
          </p:spPr>
          <p:txBody>
            <a:bodyPr lIns="82103" tIns="41050" rIns="82103" bIns="41050"/>
            <a:lstStyle/>
            <a:p>
              <a:endParaRPr lang="en-US">
                <a:solidFill>
                  <a:srgbClr val="FFFFFF"/>
                </a:solidFill>
                <a:latin typeface="+mn-lt"/>
                <a:ea typeface="+mn-ea"/>
              </a:endParaRPr>
            </a:p>
          </p:txBody>
        </p:sp>
        <p:sp>
          <p:nvSpPr>
            <p:cNvPr id="253" name="Line 85"/>
            <p:cNvSpPr>
              <a:spLocks noChangeShapeType="1"/>
            </p:cNvSpPr>
            <p:nvPr/>
          </p:nvSpPr>
          <p:spPr bwMode="auto">
            <a:xfrm>
              <a:off x="1791" y="2886"/>
              <a:ext cx="145" cy="266"/>
            </a:xfrm>
            <a:prstGeom prst="line">
              <a:avLst/>
            </a:prstGeom>
            <a:noFill/>
            <a:ln w="22225">
              <a:solidFill>
                <a:srgbClr val="333333"/>
              </a:solidFill>
              <a:round/>
              <a:headEnd/>
              <a:tailEnd/>
            </a:ln>
          </p:spPr>
          <p:txBody>
            <a:bodyPr lIns="82103" tIns="41050" rIns="82103" bIns="41050"/>
            <a:lstStyle/>
            <a:p>
              <a:endParaRPr lang="en-US">
                <a:solidFill>
                  <a:srgbClr val="FFFFFF"/>
                </a:solidFill>
                <a:latin typeface="+mn-lt"/>
                <a:ea typeface="+mn-ea"/>
              </a:endParaRPr>
            </a:p>
          </p:txBody>
        </p:sp>
        <p:sp>
          <p:nvSpPr>
            <p:cNvPr id="254" name="Line 86"/>
            <p:cNvSpPr>
              <a:spLocks noChangeShapeType="1"/>
            </p:cNvSpPr>
            <p:nvPr/>
          </p:nvSpPr>
          <p:spPr bwMode="auto">
            <a:xfrm>
              <a:off x="1791" y="2595"/>
              <a:ext cx="170" cy="170"/>
            </a:xfrm>
            <a:prstGeom prst="line">
              <a:avLst/>
            </a:prstGeom>
            <a:noFill/>
            <a:ln w="22225">
              <a:solidFill>
                <a:srgbClr val="333333"/>
              </a:solidFill>
              <a:round/>
              <a:headEnd/>
              <a:tailEnd/>
            </a:ln>
          </p:spPr>
          <p:txBody>
            <a:bodyPr lIns="82103" tIns="41050" rIns="82103" bIns="41050"/>
            <a:lstStyle/>
            <a:p>
              <a:endParaRPr lang="en-US">
                <a:solidFill>
                  <a:srgbClr val="FFFFFF"/>
                </a:solidFill>
                <a:latin typeface="+mn-lt"/>
                <a:ea typeface="+mn-ea"/>
              </a:endParaRPr>
            </a:p>
          </p:txBody>
        </p:sp>
        <p:sp>
          <p:nvSpPr>
            <p:cNvPr id="255" name="Line 87"/>
            <p:cNvSpPr>
              <a:spLocks noChangeShapeType="1"/>
            </p:cNvSpPr>
            <p:nvPr/>
          </p:nvSpPr>
          <p:spPr bwMode="auto">
            <a:xfrm flipH="1">
              <a:off x="1622" y="2595"/>
              <a:ext cx="169" cy="170"/>
            </a:xfrm>
            <a:prstGeom prst="line">
              <a:avLst/>
            </a:prstGeom>
            <a:noFill/>
            <a:ln w="22225">
              <a:solidFill>
                <a:srgbClr val="333333"/>
              </a:solidFill>
              <a:round/>
              <a:headEnd/>
              <a:tailEnd/>
            </a:ln>
          </p:spPr>
          <p:txBody>
            <a:bodyPr lIns="82103" tIns="41050" rIns="82103" bIns="41050"/>
            <a:lstStyle/>
            <a:p>
              <a:endParaRPr lang="en-US">
                <a:solidFill>
                  <a:srgbClr val="FFFFFF"/>
                </a:solidFill>
                <a:latin typeface="+mn-lt"/>
                <a:ea typeface="+mn-ea"/>
              </a:endParaRPr>
            </a:p>
          </p:txBody>
        </p:sp>
        <p:sp>
          <p:nvSpPr>
            <p:cNvPr id="256" name="Oval 88"/>
            <p:cNvSpPr>
              <a:spLocks noChangeArrowheads="1"/>
            </p:cNvSpPr>
            <p:nvPr/>
          </p:nvSpPr>
          <p:spPr bwMode="auto">
            <a:xfrm>
              <a:off x="1670" y="2354"/>
              <a:ext cx="242" cy="241"/>
            </a:xfrm>
            <a:prstGeom prst="ellipse">
              <a:avLst/>
            </a:prstGeom>
            <a:noFill/>
            <a:ln w="22225" algn="ctr">
              <a:solidFill>
                <a:srgbClr val="333333"/>
              </a:solidFill>
              <a:round/>
              <a:headEnd/>
              <a:tailEnd/>
            </a:ln>
          </p:spPr>
          <p:txBody>
            <a:bodyPr wrap="none" lIns="82103" tIns="41050" rIns="82103" bIns="41050" anchor="ctr"/>
            <a:lstStyle/>
            <a:p>
              <a:endParaRPr lang="en-US">
                <a:solidFill>
                  <a:srgbClr val="FFFFFF"/>
                </a:solidFill>
                <a:latin typeface="+mn-lt"/>
                <a:ea typeface="+mn-ea"/>
              </a:endParaRPr>
            </a:p>
          </p:txBody>
        </p:sp>
      </p:grpSp>
      <p:grpSp>
        <p:nvGrpSpPr>
          <p:cNvPr id="13" name="Group 89"/>
          <p:cNvGrpSpPr>
            <a:grpSpLocks/>
          </p:cNvGrpSpPr>
          <p:nvPr/>
        </p:nvGrpSpPr>
        <p:grpSpPr bwMode="auto">
          <a:xfrm>
            <a:off x="4952592" y="3996360"/>
            <a:ext cx="159061" cy="369859"/>
            <a:chOff x="1622" y="2354"/>
            <a:chExt cx="339" cy="798"/>
          </a:xfrm>
        </p:grpSpPr>
        <p:sp>
          <p:nvSpPr>
            <p:cNvPr id="258" name="Line 90"/>
            <p:cNvSpPr>
              <a:spLocks noChangeShapeType="1"/>
            </p:cNvSpPr>
            <p:nvPr/>
          </p:nvSpPr>
          <p:spPr bwMode="auto">
            <a:xfrm>
              <a:off x="1791" y="2595"/>
              <a:ext cx="0" cy="291"/>
            </a:xfrm>
            <a:prstGeom prst="line">
              <a:avLst/>
            </a:prstGeom>
            <a:noFill/>
            <a:ln w="22225">
              <a:solidFill>
                <a:srgbClr val="333333"/>
              </a:solidFill>
              <a:round/>
              <a:headEnd/>
              <a:tailEnd/>
            </a:ln>
          </p:spPr>
          <p:txBody>
            <a:bodyPr lIns="82103" tIns="41050" rIns="82103" bIns="41050"/>
            <a:lstStyle/>
            <a:p>
              <a:endParaRPr lang="en-US">
                <a:solidFill>
                  <a:srgbClr val="FFFFFF"/>
                </a:solidFill>
                <a:latin typeface="+mn-lt"/>
                <a:ea typeface="+mn-ea"/>
              </a:endParaRPr>
            </a:p>
          </p:txBody>
        </p:sp>
        <p:sp>
          <p:nvSpPr>
            <p:cNvPr id="259" name="Line 91"/>
            <p:cNvSpPr>
              <a:spLocks noChangeShapeType="1"/>
            </p:cNvSpPr>
            <p:nvPr/>
          </p:nvSpPr>
          <p:spPr bwMode="auto">
            <a:xfrm flipH="1">
              <a:off x="1622" y="2886"/>
              <a:ext cx="169" cy="266"/>
            </a:xfrm>
            <a:prstGeom prst="line">
              <a:avLst/>
            </a:prstGeom>
            <a:noFill/>
            <a:ln w="22225">
              <a:solidFill>
                <a:srgbClr val="333333"/>
              </a:solidFill>
              <a:round/>
              <a:headEnd/>
              <a:tailEnd/>
            </a:ln>
          </p:spPr>
          <p:txBody>
            <a:bodyPr lIns="82103" tIns="41050" rIns="82103" bIns="41050"/>
            <a:lstStyle/>
            <a:p>
              <a:endParaRPr lang="en-US">
                <a:solidFill>
                  <a:srgbClr val="FFFFFF"/>
                </a:solidFill>
                <a:latin typeface="+mn-lt"/>
                <a:ea typeface="+mn-ea"/>
              </a:endParaRPr>
            </a:p>
          </p:txBody>
        </p:sp>
        <p:sp>
          <p:nvSpPr>
            <p:cNvPr id="260" name="Line 92"/>
            <p:cNvSpPr>
              <a:spLocks noChangeShapeType="1"/>
            </p:cNvSpPr>
            <p:nvPr/>
          </p:nvSpPr>
          <p:spPr bwMode="auto">
            <a:xfrm>
              <a:off x="1791" y="2886"/>
              <a:ext cx="145" cy="266"/>
            </a:xfrm>
            <a:prstGeom prst="line">
              <a:avLst/>
            </a:prstGeom>
            <a:noFill/>
            <a:ln w="22225">
              <a:solidFill>
                <a:srgbClr val="333333"/>
              </a:solidFill>
              <a:round/>
              <a:headEnd/>
              <a:tailEnd/>
            </a:ln>
          </p:spPr>
          <p:txBody>
            <a:bodyPr lIns="82103" tIns="41050" rIns="82103" bIns="41050"/>
            <a:lstStyle/>
            <a:p>
              <a:endParaRPr lang="en-US">
                <a:solidFill>
                  <a:srgbClr val="FFFFFF"/>
                </a:solidFill>
                <a:latin typeface="+mn-lt"/>
                <a:ea typeface="+mn-ea"/>
              </a:endParaRPr>
            </a:p>
          </p:txBody>
        </p:sp>
        <p:sp>
          <p:nvSpPr>
            <p:cNvPr id="261" name="Line 93"/>
            <p:cNvSpPr>
              <a:spLocks noChangeShapeType="1"/>
            </p:cNvSpPr>
            <p:nvPr/>
          </p:nvSpPr>
          <p:spPr bwMode="auto">
            <a:xfrm>
              <a:off x="1791" y="2595"/>
              <a:ext cx="170" cy="170"/>
            </a:xfrm>
            <a:prstGeom prst="line">
              <a:avLst/>
            </a:prstGeom>
            <a:noFill/>
            <a:ln w="22225">
              <a:solidFill>
                <a:srgbClr val="333333"/>
              </a:solidFill>
              <a:round/>
              <a:headEnd/>
              <a:tailEnd/>
            </a:ln>
          </p:spPr>
          <p:txBody>
            <a:bodyPr lIns="82103" tIns="41050" rIns="82103" bIns="41050"/>
            <a:lstStyle/>
            <a:p>
              <a:endParaRPr lang="en-US">
                <a:solidFill>
                  <a:srgbClr val="FFFFFF"/>
                </a:solidFill>
                <a:latin typeface="+mn-lt"/>
                <a:ea typeface="+mn-ea"/>
              </a:endParaRPr>
            </a:p>
          </p:txBody>
        </p:sp>
        <p:sp>
          <p:nvSpPr>
            <p:cNvPr id="262" name="Line 94"/>
            <p:cNvSpPr>
              <a:spLocks noChangeShapeType="1"/>
            </p:cNvSpPr>
            <p:nvPr/>
          </p:nvSpPr>
          <p:spPr bwMode="auto">
            <a:xfrm flipH="1">
              <a:off x="1622" y="2595"/>
              <a:ext cx="169" cy="170"/>
            </a:xfrm>
            <a:prstGeom prst="line">
              <a:avLst/>
            </a:prstGeom>
            <a:noFill/>
            <a:ln w="22225">
              <a:solidFill>
                <a:srgbClr val="333333"/>
              </a:solidFill>
              <a:round/>
              <a:headEnd/>
              <a:tailEnd/>
            </a:ln>
          </p:spPr>
          <p:txBody>
            <a:bodyPr lIns="82103" tIns="41050" rIns="82103" bIns="41050"/>
            <a:lstStyle/>
            <a:p>
              <a:endParaRPr lang="en-US">
                <a:solidFill>
                  <a:srgbClr val="FFFFFF"/>
                </a:solidFill>
                <a:latin typeface="+mn-lt"/>
                <a:ea typeface="+mn-ea"/>
              </a:endParaRPr>
            </a:p>
          </p:txBody>
        </p:sp>
        <p:sp>
          <p:nvSpPr>
            <p:cNvPr id="263" name="Oval 95"/>
            <p:cNvSpPr>
              <a:spLocks noChangeArrowheads="1"/>
            </p:cNvSpPr>
            <p:nvPr/>
          </p:nvSpPr>
          <p:spPr bwMode="auto">
            <a:xfrm>
              <a:off x="1670" y="2354"/>
              <a:ext cx="242" cy="241"/>
            </a:xfrm>
            <a:prstGeom prst="ellipse">
              <a:avLst/>
            </a:prstGeom>
            <a:noFill/>
            <a:ln w="22225" algn="ctr">
              <a:solidFill>
                <a:srgbClr val="333333"/>
              </a:solidFill>
              <a:round/>
              <a:headEnd/>
              <a:tailEnd/>
            </a:ln>
          </p:spPr>
          <p:txBody>
            <a:bodyPr wrap="none" lIns="82103" tIns="41050" rIns="82103" bIns="41050" anchor="ctr"/>
            <a:lstStyle/>
            <a:p>
              <a:endParaRPr lang="en-US">
                <a:solidFill>
                  <a:srgbClr val="FFFFFF"/>
                </a:solidFill>
                <a:latin typeface="+mn-lt"/>
                <a:ea typeface="+mn-ea"/>
              </a:endParaRPr>
            </a:p>
          </p:txBody>
        </p:sp>
      </p:grpSp>
      <p:sp>
        <p:nvSpPr>
          <p:cNvPr id="264" name="Text Box 98"/>
          <p:cNvSpPr txBox="1">
            <a:spLocks noChangeArrowheads="1"/>
          </p:cNvSpPr>
          <p:nvPr/>
        </p:nvSpPr>
        <p:spPr bwMode="auto">
          <a:xfrm>
            <a:off x="2158554" y="2819859"/>
            <a:ext cx="377406" cy="249101"/>
          </a:xfrm>
          <a:prstGeom prst="rect">
            <a:avLst/>
          </a:prstGeom>
          <a:noFill/>
          <a:ln w="38100" algn="ctr">
            <a:noFill/>
            <a:miter lim="800000"/>
            <a:headEnd/>
            <a:tailEnd/>
          </a:ln>
          <a:effectLst/>
        </p:spPr>
        <p:txBody>
          <a:bodyPr wrap="none" lIns="82103" tIns="41050" rIns="82103" bIns="41050">
            <a:spAutoFit/>
          </a:bodyPr>
          <a:lstStyle/>
          <a:p>
            <a:pPr algn="ctr" defTabSz="814151">
              <a:lnSpc>
                <a:spcPct val="90000"/>
              </a:lnSpc>
              <a:defRPr/>
            </a:pPr>
            <a:r>
              <a:rPr lang="en-US" b="0" dirty="0">
                <a:solidFill>
                  <a:schemeClr val="tx2"/>
                </a:solidFill>
                <a:latin typeface="+mn-lt"/>
                <a:ea typeface="+mn-ea"/>
              </a:rPr>
              <a:t>PM</a:t>
            </a:r>
          </a:p>
        </p:txBody>
      </p:sp>
      <p:sp>
        <p:nvSpPr>
          <p:cNvPr id="265" name="Text Box 99"/>
          <p:cNvSpPr txBox="1">
            <a:spLocks noChangeArrowheads="1"/>
          </p:cNvSpPr>
          <p:nvPr/>
        </p:nvSpPr>
        <p:spPr bwMode="auto">
          <a:xfrm>
            <a:off x="598597" y="4843318"/>
            <a:ext cx="840417" cy="249101"/>
          </a:xfrm>
          <a:prstGeom prst="rect">
            <a:avLst/>
          </a:prstGeom>
          <a:noFill/>
          <a:ln w="38100" algn="ctr">
            <a:noFill/>
            <a:miter lim="800000"/>
            <a:headEnd/>
            <a:tailEnd/>
          </a:ln>
          <a:effectLst/>
        </p:spPr>
        <p:txBody>
          <a:bodyPr wrap="none" lIns="82103" tIns="41050" rIns="82103" bIns="41050">
            <a:spAutoFit/>
          </a:bodyPr>
          <a:lstStyle/>
          <a:p>
            <a:pPr algn="ctr" defTabSz="814151">
              <a:lnSpc>
                <a:spcPct val="90000"/>
              </a:lnSpc>
              <a:defRPr/>
            </a:pPr>
            <a:r>
              <a:rPr lang="en-US" b="0" dirty="0">
                <a:effectLst>
                  <a:outerShdw blurRad="38100" dist="38100" dir="2700000" algn="tl">
                    <a:srgbClr val="FFFFFF"/>
                  </a:outerShdw>
                </a:effectLst>
                <a:latin typeface="+mn-lt"/>
                <a:ea typeface="+mn-ea"/>
              </a:rPr>
              <a:t>Customers</a:t>
            </a:r>
          </a:p>
        </p:txBody>
      </p:sp>
      <p:grpSp>
        <p:nvGrpSpPr>
          <p:cNvPr id="14" name="Group 100"/>
          <p:cNvGrpSpPr>
            <a:grpSpLocks/>
          </p:cNvGrpSpPr>
          <p:nvPr/>
        </p:nvGrpSpPr>
        <p:grpSpPr bwMode="auto">
          <a:xfrm>
            <a:off x="6415682" y="3546620"/>
            <a:ext cx="159060" cy="369859"/>
            <a:chOff x="1622" y="2354"/>
            <a:chExt cx="339" cy="798"/>
          </a:xfrm>
        </p:grpSpPr>
        <p:sp>
          <p:nvSpPr>
            <p:cNvPr id="267" name="Line 101"/>
            <p:cNvSpPr>
              <a:spLocks noChangeShapeType="1"/>
            </p:cNvSpPr>
            <p:nvPr/>
          </p:nvSpPr>
          <p:spPr bwMode="auto">
            <a:xfrm>
              <a:off x="1791" y="2595"/>
              <a:ext cx="0" cy="291"/>
            </a:xfrm>
            <a:prstGeom prst="line">
              <a:avLst/>
            </a:prstGeom>
            <a:noFill/>
            <a:ln w="15875">
              <a:solidFill>
                <a:srgbClr val="333333"/>
              </a:solidFill>
              <a:round/>
              <a:headEnd/>
              <a:tailEnd/>
            </a:ln>
          </p:spPr>
          <p:txBody>
            <a:bodyPr lIns="82103" tIns="41050" rIns="82103" bIns="41050"/>
            <a:lstStyle/>
            <a:p>
              <a:endParaRPr lang="en-US">
                <a:solidFill>
                  <a:srgbClr val="FFFFFF"/>
                </a:solidFill>
                <a:latin typeface="+mn-lt"/>
                <a:ea typeface="+mn-ea"/>
              </a:endParaRPr>
            </a:p>
          </p:txBody>
        </p:sp>
        <p:sp>
          <p:nvSpPr>
            <p:cNvPr id="268" name="Line 102"/>
            <p:cNvSpPr>
              <a:spLocks noChangeShapeType="1"/>
            </p:cNvSpPr>
            <p:nvPr/>
          </p:nvSpPr>
          <p:spPr bwMode="auto">
            <a:xfrm flipH="1">
              <a:off x="1622" y="2886"/>
              <a:ext cx="169" cy="266"/>
            </a:xfrm>
            <a:prstGeom prst="line">
              <a:avLst/>
            </a:prstGeom>
            <a:noFill/>
            <a:ln w="15875">
              <a:solidFill>
                <a:srgbClr val="333333"/>
              </a:solidFill>
              <a:round/>
              <a:headEnd/>
              <a:tailEnd/>
            </a:ln>
          </p:spPr>
          <p:txBody>
            <a:bodyPr lIns="82103" tIns="41050" rIns="82103" bIns="41050"/>
            <a:lstStyle/>
            <a:p>
              <a:endParaRPr lang="en-US">
                <a:solidFill>
                  <a:srgbClr val="FFFFFF"/>
                </a:solidFill>
                <a:latin typeface="+mn-lt"/>
                <a:ea typeface="+mn-ea"/>
              </a:endParaRPr>
            </a:p>
          </p:txBody>
        </p:sp>
        <p:sp>
          <p:nvSpPr>
            <p:cNvPr id="269" name="Line 103"/>
            <p:cNvSpPr>
              <a:spLocks noChangeShapeType="1"/>
            </p:cNvSpPr>
            <p:nvPr/>
          </p:nvSpPr>
          <p:spPr bwMode="auto">
            <a:xfrm>
              <a:off x="1791" y="2886"/>
              <a:ext cx="145" cy="266"/>
            </a:xfrm>
            <a:prstGeom prst="line">
              <a:avLst/>
            </a:prstGeom>
            <a:noFill/>
            <a:ln w="15875">
              <a:solidFill>
                <a:srgbClr val="333333"/>
              </a:solidFill>
              <a:round/>
              <a:headEnd/>
              <a:tailEnd/>
            </a:ln>
          </p:spPr>
          <p:txBody>
            <a:bodyPr lIns="82103" tIns="41050" rIns="82103" bIns="41050"/>
            <a:lstStyle/>
            <a:p>
              <a:endParaRPr lang="en-US">
                <a:solidFill>
                  <a:srgbClr val="FFFFFF"/>
                </a:solidFill>
                <a:latin typeface="+mn-lt"/>
                <a:ea typeface="+mn-ea"/>
              </a:endParaRPr>
            </a:p>
          </p:txBody>
        </p:sp>
        <p:sp>
          <p:nvSpPr>
            <p:cNvPr id="270" name="Line 104"/>
            <p:cNvSpPr>
              <a:spLocks noChangeShapeType="1"/>
            </p:cNvSpPr>
            <p:nvPr/>
          </p:nvSpPr>
          <p:spPr bwMode="auto">
            <a:xfrm>
              <a:off x="1791" y="2595"/>
              <a:ext cx="170" cy="170"/>
            </a:xfrm>
            <a:prstGeom prst="line">
              <a:avLst/>
            </a:prstGeom>
            <a:noFill/>
            <a:ln w="15875">
              <a:solidFill>
                <a:srgbClr val="333333"/>
              </a:solidFill>
              <a:round/>
              <a:headEnd/>
              <a:tailEnd/>
            </a:ln>
          </p:spPr>
          <p:txBody>
            <a:bodyPr lIns="82103" tIns="41050" rIns="82103" bIns="41050"/>
            <a:lstStyle/>
            <a:p>
              <a:endParaRPr lang="en-US">
                <a:solidFill>
                  <a:srgbClr val="FFFFFF"/>
                </a:solidFill>
                <a:latin typeface="+mn-lt"/>
                <a:ea typeface="+mn-ea"/>
              </a:endParaRPr>
            </a:p>
          </p:txBody>
        </p:sp>
        <p:sp>
          <p:nvSpPr>
            <p:cNvPr id="271" name="Line 105"/>
            <p:cNvSpPr>
              <a:spLocks noChangeShapeType="1"/>
            </p:cNvSpPr>
            <p:nvPr/>
          </p:nvSpPr>
          <p:spPr bwMode="auto">
            <a:xfrm flipH="1">
              <a:off x="1622" y="2595"/>
              <a:ext cx="169" cy="170"/>
            </a:xfrm>
            <a:prstGeom prst="line">
              <a:avLst/>
            </a:prstGeom>
            <a:noFill/>
            <a:ln w="15875">
              <a:solidFill>
                <a:srgbClr val="333333"/>
              </a:solidFill>
              <a:round/>
              <a:headEnd/>
              <a:tailEnd/>
            </a:ln>
          </p:spPr>
          <p:txBody>
            <a:bodyPr lIns="82103" tIns="41050" rIns="82103" bIns="41050"/>
            <a:lstStyle/>
            <a:p>
              <a:endParaRPr lang="en-US">
                <a:solidFill>
                  <a:srgbClr val="FFFFFF"/>
                </a:solidFill>
                <a:latin typeface="+mn-lt"/>
                <a:ea typeface="+mn-ea"/>
              </a:endParaRPr>
            </a:p>
          </p:txBody>
        </p:sp>
        <p:sp>
          <p:nvSpPr>
            <p:cNvPr id="272" name="Oval 106"/>
            <p:cNvSpPr>
              <a:spLocks noChangeArrowheads="1"/>
            </p:cNvSpPr>
            <p:nvPr/>
          </p:nvSpPr>
          <p:spPr bwMode="auto">
            <a:xfrm>
              <a:off x="1670" y="2354"/>
              <a:ext cx="242" cy="241"/>
            </a:xfrm>
            <a:prstGeom prst="ellipse">
              <a:avLst/>
            </a:prstGeom>
            <a:noFill/>
            <a:ln w="15875" algn="ctr">
              <a:solidFill>
                <a:srgbClr val="333333"/>
              </a:solidFill>
              <a:round/>
              <a:headEnd/>
              <a:tailEnd/>
            </a:ln>
          </p:spPr>
          <p:txBody>
            <a:bodyPr wrap="none" lIns="82103" tIns="41050" rIns="82103" bIns="41050" anchor="ctr"/>
            <a:lstStyle/>
            <a:p>
              <a:endParaRPr lang="en-US">
                <a:solidFill>
                  <a:srgbClr val="FFFFFF"/>
                </a:solidFill>
                <a:latin typeface="+mn-lt"/>
                <a:ea typeface="+mn-ea"/>
              </a:endParaRPr>
            </a:p>
          </p:txBody>
        </p:sp>
      </p:grpSp>
      <p:sp>
        <p:nvSpPr>
          <p:cNvPr id="273" name="Text Box 107"/>
          <p:cNvSpPr txBox="1">
            <a:spLocks noChangeArrowheads="1"/>
          </p:cNvSpPr>
          <p:nvPr/>
        </p:nvSpPr>
        <p:spPr bwMode="auto">
          <a:xfrm>
            <a:off x="5723865" y="4181291"/>
            <a:ext cx="1528234" cy="249101"/>
          </a:xfrm>
          <a:prstGeom prst="rect">
            <a:avLst/>
          </a:prstGeom>
          <a:noFill/>
          <a:ln w="38100" algn="ctr">
            <a:noFill/>
            <a:miter lim="800000"/>
            <a:headEnd/>
            <a:tailEnd/>
          </a:ln>
          <a:effectLst/>
        </p:spPr>
        <p:txBody>
          <a:bodyPr wrap="none" lIns="82103" tIns="41050" rIns="82103" bIns="41050">
            <a:spAutoFit/>
          </a:bodyPr>
          <a:lstStyle/>
          <a:p>
            <a:pPr algn="ctr" defTabSz="814151">
              <a:lnSpc>
                <a:spcPct val="90000"/>
              </a:lnSpc>
              <a:defRPr/>
            </a:pPr>
            <a:r>
              <a:rPr lang="en-US" b="0" dirty="0">
                <a:effectLst>
                  <a:outerShdw blurRad="38100" dist="38100" dir="2700000" algn="tl">
                    <a:srgbClr val="FFFFFF"/>
                  </a:outerShdw>
                </a:effectLst>
                <a:latin typeface="+mn-lt"/>
                <a:ea typeface="+mn-ea"/>
              </a:rPr>
              <a:t>User Acceptance Test</a:t>
            </a:r>
          </a:p>
        </p:txBody>
      </p:sp>
      <p:sp>
        <p:nvSpPr>
          <p:cNvPr id="274" name="AutoShape 108" descr="Dark horizontal"/>
          <p:cNvSpPr>
            <a:spLocks noChangeArrowheads="1"/>
          </p:cNvSpPr>
          <p:nvPr/>
        </p:nvSpPr>
        <p:spPr bwMode="auto">
          <a:xfrm>
            <a:off x="2122370" y="3360596"/>
            <a:ext cx="508730" cy="1508983"/>
          </a:xfrm>
          <a:prstGeom prst="cube">
            <a:avLst>
              <a:gd name="adj" fmla="val 25000"/>
            </a:avLst>
          </a:prstGeom>
          <a:pattFill prst="dkHorz">
            <a:fgClr>
              <a:schemeClr val="accent1"/>
            </a:fgClr>
            <a:bgClr>
              <a:schemeClr val="bg1"/>
            </a:bgClr>
          </a:pattFill>
          <a:ln w="12700">
            <a:solidFill>
              <a:srgbClr val="333333"/>
            </a:solidFill>
            <a:miter lim="800000"/>
            <a:headEnd/>
            <a:tailEnd/>
          </a:ln>
        </p:spPr>
        <p:txBody>
          <a:bodyPr wrap="none" lIns="82103" tIns="41050" rIns="82103" bIns="41050" anchor="ctr"/>
          <a:lstStyle/>
          <a:p>
            <a:endParaRPr lang="en-US">
              <a:solidFill>
                <a:srgbClr val="FFFFFF"/>
              </a:solidFill>
              <a:latin typeface="+mn-lt"/>
              <a:ea typeface="+mn-ea"/>
            </a:endParaRPr>
          </a:p>
        </p:txBody>
      </p:sp>
      <p:sp>
        <p:nvSpPr>
          <p:cNvPr id="275" name="AutoShape 109" descr="Dark horizontal"/>
          <p:cNvSpPr>
            <a:spLocks noChangeArrowheads="1"/>
          </p:cNvSpPr>
          <p:nvPr/>
        </p:nvSpPr>
        <p:spPr bwMode="auto">
          <a:xfrm>
            <a:off x="2122370" y="3043261"/>
            <a:ext cx="508730" cy="423478"/>
          </a:xfrm>
          <a:prstGeom prst="cube">
            <a:avLst>
              <a:gd name="adj" fmla="val 25000"/>
            </a:avLst>
          </a:prstGeom>
          <a:pattFill prst="dkHorz">
            <a:fgClr>
              <a:srgbClr val="E7F46C"/>
            </a:fgClr>
            <a:bgClr>
              <a:schemeClr val="bg1"/>
            </a:bgClr>
          </a:pattFill>
          <a:ln w="12700">
            <a:solidFill>
              <a:srgbClr val="333333"/>
            </a:solidFill>
            <a:miter lim="800000"/>
            <a:headEnd/>
            <a:tailEnd/>
          </a:ln>
        </p:spPr>
        <p:txBody>
          <a:bodyPr wrap="none" lIns="82103" tIns="41050" rIns="82103" bIns="41050" anchor="ctr"/>
          <a:lstStyle/>
          <a:p>
            <a:endParaRPr lang="en-US">
              <a:solidFill>
                <a:srgbClr val="FFFFFF"/>
              </a:solidFill>
              <a:latin typeface="+mn-lt"/>
              <a:ea typeface="+mn-ea"/>
            </a:endParaRPr>
          </a:p>
        </p:txBody>
      </p:sp>
      <p:sp>
        <p:nvSpPr>
          <p:cNvPr id="276" name="Line 110"/>
          <p:cNvSpPr>
            <a:spLocks noChangeShapeType="1"/>
          </p:cNvSpPr>
          <p:nvPr/>
        </p:nvSpPr>
        <p:spPr bwMode="auto">
          <a:xfrm flipV="1">
            <a:off x="5231902" y="3943838"/>
            <a:ext cx="636242" cy="132405"/>
          </a:xfrm>
          <a:prstGeom prst="line">
            <a:avLst/>
          </a:prstGeom>
          <a:noFill/>
          <a:ln w="19050">
            <a:solidFill>
              <a:schemeClr val="bg1">
                <a:lumMod val="50000"/>
              </a:schemeClr>
            </a:solidFill>
            <a:round/>
            <a:headEnd/>
            <a:tailEnd type="triangle" w="med" len="med"/>
          </a:ln>
        </p:spPr>
        <p:txBody>
          <a:bodyPr lIns="82103" tIns="41050" rIns="82103" bIns="41050"/>
          <a:lstStyle/>
          <a:p>
            <a:endParaRPr lang="en-US">
              <a:solidFill>
                <a:srgbClr val="FFFFFF"/>
              </a:solidFill>
              <a:latin typeface="+mn-lt"/>
              <a:ea typeface="+mn-ea"/>
            </a:endParaRPr>
          </a:p>
        </p:txBody>
      </p:sp>
      <p:sp>
        <p:nvSpPr>
          <p:cNvPr id="277" name="Line 111"/>
          <p:cNvSpPr>
            <a:spLocks noChangeShapeType="1"/>
          </p:cNvSpPr>
          <p:nvPr/>
        </p:nvSpPr>
        <p:spPr bwMode="auto">
          <a:xfrm>
            <a:off x="5231902" y="3757812"/>
            <a:ext cx="636242" cy="0"/>
          </a:xfrm>
          <a:prstGeom prst="line">
            <a:avLst/>
          </a:prstGeom>
          <a:noFill/>
          <a:ln w="19050">
            <a:solidFill>
              <a:schemeClr val="bg1">
                <a:lumMod val="50000"/>
              </a:schemeClr>
            </a:solidFill>
            <a:round/>
            <a:headEnd/>
            <a:tailEnd type="triangle" w="med" len="med"/>
          </a:ln>
        </p:spPr>
        <p:txBody>
          <a:bodyPr lIns="82103" tIns="41050" rIns="82103" bIns="41050"/>
          <a:lstStyle/>
          <a:p>
            <a:endParaRPr lang="en-US">
              <a:solidFill>
                <a:srgbClr val="FFFFFF"/>
              </a:solidFill>
              <a:latin typeface="+mn-lt"/>
              <a:ea typeface="+mn-ea"/>
            </a:endParaRPr>
          </a:p>
        </p:txBody>
      </p:sp>
      <p:sp>
        <p:nvSpPr>
          <p:cNvPr id="278" name="Line 112"/>
          <p:cNvSpPr>
            <a:spLocks noChangeShapeType="1"/>
          </p:cNvSpPr>
          <p:nvPr/>
        </p:nvSpPr>
        <p:spPr bwMode="auto">
          <a:xfrm>
            <a:off x="5263449" y="3360597"/>
            <a:ext cx="604693" cy="238548"/>
          </a:xfrm>
          <a:prstGeom prst="line">
            <a:avLst/>
          </a:prstGeom>
          <a:noFill/>
          <a:ln w="19050">
            <a:solidFill>
              <a:schemeClr val="bg1">
                <a:lumMod val="50000"/>
              </a:schemeClr>
            </a:solidFill>
            <a:round/>
            <a:headEnd/>
            <a:tailEnd type="triangle" w="med" len="med"/>
          </a:ln>
        </p:spPr>
        <p:txBody>
          <a:bodyPr lIns="82103" tIns="41050" rIns="82103" bIns="41050"/>
          <a:lstStyle/>
          <a:p>
            <a:endParaRPr lang="en-US">
              <a:solidFill>
                <a:srgbClr val="FFFFFF"/>
              </a:solidFill>
              <a:latin typeface="+mn-lt"/>
              <a:ea typeface="+mn-ea"/>
            </a:endParaRPr>
          </a:p>
        </p:txBody>
      </p:sp>
      <p:sp>
        <p:nvSpPr>
          <p:cNvPr id="279" name="Line 113"/>
          <p:cNvSpPr>
            <a:spLocks noChangeShapeType="1"/>
          </p:cNvSpPr>
          <p:nvPr/>
        </p:nvSpPr>
        <p:spPr bwMode="auto">
          <a:xfrm flipV="1">
            <a:off x="1168009" y="3587148"/>
            <a:ext cx="756960" cy="1017619"/>
          </a:xfrm>
          <a:prstGeom prst="line">
            <a:avLst/>
          </a:prstGeom>
          <a:noFill/>
          <a:ln w="19050">
            <a:solidFill>
              <a:schemeClr val="bg1">
                <a:lumMod val="50000"/>
              </a:schemeClr>
            </a:solidFill>
            <a:round/>
            <a:headEnd/>
            <a:tailEnd type="triangle" w="med" len="med"/>
          </a:ln>
        </p:spPr>
        <p:txBody>
          <a:bodyPr lIns="82103" tIns="41050" rIns="82103" bIns="41050"/>
          <a:lstStyle/>
          <a:p>
            <a:endParaRPr lang="en-US">
              <a:solidFill>
                <a:srgbClr val="FFFFFF"/>
              </a:solidFill>
              <a:latin typeface="+mn-lt"/>
              <a:ea typeface="+mn-ea"/>
            </a:endParaRPr>
          </a:p>
        </p:txBody>
      </p:sp>
      <p:sp>
        <p:nvSpPr>
          <p:cNvPr id="280" name="Line 114"/>
          <p:cNvSpPr>
            <a:spLocks noChangeShapeType="1"/>
          </p:cNvSpPr>
          <p:nvPr/>
        </p:nvSpPr>
        <p:spPr bwMode="auto">
          <a:xfrm flipV="1">
            <a:off x="1168008" y="3449378"/>
            <a:ext cx="768221" cy="625770"/>
          </a:xfrm>
          <a:prstGeom prst="line">
            <a:avLst/>
          </a:prstGeom>
          <a:noFill/>
          <a:ln w="19050">
            <a:solidFill>
              <a:schemeClr val="bg1">
                <a:lumMod val="50000"/>
              </a:schemeClr>
            </a:solidFill>
            <a:round/>
            <a:headEnd/>
            <a:tailEnd type="triangle" w="med" len="med"/>
          </a:ln>
        </p:spPr>
        <p:txBody>
          <a:bodyPr lIns="82103" tIns="41050" rIns="82103" bIns="41050"/>
          <a:lstStyle/>
          <a:p>
            <a:endParaRPr lang="en-US">
              <a:solidFill>
                <a:srgbClr val="FFFFFF"/>
              </a:solidFill>
              <a:latin typeface="+mn-lt"/>
              <a:ea typeface="+mn-ea"/>
            </a:endParaRPr>
          </a:p>
        </p:txBody>
      </p:sp>
      <p:sp>
        <p:nvSpPr>
          <p:cNvPr id="281" name="Line 115"/>
          <p:cNvSpPr>
            <a:spLocks noChangeShapeType="1"/>
          </p:cNvSpPr>
          <p:nvPr/>
        </p:nvSpPr>
        <p:spPr bwMode="auto">
          <a:xfrm flipV="1">
            <a:off x="1168009" y="3357038"/>
            <a:ext cx="772308" cy="242106"/>
          </a:xfrm>
          <a:prstGeom prst="line">
            <a:avLst/>
          </a:prstGeom>
          <a:noFill/>
          <a:ln w="19050">
            <a:solidFill>
              <a:schemeClr val="bg1">
                <a:lumMod val="50000"/>
              </a:schemeClr>
            </a:solidFill>
            <a:round/>
            <a:headEnd/>
            <a:tailEnd type="triangle" w="med" len="med"/>
          </a:ln>
        </p:spPr>
        <p:txBody>
          <a:bodyPr lIns="82103" tIns="41050" rIns="82103" bIns="41050"/>
          <a:lstStyle/>
          <a:p>
            <a:endParaRPr lang="en-US">
              <a:solidFill>
                <a:srgbClr val="FFFFFF"/>
              </a:solidFill>
              <a:latin typeface="+mn-lt"/>
              <a:ea typeface="+mn-ea"/>
            </a:endParaRPr>
          </a:p>
        </p:txBody>
      </p:sp>
      <p:sp>
        <p:nvSpPr>
          <p:cNvPr id="282" name="Line 116"/>
          <p:cNvSpPr>
            <a:spLocks noChangeShapeType="1"/>
          </p:cNvSpPr>
          <p:nvPr/>
        </p:nvSpPr>
        <p:spPr bwMode="auto">
          <a:xfrm>
            <a:off x="1168009" y="3254452"/>
            <a:ext cx="781632" cy="5561"/>
          </a:xfrm>
          <a:prstGeom prst="line">
            <a:avLst/>
          </a:prstGeom>
          <a:noFill/>
          <a:ln w="19050">
            <a:solidFill>
              <a:schemeClr val="bg1">
                <a:lumMod val="50000"/>
              </a:schemeClr>
            </a:solidFill>
            <a:round/>
            <a:headEnd/>
            <a:tailEnd type="triangle" w="med" len="med"/>
          </a:ln>
        </p:spPr>
        <p:txBody>
          <a:bodyPr lIns="82103" tIns="41050" rIns="82103" bIns="41050"/>
          <a:lstStyle/>
          <a:p>
            <a:endParaRPr lang="en-US">
              <a:solidFill>
                <a:srgbClr val="FFFFFF"/>
              </a:solidFill>
              <a:latin typeface="+mn-lt"/>
              <a:ea typeface="+mn-ea"/>
            </a:endParaRPr>
          </a:p>
        </p:txBody>
      </p:sp>
      <p:sp>
        <p:nvSpPr>
          <p:cNvPr id="283" name="Text Box 117"/>
          <p:cNvSpPr txBox="1">
            <a:spLocks noChangeArrowheads="1"/>
          </p:cNvSpPr>
          <p:nvPr/>
        </p:nvSpPr>
        <p:spPr bwMode="auto">
          <a:xfrm>
            <a:off x="2036217" y="4941266"/>
            <a:ext cx="670756" cy="415300"/>
          </a:xfrm>
          <a:prstGeom prst="rect">
            <a:avLst/>
          </a:prstGeom>
          <a:noFill/>
          <a:ln w="38100" algn="ctr">
            <a:noFill/>
            <a:miter lim="800000"/>
            <a:headEnd/>
            <a:tailEnd/>
          </a:ln>
          <a:effectLst/>
        </p:spPr>
        <p:txBody>
          <a:bodyPr wrap="none" lIns="82103" tIns="41050" rIns="82103" bIns="41050">
            <a:spAutoFit/>
          </a:bodyPr>
          <a:lstStyle/>
          <a:p>
            <a:pPr defTabSz="814151">
              <a:lnSpc>
                <a:spcPct val="90000"/>
              </a:lnSpc>
              <a:defRPr/>
            </a:pPr>
            <a:r>
              <a:rPr lang="en-US" b="0" dirty="0">
                <a:solidFill>
                  <a:schemeClr val="tx2"/>
                </a:solidFill>
                <a:effectLst>
                  <a:outerShdw blurRad="38100" dist="38100" dir="2700000" algn="tl">
                    <a:srgbClr val="FFFFFF"/>
                  </a:outerShdw>
                </a:effectLst>
                <a:latin typeface="+mn-lt"/>
                <a:ea typeface="+mn-ea"/>
              </a:rPr>
              <a:t>Product</a:t>
            </a:r>
          </a:p>
          <a:p>
            <a:pPr defTabSz="814151">
              <a:lnSpc>
                <a:spcPct val="90000"/>
              </a:lnSpc>
              <a:defRPr/>
            </a:pPr>
            <a:r>
              <a:rPr lang="en-US" b="0" dirty="0">
                <a:solidFill>
                  <a:schemeClr val="tx2"/>
                </a:solidFill>
                <a:effectLst>
                  <a:outerShdw blurRad="38100" dist="38100" dir="2700000" algn="tl">
                    <a:srgbClr val="FFFFFF"/>
                  </a:outerShdw>
                </a:effectLst>
                <a:latin typeface="+mn-lt"/>
                <a:ea typeface="+mn-ea"/>
              </a:rPr>
              <a:t>Backlog</a:t>
            </a:r>
          </a:p>
        </p:txBody>
      </p:sp>
      <p:sp>
        <p:nvSpPr>
          <p:cNvPr id="284" name="Line 118"/>
          <p:cNvSpPr>
            <a:spLocks noChangeShapeType="1"/>
          </p:cNvSpPr>
          <p:nvPr/>
        </p:nvSpPr>
        <p:spPr bwMode="auto">
          <a:xfrm flipV="1">
            <a:off x="2694194" y="3709754"/>
            <a:ext cx="1024686" cy="922370"/>
          </a:xfrm>
          <a:prstGeom prst="line">
            <a:avLst/>
          </a:prstGeom>
          <a:noFill/>
          <a:ln w="19050">
            <a:solidFill>
              <a:schemeClr val="bg1">
                <a:lumMod val="50000"/>
              </a:schemeClr>
            </a:solidFill>
            <a:round/>
            <a:headEnd/>
            <a:tailEnd type="triangle" w="med" len="med"/>
          </a:ln>
        </p:spPr>
        <p:txBody>
          <a:bodyPr lIns="82103" tIns="41050" rIns="82103" bIns="41050"/>
          <a:lstStyle/>
          <a:p>
            <a:endParaRPr lang="en-US">
              <a:solidFill>
                <a:srgbClr val="FFFFFF"/>
              </a:solidFill>
              <a:latin typeface="+mn-lt"/>
              <a:ea typeface="+mn-ea"/>
            </a:endParaRPr>
          </a:p>
        </p:txBody>
      </p:sp>
      <p:sp>
        <p:nvSpPr>
          <p:cNvPr id="285" name="Line 119"/>
          <p:cNvSpPr>
            <a:spLocks noChangeShapeType="1"/>
          </p:cNvSpPr>
          <p:nvPr/>
        </p:nvSpPr>
        <p:spPr bwMode="auto">
          <a:xfrm flipV="1">
            <a:off x="2694194" y="3223068"/>
            <a:ext cx="1021522" cy="1329177"/>
          </a:xfrm>
          <a:prstGeom prst="line">
            <a:avLst/>
          </a:prstGeom>
          <a:noFill/>
          <a:ln w="19050">
            <a:solidFill>
              <a:schemeClr val="bg1">
                <a:lumMod val="50000"/>
              </a:schemeClr>
            </a:solidFill>
            <a:round/>
            <a:headEnd/>
            <a:tailEnd type="triangle" w="med" len="med"/>
          </a:ln>
        </p:spPr>
        <p:txBody>
          <a:bodyPr lIns="82103" tIns="41050" rIns="82103" bIns="41050"/>
          <a:lstStyle/>
          <a:p>
            <a:endParaRPr lang="en-US">
              <a:solidFill>
                <a:srgbClr val="FFFFFF"/>
              </a:solidFill>
              <a:latin typeface="+mn-lt"/>
              <a:ea typeface="+mn-ea"/>
            </a:endParaRPr>
          </a:p>
        </p:txBody>
      </p:sp>
      <p:sp>
        <p:nvSpPr>
          <p:cNvPr id="286" name="Line 120"/>
          <p:cNvSpPr>
            <a:spLocks noChangeShapeType="1"/>
          </p:cNvSpPr>
          <p:nvPr/>
        </p:nvSpPr>
        <p:spPr bwMode="auto">
          <a:xfrm flipV="1">
            <a:off x="2694194" y="4287671"/>
            <a:ext cx="978108" cy="396980"/>
          </a:xfrm>
          <a:prstGeom prst="line">
            <a:avLst/>
          </a:prstGeom>
          <a:noFill/>
          <a:ln w="19050">
            <a:solidFill>
              <a:schemeClr val="bg1">
                <a:lumMod val="50000"/>
              </a:schemeClr>
            </a:solidFill>
            <a:round/>
            <a:headEnd/>
            <a:tailEnd type="triangle" w="med" len="med"/>
          </a:ln>
        </p:spPr>
        <p:txBody>
          <a:bodyPr lIns="82103" tIns="41050" rIns="82103" bIns="41050"/>
          <a:lstStyle/>
          <a:p>
            <a:endParaRPr lang="en-US">
              <a:solidFill>
                <a:srgbClr val="FFFFFF"/>
              </a:solidFill>
              <a:latin typeface="+mn-lt"/>
              <a:ea typeface="+mn-ea"/>
            </a:endParaRPr>
          </a:p>
        </p:txBody>
      </p:sp>
      <p:sp>
        <p:nvSpPr>
          <p:cNvPr id="287" name="Line 121"/>
          <p:cNvSpPr>
            <a:spLocks noChangeShapeType="1"/>
          </p:cNvSpPr>
          <p:nvPr/>
        </p:nvSpPr>
        <p:spPr bwMode="auto">
          <a:xfrm>
            <a:off x="4106026" y="3281809"/>
            <a:ext cx="783465" cy="0"/>
          </a:xfrm>
          <a:prstGeom prst="line">
            <a:avLst/>
          </a:prstGeom>
          <a:noFill/>
          <a:ln w="19050">
            <a:solidFill>
              <a:schemeClr val="bg1">
                <a:lumMod val="50000"/>
              </a:schemeClr>
            </a:solidFill>
            <a:round/>
            <a:headEnd/>
            <a:tailEnd type="triangle" w="med" len="med"/>
          </a:ln>
        </p:spPr>
        <p:txBody>
          <a:bodyPr lIns="82103" tIns="41050" rIns="82103" bIns="41050"/>
          <a:lstStyle/>
          <a:p>
            <a:endParaRPr lang="en-US">
              <a:solidFill>
                <a:srgbClr val="FFFFFF"/>
              </a:solidFill>
              <a:latin typeface="+mn-lt"/>
              <a:ea typeface="+mn-ea"/>
            </a:endParaRPr>
          </a:p>
        </p:txBody>
      </p:sp>
      <p:sp>
        <p:nvSpPr>
          <p:cNvPr id="288" name="Line 122"/>
          <p:cNvSpPr>
            <a:spLocks noChangeShapeType="1"/>
          </p:cNvSpPr>
          <p:nvPr/>
        </p:nvSpPr>
        <p:spPr bwMode="auto">
          <a:xfrm>
            <a:off x="4084310" y="3709754"/>
            <a:ext cx="805181" cy="21796"/>
          </a:xfrm>
          <a:prstGeom prst="line">
            <a:avLst/>
          </a:prstGeom>
          <a:noFill/>
          <a:ln w="19050">
            <a:solidFill>
              <a:schemeClr val="bg1">
                <a:lumMod val="50000"/>
              </a:schemeClr>
            </a:solidFill>
            <a:round/>
            <a:headEnd/>
            <a:tailEnd type="triangle" w="med" len="med"/>
          </a:ln>
        </p:spPr>
        <p:txBody>
          <a:bodyPr lIns="82103" tIns="41050" rIns="82103" bIns="41050"/>
          <a:lstStyle/>
          <a:p>
            <a:endParaRPr lang="en-US">
              <a:solidFill>
                <a:srgbClr val="FFFFFF"/>
              </a:solidFill>
              <a:latin typeface="+mn-lt"/>
              <a:ea typeface="+mn-ea"/>
            </a:endParaRPr>
          </a:p>
        </p:txBody>
      </p:sp>
      <p:sp>
        <p:nvSpPr>
          <p:cNvPr id="289" name="Line 123"/>
          <p:cNvSpPr>
            <a:spLocks noChangeShapeType="1"/>
          </p:cNvSpPr>
          <p:nvPr/>
        </p:nvSpPr>
        <p:spPr bwMode="auto">
          <a:xfrm>
            <a:off x="4103386" y="4181289"/>
            <a:ext cx="786106" cy="0"/>
          </a:xfrm>
          <a:prstGeom prst="line">
            <a:avLst/>
          </a:prstGeom>
          <a:noFill/>
          <a:ln w="19050">
            <a:solidFill>
              <a:schemeClr val="bg1">
                <a:lumMod val="50000"/>
              </a:schemeClr>
            </a:solidFill>
            <a:round/>
            <a:headEnd/>
            <a:tailEnd type="triangle" w="med" len="med"/>
          </a:ln>
        </p:spPr>
        <p:txBody>
          <a:bodyPr lIns="82103" tIns="41050" rIns="82103" bIns="41050"/>
          <a:lstStyle/>
          <a:p>
            <a:endParaRPr lang="en-US">
              <a:solidFill>
                <a:srgbClr val="FFFFFF"/>
              </a:solidFill>
              <a:latin typeface="+mn-lt"/>
              <a:ea typeface="+mn-ea"/>
            </a:endParaRPr>
          </a:p>
        </p:txBody>
      </p:sp>
      <p:sp>
        <p:nvSpPr>
          <p:cNvPr id="290" name="Text Box 130"/>
          <p:cNvSpPr txBox="1">
            <a:spLocks noChangeArrowheads="1"/>
          </p:cNvSpPr>
          <p:nvPr/>
        </p:nvSpPr>
        <p:spPr bwMode="auto">
          <a:xfrm>
            <a:off x="931097" y="2694750"/>
            <a:ext cx="1040793" cy="415300"/>
          </a:xfrm>
          <a:prstGeom prst="rect">
            <a:avLst/>
          </a:prstGeom>
          <a:noFill/>
          <a:ln w="38100" algn="ctr">
            <a:noFill/>
            <a:miter lim="800000"/>
            <a:headEnd/>
            <a:tailEnd/>
          </a:ln>
          <a:effectLst/>
        </p:spPr>
        <p:txBody>
          <a:bodyPr wrap="none" lIns="82103" tIns="41050" rIns="82103" bIns="41050">
            <a:spAutoFit/>
          </a:bodyPr>
          <a:lstStyle/>
          <a:p>
            <a:pPr algn="ctr" defTabSz="814151">
              <a:lnSpc>
                <a:spcPct val="90000"/>
              </a:lnSpc>
              <a:defRPr/>
            </a:pPr>
            <a:r>
              <a:rPr lang="en-US" altLang="zh-CN" b="0" dirty="0">
                <a:effectLst>
                  <a:outerShdw blurRad="38100" dist="38100" dir="2700000" algn="tl">
                    <a:srgbClr val="FFFFFF"/>
                  </a:outerShdw>
                </a:effectLst>
                <a:latin typeface="+mn-lt"/>
                <a:ea typeface="+mn-ea"/>
              </a:rPr>
              <a:t>Feature/</a:t>
            </a:r>
          </a:p>
          <a:p>
            <a:pPr algn="ctr" defTabSz="814151">
              <a:lnSpc>
                <a:spcPct val="90000"/>
              </a:lnSpc>
              <a:defRPr/>
            </a:pPr>
            <a:r>
              <a:rPr lang="en-US" altLang="zh-CN" b="0" dirty="0">
                <a:effectLst>
                  <a:outerShdw blurRad="38100" dist="38100" dir="2700000" algn="tl">
                    <a:srgbClr val="FFFFFF"/>
                  </a:outerShdw>
                </a:effectLst>
                <a:latin typeface="+mn-lt"/>
                <a:ea typeface="+mn-ea"/>
              </a:rPr>
              <a:t>Requirements</a:t>
            </a:r>
            <a:endParaRPr lang="en-US" b="0" dirty="0">
              <a:effectLst>
                <a:outerShdw blurRad="38100" dist="38100" dir="2700000" algn="tl">
                  <a:srgbClr val="FFFFFF"/>
                </a:outerShdw>
              </a:effectLst>
              <a:latin typeface="+mn-lt"/>
              <a:ea typeface="+mn-ea"/>
            </a:endParaRPr>
          </a:p>
        </p:txBody>
      </p:sp>
      <p:pic>
        <p:nvPicPr>
          <p:cNvPr id="293" name="Picture 133" descr="BD18212_"/>
          <p:cNvPicPr>
            <a:picLocks noChangeAspect="1" noChangeArrowheads="1"/>
          </p:cNvPicPr>
          <p:nvPr/>
        </p:nvPicPr>
        <p:blipFill>
          <a:blip r:embed="rId4" cstate="print"/>
          <a:srcRect/>
          <a:stretch>
            <a:fillRect/>
          </a:stretch>
        </p:blipFill>
        <p:spPr bwMode="auto">
          <a:xfrm>
            <a:off x="4656625" y="3236669"/>
            <a:ext cx="335615" cy="257216"/>
          </a:xfrm>
          <a:prstGeom prst="rect">
            <a:avLst/>
          </a:prstGeom>
          <a:noFill/>
          <a:ln w="9525">
            <a:noFill/>
            <a:miter lim="800000"/>
            <a:headEnd/>
            <a:tailEnd/>
          </a:ln>
        </p:spPr>
      </p:pic>
      <p:pic>
        <p:nvPicPr>
          <p:cNvPr id="296" name="Picture 136" descr="BD18212_"/>
          <p:cNvPicPr>
            <a:picLocks noChangeAspect="1" noChangeArrowheads="1"/>
          </p:cNvPicPr>
          <p:nvPr/>
        </p:nvPicPr>
        <p:blipFill>
          <a:blip r:embed="rId4" cstate="print"/>
          <a:srcRect/>
          <a:stretch>
            <a:fillRect/>
          </a:stretch>
        </p:blipFill>
        <p:spPr bwMode="auto">
          <a:xfrm>
            <a:off x="3538836" y="4164802"/>
            <a:ext cx="346953" cy="265906"/>
          </a:xfrm>
          <a:prstGeom prst="rect">
            <a:avLst/>
          </a:prstGeom>
          <a:noFill/>
          <a:ln w="9525">
            <a:noFill/>
            <a:miter lim="800000"/>
            <a:headEnd/>
            <a:tailEnd/>
          </a:ln>
        </p:spPr>
      </p:pic>
      <p:sp>
        <p:nvSpPr>
          <p:cNvPr id="302" name="Rectangular Callout 146"/>
          <p:cNvSpPr/>
          <p:nvPr/>
        </p:nvSpPr>
        <p:spPr bwMode="auto">
          <a:xfrm>
            <a:off x="4952592" y="1916832"/>
            <a:ext cx="1812937" cy="932545"/>
          </a:xfrm>
          <a:prstGeom prst="wedgeRectCallout">
            <a:avLst>
              <a:gd name="adj1" fmla="val -29741"/>
              <a:gd name="adj2" fmla="val 126950"/>
            </a:avLst>
          </a:prstGeom>
          <a:solidFill>
            <a:schemeClr val="accent6">
              <a:lumMod val="40000"/>
              <a:lumOff val="60000"/>
              <a:alpha val="90000"/>
            </a:schemeClr>
          </a:solidFill>
          <a:ln w="9525">
            <a:noFill/>
            <a:miter lim="800000"/>
            <a:headEnd/>
            <a:tailEnd/>
          </a:ln>
        </p:spPr>
        <p:txBody>
          <a:bodyPr lIns="108000" tIns="72000" rIns="108000" bIns="72000">
            <a:spAutoFit/>
          </a:bodyPr>
          <a:lstStyle/>
          <a:p>
            <a:pPr marL="342800" indent="-342800">
              <a:lnSpc>
                <a:spcPct val="85000"/>
              </a:lnSpc>
              <a:spcBef>
                <a:spcPct val="20000"/>
              </a:spcBef>
              <a:buClr>
                <a:srgbClr val="FF3300"/>
              </a:buClr>
              <a:buSzPct val="60000"/>
            </a:pPr>
            <a:r>
              <a:rPr lang="en-US" altLang="zh-CN" sz="1100" b="0" dirty="0">
                <a:latin typeface="+mn-lt"/>
                <a:ea typeface="+mn-ea"/>
              </a:rPr>
              <a:t>4</a:t>
            </a:r>
            <a:r>
              <a:rPr lang="zh-CN" altLang="en-US" sz="1100" b="0" dirty="0">
                <a:latin typeface="+mn-lt"/>
                <a:ea typeface="+mn-ea"/>
              </a:rPr>
              <a:t>、</a:t>
            </a:r>
            <a:r>
              <a:rPr lang="en-US" sz="1100" b="0" dirty="0">
                <a:latin typeface="+mn-lt"/>
                <a:ea typeface="+mn-ea"/>
              </a:rPr>
              <a:t>Class of Service</a:t>
            </a:r>
            <a:r>
              <a:rPr lang="zh-CN" altLang="en-US" sz="1100" b="0" dirty="0">
                <a:latin typeface="+mn-lt"/>
                <a:ea typeface="+mn-ea"/>
              </a:rPr>
              <a:t>机制</a:t>
            </a:r>
            <a:r>
              <a:rPr lang="en-US" sz="1100" b="0" dirty="0">
                <a:latin typeface="+mn-lt"/>
                <a:ea typeface="+mn-ea"/>
              </a:rPr>
              <a:t>:</a:t>
            </a:r>
          </a:p>
          <a:p>
            <a:pPr marL="342800" indent="-342800">
              <a:lnSpc>
                <a:spcPct val="85000"/>
              </a:lnSpc>
              <a:spcBef>
                <a:spcPct val="20000"/>
              </a:spcBef>
              <a:buClr>
                <a:srgbClr val="FF3300"/>
              </a:buClr>
              <a:buSzPct val="60000"/>
            </a:pPr>
            <a:r>
              <a:rPr lang="zh-CN" altLang="en-US" sz="1100" b="0" dirty="0">
                <a:latin typeface="+mn-lt"/>
                <a:ea typeface="+mn-ea"/>
              </a:rPr>
              <a:t>不同类别需求</a:t>
            </a:r>
            <a:r>
              <a:rPr lang="en-US" altLang="zh-CN" sz="1100" b="0" dirty="0">
                <a:latin typeface="+mn-lt"/>
                <a:ea typeface="+mn-ea"/>
              </a:rPr>
              <a:t>/</a:t>
            </a:r>
            <a:r>
              <a:rPr lang="zh-CN" altLang="en-US" sz="1100" b="0" dirty="0">
                <a:latin typeface="+mn-lt"/>
                <a:ea typeface="+mn-ea"/>
              </a:rPr>
              <a:t>特性有不同响应周期（</a:t>
            </a:r>
            <a:r>
              <a:rPr lang="en-US" altLang="zh-CN" sz="1100" b="0" dirty="0">
                <a:latin typeface="+mn-lt"/>
                <a:ea typeface="+mn-ea"/>
              </a:rPr>
              <a:t>SLA</a:t>
            </a:r>
            <a:r>
              <a:rPr lang="zh-CN" altLang="en-US" sz="1100" b="0" dirty="0">
                <a:latin typeface="+mn-lt"/>
                <a:ea typeface="+mn-ea"/>
              </a:rPr>
              <a:t>）</a:t>
            </a:r>
            <a:endParaRPr lang="en-US" altLang="zh-CN" sz="1100" b="0" dirty="0">
              <a:latin typeface="+mn-lt"/>
              <a:ea typeface="+mn-ea"/>
            </a:endParaRPr>
          </a:p>
          <a:p>
            <a:pPr marL="342800" indent="-342800">
              <a:lnSpc>
                <a:spcPct val="85000"/>
              </a:lnSpc>
              <a:spcBef>
                <a:spcPct val="20000"/>
              </a:spcBef>
              <a:buClr>
                <a:srgbClr val="FF3300"/>
              </a:buClr>
              <a:buSzPct val="60000"/>
            </a:pPr>
            <a:r>
              <a:rPr lang="zh-CN" altLang="en-US" sz="1100" b="0" dirty="0">
                <a:latin typeface="+mn-lt"/>
                <a:ea typeface="+mn-ea"/>
              </a:rPr>
              <a:t>如：加急类，固定交付日期类，标准类等</a:t>
            </a:r>
            <a:endParaRPr lang="en-US" sz="1100" b="0" dirty="0">
              <a:latin typeface="+mn-lt"/>
              <a:ea typeface="+mn-ea"/>
            </a:endParaRPr>
          </a:p>
        </p:txBody>
      </p:sp>
      <p:grpSp>
        <p:nvGrpSpPr>
          <p:cNvPr id="15" name="Group 138"/>
          <p:cNvGrpSpPr>
            <a:grpSpLocks/>
          </p:cNvGrpSpPr>
          <p:nvPr/>
        </p:nvGrpSpPr>
        <p:grpSpPr bwMode="auto">
          <a:xfrm>
            <a:off x="2116841" y="4587180"/>
            <a:ext cx="5189379" cy="410680"/>
            <a:chOff x="1453" y="3345"/>
            <a:chExt cx="3966" cy="267"/>
          </a:xfrm>
        </p:grpSpPr>
        <p:grpSp>
          <p:nvGrpSpPr>
            <p:cNvPr id="16" name="Group 139"/>
            <p:cNvGrpSpPr>
              <a:grpSpLocks/>
            </p:cNvGrpSpPr>
            <p:nvPr/>
          </p:nvGrpSpPr>
          <p:grpSpPr bwMode="auto">
            <a:xfrm>
              <a:off x="1453" y="3466"/>
              <a:ext cx="3793" cy="146"/>
              <a:chOff x="1453" y="3466"/>
              <a:chExt cx="3793" cy="146"/>
            </a:xfrm>
          </p:grpSpPr>
          <p:sp>
            <p:nvSpPr>
              <p:cNvPr id="310" name="Line 140"/>
              <p:cNvSpPr>
                <a:spLocks noChangeShapeType="1"/>
              </p:cNvSpPr>
              <p:nvPr/>
            </p:nvSpPr>
            <p:spPr bwMode="auto">
              <a:xfrm>
                <a:off x="1453" y="3466"/>
                <a:ext cx="0" cy="146"/>
              </a:xfrm>
              <a:prstGeom prst="line">
                <a:avLst/>
              </a:prstGeom>
              <a:noFill/>
              <a:ln w="22225">
                <a:solidFill>
                  <a:schemeClr val="tx2"/>
                </a:solidFill>
                <a:round/>
                <a:headEnd/>
                <a:tailEnd/>
              </a:ln>
            </p:spPr>
            <p:txBody>
              <a:bodyPr lIns="82103" tIns="41050" rIns="82103" bIns="41050"/>
              <a:lstStyle/>
              <a:p>
                <a:endParaRPr lang="en-US" b="0">
                  <a:solidFill>
                    <a:schemeClr val="tx2"/>
                  </a:solidFill>
                  <a:latin typeface="+mn-lt"/>
                  <a:ea typeface="+mn-ea"/>
                </a:endParaRPr>
              </a:p>
            </p:txBody>
          </p:sp>
          <p:sp>
            <p:nvSpPr>
              <p:cNvPr id="311" name="Line 141"/>
              <p:cNvSpPr>
                <a:spLocks noChangeShapeType="1"/>
              </p:cNvSpPr>
              <p:nvPr/>
            </p:nvSpPr>
            <p:spPr bwMode="auto">
              <a:xfrm flipV="1">
                <a:off x="1453" y="3536"/>
                <a:ext cx="3788" cy="3"/>
              </a:xfrm>
              <a:prstGeom prst="line">
                <a:avLst/>
              </a:prstGeom>
              <a:noFill/>
              <a:ln w="22225">
                <a:solidFill>
                  <a:schemeClr val="tx2"/>
                </a:solidFill>
                <a:round/>
                <a:headEnd/>
                <a:tailEnd type="triangle" w="med" len="med"/>
              </a:ln>
            </p:spPr>
            <p:txBody>
              <a:bodyPr lIns="82103" tIns="41050" rIns="82103" bIns="41050"/>
              <a:lstStyle/>
              <a:p>
                <a:endParaRPr lang="en-US" b="0">
                  <a:solidFill>
                    <a:schemeClr val="tx2"/>
                  </a:solidFill>
                  <a:latin typeface="+mn-lt"/>
                  <a:ea typeface="+mn-ea"/>
                </a:endParaRPr>
              </a:p>
            </p:txBody>
          </p:sp>
          <p:sp>
            <p:nvSpPr>
              <p:cNvPr id="312" name="Line 142"/>
              <p:cNvSpPr>
                <a:spLocks noChangeShapeType="1"/>
              </p:cNvSpPr>
              <p:nvPr/>
            </p:nvSpPr>
            <p:spPr bwMode="auto">
              <a:xfrm>
                <a:off x="5246" y="3466"/>
                <a:ext cx="0" cy="146"/>
              </a:xfrm>
              <a:prstGeom prst="line">
                <a:avLst/>
              </a:prstGeom>
              <a:noFill/>
              <a:ln w="22225">
                <a:solidFill>
                  <a:schemeClr val="tx2"/>
                </a:solidFill>
                <a:round/>
                <a:headEnd/>
                <a:tailEnd/>
              </a:ln>
            </p:spPr>
            <p:txBody>
              <a:bodyPr lIns="82103" tIns="41050" rIns="82103" bIns="41050"/>
              <a:lstStyle/>
              <a:p>
                <a:endParaRPr lang="en-US" b="0">
                  <a:solidFill>
                    <a:schemeClr val="tx2"/>
                  </a:solidFill>
                  <a:latin typeface="+mn-lt"/>
                  <a:ea typeface="+mn-ea"/>
                </a:endParaRPr>
              </a:p>
            </p:txBody>
          </p:sp>
        </p:grpSp>
        <p:sp>
          <p:nvSpPr>
            <p:cNvPr id="309" name="Text Box 143"/>
            <p:cNvSpPr txBox="1">
              <a:spLocks noChangeArrowheads="1"/>
            </p:cNvSpPr>
            <p:nvPr/>
          </p:nvSpPr>
          <p:spPr bwMode="auto">
            <a:xfrm>
              <a:off x="2910" y="3345"/>
              <a:ext cx="2509" cy="162"/>
            </a:xfrm>
            <a:prstGeom prst="rect">
              <a:avLst/>
            </a:prstGeom>
            <a:noFill/>
            <a:ln w="38100" algn="ctr">
              <a:noFill/>
              <a:miter lim="800000"/>
              <a:headEnd/>
              <a:tailEnd/>
            </a:ln>
            <a:effectLst/>
          </p:spPr>
          <p:txBody>
            <a:bodyPr wrap="none" lIns="82103" tIns="41050" rIns="82103" bIns="41050">
              <a:spAutoFit/>
            </a:bodyPr>
            <a:lstStyle/>
            <a:p>
              <a:pPr defTabSz="814151">
                <a:lnSpc>
                  <a:spcPct val="90000"/>
                </a:lnSpc>
                <a:defRPr/>
              </a:pPr>
              <a:r>
                <a:rPr lang="en-US" b="0" dirty="0">
                  <a:solidFill>
                    <a:schemeClr val="tx2"/>
                  </a:solidFill>
                  <a:effectLst>
                    <a:outerShdw blurRad="38100" dist="38100" dir="2700000" algn="tl">
                      <a:srgbClr val="FFFFFF"/>
                    </a:outerShdw>
                  </a:effectLst>
                  <a:latin typeface="+mn-lt"/>
                  <a:ea typeface="+mn-ea"/>
                </a:rPr>
                <a:t>Capability: </a:t>
              </a:r>
              <a:r>
                <a:rPr lang="en-US" altLang="zh-CN" b="0" dirty="0" err="1">
                  <a:solidFill>
                    <a:schemeClr val="tx2"/>
                  </a:solidFill>
                  <a:effectLst>
                    <a:outerShdw blurRad="38100" dist="38100" dir="2700000" algn="tl">
                      <a:srgbClr val="FFFFFF"/>
                    </a:outerShdw>
                  </a:effectLst>
                  <a:latin typeface="+mn-lt"/>
                  <a:ea typeface="+mn-ea"/>
                </a:rPr>
                <a:t>LeadTime</a:t>
              </a:r>
              <a:r>
                <a:rPr lang="en-US" altLang="zh-CN" b="0" dirty="0">
                  <a:solidFill>
                    <a:schemeClr val="tx2"/>
                  </a:solidFill>
                  <a:effectLst>
                    <a:outerShdw blurRad="38100" dist="38100" dir="2700000" algn="tl">
                      <a:srgbClr val="FFFFFF"/>
                    </a:outerShdw>
                  </a:effectLst>
                  <a:latin typeface="+mn-lt"/>
                  <a:ea typeface="+mn-ea"/>
                </a:rPr>
                <a:t> (such as</a:t>
              </a:r>
              <a:r>
                <a:rPr lang="en-US" b="0" dirty="0">
                  <a:solidFill>
                    <a:schemeClr val="tx2"/>
                  </a:solidFill>
                  <a:effectLst>
                    <a:outerShdw blurRad="38100" dist="38100" dir="2700000" algn="tl">
                      <a:srgbClr val="FFFFFF"/>
                    </a:outerShdw>
                  </a:effectLst>
                  <a:latin typeface="+mn-lt"/>
                  <a:ea typeface="+mn-ea"/>
                </a:rPr>
                <a:t> Average 155 Days)</a:t>
              </a:r>
            </a:p>
          </p:txBody>
        </p:sp>
      </p:grpSp>
      <p:grpSp>
        <p:nvGrpSpPr>
          <p:cNvPr id="17" name="Grupa 106"/>
          <p:cNvGrpSpPr/>
          <p:nvPr/>
        </p:nvGrpSpPr>
        <p:grpSpPr>
          <a:xfrm rot="19300692" flipV="1">
            <a:off x="2096804" y="4203924"/>
            <a:ext cx="1777851" cy="314076"/>
            <a:chOff x="6533329" y="4178747"/>
            <a:chExt cx="2028455" cy="437458"/>
          </a:xfrm>
          <a:solidFill>
            <a:schemeClr val="tx2"/>
          </a:solidFill>
        </p:grpSpPr>
        <p:sp>
          <p:nvSpPr>
            <p:cNvPr id="315" name="Freeform 16"/>
            <p:cNvSpPr>
              <a:spLocks noEditPoints="1"/>
            </p:cNvSpPr>
            <p:nvPr/>
          </p:nvSpPr>
          <p:spPr bwMode="auto">
            <a:xfrm rot="20641944">
              <a:off x="6533329" y="4428880"/>
              <a:ext cx="1865313" cy="187325"/>
            </a:xfrm>
            <a:custGeom>
              <a:avLst/>
              <a:gdLst/>
              <a:ahLst/>
              <a:cxnLst>
                <a:cxn ang="0">
                  <a:pos x="408" y="21"/>
                </a:cxn>
                <a:cxn ang="0">
                  <a:pos x="334" y="7"/>
                </a:cxn>
                <a:cxn ang="0">
                  <a:pos x="268" y="5"/>
                </a:cxn>
                <a:cxn ang="0">
                  <a:pos x="239" y="3"/>
                </a:cxn>
                <a:cxn ang="0">
                  <a:pos x="188" y="3"/>
                </a:cxn>
                <a:cxn ang="0">
                  <a:pos x="151" y="4"/>
                </a:cxn>
                <a:cxn ang="0">
                  <a:pos x="128" y="8"/>
                </a:cxn>
                <a:cxn ang="0">
                  <a:pos x="79" y="17"/>
                </a:cxn>
                <a:cxn ang="0">
                  <a:pos x="58" y="22"/>
                </a:cxn>
                <a:cxn ang="0">
                  <a:pos x="20" y="31"/>
                </a:cxn>
                <a:cxn ang="0">
                  <a:pos x="10" y="36"/>
                </a:cxn>
                <a:cxn ang="0">
                  <a:pos x="6" y="41"/>
                </a:cxn>
                <a:cxn ang="0">
                  <a:pos x="3" y="44"/>
                </a:cxn>
                <a:cxn ang="0">
                  <a:pos x="13" y="41"/>
                </a:cxn>
                <a:cxn ang="0">
                  <a:pos x="32" y="34"/>
                </a:cxn>
                <a:cxn ang="0">
                  <a:pos x="48" y="31"/>
                </a:cxn>
                <a:cxn ang="0">
                  <a:pos x="46" y="36"/>
                </a:cxn>
                <a:cxn ang="0">
                  <a:pos x="53" y="35"/>
                </a:cxn>
                <a:cxn ang="0">
                  <a:pos x="59" y="31"/>
                </a:cxn>
                <a:cxn ang="0">
                  <a:pos x="62" y="32"/>
                </a:cxn>
                <a:cxn ang="0">
                  <a:pos x="70" y="27"/>
                </a:cxn>
                <a:cxn ang="0">
                  <a:pos x="78" y="29"/>
                </a:cxn>
                <a:cxn ang="0">
                  <a:pos x="82" y="30"/>
                </a:cxn>
                <a:cxn ang="0">
                  <a:pos x="85" y="27"/>
                </a:cxn>
                <a:cxn ang="0">
                  <a:pos x="95" y="27"/>
                </a:cxn>
                <a:cxn ang="0">
                  <a:pos x="100" y="23"/>
                </a:cxn>
                <a:cxn ang="0">
                  <a:pos x="107" y="18"/>
                </a:cxn>
                <a:cxn ang="0">
                  <a:pos x="112" y="21"/>
                </a:cxn>
                <a:cxn ang="0">
                  <a:pos x="133" y="19"/>
                </a:cxn>
                <a:cxn ang="0">
                  <a:pos x="141" y="18"/>
                </a:cxn>
                <a:cxn ang="0">
                  <a:pos x="151" y="17"/>
                </a:cxn>
                <a:cxn ang="0">
                  <a:pos x="176" y="16"/>
                </a:cxn>
                <a:cxn ang="0">
                  <a:pos x="185" y="15"/>
                </a:cxn>
                <a:cxn ang="0">
                  <a:pos x="188" y="15"/>
                </a:cxn>
                <a:cxn ang="0">
                  <a:pos x="194" y="14"/>
                </a:cxn>
                <a:cxn ang="0">
                  <a:pos x="202" y="15"/>
                </a:cxn>
                <a:cxn ang="0">
                  <a:pos x="209" y="14"/>
                </a:cxn>
                <a:cxn ang="0">
                  <a:pos x="227" y="15"/>
                </a:cxn>
                <a:cxn ang="0">
                  <a:pos x="242" y="15"/>
                </a:cxn>
                <a:cxn ang="0">
                  <a:pos x="256" y="17"/>
                </a:cxn>
                <a:cxn ang="0">
                  <a:pos x="262" y="16"/>
                </a:cxn>
                <a:cxn ang="0">
                  <a:pos x="264" y="16"/>
                </a:cxn>
                <a:cxn ang="0">
                  <a:pos x="278" y="16"/>
                </a:cxn>
                <a:cxn ang="0">
                  <a:pos x="293" y="17"/>
                </a:cxn>
                <a:cxn ang="0">
                  <a:pos x="301" y="16"/>
                </a:cxn>
                <a:cxn ang="0">
                  <a:pos x="316" y="14"/>
                </a:cxn>
                <a:cxn ang="0">
                  <a:pos x="328" y="16"/>
                </a:cxn>
                <a:cxn ang="0">
                  <a:pos x="346" y="18"/>
                </a:cxn>
                <a:cxn ang="0">
                  <a:pos x="357" y="20"/>
                </a:cxn>
                <a:cxn ang="0">
                  <a:pos x="389" y="27"/>
                </a:cxn>
                <a:cxn ang="0">
                  <a:pos x="399" y="29"/>
                </a:cxn>
                <a:cxn ang="0">
                  <a:pos x="426" y="32"/>
                </a:cxn>
                <a:cxn ang="0">
                  <a:pos x="446" y="35"/>
                </a:cxn>
                <a:cxn ang="0">
                  <a:pos x="466" y="34"/>
                </a:cxn>
              </a:cxnLst>
              <a:rect l="0" t="0" r="r" b="b"/>
              <a:pathLst>
                <a:path w="497" h="50">
                  <a:moveTo>
                    <a:pt x="466" y="34"/>
                  </a:moveTo>
                  <a:cubicBezTo>
                    <a:pt x="462" y="33"/>
                    <a:pt x="457" y="32"/>
                    <a:pt x="454" y="31"/>
                  </a:cubicBezTo>
                  <a:cubicBezTo>
                    <a:pt x="440" y="27"/>
                    <a:pt x="426" y="21"/>
                    <a:pt x="411" y="19"/>
                  </a:cubicBezTo>
                  <a:cubicBezTo>
                    <a:pt x="411" y="20"/>
                    <a:pt x="410" y="20"/>
                    <a:pt x="409" y="20"/>
                  </a:cubicBezTo>
                  <a:cubicBezTo>
                    <a:pt x="409" y="20"/>
                    <a:pt x="409" y="20"/>
                    <a:pt x="409" y="20"/>
                  </a:cubicBezTo>
                  <a:cubicBezTo>
                    <a:pt x="408" y="21"/>
                    <a:pt x="408" y="21"/>
                    <a:pt x="408" y="21"/>
                  </a:cubicBezTo>
                  <a:cubicBezTo>
                    <a:pt x="407" y="20"/>
                    <a:pt x="408" y="19"/>
                    <a:pt x="409" y="19"/>
                  </a:cubicBezTo>
                  <a:cubicBezTo>
                    <a:pt x="403" y="18"/>
                    <a:pt x="397" y="18"/>
                    <a:pt x="391" y="16"/>
                  </a:cubicBezTo>
                  <a:cubicBezTo>
                    <a:pt x="391" y="18"/>
                    <a:pt x="388" y="16"/>
                    <a:pt x="388" y="17"/>
                  </a:cubicBezTo>
                  <a:cubicBezTo>
                    <a:pt x="388" y="17"/>
                    <a:pt x="388" y="17"/>
                    <a:pt x="388" y="17"/>
                  </a:cubicBezTo>
                  <a:cubicBezTo>
                    <a:pt x="384" y="17"/>
                    <a:pt x="384" y="17"/>
                    <a:pt x="381" y="14"/>
                  </a:cubicBezTo>
                  <a:cubicBezTo>
                    <a:pt x="365" y="11"/>
                    <a:pt x="350" y="9"/>
                    <a:pt x="334" y="7"/>
                  </a:cubicBezTo>
                  <a:cubicBezTo>
                    <a:pt x="319" y="5"/>
                    <a:pt x="303" y="5"/>
                    <a:pt x="287" y="5"/>
                  </a:cubicBezTo>
                  <a:cubicBezTo>
                    <a:pt x="284" y="7"/>
                    <a:pt x="281" y="5"/>
                    <a:pt x="278" y="7"/>
                  </a:cubicBezTo>
                  <a:cubicBezTo>
                    <a:pt x="278" y="6"/>
                    <a:pt x="278" y="6"/>
                    <a:pt x="278" y="6"/>
                  </a:cubicBezTo>
                  <a:cubicBezTo>
                    <a:pt x="276" y="7"/>
                    <a:pt x="275" y="6"/>
                    <a:pt x="272" y="5"/>
                  </a:cubicBezTo>
                  <a:cubicBezTo>
                    <a:pt x="272" y="6"/>
                    <a:pt x="271" y="5"/>
                    <a:pt x="271" y="7"/>
                  </a:cubicBezTo>
                  <a:cubicBezTo>
                    <a:pt x="270" y="8"/>
                    <a:pt x="269" y="5"/>
                    <a:pt x="268" y="5"/>
                  </a:cubicBezTo>
                  <a:cubicBezTo>
                    <a:pt x="268" y="5"/>
                    <a:pt x="268" y="6"/>
                    <a:pt x="267" y="6"/>
                  </a:cubicBezTo>
                  <a:cubicBezTo>
                    <a:pt x="263" y="7"/>
                    <a:pt x="268" y="5"/>
                    <a:pt x="263" y="3"/>
                  </a:cubicBezTo>
                  <a:cubicBezTo>
                    <a:pt x="256" y="3"/>
                    <a:pt x="248" y="4"/>
                    <a:pt x="242" y="3"/>
                  </a:cubicBezTo>
                  <a:cubicBezTo>
                    <a:pt x="242" y="3"/>
                    <a:pt x="242" y="4"/>
                    <a:pt x="241" y="4"/>
                  </a:cubicBezTo>
                  <a:cubicBezTo>
                    <a:pt x="241" y="2"/>
                    <a:pt x="239" y="5"/>
                    <a:pt x="238" y="4"/>
                  </a:cubicBezTo>
                  <a:cubicBezTo>
                    <a:pt x="238" y="4"/>
                    <a:pt x="239" y="3"/>
                    <a:pt x="239" y="3"/>
                  </a:cubicBezTo>
                  <a:cubicBezTo>
                    <a:pt x="236" y="2"/>
                    <a:pt x="233" y="4"/>
                    <a:pt x="230" y="3"/>
                  </a:cubicBezTo>
                  <a:cubicBezTo>
                    <a:pt x="227" y="3"/>
                    <a:pt x="224" y="1"/>
                    <a:pt x="222" y="3"/>
                  </a:cubicBezTo>
                  <a:cubicBezTo>
                    <a:pt x="223" y="2"/>
                    <a:pt x="221" y="2"/>
                    <a:pt x="220" y="1"/>
                  </a:cubicBezTo>
                  <a:cubicBezTo>
                    <a:pt x="218" y="4"/>
                    <a:pt x="215" y="0"/>
                    <a:pt x="212" y="2"/>
                  </a:cubicBezTo>
                  <a:cubicBezTo>
                    <a:pt x="212" y="2"/>
                    <a:pt x="212" y="2"/>
                    <a:pt x="212" y="2"/>
                  </a:cubicBezTo>
                  <a:cubicBezTo>
                    <a:pt x="205" y="2"/>
                    <a:pt x="196" y="1"/>
                    <a:pt x="188" y="3"/>
                  </a:cubicBezTo>
                  <a:cubicBezTo>
                    <a:pt x="184" y="3"/>
                    <a:pt x="178" y="1"/>
                    <a:pt x="173" y="2"/>
                  </a:cubicBezTo>
                  <a:cubicBezTo>
                    <a:pt x="173" y="3"/>
                    <a:pt x="173" y="3"/>
                    <a:pt x="173" y="3"/>
                  </a:cubicBezTo>
                  <a:cubicBezTo>
                    <a:pt x="171" y="3"/>
                    <a:pt x="173" y="3"/>
                    <a:pt x="172" y="2"/>
                  </a:cubicBezTo>
                  <a:cubicBezTo>
                    <a:pt x="170" y="4"/>
                    <a:pt x="166" y="2"/>
                    <a:pt x="163" y="3"/>
                  </a:cubicBezTo>
                  <a:cubicBezTo>
                    <a:pt x="163" y="3"/>
                    <a:pt x="162" y="3"/>
                    <a:pt x="162" y="4"/>
                  </a:cubicBezTo>
                  <a:cubicBezTo>
                    <a:pt x="159" y="2"/>
                    <a:pt x="154" y="5"/>
                    <a:pt x="151" y="4"/>
                  </a:cubicBezTo>
                  <a:cubicBezTo>
                    <a:pt x="152" y="6"/>
                    <a:pt x="149" y="5"/>
                    <a:pt x="148" y="6"/>
                  </a:cubicBezTo>
                  <a:cubicBezTo>
                    <a:pt x="147" y="6"/>
                    <a:pt x="147" y="5"/>
                    <a:pt x="147" y="5"/>
                  </a:cubicBezTo>
                  <a:cubicBezTo>
                    <a:pt x="144" y="5"/>
                    <a:pt x="143" y="5"/>
                    <a:pt x="140" y="5"/>
                  </a:cubicBezTo>
                  <a:cubicBezTo>
                    <a:pt x="138" y="5"/>
                    <a:pt x="138" y="7"/>
                    <a:pt x="136" y="6"/>
                  </a:cubicBezTo>
                  <a:cubicBezTo>
                    <a:pt x="135" y="5"/>
                    <a:pt x="133" y="7"/>
                    <a:pt x="131" y="6"/>
                  </a:cubicBezTo>
                  <a:cubicBezTo>
                    <a:pt x="132" y="8"/>
                    <a:pt x="130" y="9"/>
                    <a:pt x="128" y="8"/>
                  </a:cubicBezTo>
                  <a:cubicBezTo>
                    <a:pt x="128" y="6"/>
                    <a:pt x="128" y="6"/>
                    <a:pt x="128" y="6"/>
                  </a:cubicBezTo>
                  <a:cubicBezTo>
                    <a:pt x="123" y="8"/>
                    <a:pt x="115" y="7"/>
                    <a:pt x="109" y="10"/>
                  </a:cubicBezTo>
                  <a:cubicBezTo>
                    <a:pt x="108" y="9"/>
                    <a:pt x="108" y="9"/>
                    <a:pt x="108" y="9"/>
                  </a:cubicBezTo>
                  <a:cubicBezTo>
                    <a:pt x="102" y="11"/>
                    <a:pt x="95" y="11"/>
                    <a:pt x="89" y="14"/>
                  </a:cubicBezTo>
                  <a:cubicBezTo>
                    <a:pt x="88" y="14"/>
                    <a:pt x="85" y="14"/>
                    <a:pt x="83" y="14"/>
                  </a:cubicBezTo>
                  <a:cubicBezTo>
                    <a:pt x="81" y="15"/>
                    <a:pt x="80" y="15"/>
                    <a:pt x="79" y="17"/>
                  </a:cubicBezTo>
                  <a:cubicBezTo>
                    <a:pt x="78" y="17"/>
                    <a:pt x="78" y="16"/>
                    <a:pt x="77" y="16"/>
                  </a:cubicBezTo>
                  <a:cubicBezTo>
                    <a:pt x="74" y="16"/>
                    <a:pt x="71" y="15"/>
                    <a:pt x="69" y="18"/>
                  </a:cubicBezTo>
                  <a:cubicBezTo>
                    <a:pt x="69" y="17"/>
                    <a:pt x="69" y="17"/>
                    <a:pt x="69" y="17"/>
                  </a:cubicBezTo>
                  <a:cubicBezTo>
                    <a:pt x="67" y="18"/>
                    <a:pt x="64" y="20"/>
                    <a:pt x="61" y="19"/>
                  </a:cubicBezTo>
                  <a:cubicBezTo>
                    <a:pt x="61" y="20"/>
                    <a:pt x="58" y="21"/>
                    <a:pt x="60" y="22"/>
                  </a:cubicBezTo>
                  <a:cubicBezTo>
                    <a:pt x="59" y="23"/>
                    <a:pt x="59" y="21"/>
                    <a:pt x="58" y="22"/>
                  </a:cubicBezTo>
                  <a:cubicBezTo>
                    <a:pt x="59" y="20"/>
                    <a:pt x="59" y="20"/>
                    <a:pt x="59" y="20"/>
                  </a:cubicBezTo>
                  <a:cubicBezTo>
                    <a:pt x="53" y="21"/>
                    <a:pt x="48" y="23"/>
                    <a:pt x="43" y="25"/>
                  </a:cubicBezTo>
                  <a:cubicBezTo>
                    <a:pt x="41" y="24"/>
                    <a:pt x="38" y="27"/>
                    <a:pt x="35" y="27"/>
                  </a:cubicBezTo>
                  <a:cubicBezTo>
                    <a:pt x="33" y="28"/>
                    <a:pt x="30" y="28"/>
                    <a:pt x="29" y="30"/>
                  </a:cubicBezTo>
                  <a:cubicBezTo>
                    <a:pt x="29" y="29"/>
                    <a:pt x="29" y="29"/>
                    <a:pt x="29" y="29"/>
                  </a:cubicBezTo>
                  <a:cubicBezTo>
                    <a:pt x="26" y="30"/>
                    <a:pt x="23" y="31"/>
                    <a:pt x="20" y="31"/>
                  </a:cubicBezTo>
                  <a:cubicBezTo>
                    <a:pt x="18" y="32"/>
                    <a:pt x="18" y="33"/>
                    <a:pt x="17" y="34"/>
                  </a:cubicBezTo>
                  <a:cubicBezTo>
                    <a:pt x="17" y="33"/>
                    <a:pt x="17" y="33"/>
                    <a:pt x="17" y="33"/>
                  </a:cubicBezTo>
                  <a:cubicBezTo>
                    <a:pt x="15" y="35"/>
                    <a:pt x="15" y="36"/>
                    <a:pt x="15" y="37"/>
                  </a:cubicBezTo>
                  <a:cubicBezTo>
                    <a:pt x="14" y="37"/>
                    <a:pt x="14" y="38"/>
                    <a:pt x="12" y="38"/>
                  </a:cubicBezTo>
                  <a:cubicBezTo>
                    <a:pt x="13" y="37"/>
                    <a:pt x="14" y="35"/>
                    <a:pt x="14" y="34"/>
                  </a:cubicBezTo>
                  <a:cubicBezTo>
                    <a:pt x="12" y="34"/>
                    <a:pt x="11" y="37"/>
                    <a:pt x="10" y="36"/>
                  </a:cubicBezTo>
                  <a:cubicBezTo>
                    <a:pt x="8" y="37"/>
                    <a:pt x="7" y="37"/>
                    <a:pt x="7" y="39"/>
                  </a:cubicBezTo>
                  <a:cubicBezTo>
                    <a:pt x="7" y="38"/>
                    <a:pt x="6" y="38"/>
                    <a:pt x="7" y="38"/>
                  </a:cubicBezTo>
                  <a:cubicBezTo>
                    <a:pt x="5" y="38"/>
                    <a:pt x="5" y="38"/>
                    <a:pt x="4" y="39"/>
                  </a:cubicBezTo>
                  <a:cubicBezTo>
                    <a:pt x="4" y="39"/>
                    <a:pt x="5" y="39"/>
                    <a:pt x="5" y="39"/>
                  </a:cubicBezTo>
                  <a:cubicBezTo>
                    <a:pt x="5" y="40"/>
                    <a:pt x="4" y="41"/>
                    <a:pt x="4" y="42"/>
                  </a:cubicBezTo>
                  <a:cubicBezTo>
                    <a:pt x="5" y="41"/>
                    <a:pt x="5" y="41"/>
                    <a:pt x="6" y="41"/>
                  </a:cubicBezTo>
                  <a:cubicBezTo>
                    <a:pt x="6" y="42"/>
                    <a:pt x="4" y="43"/>
                    <a:pt x="3" y="42"/>
                  </a:cubicBezTo>
                  <a:cubicBezTo>
                    <a:pt x="2" y="42"/>
                    <a:pt x="4" y="40"/>
                    <a:pt x="3" y="40"/>
                  </a:cubicBezTo>
                  <a:cubicBezTo>
                    <a:pt x="0" y="44"/>
                    <a:pt x="0" y="44"/>
                    <a:pt x="0" y="44"/>
                  </a:cubicBezTo>
                  <a:cubicBezTo>
                    <a:pt x="1" y="43"/>
                    <a:pt x="2" y="43"/>
                    <a:pt x="2" y="44"/>
                  </a:cubicBezTo>
                  <a:cubicBezTo>
                    <a:pt x="3" y="43"/>
                    <a:pt x="3" y="43"/>
                    <a:pt x="3" y="43"/>
                  </a:cubicBezTo>
                  <a:cubicBezTo>
                    <a:pt x="3" y="44"/>
                    <a:pt x="3" y="44"/>
                    <a:pt x="3" y="44"/>
                  </a:cubicBezTo>
                  <a:cubicBezTo>
                    <a:pt x="5" y="43"/>
                    <a:pt x="7" y="43"/>
                    <a:pt x="9" y="41"/>
                  </a:cubicBezTo>
                  <a:cubicBezTo>
                    <a:pt x="8" y="41"/>
                    <a:pt x="8" y="41"/>
                    <a:pt x="8" y="41"/>
                  </a:cubicBezTo>
                  <a:cubicBezTo>
                    <a:pt x="9" y="40"/>
                    <a:pt x="10" y="38"/>
                    <a:pt x="12" y="39"/>
                  </a:cubicBezTo>
                  <a:cubicBezTo>
                    <a:pt x="11" y="39"/>
                    <a:pt x="12" y="40"/>
                    <a:pt x="12" y="40"/>
                  </a:cubicBezTo>
                  <a:cubicBezTo>
                    <a:pt x="12" y="40"/>
                    <a:pt x="12" y="40"/>
                    <a:pt x="13" y="40"/>
                  </a:cubicBezTo>
                  <a:cubicBezTo>
                    <a:pt x="13" y="41"/>
                    <a:pt x="13" y="41"/>
                    <a:pt x="13" y="41"/>
                  </a:cubicBezTo>
                  <a:cubicBezTo>
                    <a:pt x="13" y="39"/>
                    <a:pt x="16" y="39"/>
                    <a:pt x="16" y="39"/>
                  </a:cubicBezTo>
                  <a:cubicBezTo>
                    <a:pt x="16" y="39"/>
                    <a:pt x="16" y="39"/>
                    <a:pt x="16" y="39"/>
                  </a:cubicBezTo>
                  <a:cubicBezTo>
                    <a:pt x="19" y="39"/>
                    <a:pt x="16" y="38"/>
                    <a:pt x="17" y="38"/>
                  </a:cubicBezTo>
                  <a:cubicBezTo>
                    <a:pt x="18" y="37"/>
                    <a:pt x="18" y="39"/>
                    <a:pt x="19" y="40"/>
                  </a:cubicBezTo>
                  <a:cubicBezTo>
                    <a:pt x="21" y="39"/>
                    <a:pt x="24" y="37"/>
                    <a:pt x="27" y="37"/>
                  </a:cubicBezTo>
                  <a:cubicBezTo>
                    <a:pt x="29" y="36"/>
                    <a:pt x="30" y="35"/>
                    <a:pt x="32" y="34"/>
                  </a:cubicBezTo>
                  <a:cubicBezTo>
                    <a:pt x="33" y="33"/>
                    <a:pt x="32" y="36"/>
                    <a:pt x="34" y="34"/>
                  </a:cubicBezTo>
                  <a:cubicBezTo>
                    <a:pt x="34" y="35"/>
                    <a:pt x="34" y="36"/>
                    <a:pt x="34" y="36"/>
                  </a:cubicBezTo>
                  <a:cubicBezTo>
                    <a:pt x="34" y="36"/>
                    <a:pt x="37" y="36"/>
                    <a:pt x="36" y="34"/>
                  </a:cubicBezTo>
                  <a:cubicBezTo>
                    <a:pt x="38" y="34"/>
                    <a:pt x="41" y="33"/>
                    <a:pt x="43" y="32"/>
                  </a:cubicBezTo>
                  <a:cubicBezTo>
                    <a:pt x="42" y="33"/>
                    <a:pt x="42" y="34"/>
                    <a:pt x="43" y="34"/>
                  </a:cubicBezTo>
                  <a:cubicBezTo>
                    <a:pt x="44" y="33"/>
                    <a:pt x="46" y="31"/>
                    <a:pt x="48" y="31"/>
                  </a:cubicBezTo>
                  <a:cubicBezTo>
                    <a:pt x="47" y="30"/>
                    <a:pt x="47" y="30"/>
                    <a:pt x="47" y="29"/>
                  </a:cubicBezTo>
                  <a:cubicBezTo>
                    <a:pt x="47" y="29"/>
                    <a:pt x="47" y="28"/>
                    <a:pt x="48" y="28"/>
                  </a:cubicBezTo>
                  <a:cubicBezTo>
                    <a:pt x="48" y="29"/>
                    <a:pt x="49" y="31"/>
                    <a:pt x="51" y="31"/>
                  </a:cubicBezTo>
                  <a:cubicBezTo>
                    <a:pt x="51" y="33"/>
                    <a:pt x="47" y="31"/>
                    <a:pt x="49" y="33"/>
                  </a:cubicBezTo>
                  <a:cubicBezTo>
                    <a:pt x="48" y="35"/>
                    <a:pt x="45" y="36"/>
                    <a:pt x="44" y="35"/>
                  </a:cubicBezTo>
                  <a:cubicBezTo>
                    <a:pt x="43" y="37"/>
                    <a:pt x="45" y="35"/>
                    <a:pt x="46" y="36"/>
                  </a:cubicBezTo>
                  <a:cubicBezTo>
                    <a:pt x="47" y="36"/>
                    <a:pt x="47" y="35"/>
                    <a:pt x="50" y="34"/>
                  </a:cubicBezTo>
                  <a:cubicBezTo>
                    <a:pt x="50" y="33"/>
                    <a:pt x="49" y="33"/>
                    <a:pt x="50" y="32"/>
                  </a:cubicBezTo>
                  <a:cubicBezTo>
                    <a:pt x="51" y="30"/>
                    <a:pt x="52" y="33"/>
                    <a:pt x="53" y="33"/>
                  </a:cubicBezTo>
                  <a:cubicBezTo>
                    <a:pt x="52" y="34"/>
                    <a:pt x="52" y="34"/>
                    <a:pt x="52" y="34"/>
                  </a:cubicBezTo>
                  <a:cubicBezTo>
                    <a:pt x="54" y="34"/>
                    <a:pt x="54" y="33"/>
                    <a:pt x="55" y="32"/>
                  </a:cubicBezTo>
                  <a:cubicBezTo>
                    <a:pt x="56" y="35"/>
                    <a:pt x="53" y="33"/>
                    <a:pt x="53" y="35"/>
                  </a:cubicBezTo>
                  <a:cubicBezTo>
                    <a:pt x="54" y="36"/>
                    <a:pt x="54" y="36"/>
                    <a:pt x="54" y="36"/>
                  </a:cubicBezTo>
                  <a:cubicBezTo>
                    <a:pt x="56" y="36"/>
                    <a:pt x="54" y="34"/>
                    <a:pt x="57" y="34"/>
                  </a:cubicBezTo>
                  <a:cubicBezTo>
                    <a:pt x="57" y="35"/>
                    <a:pt x="57" y="35"/>
                    <a:pt x="57" y="35"/>
                  </a:cubicBezTo>
                  <a:cubicBezTo>
                    <a:pt x="58" y="34"/>
                    <a:pt x="58" y="34"/>
                    <a:pt x="58" y="34"/>
                  </a:cubicBezTo>
                  <a:cubicBezTo>
                    <a:pt x="58" y="33"/>
                    <a:pt x="57" y="32"/>
                    <a:pt x="56" y="33"/>
                  </a:cubicBezTo>
                  <a:cubicBezTo>
                    <a:pt x="56" y="30"/>
                    <a:pt x="57" y="32"/>
                    <a:pt x="59" y="31"/>
                  </a:cubicBezTo>
                  <a:cubicBezTo>
                    <a:pt x="59" y="30"/>
                    <a:pt x="58" y="32"/>
                    <a:pt x="58" y="30"/>
                  </a:cubicBezTo>
                  <a:cubicBezTo>
                    <a:pt x="57" y="29"/>
                    <a:pt x="59" y="29"/>
                    <a:pt x="60" y="29"/>
                  </a:cubicBezTo>
                  <a:cubicBezTo>
                    <a:pt x="61" y="28"/>
                    <a:pt x="61" y="30"/>
                    <a:pt x="62" y="30"/>
                  </a:cubicBezTo>
                  <a:cubicBezTo>
                    <a:pt x="61" y="31"/>
                    <a:pt x="60" y="31"/>
                    <a:pt x="60" y="30"/>
                  </a:cubicBezTo>
                  <a:cubicBezTo>
                    <a:pt x="58" y="32"/>
                    <a:pt x="62" y="33"/>
                    <a:pt x="60" y="34"/>
                  </a:cubicBezTo>
                  <a:cubicBezTo>
                    <a:pt x="62" y="34"/>
                    <a:pt x="62" y="33"/>
                    <a:pt x="62" y="32"/>
                  </a:cubicBezTo>
                  <a:cubicBezTo>
                    <a:pt x="62" y="32"/>
                    <a:pt x="62" y="31"/>
                    <a:pt x="62" y="31"/>
                  </a:cubicBezTo>
                  <a:cubicBezTo>
                    <a:pt x="64" y="27"/>
                    <a:pt x="64" y="33"/>
                    <a:pt x="66" y="31"/>
                  </a:cubicBezTo>
                  <a:cubicBezTo>
                    <a:pt x="65" y="30"/>
                    <a:pt x="69" y="28"/>
                    <a:pt x="67" y="26"/>
                  </a:cubicBezTo>
                  <a:cubicBezTo>
                    <a:pt x="67" y="25"/>
                    <a:pt x="68" y="25"/>
                    <a:pt x="69" y="25"/>
                  </a:cubicBezTo>
                  <a:cubicBezTo>
                    <a:pt x="68" y="26"/>
                    <a:pt x="70" y="26"/>
                    <a:pt x="69" y="27"/>
                  </a:cubicBezTo>
                  <a:cubicBezTo>
                    <a:pt x="70" y="27"/>
                    <a:pt x="70" y="27"/>
                    <a:pt x="70" y="27"/>
                  </a:cubicBezTo>
                  <a:cubicBezTo>
                    <a:pt x="69" y="29"/>
                    <a:pt x="69" y="29"/>
                    <a:pt x="69" y="29"/>
                  </a:cubicBezTo>
                  <a:cubicBezTo>
                    <a:pt x="70" y="30"/>
                    <a:pt x="72" y="30"/>
                    <a:pt x="73" y="31"/>
                  </a:cubicBezTo>
                  <a:cubicBezTo>
                    <a:pt x="74" y="30"/>
                    <a:pt x="72" y="30"/>
                    <a:pt x="74" y="29"/>
                  </a:cubicBezTo>
                  <a:cubicBezTo>
                    <a:pt x="73" y="30"/>
                    <a:pt x="74" y="30"/>
                    <a:pt x="75" y="30"/>
                  </a:cubicBezTo>
                  <a:cubicBezTo>
                    <a:pt x="73" y="30"/>
                    <a:pt x="75" y="28"/>
                    <a:pt x="75" y="28"/>
                  </a:cubicBezTo>
                  <a:cubicBezTo>
                    <a:pt x="77" y="27"/>
                    <a:pt x="78" y="28"/>
                    <a:pt x="78" y="29"/>
                  </a:cubicBezTo>
                  <a:cubicBezTo>
                    <a:pt x="77" y="30"/>
                    <a:pt x="77" y="30"/>
                    <a:pt x="77" y="30"/>
                  </a:cubicBezTo>
                  <a:cubicBezTo>
                    <a:pt x="78" y="29"/>
                    <a:pt x="77" y="31"/>
                    <a:pt x="78" y="30"/>
                  </a:cubicBezTo>
                  <a:cubicBezTo>
                    <a:pt x="78" y="29"/>
                    <a:pt x="79" y="28"/>
                    <a:pt x="79" y="27"/>
                  </a:cubicBezTo>
                  <a:cubicBezTo>
                    <a:pt x="80" y="26"/>
                    <a:pt x="81" y="27"/>
                    <a:pt x="81" y="27"/>
                  </a:cubicBezTo>
                  <a:cubicBezTo>
                    <a:pt x="80" y="28"/>
                    <a:pt x="80" y="28"/>
                    <a:pt x="80" y="28"/>
                  </a:cubicBezTo>
                  <a:cubicBezTo>
                    <a:pt x="81" y="28"/>
                    <a:pt x="80" y="30"/>
                    <a:pt x="82" y="30"/>
                  </a:cubicBezTo>
                  <a:cubicBezTo>
                    <a:pt x="82" y="28"/>
                    <a:pt x="82" y="28"/>
                    <a:pt x="82" y="28"/>
                  </a:cubicBezTo>
                  <a:cubicBezTo>
                    <a:pt x="83" y="28"/>
                    <a:pt x="83" y="29"/>
                    <a:pt x="83" y="29"/>
                  </a:cubicBezTo>
                  <a:cubicBezTo>
                    <a:pt x="83" y="29"/>
                    <a:pt x="84" y="29"/>
                    <a:pt x="84" y="28"/>
                  </a:cubicBezTo>
                  <a:cubicBezTo>
                    <a:pt x="85" y="29"/>
                    <a:pt x="85" y="29"/>
                    <a:pt x="85" y="29"/>
                  </a:cubicBezTo>
                  <a:cubicBezTo>
                    <a:pt x="85" y="28"/>
                    <a:pt x="86" y="27"/>
                    <a:pt x="87" y="28"/>
                  </a:cubicBezTo>
                  <a:cubicBezTo>
                    <a:pt x="86" y="26"/>
                    <a:pt x="86" y="28"/>
                    <a:pt x="85" y="27"/>
                  </a:cubicBezTo>
                  <a:cubicBezTo>
                    <a:pt x="84" y="26"/>
                    <a:pt x="86" y="26"/>
                    <a:pt x="86" y="26"/>
                  </a:cubicBezTo>
                  <a:cubicBezTo>
                    <a:pt x="87" y="28"/>
                    <a:pt x="88" y="26"/>
                    <a:pt x="89" y="25"/>
                  </a:cubicBezTo>
                  <a:cubicBezTo>
                    <a:pt x="90" y="26"/>
                    <a:pt x="90" y="26"/>
                    <a:pt x="91" y="27"/>
                  </a:cubicBezTo>
                  <a:cubicBezTo>
                    <a:pt x="91" y="25"/>
                    <a:pt x="91" y="25"/>
                    <a:pt x="91" y="25"/>
                  </a:cubicBezTo>
                  <a:cubicBezTo>
                    <a:pt x="92" y="28"/>
                    <a:pt x="93" y="24"/>
                    <a:pt x="94" y="25"/>
                  </a:cubicBezTo>
                  <a:cubicBezTo>
                    <a:pt x="94" y="26"/>
                    <a:pt x="94" y="27"/>
                    <a:pt x="95" y="27"/>
                  </a:cubicBezTo>
                  <a:cubicBezTo>
                    <a:pt x="93" y="25"/>
                    <a:pt x="96" y="25"/>
                    <a:pt x="95" y="23"/>
                  </a:cubicBezTo>
                  <a:cubicBezTo>
                    <a:pt x="97" y="24"/>
                    <a:pt x="95" y="26"/>
                    <a:pt x="96" y="27"/>
                  </a:cubicBezTo>
                  <a:cubicBezTo>
                    <a:pt x="97" y="25"/>
                    <a:pt x="98" y="27"/>
                    <a:pt x="99" y="26"/>
                  </a:cubicBezTo>
                  <a:cubicBezTo>
                    <a:pt x="97" y="25"/>
                    <a:pt x="99" y="24"/>
                    <a:pt x="99" y="24"/>
                  </a:cubicBezTo>
                  <a:cubicBezTo>
                    <a:pt x="101" y="23"/>
                    <a:pt x="99" y="24"/>
                    <a:pt x="100" y="25"/>
                  </a:cubicBezTo>
                  <a:cubicBezTo>
                    <a:pt x="101" y="24"/>
                    <a:pt x="101" y="23"/>
                    <a:pt x="100" y="23"/>
                  </a:cubicBezTo>
                  <a:cubicBezTo>
                    <a:pt x="101" y="23"/>
                    <a:pt x="102" y="21"/>
                    <a:pt x="103" y="22"/>
                  </a:cubicBezTo>
                  <a:cubicBezTo>
                    <a:pt x="104" y="23"/>
                    <a:pt x="101" y="23"/>
                    <a:pt x="102" y="23"/>
                  </a:cubicBezTo>
                  <a:cubicBezTo>
                    <a:pt x="105" y="23"/>
                    <a:pt x="103" y="20"/>
                    <a:pt x="105" y="20"/>
                  </a:cubicBezTo>
                  <a:cubicBezTo>
                    <a:pt x="104" y="19"/>
                    <a:pt x="105" y="17"/>
                    <a:pt x="106" y="16"/>
                  </a:cubicBezTo>
                  <a:cubicBezTo>
                    <a:pt x="108" y="16"/>
                    <a:pt x="105" y="17"/>
                    <a:pt x="106" y="18"/>
                  </a:cubicBezTo>
                  <a:cubicBezTo>
                    <a:pt x="107" y="18"/>
                    <a:pt x="107" y="18"/>
                    <a:pt x="107" y="18"/>
                  </a:cubicBezTo>
                  <a:cubicBezTo>
                    <a:pt x="109" y="20"/>
                    <a:pt x="104" y="22"/>
                    <a:pt x="106" y="23"/>
                  </a:cubicBezTo>
                  <a:cubicBezTo>
                    <a:pt x="107" y="22"/>
                    <a:pt x="107" y="22"/>
                    <a:pt x="107" y="22"/>
                  </a:cubicBezTo>
                  <a:cubicBezTo>
                    <a:pt x="107" y="23"/>
                    <a:pt x="107" y="24"/>
                    <a:pt x="107" y="24"/>
                  </a:cubicBezTo>
                  <a:cubicBezTo>
                    <a:pt x="107" y="23"/>
                    <a:pt x="110" y="24"/>
                    <a:pt x="110" y="23"/>
                  </a:cubicBezTo>
                  <a:cubicBezTo>
                    <a:pt x="110" y="22"/>
                    <a:pt x="109" y="24"/>
                    <a:pt x="109" y="23"/>
                  </a:cubicBezTo>
                  <a:cubicBezTo>
                    <a:pt x="110" y="23"/>
                    <a:pt x="110" y="21"/>
                    <a:pt x="112" y="21"/>
                  </a:cubicBezTo>
                  <a:cubicBezTo>
                    <a:pt x="111" y="22"/>
                    <a:pt x="113" y="23"/>
                    <a:pt x="112" y="23"/>
                  </a:cubicBezTo>
                  <a:cubicBezTo>
                    <a:pt x="113" y="24"/>
                    <a:pt x="113" y="22"/>
                    <a:pt x="114" y="22"/>
                  </a:cubicBezTo>
                  <a:cubicBezTo>
                    <a:pt x="114" y="23"/>
                    <a:pt x="114" y="23"/>
                    <a:pt x="114" y="23"/>
                  </a:cubicBezTo>
                  <a:cubicBezTo>
                    <a:pt x="118" y="23"/>
                    <a:pt x="124" y="22"/>
                    <a:pt x="128" y="19"/>
                  </a:cubicBezTo>
                  <a:cubicBezTo>
                    <a:pt x="129" y="20"/>
                    <a:pt x="130" y="20"/>
                    <a:pt x="133" y="20"/>
                  </a:cubicBezTo>
                  <a:cubicBezTo>
                    <a:pt x="131" y="20"/>
                    <a:pt x="132" y="19"/>
                    <a:pt x="133" y="19"/>
                  </a:cubicBezTo>
                  <a:cubicBezTo>
                    <a:pt x="134" y="20"/>
                    <a:pt x="134" y="20"/>
                    <a:pt x="134" y="20"/>
                  </a:cubicBezTo>
                  <a:cubicBezTo>
                    <a:pt x="136" y="21"/>
                    <a:pt x="137" y="19"/>
                    <a:pt x="138" y="19"/>
                  </a:cubicBezTo>
                  <a:cubicBezTo>
                    <a:pt x="139" y="20"/>
                    <a:pt x="139" y="20"/>
                    <a:pt x="139" y="20"/>
                  </a:cubicBezTo>
                  <a:cubicBezTo>
                    <a:pt x="140" y="20"/>
                    <a:pt x="140" y="19"/>
                    <a:pt x="140" y="18"/>
                  </a:cubicBezTo>
                  <a:cubicBezTo>
                    <a:pt x="141" y="19"/>
                    <a:pt x="141" y="19"/>
                    <a:pt x="141" y="19"/>
                  </a:cubicBezTo>
                  <a:cubicBezTo>
                    <a:pt x="141" y="18"/>
                    <a:pt x="141" y="18"/>
                    <a:pt x="141" y="18"/>
                  </a:cubicBezTo>
                  <a:cubicBezTo>
                    <a:pt x="143" y="18"/>
                    <a:pt x="144" y="18"/>
                    <a:pt x="144" y="19"/>
                  </a:cubicBezTo>
                  <a:cubicBezTo>
                    <a:pt x="145" y="19"/>
                    <a:pt x="145" y="19"/>
                    <a:pt x="144" y="18"/>
                  </a:cubicBezTo>
                  <a:cubicBezTo>
                    <a:pt x="146" y="19"/>
                    <a:pt x="149" y="19"/>
                    <a:pt x="151" y="18"/>
                  </a:cubicBezTo>
                  <a:cubicBezTo>
                    <a:pt x="150" y="18"/>
                    <a:pt x="150" y="18"/>
                    <a:pt x="150" y="17"/>
                  </a:cubicBezTo>
                  <a:cubicBezTo>
                    <a:pt x="150" y="15"/>
                    <a:pt x="150" y="17"/>
                    <a:pt x="151" y="16"/>
                  </a:cubicBezTo>
                  <a:cubicBezTo>
                    <a:pt x="151" y="16"/>
                    <a:pt x="152" y="17"/>
                    <a:pt x="151" y="17"/>
                  </a:cubicBezTo>
                  <a:cubicBezTo>
                    <a:pt x="154" y="19"/>
                    <a:pt x="158" y="17"/>
                    <a:pt x="162" y="18"/>
                  </a:cubicBezTo>
                  <a:cubicBezTo>
                    <a:pt x="163" y="17"/>
                    <a:pt x="162" y="17"/>
                    <a:pt x="163" y="17"/>
                  </a:cubicBezTo>
                  <a:cubicBezTo>
                    <a:pt x="165" y="18"/>
                    <a:pt x="168" y="16"/>
                    <a:pt x="170" y="17"/>
                  </a:cubicBezTo>
                  <a:cubicBezTo>
                    <a:pt x="170" y="16"/>
                    <a:pt x="170" y="14"/>
                    <a:pt x="172" y="14"/>
                  </a:cubicBezTo>
                  <a:cubicBezTo>
                    <a:pt x="173" y="13"/>
                    <a:pt x="172" y="16"/>
                    <a:pt x="174" y="17"/>
                  </a:cubicBezTo>
                  <a:cubicBezTo>
                    <a:pt x="174" y="16"/>
                    <a:pt x="176" y="16"/>
                    <a:pt x="176" y="16"/>
                  </a:cubicBezTo>
                  <a:cubicBezTo>
                    <a:pt x="176" y="16"/>
                    <a:pt x="176" y="16"/>
                    <a:pt x="176" y="16"/>
                  </a:cubicBezTo>
                  <a:cubicBezTo>
                    <a:pt x="177" y="15"/>
                    <a:pt x="178" y="15"/>
                    <a:pt x="179" y="16"/>
                  </a:cubicBezTo>
                  <a:cubicBezTo>
                    <a:pt x="179" y="16"/>
                    <a:pt x="179" y="16"/>
                    <a:pt x="179" y="16"/>
                  </a:cubicBezTo>
                  <a:cubicBezTo>
                    <a:pt x="180" y="16"/>
                    <a:pt x="181" y="17"/>
                    <a:pt x="182" y="17"/>
                  </a:cubicBezTo>
                  <a:cubicBezTo>
                    <a:pt x="182" y="15"/>
                    <a:pt x="184" y="16"/>
                    <a:pt x="185" y="15"/>
                  </a:cubicBezTo>
                  <a:cubicBezTo>
                    <a:pt x="185" y="15"/>
                    <a:pt x="185" y="15"/>
                    <a:pt x="185" y="15"/>
                  </a:cubicBezTo>
                  <a:cubicBezTo>
                    <a:pt x="185" y="14"/>
                    <a:pt x="185" y="14"/>
                    <a:pt x="185" y="14"/>
                  </a:cubicBezTo>
                  <a:cubicBezTo>
                    <a:pt x="187" y="15"/>
                    <a:pt x="187" y="15"/>
                    <a:pt x="187" y="15"/>
                  </a:cubicBezTo>
                  <a:cubicBezTo>
                    <a:pt x="186" y="15"/>
                    <a:pt x="186" y="16"/>
                    <a:pt x="186" y="16"/>
                  </a:cubicBezTo>
                  <a:cubicBezTo>
                    <a:pt x="188" y="17"/>
                    <a:pt x="186" y="15"/>
                    <a:pt x="187" y="14"/>
                  </a:cubicBezTo>
                  <a:cubicBezTo>
                    <a:pt x="188" y="14"/>
                    <a:pt x="188" y="15"/>
                    <a:pt x="189" y="15"/>
                  </a:cubicBezTo>
                  <a:cubicBezTo>
                    <a:pt x="189" y="16"/>
                    <a:pt x="188" y="15"/>
                    <a:pt x="188" y="15"/>
                  </a:cubicBezTo>
                  <a:cubicBezTo>
                    <a:pt x="187" y="16"/>
                    <a:pt x="189" y="15"/>
                    <a:pt x="189" y="16"/>
                  </a:cubicBezTo>
                  <a:cubicBezTo>
                    <a:pt x="189" y="16"/>
                    <a:pt x="189" y="15"/>
                    <a:pt x="190" y="15"/>
                  </a:cubicBezTo>
                  <a:cubicBezTo>
                    <a:pt x="191" y="15"/>
                    <a:pt x="193" y="15"/>
                    <a:pt x="192" y="16"/>
                  </a:cubicBezTo>
                  <a:cubicBezTo>
                    <a:pt x="193" y="15"/>
                    <a:pt x="194" y="15"/>
                    <a:pt x="194" y="15"/>
                  </a:cubicBezTo>
                  <a:cubicBezTo>
                    <a:pt x="194" y="15"/>
                    <a:pt x="192" y="14"/>
                    <a:pt x="192" y="14"/>
                  </a:cubicBezTo>
                  <a:cubicBezTo>
                    <a:pt x="193" y="13"/>
                    <a:pt x="194" y="13"/>
                    <a:pt x="194" y="14"/>
                  </a:cubicBezTo>
                  <a:cubicBezTo>
                    <a:pt x="194" y="14"/>
                    <a:pt x="194" y="14"/>
                    <a:pt x="194" y="14"/>
                  </a:cubicBezTo>
                  <a:cubicBezTo>
                    <a:pt x="194" y="14"/>
                    <a:pt x="196" y="14"/>
                    <a:pt x="195" y="13"/>
                  </a:cubicBezTo>
                  <a:cubicBezTo>
                    <a:pt x="196" y="14"/>
                    <a:pt x="196" y="14"/>
                    <a:pt x="196" y="14"/>
                  </a:cubicBezTo>
                  <a:cubicBezTo>
                    <a:pt x="197" y="13"/>
                    <a:pt x="198" y="14"/>
                    <a:pt x="199" y="13"/>
                  </a:cubicBezTo>
                  <a:cubicBezTo>
                    <a:pt x="199" y="14"/>
                    <a:pt x="198" y="16"/>
                    <a:pt x="200" y="16"/>
                  </a:cubicBezTo>
                  <a:cubicBezTo>
                    <a:pt x="202" y="15"/>
                    <a:pt x="202" y="15"/>
                    <a:pt x="202" y="15"/>
                  </a:cubicBezTo>
                  <a:cubicBezTo>
                    <a:pt x="203" y="15"/>
                    <a:pt x="203" y="15"/>
                    <a:pt x="203" y="16"/>
                  </a:cubicBezTo>
                  <a:cubicBezTo>
                    <a:pt x="206" y="16"/>
                    <a:pt x="206" y="12"/>
                    <a:pt x="208" y="13"/>
                  </a:cubicBezTo>
                  <a:cubicBezTo>
                    <a:pt x="207" y="15"/>
                    <a:pt x="208" y="15"/>
                    <a:pt x="209" y="15"/>
                  </a:cubicBezTo>
                  <a:cubicBezTo>
                    <a:pt x="209" y="15"/>
                    <a:pt x="209" y="15"/>
                    <a:pt x="209" y="15"/>
                  </a:cubicBezTo>
                  <a:cubicBezTo>
                    <a:pt x="209" y="14"/>
                    <a:pt x="209" y="15"/>
                    <a:pt x="208" y="15"/>
                  </a:cubicBezTo>
                  <a:cubicBezTo>
                    <a:pt x="208" y="14"/>
                    <a:pt x="209" y="14"/>
                    <a:pt x="209" y="14"/>
                  </a:cubicBezTo>
                  <a:cubicBezTo>
                    <a:pt x="211" y="17"/>
                    <a:pt x="216" y="15"/>
                    <a:pt x="219" y="16"/>
                  </a:cubicBezTo>
                  <a:cubicBezTo>
                    <a:pt x="219" y="14"/>
                    <a:pt x="221" y="16"/>
                    <a:pt x="222" y="15"/>
                  </a:cubicBezTo>
                  <a:cubicBezTo>
                    <a:pt x="221" y="17"/>
                    <a:pt x="223" y="15"/>
                    <a:pt x="224" y="16"/>
                  </a:cubicBezTo>
                  <a:cubicBezTo>
                    <a:pt x="224" y="14"/>
                    <a:pt x="224" y="14"/>
                    <a:pt x="224" y="14"/>
                  </a:cubicBezTo>
                  <a:cubicBezTo>
                    <a:pt x="226" y="15"/>
                    <a:pt x="227" y="11"/>
                    <a:pt x="228" y="14"/>
                  </a:cubicBezTo>
                  <a:cubicBezTo>
                    <a:pt x="229" y="14"/>
                    <a:pt x="228" y="15"/>
                    <a:pt x="227" y="15"/>
                  </a:cubicBezTo>
                  <a:cubicBezTo>
                    <a:pt x="229" y="17"/>
                    <a:pt x="232" y="14"/>
                    <a:pt x="233" y="16"/>
                  </a:cubicBezTo>
                  <a:cubicBezTo>
                    <a:pt x="233" y="15"/>
                    <a:pt x="233" y="14"/>
                    <a:pt x="234" y="13"/>
                  </a:cubicBezTo>
                  <a:cubicBezTo>
                    <a:pt x="235" y="14"/>
                    <a:pt x="237" y="15"/>
                    <a:pt x="237" y="15"/>
                  </a:cubicBezTo>
                  <a:cubicBezTo>
                    <a:pt x="238" y="15"/>
                    <a:pt x="238" y="14"/>
                    <a:pt x="239" y="15"/>
                  </a:cubicBezTo>
                  <a:cubicBezTo>
                    <a:pt x="239" y="16"/>
                    <a:pt x="239" y="16"/>
                    <a:pt x="238" y="16"/>
                  </a:cubicBezTo>
                  <a:cubicBezTo>
                    <a:pt x="240" y="16"/>
                    <a:pt x="241" y="15"/>
                    <a:pt x="242" y="15"/>
                  </a:cubicBezTo>
                  <a:cubicBezTo>
                    <a:pt x="243" y="16"/>
                    <a:pt x="246" y="16"/>
                    <a:pt x="248" y="16"/>
                  </a:cubicBezTo>
                  <a:cubicBezTo>
                    <a:pt x="249" y="15"/>
                    <a:pt x="251" y="17"/>
                    <a:pt x="251" y="15"/>
                  </a:cubicBezTo>
                  <a:cubicBezTo>
                    <a:pt x="251" y="16"/>
                    <a:pt x="251" y="16"/>
                    <a:pt x="251" y="16"/>
                  </a:cubicBezTo>
                  <a:cubicBezTo>
                    <a:pt x="252" y="15"/>
                    <a:pt x="252" y="14"/>
                    <a:pt x="253" y="14"/>
                  </a:cubicBezTo>
                  <a:cubicBezTo>
                    <a:pt x="253" y="15"/>
                    <a:pt x="253" y="15"/>
                    <a:pt x="253" y="15"/>
                  </a:cubicBezTo>
                  <a:cubicBezTo>
                    <a:pt x="253" y="17"/>
                    <a:pt x="255" y="16"/>
                    <a:pt x="256" y="17"/>
                  </a:cubicBezTo>
                  <a:cubicBezTo>
                    <a:pt x="255" y="15"/>
                    <a:pt x="256" y="17"/>
                    <a:pt x="257" y="16"/>
                  </a:cubicBezTo>
                  <a:cubicBezTo>
                    <a:pt x="258" y="15"/>
                    <a:pt x="258" y="15"/>
                    <a:pt x="258" y="15"/>
                  </a:cubicBezTo>
                  <a:cubicBezTo>
                    <a:pt x="259" y="15"/>
                    <a:pt x="258" y="15"/>
                    <a:pt x="260" y="14"/>
                  </a:cubicBezTo>
                  <a:cubicBezTo>
                    <a:pt x="261" y="14"/>
                    <a:pt x="260" y="16"/>
                    <a:pt x="260" y="16"/>
                  </a:cubicBezTo>
                  <a:cubicBezTo>
                    <a:pt x="261" y="17"/>
                    <a:pt x="262" y="16"/>
                    <a:pt x="263" y="16"/>
                  </a:cubicBezTo>
                  <a:cubicBezTo>
                    <a:pt x="262" y="16"/>
                    <a:pt x="262" y="16"/>
                    <a:pt x="262" y="16"/>
                  </a:cubicBezTo>
                  <a:cubicBezTo>
                    <a:pt x="262" y="16"/>
                    <a:pt x="263" y="16"/>
                    <a:pt x="263" y="16"/>
                  </a:cubicBezTo>
                  <a:cubicBezTo>
                    <a:pt x="263" y="16"/>
                    <a:pt x="263" y="16"/>
                    <a:pt x="264" y="16"/>
                  </a:cubicBezTo>
                  <a:cubicBezTo>
                    <a:pt x="264" y="16"/>
                    <a:pt x="264" y="16"/>
                    <a:pt x="264" y="16"/>
                  </a:cubicBezTo>
                  <a:cubicBezTo>
                    <a:pt x="263" y="16"/>
                    <a:pt x="263" y="16"/>
                    <a:pt x="263" y="16"/>
                  </a:cubicBezTo>
                  <a:cubicBezTo>
                    <a:pt x="263" y="16"/>
                    <a:pt x="263" y="16"/>
                    <a:pt x="264" y="16"/>
                  </a:cubicBezTo>
                  <a:cubicBezTo>
                    <a:pt x="264" y="16"/>
                    <a:pt x="264" y="16"/>
                    <a:pt x="264" y="16"/>
                  </a:cubicBezTo>
                  <a:cubicBezTo>
                    <a:pt x="264" y="16"/>
                    <a:pt x="265" y="16"/>
                    <a:pt x="265" y="17"/>
                  </a:cubicBezTo>
                  <a:cubicBezTo>
                    <a:pt x="265" y="18"/>
                    <a:pt x="265" y="18"/>
                    <a:pt x="265" y="18"/>
                  </a:cubicBezTo>
                  <a:cubicBezTo>
                    <a:pt x="265" y="18"/>
                    <a:pt x="267" y="17"/>
                    <a:pt x="267" y="16"/>
                  </a:cubicBezTo>
                  <a:cubicBezTo>
                    <a:pt x="270" y="17"/>
                    <a:pt x="274" y="17"/>
                    <a:pt x="276" y="16"/>
                  </a:cubicBezTo>
                  <a:cubicBezTo>
                    <a:pt x="276" y="16"/>
                    <a:pt x="276" y="17"/>
                    <a:pt x="276" y="16"/>
                  </a:cubicBezTo>
                  <a:cubicBezTo>
                    <a:pt x="277" y="16"/>
                    <a:pt x="278" y="15"/>
                    <a:pt x="278" y="16"/>
                  </a:cubicBezTo>
                  <a:cubicBezTo>
                    <a:pt x="279" y="16"/>
                    <a:pt x="279" y="17"/>
                    <a:pt x="280" y="17"/>
                  </a:cubicBezTo>
                  <a:cubicBezTo>
                    <a:pt x="280" y="17"/>
                    <a:pt x="281" y="16"/>
                    <a:pt x="280" y="16"/>
                  </a:cubicBezTo>
                  <a:cubicBezTo>
                    <a:pt x="282" y="18"/>
                    <a:pt x="286" y="15"/>
                    <a:pt x="288" y="17"/>
                  </a:cubicBezTo>
                  <a:cubicBezTo>
                    <a:pt x="288" y="17"/>
                    <a:pt x="288" y="17"/>
                    <a:pt x="288" y="18"/>
                  </a:cubicBezTo>
                  <a:cubicBezTo>
                    <a:pt x="290" y="17"/>
                    <a:pt x="292" y="17"/>
                    <a:pt x="294" y="16"/>
                  </a:cubicBezTo>
                  <a:cubicBezTo>
                    <a:pt x="294" y="16"/>
                    <a:pt x="294" y="17"/>
                    <a:pt x="293" y="17"/>
                  </a:cubicBezTo>
                  <a:cubicBezTo>
                    <a:pt x="295" y="17"/>
                    <a:pt x="296" y="17"/>
                    <a:pt x="297" y="16"/>
                  </a:cubicBezTo>
                  <a:cubicBezTo>
                    <a:pt x="296" y="16"/>
                    <a:pt x="297" y="17"/>
                    <a:pt x="296" y="17"/>
                  </a:cubicBezTo>
                  <a:cubicBezTo>
                    <a:pt x="295" y="16"/>
                    <a:pt x="297" y="15"/>
                    <a:pt x="298" y="15"/>
                  </a:cubicBezTo>
                  <a:cubicBezTo>
                    <a:pt x="298" y="15"/>
                    <a:pt x="298" y="15"/>
                    <a:pt x="298" y="15"/>
                  </a:cubicBezTo>
                  <a:cubicBezTo>
                    <a:pt x="300" y="15"/>
                    <a:pt x="300" y="15"/>
                    <a:pt x="301" y="15"/>
                  </a:cubicBezTo>
                  <a:cubicBezTo>
                    <a:pt x="302" y="16"/>
                    <a:pt x="301" y="15"/>
                    <a:pt x="301" y="16"/>
                  </a:cubicBezTo>
                  <a:cubicBezTo>
                    <a:pt x="301" y="18"/>
                    <a:pt x="304" y="17"/>
                    <a:pt x="305" y="17"/>
                  </a:cubicBezTo>
                  <a:cubicBezTo>
                    <a:pt x="305" y="17"/>
                    <a:pt x="305" y="17"/>
                    <a:pt x="305" y="16"/>
                  </a:cubicBezTo>
                  <a:cubicBezTo>
                    <a:pt x="307" y="16"/>
                    <a:pt x="306" y="17"/>
                    <a:pt x="307" y="17"/>
                  </a:cubicBezTo>
                  <a:cubicBezTo>
                    <a:pt x="310" y="14"/>
                    <a:pt x="310" y="14"/>
                    <a:pt x="310" y="14"/>
                  </a:cubicBezTo>
                  <a:cubicBezTo>
                    <a:pt x="310" y="15"/>
                    <a:pt x="311" y="16"/>
                    <a:pt x="310" y="17"/>
                  </a:cubicBezTo>
                  <a:cubicBezTo>
                    <a:pt x="313" y="17"/>
                    <a:pt x="314" y="15"/>
                    <a:pt x="316" y="14"/>
                  </a:cubicBezTo>
                  <a:cubicBezTo>
                    <a:pt x="316" y="14"/>
                    <a:pt x="319" y="14"/>
                    <a:pt x="320" y="14"/>
                  </a:cubicBezTo>
                  <a:cubicBezTo>
                    <a:pt x="320" y="15"/>
                    <a:pt x="319" y="14"/>
                    <a:pt x="319" y="14"/>
                  </a:cubicBezTo>
                  <a:cubicBezTo>
                    <a:pt x="320" y="15"/>
                    <a:pt x="320" y="15"/>
                    <a:pt x="320" y="15"/>
                  </a:cubicBezTo>
                  <a:cubicBezTo>
                    <a:pt x="318" y="15"/>
                    <a:pt x="320" y="17"/>
                    <a:pt x="319" y="18"/>
                  </a:cubicBezTo>
                  <a:cubicBezTo>
                    <a:pt x="320" y="17"/>
                    <a:pt x="323" y="18"/>
                    <a:pt x="325" y="19"/>
                  </a:cubicBezTo>
                  <a:cubicBezTo>
                    <a:pt x="324" y="17"/>
                    <a:pt x="328" y="18"/>
                    <a:pt x="328" y="16"/>
                  </a:cubicBezTo>
                  <a:cubicBezTo>
                    <a:pt x="330" y="16"/>
                    <a:pt x="329" y="18"/>
                    <a:pt x="330" y="18"/>
                  </a:cubicBezTo>
                  <a:cubicBezTo>
                    <a:pt x="332" y="18"/>
                    <a:pt x="334" y="19"/>
                    <a:pt x="337" y="19"/>
                  </a:cubicBezTo>
                  <a:cubicBezTo>
                    <a:pt x="336" y="19"/>
                    <a:pt x="336" y="19"/>
                    <a:pt x="336" y="19"/>
                  </a:cubicBezTo>
                  <a:cubicBezTo>
                    <a:pt x="339" y="19"/>
                    <a:pt x="342" y="20"/>
                    <a:pt x="344" y="18"/>
                  </a:cubicBezTo>
                  <a:cubicBezTo>
                    <a:pt x="344" y="19"/>
                    <a:pt x="344" y="19"/>
                    <a:pt x="343" y="19"/>
                  </a:cubicBezTo>
                  <a:cubicBezTo>
                    <a:pt x="345" y="20"/>
                    <a:pt x="344" y="17"/>
                    <a:pt x="346" y="18"/>
                  </a:cubicBezTo>
                  <a:cubicBezTo>
                    <a:pt x="346" y="19"/>
                    <a:pt x="346" y="19"/>
                    <a:pt x="346" y="19"/>
                  </a:cubicBezTo>
                  <a:cubicBezTo>
                    <a:pt x="347" y="19"/>
                    <a:pt x="348" y="20"/>
                    <a:pt x="350" y="19"/>
                  </a:cubicBezTo>
                  <a:cubicBezTo>
                    <a:pt x="350" y="20"/>
                    <a:pt x="350" y="20"/>
                    <a:pt x="350" y="20"/>
                  </a:cubicBezTo>
                  <a:cubicBezTo>
                    <a:pt x="351" y="20"/>
                    <a:pt x="353" y="20"/>
                    <a:pt x="355" y="19"/>
                  </a:cubicBezTo>
                  <a:cubicBezTo>
                    <a:pt x="355" y="20"/>
                    <a:pt x="354" y="20"/>
                    <a:pt x="354" y="21"/>
                  </a:cubicBezTo>
                  <a:cubicBezTo>
                    <a:pt x="355" y="22"/>
                    <a:pt x="356" y="19"/>
                    <a:pt x="357" y="20"/>
                  </a:cubicBezTo>
                  <a:cubicBezTo>
                    <a:pt x="357" y="20"/>
                    <a:pt x="358" y="21"/>
                    <a:pt x="358" y="21"/>
                  </a:cubicBezTo>
                  <a:cubicBezTo>
                    <a:pt x="359" y="21"/>
                    <a:pt x="361" y="21"/>
                    <a:pt x="362" y="21"/>
                  </a:cubicBezTo>
                  <a:cubicBezTo>
                    <a:pt x="362" y="21"/>
                    <a:pt x="362" y="22"/>
                    <a:pt x="363" y="22"/>
                  </a:cubicBezTo>
                  <a:cubicBezTo>
                    <a:pt x="371" y="24"/>
                    <a:pt x="379" y="25"/>
                    <a:pt x="387" y="25"/>
                  </a:cubicBezTo>
                  <a:cubicBezTo>
                    <a:pt x="388" y="27"/>
                    <a:pt x="385" y="26"/>
                    <a:pt x="386" y="27"/>
                  </a:cubicBezTo>
                  <a:cubicBezTo>
                    <a:pt x="386" y="25"/>
                    <a:pt x="387" y="27"/>
                    <a:pt x="389" y="27"/>
                  </a:cubicBezTo>
                  <a:cubicBezTo>
                    <a:pt x="390" y="27"/>
                    <a:pt x="390" y="27"/>
                    <a:pt x="390" y="27"/>
                  </a:cubicBezTo>
                  <a:cubicBezTo>
                    <a:pt x="391" y="27"/>
                    <a:pt x="391" y="28"/>
                    <a:pt x="392" y="28"/>
                  </a:cubicBezTo>
                  <a:cubicBezTo>
                    <a:pt x="392" y="27"/>
                    <a:pt x="392" y="27"/>
                    <a:pt x="392" y="27"/>
                  </a:cubicBezTo>
                  <a:cubicBezTo>
                    <a:pt x="394" y="26"/>
                    <a:pt x="394" y="30"/>
                    <a:pt x="395" y="28"/>
                  </a:cubicBezTo>
                  <a:cubicBezTo>
                    <a:pt x="396" y="29"/>
                    <a:pt x="396" y="29"/>
                    <a:pt x="396" y="29"/>
                  </a:cubicBezTo>
                  <a:cubicBezTo>
                    <a:pt x="397" y="28"/>
                    <a:pt x="398" y="30"/>
                    <a:pt x="399" y="29"/>
                  </a:cubicBezTo>
                  <a:cubicBezTo>
                    <a:pt x="399" y="29"/>
                    <a:pt x="399" y="29"/>
                    <a:pt x="399" y="29"/>
                  </a:cubicBezTo>
                  <a:cubicBezTo>
                    <a:pt x="401" y="30"/>
                    <a:pt x="403" y="28"/>
                    <a:pt x="404" y="29"/>
                  </a:cubicBezTo>
                  <a:cubicBezTo>
                    <a:pt x="406" y="29"/>
                    <a:pt x="407" y="29"/>
                    <a:pt x="408" y="28"/>
                  </a:cubicBezTo>
                  <a:cubicBezTo>
                    <a:pt x="408" y="29"/>
                    <a:pt x="408" y="30"/>
                    <a:pt x="408" y="30"/>
                  </a:cubicBezTo>
                  <a:cubicBezTo>
                    <a:pt x="414" y="30"/>
                    <a:pt x="420" y="32"/>
                    <a:pt x="426" y="32"/>
                  </a:cubicBezTo>
                  <a:cubicBezTo>
                    <a:pt x="426" y="32"/>
                    <a:pt x="426" y="32"/>
                    <a:pt x="426" y="32"/>
                  </a:cubicBezTo>
                  <a:cubicBezTo>
                    <a:pt x="429" y="32"/>
                    <a:pt x="432" y="36"/>
                    <a:pt x="435" y="33"/>
                  </a:cubicBezTo>
                  <a:cubicBezTo>
                    <a:pt x="436" y="32"/>
                    <a:pt x="436" y="32"/>
                    <a:pt x="436" y="32"/>
                  </a:cubicBezTo>
                  <a:cubicBezTo>
                    <a:pt x="437" y="33"/>
                    <a:pt x="437" y="34"/>
                    <a:pt x="437" y="34"/>
                  </a:cubicBezTo>
                  <a:cubicBezTo>
                    <a:pt x="438" y="34"/>
                    <a:pt x="440" y="35"/>
                    <a:pt x="441" y="34"/>
                  </a:cubicBezTo>
                  <a:cubicBezTo>
                    <a:pt x="441" y="34"/>
                    <a:pt x="441" y="34"/>
                    <a:pt x="441" y="35"/>
                  </a:cubicBezTo>
                  <a:cubicBezTo>
                    <a:pt x="442" y="35"/>
                    <a:pt x="444" y="34"/>
                    <a:pt x="446" y="35"/>
                  </a:cubicBezTo>
                  <a:cubicBezTo>
                    <a:pt x="445" y="35"/>
                    <a:pt x="445" y="35"/>
                    <a:pt x="445" y="35"/>
                  </a:cubicBezTo>
                  <a:cubicBezTo>
                    <a:pt x="452" y="39"/>
                    <a:pt x="461" y="44"/>
                    <a:pt x="468" y="43"/>
                  </a:cubicBezTo>
                  <a:cubicBezTo>
                    <a:pt x="470" y="43"/>
                    <a:pt x="468" y="44"/>
                    <a:pt x="469" y="44"/>
                  </a:cubicBezTo>
                  <a:cubicBezTo>
                    <a:pt x="476" y="44"/>
                    <a:pt x="482" y="50"/>
                    <a:pt x="489" y="49"/>
                  </a:cubicBezTo>
                  <a:cubicBezTo>
                    <a:pt x="494" y="49"/>
                    <a:pt x="497" y="46"/>
                    <a:pt x="497" y="46"/>
                  </a:cubicBezTo>
                  <a:cubicBezTo>
                    <a:pt x="485" y="44"/>
                    <a:pt x="476" y="39"/>
                    <a:pt x="466" y="34"/>
                  </a:cubicBezTo>
                  <a:close/>
                  <a:moveTo>
                    <a:pt x="266" y="15"/>
                  </a:moveTo>
                  <a:cubicBezTo>
                    <a:pt x="266" y="16"/>
                    <a:pt x="266" y="16"/>
                    <a:pt x="265" y="16"/>
                  </a:cubicBezTo>
                  <a:cubicBezTo>
                    <a:pt x="266" y="15"/>
                    <a:pt x="266" y="15"/>
                    <a:pt x="266" y="15"/>
                  </a:cubicBezTo>
                  <a:close/>
                </a:path>
              </a:pathLst>
            </a:custGeom>
            <a:grpFill/>
            <a:ln w="9525">
              <a:noFill/>
              <a:round/>
              <a:headEnd/>
              <a:tailEnd/>
            </a:ln>
          </p:spPr>
          <p:txBody>
            <a:bodyPr vert="horz" wrap="square" lIns="91416" tIns="45708" rIns="91416" bIns="45708" numCol="1" anchor="t" anchorCtr="0" compatLnSpc="1">
              <a:prstTxWarp prst="textNoShape">
                <a:avLst/>
              </a:prstTxWarp>
            </a:bodyPr>
            <a:lstStyle/>
            <a:p>
              <a:pPr fontAlgn="auto">
                <a:spcBef>
                  <a:spcPts val="0"/>
                </a:spcBef>
                <a:spcAft>
                  <a:spcPts val="0"/>
                </a:spcAft>
              </a:pPr>
              <a:endParaRPr lang="pl-PL">
                <a:solidFill>
                  <a:prstClr val="black"/>
                </a:solidFill>
                <a:latin typeface="+mn-lt"/>
                <a:ea typeface="+mn-ea"/>
              </a:endParaRPr>
            </a:p>
          </p:txBody>
        </p:sp>
        <p:sp>
          <p:nvSpPr>
            <p:cNvPr id="316" name="Freeform 183"/>
            <p:cNvSpPr>
              <a:spLocks noEditPoints="1"/>
            </p:cNvSpPr>
            <p:nvPr/>
          </p:nvSpPr>
          <p:spPr bwMode="auto">
            <a:xfrm>
              <a:off x="8250634" y="4178747"/>
              <a:ext cx="311150" cy="371475"/>
            </a:xfrm>
            <a:custGeom>
              <a:avLst/>
              <a:gdLst/>
              <a:ahLst/>
              <a:cxnLst>
                <a:cxn ang="0">
                  <a:pos x="82" y="60"/>
                </a:cxn>
                <a:cxn ang="0">
                  <a:pos x="83" y="49"/>
                </a:cxn>
                <a:cxn ang="0">
                  <a:pos x="82" y="48"/>
                </a:cxn>
                <a:cxn ang="0">
                  <a:pos x="74" y="43"/>
                </a:cxn>
                <a:cxn ang="0">
                  <a:pos x="66" y="37"/>
                </a:cxn>
                <a:cxn ang="0">
                  <a:pos x="52" y="29"/>
                </a:cxn>
                <a:cxn ang="0">
                  <a:pos x="44" y="25"/>
                </a:cxn>
                <a:cxn ang="0">
                  <a:pos x="34" y="21"/>
                </a:cxn>
                <a:cxn ang="0">
                  <a:pos x="25" y="15"/>
                </a:cxn>
                <a:cxn ang="0">
                  <a:pos x="18" y="12"/>
                </a:cxn>
                <a:cxn ang="0">
                  <a:pos x="10" y="5"/>
                </a:cxn>
                <a:cxn ang="0">
                  <a:pos x="4" y="3"/>
                </a:cxn>
                <a:cxn ang="0">
                  <a:pos x="3" y="0"/>
                </a:cxn>
                <a:cxn ang="0">
                  <a:pos x="3" y="0"/>
                </a:cxn>
                <a:cxn ang="0">
                  <a:pos x="2" y="4"/>
                </a:cxn>
                <a:cxn ang="0">
                  <a:pos x="1" y="6"/>
                </a:cxn>
                <a:cxn ang="0">
                  <a:pos x="5" y="10"/>
                </a:cxn>
                <a:cxn ang="0">
                  <a:pos x="10" y="14"/>
                </a:cxn>
                <a:cxn ang="0">
                  <a:pos x="11" y="16"/>
                </a:cxn>
                <a:cxn ang="0">
                  <a:pos x="10" y="17"/>
                </a:cxn>
                <a:cxn ang="0">
                  <a:pos x="8" y="21"/>
                </a:cxn>
                <a:cxn ang="0">
                  <a:pos x="12" y="19"/>
                </a:cxn>
                <a:cxn ang="0">
                  <a:pos x="11" y="22"/>
                </a:cxn>
                <a:cxn ang="0">
                  <a:pos x="18" y="19"/>
                </a:cxn>
                <a:cxn ang="0">
                  <a:pos x="16" y="24"/>
                </a:cxn>
                <a:cxn ang="0">
                  <a:pos x="16" y="26"/>
                </a:cxn>
                <a:cxn ang="0">
                  <a:pos x="18" y="26"/>
                </a:cxn>
                <a:cxn ang="0">
                  <a:pos x="19" y="26"/>
                </a:cxn>
                <a:cxn ang="0">
                  <a:pos x="22" y="28"/>
                </a:cxn>
                <a:cxn ang="0">
                  <a:pos x="24" y="28"/>
                </a:cxn>
                <a:cxn ang="0">
                  <a:pos x="28" y="27"/>
                </a:cxn>
                <a:cxn ang="0">
                  <a:pos x="27" y="30"/>
                </a:cxn>
                <a:cxn ang="0">
                  <a:pos x="27" y="32"/>
                </a:cxn>
                <a:cxn ang="0">
                  <a:pos x="35" y="35"/>
                </a:cxn>
                <a:cxn ang="0">
                  <a:pos x="37" y="37"/>
                </a:cxn>
                <a:cxn ang="0">
                  <a:pos x="41" y="37"/>
                </a:cxn>
                <a:cxn ang="0">
                  <a:pos x="46" y="42"/>
                </a:cxn>
                <a:cxn ang="0">
                  <a:pos x="49" y="43"/>
                </a:cxn>
                <a:cxn ang="0">
                  <a:pos x="52" y="43"/>
                </a:cxn>
                <a:cxn ang="0">
                  <a:pos x="52" y="44"/>
                </a:cxn>
                <a:cxn ang="0">
                  <a:pos x="54" y="44"/>
                </a:cxn>
                <a:cxn ang="0">
                  <a:pos x="56" y="45"/>
                </a:cxn>
                <a:cxn ang="0">
                  <a:pos x="58" y="49"/>
                </a:cxn>
                <a:cxn ang="0">
                  <a:pos x="63" y="50"/>
                </a:cxn>
                <a:cxn ang="0">
                  <a:pos x="66" y="53"/>
                </a:cxn>
                <a:cxn ang="0">
                  <a:pos x="69" y="54"/>
                </a:cxn>
                <a:cxn ang="0">
                  <a:pos x="71" y="56"/>
                </a:cxn>
                <a:cxn ang="0">
                  <a:pos x="68" y="57"/>
                </a:cxn>
                <a:cxn ang="0">
                  <a:pos x="65" y="62"/>
                </a:cxn>
                <a:cxn ang="0">
                  <a:pos x="62" y="62"/>
                </a:cxn>
                <a:cxn ang="0">
                  <a:pos x="56" y="63"/>
                </a:cxn>
                <a:cxn ang="0">
                  <a:pos x="53" y="66"/>
                </a:cxn>
                <a:cxn ang="0">
                  <a:pos x="50" y="66"/>
                </a:cxn>
                <a:cxn ang="0">
                  <a:pos x="40" y="70"/>
                </a:cxn>
                <a:cxn ang="0">
                  <a:pos x="38" y="72"/>
                </a:cxn>
                <a:cxn ang="0">
                  <a:pos x="31" y="78"/>
                </a:cxn>
                <a:cxn ang="0">
                  <a:pos x="28" y="82"/>
                </a:cxn>
                <a:cxn ang="0">
                  <a:pos x="14" y="94"/>
                </a:cxn>
                <a:cxn ang="0">
                  <a:pos x="41" y="82"/>
                </a:cxn>
                <a:cxn ang="0">
                  <a:pos x="47" y="78"/>
                </a:cxn>
                <a:cxn ang="0">
                  <a:pos x="80" y="59"/>
                </a:cxn>
                <a:cxn ang="0">
                  <a:pos x="82" y="60"/>
                </a:cxn>
                <a:cxn ang="0">
                  <a:pos x="76" y="57"/>
                </a:cxn>
              </a:cxnLst>
              <a:rect l="0" t="0" r="r" b="b"/>
              <a:pathLst>
                <a:path w="83" h="99">
                  <a:moveTo>
                    <a:pt x="82" y="60"/>
                  </a:moveTo>
                  <a:cubicBezTo>
                    <a:pt x="82" y="60"/>
                    <a:pt x="82" y="60"/>
                    <a:pt x="82" y="60"/>
                  </a:cubicBezTo>
                  <a:cubicBezTo>
                    <a:pt x="82" y="60"/>
                    <a:pt x="82" y="60"/>
                    <a:pt x="82" y="60"/>
                  </a:cubicBezTo>
                  <a:cubicBezTo>
                    <a:pt x="82" y="60"/>
                    <a:pt x="82" y="60"/>
                    <a:pt x="82" y="60"/>
                  </a:cubicBezTo>
                  <a:cubicBezTo>
                    <a:pt x="82" y="60"/>
                    <a:pt x="82" y="60"/>
                    <a:pt x="82" y="60"/>
                  </a:cubicBezTo>
                  <a:cubicBezTo>
                    <a:pt x="82" y="60"/>
                    <a:pt x="82" y="60"/>
                    <a:pt x="82" y="60"/>
                  </a:cubicBezTo>
                  <a:cubicBezTo>
                    <a:pt x="82" y="60"/>
                    <a:pt x="82" y="60"/>
                    <a:pt x="82" y="60"/>
                  </a:cubicBezTo>
                  <a:cubicBezTo>
                    <a:pt x="83" y="56"/>
                    <a:pt x="83" y="47"/>
                    <a:pt x="83" y="49"/>
                  </a:cubicBezTo>
                  <a:cubicBezTo>
                    <a:pt x="83" y="49"/>
                    <a:pt x="83" y="49"/>
                    <a:pt x="83" y="49"/>
                  </a:cubicBezTo>
                  <a:cubicBezTo>
                    <a:pt x="83" y="49"/>
                    <a:pt x="83" y="49"/>
                    <a:pt x="83" y="49"/>
                  </a:cubicBezTo>
                  <a:cubicBezTo>
                    <a:pt x="83" y="49"/>
                    <a:pt x="83" y="49"/>
                    <a:pt x="83" y="49"/>
                  </a:cubicBezTo>
                  <a:cubicBezTo>
                    <a:pt x="83" y="49"/>
                    <a:pt x="83" y="49"/>
                    <a:pt x="83" y="49"/>
                  </a:cubicBezTo>
                  <a:cubicBezTo>
                    <a:pt x="83" y="50"/>
                    <a:pt x="83" y="50"/>
                    <a:pt x="83" y="50"/>
                  </a:cubicBezTo>
                  <a:cubicBezTo>
                    <a:pt x="82" y="51"/>
                    <a:pt x="83" y="48"/>
                    <a:pt x="82" y="48"/>
                  </a:cubicBezTo>
                  <a:cubicBezTo>
                    <a:pt x="82" y="48"/>
                    <a:pt x="82" y="49"/>
                    <a:pt x="82" y="48"/>
                  </a:cubicBezTo>
                  <a:cubicBezTo>
                    <a:pt x="80" y="49"/>
                    <a:pt x="82" y="48"/>
                    <a:pt x="81" y="46"/>
                  </a:cubicBezTo>
                  <a:cubicBezTo>
                    <a:pt x="79" y="45"/>
                    <a:pt x="76" y="45"/>
                    <a:pt x="74" y="43"/>
                  </a:cubicBezTo>
                  <a:cubicBezTo>
                    <a:pt x="75" y="43"/>
                    <a:pt x="74" y="44"/>
                    <a:pt x="74" y="44"/>
                  </a:cubicBezTo>
                  <a:cubicBezTo>
                    <a:pt x="75" y="42"/>
                    <a:pt x="73" y="44"/>
                    <a:pt x="73" y="43"/>
                  </a:cubicBezTo>
                  <a:cubicBezTo>
                    <a:pt x="73" y="43"/>
                    <a:pt x="73" y="43"/>
                    <a:pt x="74" y="43"/>
                  </a:cubicBezTo>
                  <a:cubicBezTo>
                    <a:pt x="73" y="41"/>
                    <a:pt x="72" y="42"/>
                    <a:pt x="71" y="41"/>
                  </a:cubicBezTo>
                  <a:cubicBezTo>
                    <a:pt x="70" y="41"/>
                    <a:pt x="70" y="39"/>
                    <a:pt x="69" y="40"/>
                  </a:cubicBezTo>
                  <a:cubicBezTo>
                    <a:pt x="69" y="39"/>
                    <a:pt x="69" y="39"/>
                    <a:pt x="69" y="38"/>
                  </a:cubicBezTo>
                  <a:cubicBezTo>
                    <a:pt x="67" y="40"/>
                    <a:pt x="67" y="37"/>
                    <a:pt x="66" y="38"/>
                  </a:cubicBezTo>
                  <a:cubicBezTo>
                    <a:pt x="66" y="37"/>
                    <a:pt x="66" y="37"/>
                    <a:pt x="66" y="37"/>
                  </a:cubicBezTo>
                  <a:cubicBezTo>
                    <a:pt x="64" y="36"/>
                    <a:pt x="61" y="34"/>
                    <a:pt x="58" y="34"/>
                  </a:cubicBezTo>
                  <a:cubicBezTo>
                    <a:pt x="57" y="33"/>
                    <a:pt x="57" y="30"/>
                    <a:pt x="55" y="31"/>
                  </a:cubicBezTo>
                  <a:cubicBezTo>
                    <a:pt x="54" y="31"/>
                    <a:pt x="54" y="31"/>
                    <a:pt x="54" y="31"/>
                  </a:cubicBezTo>
                  <a:cubicBezTo>
                    <a:pt x="53" y="31"/>
                    <a:pt x="54" y="31"/>
                    <a:pt x="54" y="30"/>
                  </a:cubicBezTo>
                  <a:cubicBezTo>
                    <a:pt x="53" y="31"/>
                    <a:pt x="53" y="29"/>
                    <a:pt x="52" y="29"/>
                  </a:cubicBezTo>
                  <a:cubicBezTo>
                    <a:pt x="51" y="29"/>
                    <a:pt x="51" y="29"/>
                    <a:pt x="51" y="29"/>
                  </a:cubicBezTo>
                  <a:cubicBezTo>
                    <a:pt x="51" y="27"/>
                    <a:pt x="48" y="29"/>
                    <a:pt x="48" y="27"/>
                  </a:cubicBezTo>
                  <a:cubicBezTo>
                    <a:pt x="47" y="29"/>
                    <a:pt x="47" y="27"/>
                    <a:pt x="46" y="28"/>
                  </a:cubicBezTo>
                  <a:cubicBezTo>
                    <a:pt x="46" y="27"/>
                    <a:pt x="46" y="27"/>
                    <a:pt x="46" y="27"/>
                  </a:cubicBezTo>
                  <a:cubicBezTo>
                    <a:pt x="45" y="26"/>
                    <a:pt x="45" y="26"/>
                    <a:pt x="44" y="25"/>
                  </a:cubicBezTo>
                  <a:cubicBezTo>
                    <a:pt x="44" y="25"/>
                    <a:pt x="43" y="26"/>
                    <a:pt x="43" y="25"/>
                  </a:cubicBezTo>
                  <a:cubicBezTo>
                    <a:pt x="43" y="24"/>
                    <a:pt x="42" y="25"/>
                    <a:pt x="42" y="24"/>
                  </a:cubicBezTo>
                  <a:cubicBezTo>
                    <a:pt x="41" y="25"/>
                    <a:pt x="40" y="26"/>
                    <a:pt x="40" y="25"/>
                  </a:cubicBezTo>
                  <a:cubicBezTo>
                    <a:pt x="41" y="23"/>
                    <a:pt x="41" y="23"/>
                    <a:pt x="41" y="23"/>
                  </a:cubicBezTo>
                  <a:cubicBezTo>
                    <a:pt x="39" y="23"/>
                    <a:pt x="38" y="20"/>
                    <a:pt x="34" y="21"/>
                  </a:cubicBezTo>
                  <a:cubicBezTo>
                    <a:pt x="35" y="20"/>
                    <a:pt x="35" y="20"/>
                    <a:pt x="35" y="20"/>
                  </a:cubicBezTo>
                  <a:cubicBezTo>
                    <a:pt x="32" y="20"/>
                    <a:pt x="31" y="17"/>
                    <a:pt x="28" y="18"/>
                  </a:cubicBezTo>
                  <a:cubicBezTo>
                    <a:pt x="28" y="17"/>
                    <a:pt x="28" y="16"/>
                    <a:pt x="27" y="16"/>
                  </a:cubicBezTo>
                  <a:cubicBezTo>
                    <a:pt x="26" y="16"/>
                    <a:pt x="26" y="16"/>
                    <a:pt x="25" y="17"/>
                  </a:cubicBezTo>
                  <a:cubicBezTo>
                    <a:pt x="24" y="16"/>
                    <a:pt x="25" y="16"/>
                    <a:pt x="25" y="15"/>
                  </a:cubicBezTo>
                  <a:cubicBezTo>
                    <a:pt x="24" y="14"/>
                    <a:pt x="24" y="13"/>
                    <a:pt x="23" y="14"/>
                  </a:cubicBezTo>
                  <a:cubicBezTo>
                    <a:pt x="23" y="13"/>
                    <a:pt x="23" y="13"/>
                    <a:pt x="23" y="13"/>
                  </a:cubicBezTo>
                  <a:cubicBezTo>
                    <a:pt x="22" y="13"/>
                    <a:pt x="20" y="13"/>
                    <a:pt x="20" y="12"/>
                  </a:cubicBezTo>
                  <a:cubicBezTo>
                    <a:pt x="20" y="12"/>
                    <a:pt x="19" y="12"/>
                    <a:pt x="18" y="13"/>
                  </a:cubicBezTo>
                  <a:cubicBezTo>
                    <a:pt x="18" y="13"/>
                    <a:pt x="19" y="12"/>
                    <a:pt x="18" y="12"/>
                  </a:cubicBezTo>
                  <a:cubicBezTo>
                    <a:pt x="19" y="11"/>
                    <a:pt x="19" y="11"/>
                    <a:pt x="19" y="11"/>
                  </a:cubicBezTo>
                  <a:cubicBezTo>
                    <a:pt x="18" y="10"/>
                    <a:pt x="16" y="9"/>
                    <a:pt x="14" y="9"/>
                  </a:cubicBezTo>
                  <a:cubicBezTo>
                    <a:pt x="15" y="7"/>
                    <a:pt x="13" y="8"/>
                    <a:pt x="13" y="6"/>
                  </a:cubicBezTo>
                  <a:cubicBezTo>
                    <a:pt x="12" y="7"/>
                    <a:pt x="12" y="5"/>
                    <a:pt x="10" y="6"/>
                  </a:cubicBezTo>
                  <a:cubicBezTo>
                    <a:pt x="10" y="5"/>
                    <a:pt x="10" y="5"/>
                    <a:pt x="10" y="5"/>
                  </a:cubicBezTo>
                  <a:cubicBezTo>
                    <a:pt x="10" y="5"/>
                    <a:pt x="9" y="4"/>
                    <a:pt x="8" y="3"/>
                  </a:cubicBezTo>
                  <a:cubicBezTo>
                    <a:pt x="8" y="2"/>
                    <a:pt x="7" y="3"/>
                    <a:pt x="7" y="3"/>
                  </a:cubicBezTo>
                  <a:cubicBezTo>
                    <a:pt x="7" y="3"/>
                    <a:pt x="7" y="3"/>
                    <a:pt x="7" y="3"/>
                  </a:cubicBezTo>
                  <a:cubicBezTo>
                    <a:pt x="6" y="3"/>
                    <a:pt x="5" y="4"/>
                    <a:pt x="4" y="4"/>
                  </a:cubicBezTo>
                  <a:cubicBezTo>
                    <a:pt x="4" y="4"/>
                    <a:pt x="4" y="4"/>
                    <a:pt x="4" y="3"/>
                  </a:cubicBezTo>
                  <a:cubicBezTo>
                    <a:pt x="5" y="3"/>
                    <a:pt x="6" y="3"/>
                    <a:pt x="7" y="2"/>
                  </a:cubicBezTo>
                  <a:cubicBezTo>
                    <a:pt x="7" y="1"/>
                    <a:pt x="4" y="2"/>
                    <a:pt x="5" y="1"/>
                  </a:cubicBezTo>
                  <a:cubicBezTo>
                    <a:pt x="5" y="0"/>
                    <a:pt x="4" y="0"/>
                    <a:pt x="3" y="1"/>
                  </a:cubicBezTo>
                  <a:cubicBezTo>
                    <a:pt x="4" y="1"/>
                    <a:pt x="4" y="0"/>
                    <a:pt x="4" y="0"/>
                  </a:cubicBezTo>
                  <a:cubicBezTo>
                    <a:pt x="4" y="0"/>
                    <a:pt x="4" y="0"/>
                    <a:pt x="3" y="0"/>
                  </a:cubicBezTo>
                  <a:cubicBezTo>
                    <a:pt x="3" y="0"/>
                    <a:pt x="3" y="0"/>
                    <a:pt x="3" y="0"/>
                  </a:cubicBezTo>
                  <a:cubicBezTo>
                    <a:pt x="2" y="1"/>
                    <a:pt x="2" y="1"/>
                    <a:pt x="1" y="2"/>
                  </a:cubicBezTo>
                  <a:cubicBezTo>
                    <a:pt x="2" y="2"/>
                    <a:pt x="2" y="1"/>
                    <a:pt x="2" y="2"/>
                  </a:cubicBezTo>
                  <a:cubicBezTo>
                    <a:pt x="1" y="2"/>
                    <a:pt x="0" y="2"/>
                    <a:pt x="1" y="1"/>
                  </a:cubicBezTo>
                  <a:cubicBezTo>
                    <a:pt x="1" y="0"/>
                    <a:pt x="2" y="0"/>
                    <a:pt x="3" y="0"/>
                  </a:cubicBezTo>
                  <a:cubicBezTo>
                    <a:pt x="0" y="1"/>
                    <a:pt x="0" y="1"/>
                    <a:pt x="0" y="1"/>
                  </a:cubicBezTo>
                  <a:cubicBezTo>
                    <a:pt x="1" y="0"/>
                    <a:pt x="1" y="1"/>
                    <a:pt x="0" y="2"/>
                  </a:cubicBezTo>
                  <a:cubicBezTo>
                    <a:pt x="1" y="2"/>
                    <a:pt x="1" y="2"/>
                    <a:pt x="1" y="2"/>
                  </a:cubicBezTo>
                  <a:cubicBezTo>
                    <a:pt x="0" y="2"/>
                    <a:pt x="0" y="2"/>
                    <a:pt x="0" y="2"/>
                  </a:cubicBezTo>
                  <a:cubicBezTo>
                    <a:pt x="1" y="3"/>
                    <a:pt x="0" y="4"/>
                    <a:pt x="2" y="4"/>
                  </a:cubicBezTo>
                  <a:cubicBezTo>
                    <a:pt x="2" y="3"/>
                    <a:pt x="2" y="3"/>
                    <a:pt x="2" y="3"/>
                  </a:cubicBezTo>
                  <a:cubicBezTo>
                    <a:pt x="2" y="3"/>
                    <a:pt x="4" y="2"/>
                    <a:pt x="3" y="3"/>
                  </a:cubicBezTo>
                  <a:cubicBezTo>
                    <a:pt x="3" y="4"/>
                    <a:pt x="3" y="4"/>
                    <a:pt x="2" y="5"/>
                  </a:cubicBezTo>
                  <a:cubicBezTo>
                    <a:pt x="2" y="5"/>
                    <a:pt x="3" y="4"/>
                    <a:pt x="3" y="5"/>
                  </a:cubicBezTo>
                  <a:cubicBezTo>
                    <a:pt x="1" y="6"/>
                    <a:pt x="1" y="6"/>
                    <a:pt x="1" y="6"/>
                  </a:cubicBezTo>
                  <a:cubicBezTo>
                    <a:pt x="3" y="4"/>
                    <a:pt x="3" y="6"/>
                    <a:pt x="3" y="6"/>
                  </a:cubicBezTo>
                  <a:cubicBezTo>
                    <a:pt x="3" y="6"/>
                    <a:pt x="3" y="6"/>
                    <a:pt x="3" y="6"/>
                  </a:cubicBezTo>
                  <a:cubicBezTo>
                    <a:pt x="3" y="7"/>
                    <a:pt x="4" y="5"/>
                    <a:pt x="4" y="5"/>
                  </a:cubicBezTo>
                  <a:cubicBezTo>
                    <a:pt x="4" y="6"/>
                    <a:pt x="3" y="7"/>
                    <a:pt x="3" y="8"/>
                  </a:cubicBezTo>
                  <a:cubicBezTo>
                    <a:pt x="3" y="8"/>
                    <a:pt x="5" y="8"/>
                    <a:pt x="5" y="10"/>
                  </a:cubicBezTo>
                  <a:cubicBezTo>
                    <a:pt x="6" y="10"/>
                    <a:pt x="6" y="10"/>
                    <a:pt x="7" y="10"/>
                  </a:cubicBezTo>
                  <a:cubicBezTo>
                    <a:pt x="8" y="10"/>
                    <a:pt x="6" y="11"/>
                    <a:pt x="7" y="11"/>
                  </a:cubicBezTo>
                  <a:cubicBezTo>
                    <a:pt x="7" y="11"/>
                    <a:pt x="6" y="12"/>
                    <a:pt x="6" y="12"/>
                  </a:cubicBezTo>
                  <a:cubicBezTo>
                    <a:pt x="7" y="12"/>
                    <a:pt x="7" y="13"/>
                    <a:pt x="7" y="12"/>
                  </a:cubicBezTo>
                  <a:cubicBezTo>
                    <a:pt x="8" y="13"/>
                    <a:pt x="9" y="13"/>
                    <a:pt x="10" y="14"/>
                  </a:cubicBezTo>
                  <a:cubicBezTo>
                    <a:pt x="9" y="13"/>
                    <a:pt x="8" y="14"/>
                    <a:pt x="8" y="15"/>
                  </a:cubicBezTo>
                  <a:cubicBezTo>
                    <a:pt x="9" y="14"/>
                    <a:pt x="10" y="14"/>
                    <a:pt x="11" y="15"/>
                  </a:cubicBezTo>
                  <a:cubicBezTo>
                    <a:pt x="11" y="14"/>
                    <a:pt x="11" y="14"/>
                    <a:pt x="12" y="13"/>
                  </a:cubicBezTo>
                  <a:cubicBezTo>
                    <a:pt x="12" y="13"/>
                    <a:pt x="13" y="13"/>
                    <a:pt x="13" y="13"/>
                  </a:cubicBezTo>
                  <a:cubicBezTo>
                    <a:pt x="12" y="14"/>
                    <a:pt x="11" y="15"/>
                    <a:pt x="11" y="16"/>
                  </a:cubicBezTo>
                  <a:cubicBezTo>
                    <a:pt x="10" y="17"/>
                    <a:pt x="11" y="15"/>
                    <a:pt x="10" y="17"/>
                  </a:cubicBezTo>
                  <a:cubicBezTo>
                    <a:pt x="8" y="18"/>
                    <a:pt x="7" y="17"/>
                    <a:pt x="8" y="16"/>
                  </a:cubicBezTo>
                  <a:cubicBezTo>
                    <a:pt x="6" y="17"/>
                    <a:pt x="8" y="16"/>
                    <a:pt x="7" y="18"/>
                  </a:cubicBezTo>
                  <a:cubicBezTo>
                    <a:pt x="7" y="18"/>
                    <a:pt x="8" y="17"/>
                    <a:pt x="9" y="18"/>
                  </a:cubicBezTo>
                  <a:cubicBezTo>
                    <a:pt x="10" y="17"/>
                    <a:pt x="9" y="17"/>
                    <a:pt x="10" y="17"/>
                  </a:cubicBezTo>
                  <a:cubicBezTo>
                    <a:pt x="12" y="16"/>
                    <a:pt x="10" y="18"/>
                    <a:pt x="10" y="18"/>
                  </a:cubicBezTo>
                  <a:cubicBezTo>
                    <a:pt x="10" y="18"/>
                    <a:pt x="10" y="18"/>
                    <a:pt x="10" y="18"/>
                  </a:cubicBezTo>
                  <a:cubicBezTo>
                    <a:pt x="10" y="19"/>
                    <a:pt x="10" y="18"/>
                    <a:pt x="11" y="19"/>
                  </a:cubicBezTo>
                  <a:cubicBezTo>
                    <a:pt x="10" y="21"/>
                    <a:pt x="10" y="18"/>
                    <a:pt x="9" y="19"/>
                  </a:cubicBezTo>
                  <a:cubicBezTo>
                    <a:pt x="8" y="21"/>
                    <a:pt x="8" y="21"/>
                    <a:pt x="8" y="21"/>
                  </a:cubicBezTo>
                  <a:cubicBezTo>
                    <a:pt x="9" y="22"/>
                    <a:pt x="10" y="20"/>
                    <a:pt x="10" y="21"/>
                  </a:cubicBezTo>
                  <a:cubicBezTo>
                    <a:pt x="9" y="21"/>
                    <a:pt x="9" y="21"/>
                    <a:pt x="9" y="21"/>
                  </a:cubicBezTo>
                  <a:cubicBezTo>
                    <a:pt x="10" y="21"/>
                    <a:pt x="10" y="21"/>
                    <a:pt x="10" y="21"/>
                  </a:cubicBezTo>
                  <a:cubicBezTo>
                    <a:pt x="11" y="20"/>
                    <a:pt x="11" y="19"/>
                    <a:pt x="11" y="19"/>
                  </a:cubicBezTo>
                  <a:cubicBezTo>
                    <a:pt x="12" y="18"/>
                    <a:pt x="11" y="19"/>
                    <a:pt x="12" y="19"/>
                  </a:cubicBezTo>
                  <a:cubicBezTo>
                    <a:pt x="13" y="19"/>
                    <a:pt x="12" y="19"/>
                    <a:pt x="13" y="18"/>
                  </a:cubicBezTo>
                  <a:cubicBezTo>
                    <a:pt x="13" y="17"/>
                    <a:pt x="14" y="18"/>
                    <a:pt x="14" y="18"/>
                  </a:cubicBezTo>
                  <a:cubicBezTo>
                    <a:pt x="15" y="18"/>
                    <a:pt x="13" y="19"/>
                    <a:pt x="13" y="20"/>
                  </a:cubicBezTo>
                  <a:cubicBezTo>
                    <a:pt x="13" y="20"/>
                    <a:pt x="12" y="20"/>
                    <a:pt x="13" y="19"/>
                  </a:cubicBezTo>
                  <a:cubicBezTo>
                    <a:pt x="12" y="20"/>
                    <a:pt x="12" y="21"/>
                    <a:pt x="11" y="22"/>
                  </a:cubicBezTo>
                  <a:cubicBezTo>
                    <a:pt x="11" y="23"/>
                    <a:pt x="12" y="22"/>
                    <a:pt x="12" y="21"/>
                  </a:cubicBezTo>
                  <a:cubicBezTo>
                    <a:pt x="12" y="21"/>
                    <a:pt x="13" y="21"/>
                    <a:pt x="13" y="20"/>
                  </a:cubicBezTo>
                  <a:cubicBezTo>
                    <a:pt x="16" y="18"/>
                    <a:pt x="12" y="22"/>
                    <a:pt x="13" y="23"/>
                  </a:cubicBezTo>
                  <a:cubicBezTo>
                    <a:pt x="14" y="21"/>
                    <a:pt x="16" y="21"/>
                    <a:pt x="17" y="19"/>
                  </a:cubicBezTo>
                  <a:cubicBezTo>
                    <a:pt x="17" y="19"/>
                    <a:pt x="18" y="18"/>
                    <a:pt x="18" y="19"/>
                  </a:cubicBezTo>
                  <a:cubicBezTo>
                    <a:pt x="17" y="20"/>
                    <a:pt x="17" y="20"/>
                    <a:pt x="16" y="21"/>
                  </a:cubicBezTo>
                  <a:cubicBezTo>
                    <a:pt x="17" y="21"/>
                    <a:pt x="17" y="21"/>
                    <a:pt x="17" y="21"/>
                  </a:cubicBezTo>
                  <a:cubicBezTo>
                    <a:pt x="15" y="22"/>
                    <a:pt x="15" y="22"/>
                    <a:pt x="15" y="22"/>
                  </a:cubicBezTo>
                  <a:cubicBezTo>
                    <a:pt x="15" y="23"/>
                    <a:pt x="15" y="24"/>
                    <a:pt x="14" y="25"/>
                  </a:cubicBezTo>
                  <a:cubicBezTo>
                    <a:pt x="15" y="25"/>
                    <a:pt x="15" y="24"/>
                    <a:pt x="16" y="24"/>
                  </a:cubicBezTo>
                  <a:cubicBezTo>
                    <a:pt x="15" y="24"/>
                    <a:pt x="15" y="25"/>
                    <a:pt x="15" y="25"/>
                  </a:cubicBezTo>
                  <a:cubicBezTo>
                    <a:pt x="15" y="24"/>
                    <a:pt x="17" y="23"/>
                    <a:pt x="17" y="23"/>
                  </a:cubicBezTo>
                  <a:cubicBezTo>
                    <a:pt x="17" y="23"/>
                    <a:pt x="17" y="25"/>
                    <a:pt x="17" y="25"/>
                  </a:cubicBezTo>
                  <a:cubicBezTo>
                    <a:pt x="16" y="26"/>
                    <a:pt x="16" y="26"/>
                    <a:pt x="16" y="26"/>
                  </a:cubicBezTo>
                  <a:cubicBezTo>
                    <a:pt x="16" y="25"/>
                    <a:pt x="15" y="26"/>
                    <a:pt x="16" y="26"/>
                  </a:cubicBezTo>
                  <a:cubicBezTo>
                    <a:pt x="16" y="26"/>
                    <a:pt x="17" y="25"/>
                    <a:pt x="18" y="24"/>
                  </a:cubicBezTo>
                  <a:cubicBezTo>
                    <a:pt x="19" y="24"/>
                    <a:pt x="18" y="25"/>
                    <a:pt x="18" y="25"/>
                  </a:cubicBezTo>
                  <a:cubicBezTo>
                    <a:pt x="17" y="25"/>
                    <a:pt x="17" y="25"/>
                    <a:pt x="17" y="25"/>
                  </a:cubicBezTo>
                  <a:cubicBezTo>
                    <a:pt x="18" y="25"/>
                    <a:pt x="16" y="27"/>
                    <a:pt x="17" y="27"/>
                  </a:cubicBezTo>
                  <a:cubicBezTo>
                    <a:pt x="18" y="26"/>
                    <a:pt x="18" y="26"/>
                    <a:pt x="18" y="26"/>
                  </a:cubicBezTo>
                  <a:cubicBezTo>
                    <a:pt x="18" y="26"/>
                    <a:pt x="18" y="27"/>
                    <a:pt x="17" y="27"/>
                  </a:cubicBezTo>
                  <a:cubicBezTo>
                    <a:pt x="18" y="27"/>
                    <a:pt x="18" y="27"/>
                    <a:pt x="18" y="27"/>
                  </a:cubicBezTo>
                  <a:cubicBezTo>
                    <a:pt x="18" y="27"/>
                    <a:pt x="18" y="27"/>
                    <a:pt x="18" y="27"/>
                  </a:cubicBezTo>
                  <a:cubicBezTo>
                    <a:pt x="19" y="27"/>
                    <a:pt x="20" y="26"/>
                    <a:pt x="19" y="27"/>
                  </a:cubicBezTo>
                  <a:cubicBezTo>
                    <a:pt x="20" y="26"/>
                    <a:pt x="19" y="27"/>
                    <a:pt x="19" y="26"/>
                  </a:cubicBezTo>
                  <a:cubicBezTo>
                    <a:pt x="20" y="25"/>
                    <a:pt x="20" y="26"/>
                    <a:pt x="20" y="25"/>
                  </a:cubicBezTo>
                  <a:cubicBezTo>
                    <a:pt x="19" y="27"/>
                    <a:pt x="21" y="26"/>
                    <a:pt x="21" y="26"/>
                  </a:cubicBezTo>
                  <a:cubicBezTo>
                    <a:pt x="21" y="27"/>
                    <a:pt x="21" y="27"/>
                    <a:pt x="21" y="28"/>
                  </a:cubicBezTo>
                  <a:cubicBezTo>
                    <a:pt x="22" y="27"/>
                    <a:pt x="22" y="27"/>
                    <a:pt x="22" y="27"/>
                  </a:cubicBezTo>
                  <a:cubicBezTo>
                    <a:pt x="20" y="29"/>
                    <a:pt x="22" y="27"/>
                    <a:pt x="22" y="28"/>
                  </a:cubicBezTo>
                  <a:cubicBezTo>
                    <a:pt x="22" y="28"/>
                    <a:pt x="21" y="29"/>
                    <a:pt x="21" y="29"/>
                  </a:cubicBezTo>
                  <a:cubicBezTo>
                    <a:pt x="22" y="28"/>
                    <a:pt x="23" y="28"/>
                    <a:pt x="24" y="27"/>
                  </a:cubicBezTo>
                  <a:cubicBezTo>
                    <a:pt x="24" y="28"/>
                    <a:pt x="22" y="29"/>
                    <a:pt x="22" y="30"/>
                  </a:cubicBezTo>
                  <a:cubicBezTo>
                    <a:pt x="23" y="29"/>
                    <a:pt x="22" y="31"/>
                    <a:pt x="23" y="30"/>
                  </a:cubicBezTo>
                  <a:cubicBezTo>
                    <a:pt x="23" y="29"/>
                    <a:pt x="24" y="29"/>
                    <a:pt x="24" y="28"/>
                  </a:cubicBezTo>
                  <a:cubicBezTo>
                    <a:pt x="25" y="29"/>
                    <a:pt x="24" y="29"/>
                    <a:pt x="24" y="30"/>
                  </a:cubicBezTo>
                  <a:cubicBezTo>
                    <a:pt x="24" y="29"/>
                    <a:pt x="25" y="29"/>
                    <a:pt x="25" y="28"/>
                  </a:cubicBezTo>
                  <a:cubicBezTo>
                    <a:pt x="25" y="28"/>
                    <a:pt x="26" y="27"/>
                    <a:pt x="26" y="28"/>
                  </a:cubicBezTo>
                  <a:cubicBezTo>
                    <a:pt x="26" y="29"/>
                    <a:pt x="25" y="28"/>
                    <a:pt x="25" y="29"/>
                  </a:cubicBezTo>
                  <a:cubicBezTo>
                    <a:pt x="26" y="30"/>
                    <a:pt x="27" y="27"/>
                    <a:pt x="28" y="27"/>
                  </a:cubicBezTo>
                  <a:cubicBezTo>
                    <a:pt x="28" y="27"/>
                    <a:pt x="29" y="25"/>
                    <a:pt x="30" y="25"/>
                  </a:cubicBezTo>
                  <a:cubicBezTo>
                    <a:pt x="31" y="26"/>
                    <a:pt x="29" y="25"/>
                    <a:pt x="29" y="26"/>
                  </a:cubicBezTo>
                  <a:cubicBezTo>
                    <a:pt x="29" y="26"/>
                    <a:pt x="29" y="26"/>
                    <a:pt x="29" y="26"/>
                  </a:cubicBezTo>
                  <a:cubicBezTo>
                    <a:pt x="28" y="28"/>
                    <a:pt x="26" y="29"/>
                    <a:pt x="26" y="30"/>
                  </a:cubicBezTo>
                  <a:cubicBezTo>
                    <a:pt x="27" y="30"/>
                    <a:pt x="27" y="30"/>
                    <a:pt x="27" y="30"/>
                  </a:cubicBezTo>
                  <a:cubicBezTo>
                    <a:pt x="26" y="30"/>
                    <a:pt x="26" y="31"/>
                    <a:pt x="25" y="32"/>
                  </a:cubicBezTo>
                  <a:cubicBezTo>
                    <a:pt x="26" y="30"/>
                    <a:pt x="26" y="32"/>
                    <a:pt x="27" y="32"/>
                  </a:cubicBezTo>
                  <a:cubicBezTo>
                    <a:pt x="27" y="31"/>
                    <a:pt x="26" y="32"/>
                    <a:pt x="27" y="31"/>
                  </a:cubicBezTo>
                  <a:cubicBezTo>
                    <a:pt x="27" y="31"/>
                    <a:pt x="28" y="29"/>
                    <a:pt x="29" y="30"/>
                  </a:cubicBezTo>
                  <a:cubicBezTo>
                    <a:pt x="28" y="31"/>
                    <a:pt x="28" y="32"/>
                    <a:pt x="27" y="32"/>
                  </a:cubicBezTo>
                  <a:cubicBezTo>
                    <a:pt x="27" y="33"/>
                    <a:pt x="28" y="31"/>
                    <a:pt x="28" y="32"/>
                  </a:cubicBezTo>
                  <a:cubicBezTo>
                    <a:pt x="28" y="33"/>
                    <a:pt x="28" y="33"/>
                    <a:pt x="28" y="33"/>
                  </a:cubicBezTo>
                  <a:cubicBezTo>
                    <a:pt x="29" y="34"/>
                    <a:pt x="31" y="35"/>
                    <a:pt x="34" y="33"/>
                  </a:cubicBezTo>
                  <a:cubicBezTo>
                    <a:pt x="33" y="34"/>
                    <a:pt x="34" y="35"/>
                    <a:pt x="34" y="36"/>
                  </a:cubicBezTo>
                  <a:cubicBezTo>
                    <a:pt x="34" y="35"/>
                    <a:pt x="34" y="35"/>
                    <a:pt x="35" y="35"/>
                  </a:cubicBezTo>
                  <a:cubicBezTo>
                    <a:pt x="34" y="36"/>
                    <a:pt x="34" y="36"/>
                    <a:pt x="34" y="36"/>
                  </a:cubicBezTo>
                  <a:cubicBezTo>
                    <a:pt x="34" y="37"/>
                    <a:pt x="36" y="36"/>
                    <a:pt x="36" y="36"/>
                  </a:cubicBezTo>
                  <a:cubicBezTo>
                    <a:pt x="36" y="37"/>
                    <a:pt x="36" y="37"/>
                    <a:pt x="36" y="37"/>
                  </a:cubicBezTo>
                  <a:cubicBezTo>
                    <a:pt x="36" y="38"/>
                    <a:pt x="37" y="36"/>
                    <a:pt x="37" y="36"/>
                  </a:cubicBezTo>
                  <a:cubicBezTo>
                    <a:pt x="37" y="37"/>
                    <a:pt x="37" y="37"/>
                    <a:pt x="37" y="37"/>
                  </a:cubicBezTo>
                  <a:cubicBezTo>
                    <a:pt x="37" y="37"/>
                    <a:pt x="37" y="37"/>
                    <a:pt x="37" y="37"/>
                  </a:cubicBezTo>
                  <a:cubicBezTo>
                    <a:pt x="38" y="36"/>
                    <a:pt x="38" y="37"/>
                    <a:pt x="37" y="38"/>
                  </a:cubicBezTo>
                  <a:cubicBezTo>
                    <a:pt x="38" y="38"/>
                    <a:pt x="38" y="38"/>
                    <a:pt x="38" y="37"/>
                  </a:cubicBezTo>
                  <a:cubicBezTo>
                    <a:pt x="38" y="38"/>
                    <a:pt x="39" y="39"/>
                    <a:pt x="40" y="39"/>
                  </a:cubicBezTo>
                  <a:cubicBezTo>
                    <a:pt x="40" y="38"/>
                    <a:pt x="40" y="38"/>
                    <a:pt x="41" y="37"/>
                  </a:cubicBezTo>
                  <a:cubicBezTo>
                    <a:pt x="42" y="36"/>
                    <a:pt x="41" y="37"/>
                    <a:pt x="41" y="37"/>
                  </a:cubicBezTo>
                  <a:cubicBezTo>
                    <a:pt x="41" y="37"/>
                    <a:pt x="41" y="38"/>
                    <a:pt x="40" y="38"/>
                  </a:cubicBezTo>
                  <a:cubicBezTo>
                    <a:pt x="40" y="41"/>
                    <a:pt x="42" y="40"/>
                    <a:pt x="43" y="41"/>
                  </a:cubicBezTo>
                  <a:cubicBezTo>
                    <a:pt x="44" y="40"/>
                    <a:pt x="44" y="40"/>
                    <a:pt x="44" y="40"/>
                  </a:cubicBezTo>
                  <a:cubicBezTo>
                    <a:pt x="44" y="42"/>
                    <a:pt x="46" y="41"/>
                    <a:pt x="46" y="42"/>
                  </a:cubicBezTo>
                  <a:cubicBezTo>
                    <a:pt x="46" y="42"/>
                    <a:pt x="47" y="40"/>
                    <a:pt x="48" y="40"/>
                  </a:cubicBezTo>
                  <a:cubicBezTo>
                    <a:pt x="49" y="39"/>
                    <a:pt x="47" y="42"/>
                    <a:pt x="47" y="43"/>
                  </a:cubicBezTo>
                  <a:cubicBezTo>
                    <a:pt x="48" y="43"/>
                    <a:pt x="48" y="43"/>
                    <a:pt x="48" y="43"/>
                  </a:cubicBezTo>
                  <a:cubicBezTo>
                    <a:pt x="48" y="43"/>
                    <a:pt x="48" y="43"/>
                    <a:pt x="48" y="43"/>
                  </a:cubicBezTo>
                  <a:cubicBezTo>
                    <a:pt x="49" y="43"/>
                    <a:pt x="49" y="42"/>
                    <a:pt x="49" y="43"/>
                  </a:cubicBezTo>
                  <a:cubicBezTo>
                    <a:pt x="49" y="43"/>
                    <a:pt x="49" y="43"/>
                    <a:pt x="49" y="43"/>
                  </a:cubicBezTo>
                  <a:cubicBezTo>
                    <a:pt x="49" y="43"/>
                    <a:pt x="49" y="44"/>
                    <a:pt x="50" y="44"/>
                  </a:cubicBezTo>
                  <a:cubicBezTo>
                    <a:pt x="50" y="43"/>
                    <a:pt x="51" y="44"/>
                    <a:pt x="51" y="44"/>
                  </a:cubicBezTo>
                  <a:cubicBezTo>
                    <a:pt x="51" y="44"/>
                    <a:pt x="51" y="44"/>
                    <a:pt x="51" y="44"/>
                  </a:cubicBezTo>
                  <a:cubicBezTo>
                    <a:pt x="52" y="43"/>
                    <a:pt x="52" y="43"/>
                    <a:pt x="52" y="43"/>
                  </a:cubicBezTo>
                  <a:cubicBezTo>
                    <a:pt x="52" y="44"/>
                    <a:pt x="52" y="44"/>
                    <a:pt x="52" y="44"/>
                  </a:cubicBezTo>
                  <a:cubicBezTo>
                    <a:pt x="51" y="45"/>
                    <a:pt x="51" y="45"/>
                    <a:pt x="51" y="45"/>
                  </a:cubicBezTo>
                  <a:cubicBezTo>
                    <a:pt x="51" y="46"/>
                    <a:pt x="52" y="44"/>
                    <a:pt x="52" y="44"/>
                  </a:cubicBezTo>
                  <a:cubicBezTo>
                    <a:pt x="53" y="43"/>
                    <a:pt x="52" y="44"/>
                    <a:pt x="52" y="45"/>
                  </a:cubicBezTo>
                  <a:cubicBezTo>
                    <a:pt x="52" y="45"/>
                    <a:pt x="52" y="44"/>
                    <a:pt x="52" y="44"/>
                  </a:cubicBezTo>
                  <a:cubicBezTo>
                    <a:pt x="51" y="45"/>
                    <a:pt x="52" y="45"/>
                    <a:pt x="52" y="45"/>
                  </a:cubicBezTo>
                  <a:cubicBezTo>
                    <a:pt x="52" y="45"/>
                    <a:pt x="53" y="44"/>
                    <a:pt x="53" y="45"/>
                  </a:cubicBezTo>
                  <a:cubicBezTo>
                    <a:pt x="53" y="45"/>
                    <a:pt x="54" y="45"/>
                    <a:pt x="53" y="46"/>
                  </a:cubicBezTo>
                  <a:cubicBezTo>
                    <a:pt x="54" y="46"/>
                    <a:pt x="54" y="46"/>
                    <a:pt x="54" y="45"/>
                  </a:cubicBezTo>
                  <a:cubicBezTo>
                    <a:pt x="54" y="45"/>
                    <a:pt x="54" y="45"/>
                    <a:pt x="54" y="44"/>
                  </a:cubicBezTo>
                  <a:cubicBezTo>
                    <a:pt x="54" y="44"/>
                    <a:pt x="55" y="44"/>
                    <a:pt x="55" y="44"/>
                  </a:cubicBezTo>
                  <a:cubicBezTo>
                    <a:pt x="54" y="45"/>
                    <a:pt x="54" y="45"/>
                    <a:pt x="54" y="45"/>
                  </a:cubicBezTo>
                  <a:cubicBezTo>
                    <a:pt x="55" y="44"/>
                    <a:pt x="55" y="45"/>
                    <a:pt x="55" y="44"/>
                  </a:cubicBezTo>
                  <a:cubicBezTo>
                    <a:pt x="55" y="45"/>
                    <a:pt x="55" y="45"/>
                    <a:pt x="55" y="45"/>
                  </a:cubicBezTo>
                  <a:cubicBezTo>
                    <a:pt x="56" y="45"/>
                    <a:pt x="56" y="45"/>
                    <a:pt x="56" y="45"/>
                  </a:cubicBezTo>
                  <a:cubicBezTo>
                    <a:pt x="56" y="46"/>
                    <a:pt x="55" y="47"/>
                    <a:pt x="55" y="48"/>
                  </a:cubicBezTo>
                  <a:cubicBezTo>
                    <a:pt x="56" y="47"/>
                    <a:pt x="56" y="47"/>
                    <a:pt x="56" y="47"/>
                  </a:cubicBezTo>
                  <a:cubicBezTo>
                    <a:pt x="57" y="47"/>
                    <a:pt x="57" y="47"/>
                    <a:pt x="56" y="48"/>
                  </a:cubicBezTo>
                  <a:cubicBezTo>
                    <a:pt x="57" y="49"/>
                    <a:pt x="59" y="45"/>
                    <a:pt x="59" y="47"/>
                  </a:cubicBezTo>
                  <a:cubicBezTo>
                    <a:pt x="58" y="48"/>
                    <a:pt x="58" y="48"/>
                    <a:pt x="58" y="49"/>
                  </a:cubicBezTo>
                  <a:cubicBezTo>
                    <a:pt x="58" y="48"/>
                    <a:pt x="59" y="48"/>
                    <a:pt x="59" y="48"/>
                  </a:cubicBezTo>
                  <a:cubicBezTo>
                    <a:pt x="59" y="47"/>
                    <a:pt x="58" y="49"/>
                    <a:pt x="58" y="48"/>
                  </a:cubicBezTo>
                  <a:cubicBezTo>
                    <a:pt x="59" y="47"/>
                    <a:pt x="59" y="47"/>
                    <a:pt x="59" y="47"/>
                  </a:cubicBezTo>
                  <a:cubicBezTo>
                    <a:pt x="58" y="50"/>
                    <a:pt x="61" y="49"/>
                    <a:pt x="61" y="51"/>
                  </a:cubicBezTo>
                  <a:cubicBezTo>
                    <a:pt x="62" y="49"/>
                    <a:pt x="62" y="51"/>
                    <a:pt x="63" y="50"/>
                  </a:cubicBezTo>
                  <a:cubicBezTo>
                    <a:pt x="62" y="52"/>
                    <a:pt x="63" y="50"/>
                    <a:pt x="63" y="51"/>
                  </a:cubicBezTo>
                  <a:cubicBezTo>
                    <a:pt x="64" y="50"/>
                    <a:pt x="64" y="50"/>
                    <a:pt x="64" y="50"/>
                  </a:cubicBezTo>
                  <a:cubicBezTo>
                    <a:pt x="64" y="51"/>
                    <a:pt x="66" y="48"/>
                    <a:pt x="65" y="50"/>
                  </a:cubicBezTo>
                  <a:cubicBezTo>
                    <a:pt x="65" y="51"/>
                    <a:pt x="65" y="51"/>
                    <a:pt x="64" y="51"/>
                  </a:cubicBezTo>
                  <a:cubicBezTo>
                    <a:pt x="64" y="53"/>
                    <a:pt x="66" y="51"/>
                    <a:pt x="66" y="53"/>
                  </a:cubicBezTo>
                  <a:cubicBezTo>
                    <a:pt x="66" y="52"/>
                    <a:pt x="67" y="51"/>
                    <a:pt x="67" y="51"/>
                  </a:cubicBezTo>
                  <a:cubicBezTo>
                    <a:pt x="67" y="52"/>
                    <a:pt x="68" y="53"/>
                    <a:pt x="67" y="53"/>
                  </a:cubicBezTo>
                  <a:cubicBezTo>
                    <a:pt x="68" y="53"/>
                    <a:pt x="68" y="52"/>
                    <a:pt x="68" y="53"/>
                  </a:cubicBezTo>
                  <a:cubicBezTo>
                    <a:pt x="68" y="54"/>
                    <a:pt x="68" y="54"/>
                    <a:pt x="68" y="54"/>
                  </a:cubicBezTo>
                  <a:cubicBezTo>
                    <a:pt x="68" y="54"/>
                    <a:pt x="69" y="54"/>
                    <a:pt x="69" y="54"/>
                  </a:cubicBezTo>
                  <a:cubicBezTo>
                    <a:pt x="69" y="55"/>
                    <a:pt x="70" y="55"/>
                    <a:pt x="70" y="56"/>
                  </a:cubicBezTo>
                  <a:cubicBezTo>
                    <a:pt x="71" y="55"/>
                    <a:pt x="71" y="55"/>
                    <a:pt x="71" y="55"/>
                  </a:cubicBezTo>
                  <a:cubicBezTo>
                    <a:pt x="71" y="55"/>
                    <a:pt x="71" y="55"/>
                    <a:pt x="71" y="55"/>
                  </a:cubicBezTo>
                  <a:cubicBezTo>
                    <a:pt x="71" y="55"/>
                    <a:pt x="71" y="55"/>
                    <a:pt x="71" y="55"/>
                  </a:cubicBezTo>
                  <a:cubicBezTo>
                    <a:pt x="71" y="56"/>
                    <a:pt x="71" y="57"/>
                    <a:pt x="71" y="56"/>
                  </a:cubicBezTo>
                  <a:cubicBezTo>
                    <a:pt x="71" y="56"/>
                    <a:pt x="71" y="56"/>
                    <a:pt x="71" y="56"/>
                  </a:cubicBezTo>
                  <a:cubicBezTo>
                    <a:pt x="70" y="56"/>
                    <a:pt x="70" y="57"/>
                    <a:pt x="70" y="57"/>
                  </a:cubicBezTo>
                  <a:cubicBezTo>
                    <a:pt x="69" y="57"/>
                    <a:pt x="70" y="57"/>
                    <a:pt x="70" y="56"/>
                  </a:cubicBezTo>
                  <a:cubicBezTo>
                    <a:pt x="69" y="55"/>
                    <a:pt x="68" y="56"/>
                    <a:pt x="68" y="56"/>
                  </a:cubicBezTo>
                  <a:cubicBezTo>
                    <a:pt x="68" y="57"/>
                    <a:pt x="68" y="57"/>
                    <a:pt x="68" y="57"/>
                  </a:cubicBezTo>
                  <a:cubicBezTo>
                    <a:pt x="68" y="57"/>
                    <a:pt x="68" y="56"/>
                    <a:pt x="67" y="56"/>
                  </a:cubicBezTo>
                  <a:cubicBezTo>
                    <a:pt x="68" y="60"/>
                    <a:pt x="68" y="60"/>
                    <a:pt x="68" y="60"/>
                  </a:cubicBezTo>
                  <a:cubicBezTo>
                    <a:pt x="68" y="59"/>
                    <a:pt x="67" y="58"/>
                    <a:pt x="67" y="58"/>
                  </a:cubicBezTo>
                  <a:cubicBezTo>
                    <a:pt x="66" y="58"/>
                    <a:pt x="66" y="60"/>
                    <a:pt x="66" y="61"/>
                  </a:cubicBezTo>
                  <a:cubicBezTo>
                    <a:pt x="66" y="61"/>
                    <a:pt x="65" y="62"/>
                    <a:pt x="65" y="62"/>
                  </a:cubicBezTo>
                  <a:cubicBezTo>
                    <a:pt x="65" y="62"/>
                    <a:pt x="65" y="62"/>
                    <a:pt x="65" y="62"/>
                  </a:cubicBezTo>
                  <a:cubicBezTo>
                    <a:pt x="64" y="61"/>
                    <a:pt x="64" y="61"/>
                    <a:pt x="64" y="61"/>
                  </a:cubicBezTo>
                  <a:cubicBezTo>
                    <a:pt x="65" y="60"/>
                    <a:pt x="64" y="59"/>
                    <a:pt x="64" y="59"/>
                  </a:cubicBezTo>
                  <a:cubicBezTo>
                    <a:pt x="64" y="59"/>
                    <a:pt x="62" y="59"/>
                    <a:pt x="61" y="59"/>
                  </a:cubicBezTo>
                  <a:cubicBezTo>
                    <a:pt x="63" y="61"/>
                    <a:pt x="61" y="60"/>
                    <a:pt x="62" y="62"/>
                  </a:cubicBezTo>
                  <a:cubicBezTo>
                    <a:pt x="61" y="63"/>
                    <a:pt x="61" y="61"/>
                    <a:pt x="60" y="61"/>
                  </a:cubicBezTo>
                  <a:cubicBezTo>
                    <a:pt x="60" y="62"/>
                    <a:pt x="59" y="61"/>
                    <a:pt x="58" y="62"/>
                  </a:cubicBezTo>
                  <a:cubicBezTo>
                    <a:pt x="58" y="62"/>
                    <a:pt x="58" y="62"/>
                    <a:pt x="58" y="62"/>
                  </a:cubicBezTo>
                  <a:cubicBezTo>
                    <a:pt x="58" y="62"/>
                    <a:pt x="57" y="62"/>
                    <a:pt x="57" y="64"/>
                  </a:cubicBezTo>
                  <a:cubicBezTo>
                    <a:pt x="56" y="63"/>
                    <a:pt x="56" y="63"/>
                    <a:pt x="56" y="63"/>
                  </a:cubicBezTo>
                  <a:cubicBezTo>
                    <a:pt x="55" y="63"/>
                    <a:pt x="57" y="65"/>
                    <a:pt x="56" y="65"/>
                  </a:cubicBezTo>
                  <a:cubicBezTo>
                    <a:pt x="56" y="64"/>
                    <a:pt x="56" y="64"/>
                    <a:pt x="56" y="64"/>
                  </a:cubicBezTo>
                  <a:cubicBezTo>
                    <a:pt x="56" y="65"/>
                    <a:pt x="54" y="64"/>
                    <a:pt x="54" y="65"/>
                  </a:cubicBezTo>
                  <a:cubicBezTo>
                    <a:pt x="54" y="65"/>
                    <a:pt x="54" y="64"/>
                    <a:pt x="54" y="64"/>
                  </a:cubicBezTo>
                  <a:cubicBezTo>
                    <a:pt x="54" y="65"/>
                    <a:pt x="53" y="65"/>
                    <a:pt x="53" y="66"/>
                  </a:cubicBezTo>
                  <a:cubicBezTo>
                    <a:pt x="53" y="66"/>
                    <a:pt x="53" y="65"/>
                    <a:pt x="53" y="65"/>
                  </a:cubicBezTo>
                  <a:cubicBezTo>
                    <a:pt x="52" y="64"/>
                    <a:pt x="53" y="66"/>
                    <a:pt x="52" y="66"/>
                  </a:cubicBezTo>
                  <a:cubicBezTo>
                    <a:pt x="52" y="66"/>
                    <a:pt x="52" y="65"/>
                    <a:pt x="52" y="65"/>
                  </a:cubicBezTo>
                  <a:cubicBezTo>
                    <a:pt x="52" y="66"/>
                    <a:pt x="51" y="67"/>
                    <a:pt x="51" y="67"/>
                  </a:cubicBezTo>
                  <a:cubicBezTo>
                    <a:pt x="51" y="66"/>
                    <a:pt x="50" y="66"/>
                    <a:pt x="50" y="66"/>
                  </a:cubicBezTo>
                  <a:cubicBezTo>
                    <a:pt x="47" y="67"/>
                    <a:pt x="45" y="68"/>
                    <a:pt x="43" y="71"/>
                  </a:cubicBezTo>
                  <a:cubicBezTo>
                    <a:pt x="42" y="70"/>
                    <a:pt x="43" y="70"/>
                    <a:pt x="42" y="69"/>
                  </a:cubicBezTo>
                  <a:cubicBezTo>
                    <a:pt x="43" y="70"/>
                    <a:pt x="42" y="69"/>
                    <a:pt x="41" y="70"/>
                  </a:cubicBezTo>
                  <a:cubicBezTo>
                    <a:pt x="41" y="70"/>
                    <a:pt x="41" y="70"/>
                    <a:pt x="41" y="70"/>
                  </a:cubicBezTo>
                  <a:cubicBezTo>
                    <a:pt x="41" y="71"/>
                    <a:pt x="40" y="70"/>
                    <a:pt x="40" y="70"/>
                  </a:cubicBezTo>
                  <a:cubicBezTo>
                    <a:pt x="40" y="71"/>
                    <a:pt x="40" y="71"/>
                    <a:pt x="40" y="71"/>
                  </a:cubicBezTo>
                  <a:cubicBezTo>
                    <a:pt x="41" y="72"/>
                    <a:pt x="39" y="70"/>
                    <a:pt x="39" y="71"/>
                  </a:cubicBezTo>
                  <a:cubicBezTo>
                    <a:pt x="39" y="71"/>
                    <a:pt x="39" y="71"/>
                    <a:pt x="39" y="71"/>
                  </a:cubicBezTo>
                  <a:cubicBezTo>
                    <a:pt x="39" y="72"/>
                    <a:pt x="38" y="70"/>
                    <a:pt x="38" y="72"/>
                  </a:cubicBezTo>
                  <a:cubicBezTo>
                    <a:pt x="38" y="72"/>
                    <a:pt x="38" y="72"/>
                    <a:pt x="38" y="72"/>
                  </a:cubicBezTo>
                  <a:cubicBezTo>
                    <a:pt x="37" y="71"/>
                    <a:pt x="38" y="74"/>
                    <a:pt x="37" y="73"/>
                  </a:cubicBezTo>
                  <a:cubicBezTo>
                    <a:pt x="36" y="73"/>
                    <a:pt x="36" y="74"/>
                    <a:pt x="37" y="75"/>
                  </a:cubicBezTo>
                  <a:cubicBezTo>
                    <a:pt x="36" y="74"/>
                    <a:pt x="36" y="74"/>
                    <a:pt x="36" y="74"/>
                  </a:cubicBezTo>
                  <a:cubicBezTo>
                    <a:pt x="34" y="75"/>
                    <a:pt x="32" y="77"/>
                    <a:pt x="32" y="79"/>
                  </a:cubicBezTo>
                  <a:cubicBezTo>
                    <a:pt x="31" y="78"/>
                    <a:pt x="31" y="78"/>
                    <a:pt x="31" y="78"/>
                  </a:cubicBezTo>
                  <a:cubicBezTo>
                    <a:pt x="31" y="80"/>
                    <a:pt x="28" y="78"/>
                    <a:pt x="29" y="81"/>
                  </a:cubicBezTo>
                  <a:cubicBezTo>
                    <a:pt x="30" y="83"/>
                    <a:pt x="30" y="83"/>
                    <a:pt x="30" y="83"/>
                  </a:cubicBezTo>
                  <a:cubicBezTo>
                    <a:pt x="29" y="82"/>
                    <a:pt x="29" y="82"/>
                    <a:pt x="28" y="81"/>
                  </a:cubicBezTo>
                  <a:cubicBezTo>
                    <a:pt x="29" y="82"/>
                    <a:pt x="28" y="82"/>
                    <a:pt x="28" y="83"/>
                  </a:cubicBezTo>
                  <a:cubicBezTo>
                    <a:pt x="28" y="83"/>
                    <a:pt x="28" y="83"/>
                    <a:pt x="28" y="82"/>
                  </a:cubicBezTo>
                  <a:cubicBezTo>
                    <a:pt x="27" y="83"/>
                    <a:pt x="28" y="84"/>
                    <a:pt x="27" y="84"/>
                  </a:cubicBezTo>
                  <a:cubicBezTo>
                    <a:pt x="27" y="84"/>
                    <a:pt x="27" y="84"/>
                    <a:pt x="27" y="84"/>
                  </a:cubicBezTo>
                  <a:cubicBezTo>
                    <a:pt x="23" y="84"/>
                    <a:pt x="19" y="85"/>
                    <a:pt x="20" y="88"/>
                  </a:cubicBezTo>
                  <a:cubicBezTo>
                    <a:pt x="19" y="89"/>
                    <a:pt x="18" y="87"/>
                    <a:pt x="18" y="88"/>
                  </a:cubicBezTo>
                  <a:cubicBezTo>
                    <a:pt x="18" y="91"/>
                    <a:pt x="13" y="90"/>
                    <a:pt x="14" y="94"/>
                  </a:cubicBezTo>
                  <a:cubicBezTo>
                    <a:pt x="14" y="96"/>
                    <a:pt x="16" y="99"/>
                    <a:pt x="16" y="99"/>
                  </a:cubicBezTo>
                  <a:cubicBezTo>
                    <a:pt x="18" y="96"/>
                    <a:pt x="22" y="94"/>
                    <a:pt x="26" y="94"/>
                  </a:cubicBezTo>
                  <a:cubicBezTo>
                    <a:pt x="27" y="93"/>
                    <a:pt x="28" y="91"/>
                    <a:pt x="29" y="91"/>
                  </a:cubicBezTo>
                  <a:cubicBezTo>
                    <a:pt x="33" y="87"/>
                    <a:pt x="38" y="87"/>
                    <a:pt x="42" y="83"/>
                  </a:cubicBezTo>
                  <a:cubicBezTo>
                    <a:pt x="41" y="83"/>
                    <a:pt x="41" y="82"/>
                    <a:pt x="41" y="82"/>
                  </a:cubicBezTo>
                  <a:cubicBezTo>
                    <a:pt x="41" y="82"/>
                    <a:pt x="41" y="82"/>
                    <a:pt x="41" y="82"/>
                  </a:cubicBezTo>
                  <a:cubicBezTo>
                    <a:pt x="41" y="81"/>
                    <a:pt x="41" y="81"/>
                    <a:pt x="41" y="81"/>
                  </a:cubicBezTo>
                  <a:cubicBezTo>
                    <a:pt x="41" y="81"/>
                    <a:pt x="42" y="82"/>
                    <a:pt x="42" y="83"/>
                  </a:cubicBezTo>
                  <a:cubicBezTo>
                    <a:pt x="43" y="82"/>
                    <a:pt x="45" y="80"/>
                    <a:pt x="47" y="80"/>
                  </a:cubicBezTo>
                  <a:cubicBezTo>
                    <a:pt x="46" y="78"/>
                    <a:pt x="47" y="79"/>
                    <a:pt x="47" y="78"/>
                  </a:cubicBezTo>
                  <a:cubicBezTo>
                    <a:pt x="47" y="78"/>
                    <a:pt x="47" y="78"/>
                    <a:pt x="47" y="78"/>
                  </a:cubicBezTo>
                  <a:cubicBezTo>
                    <a:pt x="48" y="77"/>
                    <a:pt x="48" y="77"/>
                    <a:pt x="50" y="78"/>
                  </a:cubicBezTo>
                  <a:cubicBezTo>
                    <a:pt x="55" y="77"/>
                    <a:pt x="59" y="73"/>
                    <a:pt x="64" y="72"/>
                  </a:cubicBezTo>
                  <a:cubicBezTo>
                    <a:pt x="69" y="69"/>
                    <a:pt x="73" y="66"/>
                    <a:pt x="78" y="64"/>
                  </a:cubicBezTo>
                  <a:cubicBezTo>
                    <a:pt x="78" y="61"/>
                    <a:pt x="80" y="62"/>
                    <a:pt x="80" y="59"/>
                  </a:cubicBezTo>
                  <a:cubicBezTo>
                    <a:pt x="80" y="60"/>
                    <a:pt x="80" y="60"/>
                    <a:pt x="80" y="60"/>
                  </a:cubicBezTo>
                  <a:cubicBezTo>
                    <a:pt x="80" y="59"/>
                    <a:pt x="81" y="60"/>
                    <a:pt x="82" y="60"/>
                  </a:cubicBezTo>
                  <a:cubicBezTo>
                    <a:pt x="82" y="60"/>
                    <a:pt x="82" y="60"/>
                    <a:pt x="82" y="60"/>
                  </a:cubicBezTo>
                  <a:cubicBezTo>
                    <a:pt x="82" y="60"/>
                    <a:pt x="82" y="60"/>
                    <a:pt x="82" y="60"/>
                  </a:cubicBezTo>
                  <a:cubicBezTo>
                    <a:pt x="82" y="60"/>
                    <a:pt x="82" y="60"/>
                    <a:pt x="82" y="60"/>
                  </a:cubicBezTo>
                  <a:close/>
                  <a:moveTo>
                    <a:pt x="73" y="52"/>
                  </a:moveTo>
                  <a:cubicBezTo>
                    <a:pt x="73" y="52"/>
                    <a:pt x="73" y="51"/>
                    <a:pt x="73" y="52"/>
                  </a:cubicBezTo>
                  <a:cubicBezTo>
                    <a:pt x="73" y="52"/>
                    <a:pt x="73" y="52"/>
                    <a:pt x="73" y="52"/>
                  </a:cubicBezTo>
                  <a:close/>
                  <a:moveTo>
                    <a:pt x="76" y="57"/>
                  </a:moveTo>
                  <a:cubicBezTo>
                    <a:pt x="76" y="57"/>
                    <a:pt x="76" y="57"/>
                    <a:pt x="76" y="57"/>
                  </a:cubicBezTo>
                  <a:cubicBezTo>
                    <a:pt x="76" y="57"/>
                    <a:pt x="76" y="57"/>
                    <a:pt x="76" y="57"/>
                  </a:cubicBezTo>
                  <a:cubicBezTo>
                    <a:pt x="76" y="57"/>
                    <a:pt x="76" y="57"/>
                    <a:pt x="76" y="57"/>
                  </a:cubicBezTo>
                  <a:close/>
                </a:path>
              </a:pathLst>
            </a:custGeom>
            <a:grpFill/>
            <a:ln w="9525">
              <a:noFill/>
              <a:round/>
              <a:headEnd/>
              <a:tailEnd/>
            </a:ln>
          </p:spPr>
          <p:txBody>
            <a:bodyPr vert="horz" wrap="square" lIns="91416" tIns="45708" rIns="91416" bIns="45708" numCol="1" anchor="t" anchorCtr="0" compatLnSpc="1">
              <a:prstTxWarp prst="textNoShape">
                <a:avLst/>
              </a:prstTxWarp>
            </a:bodyPr>
            <a:lstStyle/>
            <a:p>
              <a:pPr fontAlgn="auto">
                <a:spcBef>
                  <a:spcPts val="0"/>
                </a:spcBef>
                <a:spcAft>
                  <a:spcPts val="0"/>
                </a:spcAft>
              </a:pPr>
              <a:endParaRPr lang="pl-PL">
                <a:solidFill>
                  <a:prstClr val="black"/>
                </a:solidFill>
                <a:latin typeface="+mn-lt"/>
                <a:ea typeface="+mn-ea"/>
              </a:endParaRPr>
            </a:p>
          </p:txBody>
        </p:sp>
      </p:grpSp>
      <p:sp>
        <p:nvSpPr>
          <p:cNvPr id="317" name="TextBox 316"/>
          <p:cNvSpPr txBox="1"/>
          <p:nvPr/>
        </p:nvSpPr>
        <p:spPr>
          <a:xfrm>
            <a:off x="2527008" y="3968241"/>
            <a:ext cx="630301" cy="338426"/>
          </a:xfrm>
          <a:prstGeom prst="rect">
            <a:avLst/>
          </a:prstGeom>
          <a:solidFill>
            <a:srgbClr val="FFFF00"/>
          </a:solidFill>
        </p:spPr>
        <p:txBody>
          <a:bodyPr wrap="none" rtlCol="0">
            <a:spAutoFit/>
          </a:bodyPr>
          <a:lstStyle/>
          <a:p>
            <a:r>
              <a:rPr lang="en-US" altLang="zh-CN" sz="1599" b="0" dirty="0">
                <a:solidFill>
                  <a:srgbClr val="FF0000"/>
                </a:solidFill>
                <a:latin typeface="+mn-lt"/>
                <a:ea typeface="+mn-ea"/>
              </a:rPr>
              <a:t>PULL</a:t>
            </a:r>
            <a:endParaRPr lang="zh-CN" altLang="en-US" sz="1599" b="0" dirty="0">
              <a:solidFill>
                <a:srgbClr val="FF0000"/>
              </a:solidFill>
              <a:latin typeface="+mn-lt"/>
              <a:ea typeface="+mn-ea"/>
            </a:endParaRPr>
          </a:p>
        </p:txBody>
      </p:sp>
      <p:sp>
        <p:nvSpPr>
          <p:cNvPr id="321" name="Rectangular Callout 146"/>
          <p:cNvSpPr/>
          <p:nvPr/>
        </p:nvSpPr>
        <p:spPr bwMode="auto">
          <a:xfrm>
            <a:off x="2706973" y="5004081"/>
            <a:ext cx="2081051" cy="1008720"/>
          </a:xfrm>
          <a:prstGeom prst="wedgeRectCallout">
            <a:avLst>
              <a:gd name="adj1" fmla="val -54133"/>
              <a:gd name="adj2" fmla="val -86857"/>
            </a:avLst>
          </a:prstGeom>
          <a:solidFill>
            <a:schemeClr val="accent6">
              <a:lumMod val="40000"/>
              <a:lumOff val="60000"/>
              <a:alpha val="90000"/>
            </a:schemeClr>
          </a:solidFill>
          <a:ln w="9525">
            <a:noFill/>
            <a:miter lim="800000"/>
            <a:headEnd/>
            <a:tailEnd/>
          </a:ln>
        </p:spPr>
        <p:txBody>
          <a:bodyPr wrap="square" lIns="108000" tIns="72000" rIns="108000" bIns="72000">
            <a:spAutoFit/>
          </a:bodyPr>
          <a:lstStyle/>
          <a:p>
            <a:pPr>
              <a:lnSpc>
                <a:spcPct val="85000"/>
              </a:lnSpc>
              <a:spcBef>
                <a:spcPct val="20000"/>
              </a:spcBef>
              <a:buClr>
                <a:srgbClr val="FF3300"/>
              </a:buClr>
              <a:buSzPct val="60000"/>
            </a:pPr>
            <a:r>
              <a:rPr lang="en-US" altLang="zh-CN" sz="1100" b="0" dirty="0">
                <a:latin typeface="+mn-ea"/>
                <a:ea typeface="+mn-ea"/>
              </a:rPr>
              <a:t>2</a:t>
            </a:r>
            <a:r>
              <a:rPr lang="zh-CN" altLang="en-US" sz="1100" b="0" dirty="0">
                <a:latin typeface="+mn-ea"/>
                <a:ea typeface="+mn-ea"/>
              </a:rPr>
              <a:t>、优先级排序机制和节奏</a:t>
            </a:r>
            <a:r>
              <a:rPr lang="en-US" sz="1100" b="0" dirty="0">
                <a:latin typeface="+mn-ea"/>
                <a:ea typeface="+mn-ea"/>
              </a:rPr>
              <a:t>:</a:t>
            </a:r>
            <a:r>
              <a:rPr lang="zh-CN" altLang="en-US" sz="1100" b="0" dirty="0">
                <a:latin typeface="+mn-ea"/>
                <a:ea typeface="+mn-ea"/>
              </a:rPr>
              <a:t>及时根据下游拉动开展需求优先级排序，</a:t>
            </a:r>
            <a:r>
              <a:rPr lang="en-US" altLang="zh-CN" sz="1100" b="0" dirty="0">
                <a:latin typeface="+mn-ea"/>
                <a:ea typeface="+mn-ea"/>
              </a:rPr>
              <a:t>WIP</a:t>
            </a:r>
            <a:r>
              <a:rPr lang="zh-CN" altLang="en-US" sz="1100" b="0" dirty="0">
                <a:latin typeface="+mn-ea"/>
                <a:ea typeface="+mn-ea"/>
              </a:rPr>
              <a:t>越小，</a:t>
            </a:r>
            <a:r>
              <a:rPr lang="en-US" altLang="zh-CN" sz="1100" b="0" dirty="0" err="1">
                <a:latin typeface="+mn-ea"/>
                <a:ea typeface="+mn-ea"/>
              </a:rPr>
              <a:t>Leadtime</a:t>
            </a:r>
            <a:r>
              <a:rPr lang="zh-CN" altLang="en-US" sz="1100" b="0" dirty="0">
                <a:latin typeface="+mn-ea"/>
                <a:ea typeface="+mn-ea"/>
              </a:rPr>
              <a:t>越少，优先级排序活动越频繁，从而使得团队间工作越信任和协同</a:t>
            </a:r>
            <a:endParaRPr lang="en-US" sz="1100" b="0" dirty="0">
              <a:latin typeface="+mn-ea"/>
              <a:ea typeface="+mn-ea"/>
            </a:endParaRPr>
          </a:p>
        </p:txBody>
      </p:sp>
    </p:spTree>
    <p:extLst>
      <p:ext uri="{BB962C8B-B14F-4D97-AF65-F5344CB8AC3E}">
        <p14:creationId xmlns:p14="http://schemas.microsoft.com/office/powerpoint/2010/main" val="60727757"/>
      </p:ext>
    </p:extLst>
  </p:cSld>
  <p:clrMapOvr>
    <a:masterClrMapping/>
  </p:clrMapOvr>
  <p:transition advClick="0" advTm="8000"/>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标题 1"/>
          <p:cNvSpPr>
            <a:spLocks noGrp="1"/>
          </p:cNvSpPr>
          <p:nvPr>
            <p:ph type="title"/>
          </p:nvPr>
        </p:nvSpPr>
        <p:spPr/>
        <p:txBody>
          <a:bodyPr/>
          <a:lstStyle/>
          <a:p>
            <a:r>
              <a:rPr lang="zh-CN" altLang="en-US" sz="3500" dirty="0"/>
              <a:t>敏捷与精益的区别</a:t>
            </a:r>
          </a:p>
        </p:txBody>
      </p:sp>
      <p:sp>
        <p:nvSpPr>
          <p:cNvPr id="2" name="文本占位符 1"/>
          <p:cNvSpPr>
            <a:spLocks noGrp="1"/>
          </p:cNvSpPr>
          <p:nvPr>
            <p:ph type="body" sz="quarter" idx="10"/>
          </p:nvPr>
        </p:nvSpPr>
        <p:spPr/>
        <p:txBody>
          <a:bodyPr/>
          <a:lstStyle/>
          <a:p>
            <a:pPr fontAlgn="auto">
              <a:spcAft>
                <a:spcPts val="0"/>
              </a:spcAft>
              <a:defRPr/>
            </a:pPr>
            <a:r>
              <a:rPr lang="zh-CN" altLang="en-US" sz="1500" dirty="0"/>
              <a:t>基本观点与哲学上不同</a:t>
            </a:r>
            <a:endParaRPr lang="en-US" altLang="zh-CN" sz="1500" dirty="0"/>
          </a:p>
          <a:p>
            <a:pPr lvl="1" fontAlgn="auto">
              <a:spcAft>
                <a:spcPts val="0"/>
              </a:spcAft>
              <a:defRPr/>
            </a:pPr>
            <a:r>
              <a:rPr lang="zh-CN" altLang="en-US" sz="1350" dirty="0"/>
              <a:t>敏捷：尽快交付</a:t>
            </a:r>
            <a:r>
              <a:rPr lang="zh-CN" altLang="en-US" sz="1350" dirty="0">
                <a:solidFill>
                  <a:srgbClr val="C00000"/>
                </a:solidFill>
              </a:rPr>
              <a:t>可用的产品</a:t>
            </a:r>
            <a:r>
              <a:rPr lang="zh-CN" altLang="en-US" sz="1350" dirty="0"/>
              <a:t>，并与客户密切协作、及时获得客户反馈</a:t>
            </a:r>
            <a:endParaRPr lang="en-US" altLang="zh-CN" sz="1350" dirty="0"/>
          </a:p>
          <a:p>
            <a:pPr lvl="1" fontAlgn="auto">
              <a:spcAft>
                <a:spcPts val="0"/>
              </a:spcAft>
              <a:defRPr/>
            </a:pPr>
            <a:r>
              <a:rPr lang="zh-CN" altLang="en-US" sz="1350" dirty="0"/>
              <a:t>精益：开发</a:t>
            </a:r>
            <a:r>
              <a:rPr lang="zh-CN" altLang="en-US" sz="1350" dirty="0">
                <a:solidFill>
                  <a:srgbClr val="C00000"/>
                </a:solidFill>
              </a:rPr>
              <a:t>最小的</a:t>
            </a:r>
            <a:r>
              <a:rPr lang="zh-CN" altLang="en-US" sz="1350" dirty="0"/>
              <a:t>可用产品，并基于看板梳理价值流，</a:t>
            </a:r>
            <a:r>
              <a:rPr lang="zh-CN" altLang="en-US" sz="1350" dirty="0">
                <a:solidFill>
                  <a:srgbClr val="C00000"/>
                </a:solidFill>
              </a:rPr>
              <a:t>消除价值流中的浪费</a:t>
            </a:r>
            <a:endParaRPr lang="en-US" altLang="zh-CN" sz="1350" dirty="0">
              <a:solidFill>
                <a:srgbClr val="C00000"/>
              </a:solidFill>
            </a:endParaRPr>
          </a:p>
          <a:p>
            <a:pPr fontAlgn="auto">
              <a:spcAft>
                <a:spcPts val="0"/>
              </a:spcAft>
              <a:defRPr/>
            </a:pPr>
            <a:r>
              <a:rPr lang="zh-CN" altLang="en-US" sz="1500" dirty="0"/>
              <a:t>角度不同</a:t>
            </a:r>
            <a:endParaRPr lang="en-US" altLang="zh-CN" sz="1500" dirty="0"/>
          </a:p>
          <a:p>
            <a:pPr lvl="1" fontAlgn="auto">
              <a:spcAft>
                <a:spcPts val="0"/>
              </a:spcAft>
              <a:defRPr/>
            </a:pPr>
            <a:r>
              <a:rPr lang="zh-CN" altLang="en-US" sz="1350" dirty="0"/>
              <a:t>敏捷的关注重点稍窄些</a:t>
            </a:r>
            <a:endParaRPr lang="en-US" altLang="zh-CN" sz="1350" dirty="0"/>
          </a:p>
          <a:p>
            <a:pPr lvl="2" fontAlgn="auto">
              <a:spcAft>
                <a:spcPts val="0"/>
              </a:spcAft>
              <a:defRPr/>
            </a:pPr>
            <a:r>
              <a:rPr lang="zh-CN" altLang="en-US" dirty="0"/>
              <a:t>主要关心的是围绕软件开发的具体开发实践和项目管理</a:t>
            </a:r>
            <a:endParaRPr lang="en-US" altLang="zh-CN" dirty="0"/>
          </a:p>
          <a:p>
            <a:pPr lvl="2" fontAlgn="auto">
              <a:spcAft>
                <a:spcPts val="0"/>
              </a:spcAft>
              <a:defRPr/>
            </a:pPr>
            <a:r>
              <a:rPr lang="zh-CN" altLang="en-US" dirty="0"/>
              <a:t>一般不太关心在其中进行软件开发的商业上下文环境</a:t>
            </a:r>
            <a:endParaRPr lang="en-US" altLang="zh-CN" dirty="0"/>
          </a:p>
          <a:p>
            <a:pPr lvl="1" fontAlgn="auto">
              <a:spcAft>
                <a:spcPts val="0"/>
              </a:spcAft>
              <a:defRPr/>
            </a:pPr>
            <a:r>
              <a:rPr lang="zh-CN" altLang="en-US" sz="1350" dirty="0"/>
              <a:t>精益采用比较宽泛的视角，偏好一体看待软件开发和它的整个业务环境</a:t>
            </a:r>
          </a:p>
          <a:p>
            <a:endParaRPr lang="zh-CN" altLang="en-US" dirty="0"/>
          </a:p>
        </p:txBody>
      </p:sp>
    </p:spTree>
    <p:extLst>
      <p:ext uri="{BB962C8B-B14F-4D97-AF65-F5344CB8AC3E}">
        <p14:creationId xmlns:p14="http://schemas.microsoft.com/office/powerpoint/2010/main" val="38915612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bwMode="auto">
          <a:xfrm>
            <a:off x="684215" y="1412777"/>
            <a:ext cx="7920036" cy="2906069"/>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000" b="0" i="0" u="none" strike="noStrike" cap="none" normalizeH="0" baseline="0">
              <a:ln>
                <a:noFill/>
              </a:ln>
              <a:solidFill>
                <a:schemeClr val="tx1"/>
              </a:solidFill>
              <a:effectLst/>
              <a:latin typeface="+mn-lt"/>
              <a:ea typeface="+mn-ea"/>
            </a:endParaRPr>
          </a:p>
        </p:txBody>
      </p:sp>
      <p:sp>
        <p:nvSpPr>
          <p:cNvPr id="47" name="椭圆 46"/>
          <p:cNvSpPr/>
          <p:nvPr/>
        </p:nvSpPr>
        <p:spPr bwMode="auto">
          <a:xfrm>
            <a:off x="1971505" y="2839971"/>
            <a:ext cx="1232343" cy="1232343"/>
          </a:xfrm>
          <a:prstGeom prst="ellipse">
            <a:avLst/>
          </a:prstGeom>
          <a:solidFill>
            <a:schemeClr val="bg1">
              <a:lumMod val="95000"/>
            </a:schemeClr>
          </a:solidFill>
          <a:ln w="9525"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000" b="0" i="0" u="none" strike="noStrike" cap="none" normalizeH="0" baseline="0">
              <a:ln>
                <a:noFill/>
              </a:ln>
              <a:solidFill>
                <a:schemeClr val="tx1"/>
              </a:solidFill>
              <a:effectLst/>
              <a:latin typeface="+mn-lt"/>
              <a:ea typeface="+mn-ea"/>
            </a:endParaRPr>
          </a:p>
        </p:txBody>
      </p:sp>
      <p:sp>
        <p:nvSpPr>
          <p:cNvPr id="46" name="椭圆 45"/>
          <p:cNvSpPr/>
          <p:nvPr/>
        </p:nvSpPr>
        <p:spPr bwMode="auto">
          <a:xfrm>
            <a:off x="4221582" y="2840701"/>
            <a:ext cx="1232343" cy="1232343"/>
          </a:xfrm>
          <a:prstGeom prst="ellipse">
            <a:avLst/>
          </a:prstGeom>
          <a:solidFill>
            <a:schemeClr val="bg1">
              <a:lumMod val="95000"/>
            </a:schemeClr>
          </a:solidFill>
          <a:ln w="9525"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000" b="0" i="0" u="none" strike="noStrike" cap="none" normalizeH="0" baseline="0">
              <a:ln>
                <a:noFill/>
              </a:ln>
              <a:solidFill>
                <a:schemeClr val="tx1"/>
              </a:solidFill>
              <a:effectLst/>
              <a:latin typeface="+mn-lt"/>
              <a:ea typeface="+mn-ea"/>
            </a:endParaRPr>
          </a:p>
        </p:txBody>
      </p:sp>
      <p:sp>
        <p:nvSpPr>
          <p:cNvPr id="3" name="椭圆 2"/>
          <p:cNvSpPr/>
          <p:nvPr/>
        </p:nvSpPr>
        <p:spPr bwMode="auto">
          <a:xfrm>
            <a:off x="6444208" y="2844729"/>
            <a:ext cx="1232343" cy="1232343"/>
          </a:xfrm>
          <a:prstGeom prst="ellipse">
            <a:avLst/>
          </a:prstGeom>
          <a:solidFill>
            <a:schemeClr val="bg1">
              <a:lumMod val="95000"/>
            </a:schemeClr>
          </a:solidFill>
          <a:ln w="9525"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000" b="0" i="0" u="none" strike="noStrike" cap="none" normalizeH="0" baseline="0">
              <a:ln>
                <a:noFill/>
              </a:ln>
              <a:solidFill>
                <a:schemeClr val="tx1"/>
              </a:solidFill>
              <a:effectLst/>
              <a:latin typeface="+mn-lt"/>
              <a:ea typeface="+mn-ea"/>
            </a:endParaRPr>
          </a:p>
        </p:txBody>
      </p:sp>
      <p:sp>
        <p:nvSpPr>
          <p:cNvPr id="130" name="标题 1"/>
          <p:cNvSpPr>
            <a:spLocks noGrp="1"/>
          </p:cNvSpPr>
          <p:nvPr>
            <p:ph type="title"/>
          </p:nvPr>
        </p:nvSpPr>
        <p:spPr>
          <a:xfrm>
            <a:off x="684213" y="387352"/>
            <a:ext cx="7920037" cy="868363"/>
          </a:xfrm>
        </p:spPr>
        <p:txBody>
          <a:bodyPr>
            <a:noAutofit/>
          </a:bodyPr>
          <a:lstStyle/>
          <a:p>
            <a:r>
              <a:rPr lang="zh-CN" altLang="en-US" sz="3500" dirty="0">
                <a:latin typeface="+mj-ea"/>
              </a:rPr>
              <a:t>行业：跨界融合加剧，业务形态越来越复杂</a:t>
            </a:r>
          </a:p>
        </p:txBody>
      </p:sp>
      <p:sp>
        <p:nvSpPr>
          <p:cNvPr id="261" name="左弧形箭头 260"/>
          <p:cNvSpPr/>
          <p:nvPr/>
        </p:nvSpPr>
        <p:spPr bwMode="auto">
          <a:xfrm>
            <a:off x="988607" y="2564904"/>
            <a:ext cx="343033" cy="743237"/>
          </a:xfrm>
          <a:prstGeom prst="curvedRightArrow">
            <a:avLst/>
          </a:prstGeom>
          <a:gradFill flip="none" rotWithShape="1">
            <a:gsLst>
              <a:gs pos="0">
                <a:srgbClr val="4F81BD">
                  <a:lumMod val="40000"/>
                  <a:lumOff val="60000"/>
                  <a:alpha val="80000"/>
                </a:srgbClr>
              </a:gs>
              <a:gs pos="0">
                <a:srgbClr val="2C819D"/>
              </a:gs>
              <a:gs pos="62000">
                <a:srgbClr val="3E6CA4">
                  <a:alpha val="46000"/>
                </a:srgbClr>
              </a:gs>
              <a:gs pos="35000">
                <a:srgbClr val="75A1B0"/>
              </a:gs>
              <a:gs pos="98000">
                <a:srgbClr val="4F81BD">
                  <a:alpha val="40000"/>
                  <a:lumMod val="100000"/>
                </a:srgbClr>
              </a:gs>
            </a:gsLst>
            <a:lin ang="2700000" scaled="1"/>
            <a:tileRect/>
          </a:gradFill>
          <a:ln w="6350" cap="flat" cmpd="sng" algn="ctr">
            <a:noFill/>
            <a:prstDash val="solid"/>
            <a:round/>
            <a:headEnd type="none" w="med" len="med"/>
            <a:tailEnd type="none" w="med" len="med"/>
          </a:ln>
          <a:effectLst/>
          <a:scene3d>
            <a:camera prst="orthographicFront"/>
            <a:lightRig rig="flat" dir="t"/>
          </a:scene3d>
        </p:spPr>
        <p:txBody>
          <a:bodyPr anchor="ctr"/>
          <a:lstStyle/>
          <a:p>
            <a:pPr defTabSz="685617" fontAlgn="auto">
              <a:spcBef>
                <a:spcPts val="0"/>
              </a:spcBef>
              <a:spcAft>
                <a:spcPts val="0"/>
              </a:spcAft>
              <a:buClr>
                <a:srgbClr val="CC9900"/>
              </a:buClr>
              <a:buFont typeface="Wingdings" pitchFamily="2" charset="2"/>
              <a:buChar char="n"/>
              <a:defRPr/>
            </a:pPr>
            <a:endParaRPr lang="zh-CN" altLang="en-US" sz="750" b="0" kern="0">
              <a:solidFill>
                <a:schemeClr val="tx1"/>
              </a:solidFill>
              <a:latin typeface="+mn-lt"/>
              <a:ea typeface="+mn-ea"/>
              <a:sym typeface="Lucida Grande" charset="0"/>
            </a:endParaRPr>
          </a:p>
        </p:txBody>
      </p:sp>
      <p:pic>
        <p:nvPicPr>
          <p:cNvPr id="262" name="pasted-image.pdf"/>
          <p:cNvPicPr/>
          <p:nvPr/>
        </p:nvPicPr>
        <p:blipFill>
          <a:blip r:embed="rId3" cstate="print">
            <a:extLst/>
          </a:blip>
          <a:stretch>
            <a:fillRect/>
          </a:stretch>
        </p:blipFill>
        <p:spPr>
          <a:xfrm>
            <a:off x="3510038" y="3324580"/>
            <a:ext cx="400205" cy="264587"/>
          </a:xfrm>
          <a:prstGeom prst="rect">
            <a:avLst/>
          </a:prstGeom>
          <a:ln w="12700">
            <a:miter lim="400000"/>
          </a:ln>
        </p:spPr>
      </p:pic>
      <p:pic>
        <p:nvPicPr>
          <p:cNvPr id="263" name="pasted-image.pdf"/>
          <p:cNvPicPr/>
          <p:nvPr/>
        </p:nvPicPr>
        <p:blipFill>
          <a:blip r:embed="rId3" cstate="print">
            <a:extLst/>
          </a:blip>
          <a:stretch>
            <a:fillRect/>
          </a:stretch>
        </p:blipFill>
        <p:spPr>
          <a:xfrm>
            <a:off x="5724128" y="3323848"/>
            <a:ext cx="400205" cy="264587"/>
          </a:xfrm>
          <a:prstGeom prst="rect">
            <a:avLst/>
          </a:prstGeom>
          <a:ln w="12700">
            <a:miter lim="400000"/>
          </a:ln>
        </p:spPr>
      </p:pic>
      <p:sp>
        <p:nvSpPr>
          <p:cNvPr id="265" name="矩形 264"/>
          <p:cNvSpPr/>
          <p:nvPr/>
        </p:nvSpPr>
        <p:spPr>
          <a:xfrm>
            <a:off x="2082765" y="3212248"/>
            <a:ext cx="1006963" cy="572464"/>
          </a:xfrm>
          <a:prstGeom prst="rect">
            <a:avLst/>
          </a:prstGeom>
          <a:effectLst/>
        </p:spPr>
        <p:txBody>
          <a:bodyPr wrap="square">
            <a:spAutoFit/>
          </a:bodyPr>
          <a:lstStyle/>
          <a:p>
            <a:pPr algn="ctr" defTabSz="685617" fontAlgn="auto">
              <a:lnSpc>
                <a:spcPct val="130000"/>
              </a:lnSpc>
              <a:spcBef>
                <a:spcPts val="0"/>
              </a:spcBef>
              <a:spcAft>
                <a:spcPts val="450"/>
              </a:spcAft>
              <a:defRPr/>
            </a:pPr>
            <a:r>
              <a:rPr lang="zh-CN" altLang="en-US" b="0" kern="0" dirty="0">
                <a:solidFill>
                  <a:schemeClr val="tx1"/>
                </a:solidFill>
                <a:latin typeface="+mn-lt"/>
                <a:ea typeface="+mn-ea"/>
              </a:rPr>
              <a:t>颠覆式创新跨界竞争</a:t>
            </a:r>
            <a:endParaRPr lang="en-US" altLang="zh-CN" b="0" kern="0" dirty="0">
              <a:solidFill>
                <a:schemeClr val="tx1"/>
              </a:solidFill>
              <a:latin typeface="+mn-lt"/>
              <a:ea typeface="+mn-ea"/>
            </a:endParaRPr>
          </a:p>
        </p:txBody>
      </p:sp>
      <p:sp>
        <p:nvSpPr>
          <p:cNvPr id="268" name="TextBox 267"/>
          <p:cNvSpPr txBox="1"/>
          <p:nvPr/>
        </p:nvSpPr>
        <p:spPr>
          <a:xfrm>
            <a:off x="685253" y="4475063"/>
            <a:ext cx="5131923" cy="1017715"/>
          </a:xfrm>
          <a:prstGeom prst="rect">
            <a:avLst/>
          </a:prstGeom>
          <a:noFill/>
        </p:spPr>
        <p:txBody>
          <a:bodyPr wrap="square" rtlCol="0">
            <a:spAutoFit/>
          </a:bodyPr>
          <a:lstStyle/>
          <a:p>
            <a:pPr defTabSz="685617" fontAlgn="auto">
              <a:lnSpc>
                <a:spcPct val="130000"/>
              </a:lnSpc>
              <a:spcBef>
                <a:spcPts val="0"/>
              </a:spcBef>
              <a:spcAft>
                <a:spcPts val="450"/>
              </a:spcAft>
              <a:defRPr/>
            </a:pPr>
            <a:r>
              <a:rPr lang="zh-CN" altLang="en-US" sz="1400" kern="0" dirty="0">
                <a:solidFill>
                  <a:schemeClr val="tx1"/>
                </a:solidFill>
                <a:latin typeface="+mn-lt"/>
                <a:ea typeface="+mn-ea"/>
              </a:rPr>
              <a:t>研发挑战： </a:t>
            </a:r>
            <a:endParaRPr lang="en-US" altLang="zh-CN" sz="1400" kern="0" dirty="0">
              <a:solidFill>
                <a:schemeClr val="tx1"/>
              </a:solidFill>
              <a:latin typeface="+mn-lt"/>
              <a:ea typeface="+mn-ea"/>
            </a:endParaRPr>
          </a:p>
          <a:p>
            <a:pPr marL="171450" indent="-171450" defTabSz="685617" fontAlgn="auto">
              <a:lnSpc>
                <a:spcPct val="140000"/>
              </a:lnSpc>
              <a:spcBef>
                <a:spcPts val="0"/>
              </a:spcBef>
              <a:spcAft>
                <a:spcPts val="450"/>
              </a:spcAft>
              <a:buClr>
                <a:schemeClr val="bg1">
                  <a:lumMod val="50000"/>
                </a:schemeClr>
              </a:buClr>
              <a:buSzPct val="60000"/>
              <a:buFont typeface="Wingdings" panose="05000000000000000000" pitchFamily="2" charset="2"/>
              <a:buChar char="l"/>
              <a:defRPr/>
            </a:pPr>
            <a:r>
              <a:rPr lang="zh-CN" altLang="en-US" b="0" kern="0" dirty="0">
                <a:solidFill>
                  <a:schemeClr val="tx1"/>
                </a:solidFill>
                <a:latin typeface="+mn-lt"/>
                <a:ea typeface="+mn-ea"/>
              </a:rPr>
              <a:t>市场变化快，研发周期短</a:t>
            </a:r>
          </a:p>
          <a:p>
            <a:pPr marL="171450" indent="-171450" defTabSz="685617" fontAlgn="auto">
              <a:lnSpc>
                <a:spcPct val="140000"/>
              </a:lnSpc>
              <a:spcBef>
                <a:spcPts val="0"/>
              </a:spcBef>
              <a:spcAft>
                <a:spcPts val="450"/>
              </a:spcAft>
              <a:buClr>
                <a:schemeClr val="bg1">
                  <a:lumMod val="50000"/>
                </a:schemeClr>
              </a:buClr>
              <a:buSzPct val="60000"/>
              <a:buFont typeface="Wingdings" panose="05000000000000000000" pitchFamily="2" charset="2"/>
              <a:buChar char="l"/>
              <a:defRPr/>
            </a:pPr>
            <a:r>
              <a:rPr lang="zh-CN" altLang="en-US" b="0" kern="0" dirty="0">
                <a:solidFill>
                  <a:schemeClr val="tx1"/>
                </a:solidFill>
                <a:latin typeface="+mn-lt"/>
                <a:ea typeface="+mn-ea"/>
              </a:rPr>
              <a:t>软件快速发布，持续反馈</a:t>
            </a:r>
          </a:p>
        </p:txBody>
      </p:sp>
      <p:sp>
        <p:nvSpPr>
          <p:cNvPr id="269" name="矩形 268"/>
          <p:cNvSpPr/>
          <p:nvPr/>
        </p:nvSpPr>
        <p:spPr>
          <a:xfrm>
            <a:off x="4332919" y="3114971"/>
            <a:ext cx="1019529" cy="812530"/>
          </a:xfrm>
          <a:prstGeom prst="rect">
            <a:avLst/>
          </a:prstGeom>
          <a:effectLst/>
        </p:spPr>
        <p:txBody>
          <a:bodyPr wrap="square">
            <a:spAutoFit/>
          </a:bodyPr>
          <a:lstStyle/>
          <a:p>
            <a:pPr algn="ctr" defTabSz="685617" fontAlgn="auto">
              <a:lnSpc>
                <a:spcPct val="130000"/>
              </a:lnSpc>
              <a:spcBef>
                <a:spcPts val="0"/>
              </a:spcBef>
              <a:spcAft>
                <a:spcPts val="450"/>
              </a:spcAft>
              <a:defRPr/>
            </a:pPr>
            <a:r>
              <a:rPr lang="zh-CN" altLang="en-US" b="0" kern="0" dirty="0">
                <a:solidFill>
                  <a:schemeClr val="tx1"/>
                </a:solidFill>
                <a:latin typeface="+mn-lt"/>
                <a:ea typeface="+mn-ea"/>
              </a:rPr>
              <a:t>快速持续的创新和交付能力</a:t>
            </a:r>
          </a:p>
        </p:txBody>
      </p:sp>
      <p:sp>
        <p:nvSpPr>
          <p:cNvPr id="270" name="矩形 269"/>
          <p:cNvSpPr/>
          <p:nvPr/>
        </p:nvSpPr>
        <p:spPr>
          <a:xfrm>
            <a:off x="6546129" y="3050851"/>
            <a:ext cx="1024177" cy="867930"/>
          </a:xfrm>
          <a:prstGeom prst="rect">
            <a:avLst/>
          </a:prstGeom>
          <a:effectLst/>
        </p:spPr>
        <p:txBody>
          <a:bodyPr wrap="square">
            <a:spAutoFit/>
          </a:bodyPr>
          <a:lstStyle/>
          <a:p>
            <a:pPr algn="ctr" defTabSz="685617" fontAlgn="auto">
              <a:lnSpc>
                <a:spcPct val="140000"/>
              </a:lnSpc>
              <a:spcBef>
                <a:spcPts val="0"/>
              </a:spcBef>
              <a:spcAft>
                <a:spcPts val="450"/>
              </a:spcAft>
              <a:defRPr/>
            </a:pPr>
            <a:r>
              <a:rPr lang="zh-CN" altLang="en-US" b="0" kern="0" dirty="0">
                <a:solidFill>
                  <a:schemeClr val="tx1"/>
                </a:solidFill>
                <a:latin typeface="+mn-lt"/>
                <a:ea typeface="+mn-ea"/>
              </a:rPr>
              <a:t>轻资产</a:t>
            </a:r>
            <a:r>
              <a:rPr lang="en-US" altLang="zh-CN" b="0" kern="0" dirty="0">
                <a:solidFill>
                  <a:schemeClr val="tx1"/>
                </a:solidFill>
                <a:latin typeface="+mn-lt"/>
                <a:ea typeface="+mn-ea"/>
              </a:rPr>
              <a:t>      </a:t>
            </a:r>
            <a:r>
              <a:rPr lang="zh-CN" altLang="en-US" b="0" kern="0" dirty="0">
                <a:solidFill>
                  <a:schemeClr val="tx1"/>
                </a:solidFill>
                <a:latin typeface="+mn-lt"/>
                <a:ea typeface="+mn-ea"/>
              </a:rPr>
              <a:t>智能高效的研发平台</a:t>
            </a:r>
          </a:p>
        </p:txBody>
      </p:sp>
      <p:grpSp>
        <p:nvGrpSpPr>
          <p:cNvPr id="9" name="组合 8"/>
          <p:cNvGrpSpPr/>
          <p:nvPr/>
        </p:nvGrpSpPr>
        <p:grpSpPr>
          <a:xfrm>
            <a:off x="3722522" y="1700808"/>
            <a:ext cx="881006" cy="1081840"/>
            <a:chOff x="3829082" y="1523805"/>
            <a:chExt cx="881006" cy="1081840"/>
          </a:xfrm>
        </p:grpSpPr>
        <p:sp>
          <p:nvSpPr>
            <p:cNvPr id="271" name="椭圆 270"/>
            <p:cNvSpPr/>
            <p:nvPr/>
          </p:nvSpPr>
          <p:spPr bwMode="auto">
            <a:xfrm>
              <a:off x="3917742" y="1901959"/>
              <a:ext cx="703686" cy="703686"/>
            </a:xfrm>
            <a:prstGeom prst="ellipse">
              <a:avLst/>
            </a:prstGeom>
            <a:solidFill>
              <a:srgbClr val="6799C7"/>
            </a:solidFill>
            <a:ln w="6350" cap="flat" cmpd="sng" algn="ctr">
              <a:noFill/>
              <a:prstDash val="solid"/>
              <a:round/>
              <a:headEnd type="none" w="med" len="med"/>
              <a:tailEnd type="none" w="med" len="med"/>
            </a:ln>
            <a:effectLst/>
            <a:scene3d>
              <a:camera prst="orthographicFront"/>
              <a:lightRig rig="flat" dir="t"/>
            </a:scene3d>
          </p:spPr>
          <p:txBody>
            <a:bodyPr anchor="ctr"/>
            <a:lstStyle/>
            <a:p>
              <a:pPr fontAlgn="auto">
                <a:spcBef>
                  <a:spcPts val="0"/>
                </a:spcBef>
                <a:spcAft>
                  <a:spcPts val="0"/>
                </a:spcAft>
                <a:buClr>
                  <a:srgbClr val="CC9900"/>
                </a:buClr>
                <a:buFont typeface="Wingdings" pitchFamily="2" charset="2"/>
                <a:buChar char="n"/>
              </a:pPr>
              <a:endParaRPr lang="zh-CN" altLang="en-US" sz="750" b="0" kern="0" dirty="0">
                <a:solidFill>
                  <a:schemeClr val="tx1"/>
                </a:solidFill>
                <a:latin typeface="+mn-lt"/>
                <a:ea typeface="+mn-ea"/>
                <a:sym typeface="Arial" pitchFamily="34" charset="0"/>
              </a:endParaRPr>
            </a:p>
          </p:txBody>
        </p:sp>
        <p:sp>
          <p:nvSpPr>
            <p:cNvPr id="272" name="TextBox 347"/>
            <p:cNvSpPr txBox="1">
              <a:spLocks noChangeArrowheads="1"/>
            </p:cNvSpPr>
            <p:nvPr/>
          </p:nvSpPr>
          <p:spPr bwMode="auto">
            <a:xfrm>
              <a:off x="3829082" y="1523805"/>
              <a:ext cx="881006" cy="301191"/>
            </a:xfrm>
            <a:prstGeom prst="rect">
              <a:avLst/>
            </a:prstGeom>
            <a:noFill/>
            <a:ln w="9525">
              <a:noFill/>
              <a:miter lim="800000"/>
              <a:headEnd/>
              <a:tailEnd/>
            </a:ln>
          </p:spPr>
          <p:txBody>
            <a:bodyPr wrap="square" lIns="115398" tIns="57699" rIns="115398" bIns="57699" anchor="ctr">
              <a:spAutoFit/>
            </a:bodyPr>
            <a:lstStyle/>
            <a:p>
              <a:pPr algn="ctr" defTabSz="913942" fontAlgn="auto">
                <a:spcBef>
                  <a:spcPts val="0"/>
                </a:spcBef>
                <a:spcAft>
                  <a:spcPts val="0"/>
                </a:spcAft>
                <a:defRPr/>
              </a:pPr>
              <a:r>
                <a:rPr lang="zh-CN" altLang="en-US" b="0" kern="0" dirty="0">
                  <a:solidFill>
                    <a:schemeClr val="tx1"/>
                  </a:solidFill>
                  <a:latin typeface="+mn-lt"/>
                  <a:ea typeface="+mn-ea"/>
                </a:rPr>
                <a:t>物联网</a:t>
              </a:r>
            </a:p>
          </p:txBody>
        </p:sp>
        <p:sp>
          <p:nvSpPr>
            <p:cNvPr id="273" name="Freeform 17"/>
            <p:cNvSpPr>
              <a:spLocks noEditPoints="1"/>
            </p:cNvSpPr>
            <p:nvPr/>
          </p:nvSpPr>
          <p:spPr bwMode="auto">
            <a:xfrm>
              <a:off x="4055729" y="2039790"/>
              <a:ext cx="427713" cy="428024"/>
            </a:xfrm>
            <a:custGeom>
              <a:avLst/>
              <a:gdLst>
                <a:gd name="T0" fmla="*/ 253 w 1164"/>
                <a:gd name="T1" fmla="*/ 348 h 1165"/>
                <a:gd name="T2" fmla="*/ 358 w 1164"/>
                <a:gd name="T3" fmla="*/ 244 h 1165"/>
                <a:gd name="T4" fmla="*/ 559 w 1164"/>
                <a:gd name="T5" fmla="*/ 290 h 1165"/>
                <a:gd name="T6" fmla="*/ 482 w 1164"/>
                <a:gd name="T7" fmla="*/ 105 h 1165"/>
                <a:gd name="T8" fmla="*/ 661 w 1164"/>
                <a:gd name="T9" fmla="*/ 179 h 1165"/>
                <a:gd name="T10" fmla="*/ 771 w 1164"/>
                <a:gd name="T11" fmla="*/ 354 h 1165"/>
                <a:gd name="T12" fmla="*/ 921 w 1164"/>
                <a:gd name="T13" fmla="*/ 138 h 1165"/>
                <a:gd name="T14" fmla="*/ 869 w 1164"/>
                <a:gd name="T15" fmla="*/ 334 h 1165"/>
                <a:gd name="T16" fmla="*/ 959 w 1164"/>
                <a:gd name="T17" fmla="*/ 550 h 1165"/>
                <a:gd name="T18" fmla="*/ 1133 w 1164"/>
                <a:gd name="T19" fmla="*/ 503 h 1165"/>
                <a:gd name="T20" fmla="*/ 1133 w 1164"/>
                <a:gd name="T21" fmla="*/ 651 h 1165"/>
                <a:gd name="T22" fmla="*/ 985 w 1164"/>
                <a:gd name="T23" fmla="*/ 651 h 1165"/>
                <a:gd name="T24" fmla="*/ 811 w 1164"/>
                <a:gd name="T25" fmla="*/ 762 h 1165"/>
                <a:gd name="T26" fmla="*/ 1026 w 1164"/>
                <a:gd name="T27" fmla="*/ 911 h 1165"/>
                <a:gd name="T28" fmla="*/ 847 w 1164"/>
                <a:gd name="T29" fmla="*/ 985 h 1165"/>
                <a:gd name="T30" fmla="*/ 771 w 1164"/>
                <a:gd name="T31" fmla="*/ 801 h 1165"/>
                <a:gd name="T32" fmla="*/ 661 w 1164"/>
                <a:gd name="T33" fmla="*/ 976 h 1165"/>
                <a:gd name="T34" fmla="*/ 661 w 1164"/>
                <a:gd name="T35" fmla="*/ 1125 h 1165"/>
                <a:gd name="T36" fmla="*/ 482 w 1164"/>
                <a:gd name="T37" fmla="*/ 1050 h 1165"/>
                <a:gd name="T38" fmla="*/ 559 w 1164"/>
                <a:gd name="T39" fmla="*/ 866 h 1165"/>
                <a:gd name="T40" fmla="*/ 358 w 1164"/>
                <a:gd name="T41" fmla="*/ 911 h 1165"/>
                <a:gd name="T42" fmla="*/ 253 w 1164"/>
                <a:gd name="T43" fmla="*/ 807 h 1165"/>
                <a:gd name="T44" fmla="*/ 299 w 1164"/>
                <a:gd name="T45" fmla="*/ 605 h 1165"/>
                <a:gd name="T46" fmla="*/ 41 w 1164"/>
                <a:gd name="T47" fmla="*/ 651 h 1165"/>
                <a:gd name="T48" fmla="*/ 188 w 1164"/>
                <a:gd name="T49" fmla="*/ 503 h 1165"/>
                <a:gd name="T50" fmla="*/ 364 w 1164"/>
                <a:gd name="T51" fmla="*/ 393 h 1165"/>
                <a:gd name="T52" fmla="*/ 389 w 1164"/>
                <a:gd name="T53" fmla="*/ 578 h 1165"/>
                <a:gd name="T54" fmla="*/ 587 w 1164"/>
                <a:gd name="T55" fmla="*/ 380 h 1165"/>
                <a:gd name="T56" fmla="*/ 538 w 1164"/>
                <a:gd name="T57" fmla="*/ 105 h 1165"/>
                <a:gd name="T58" fmla="*/ 637 w 1164"/>
                <a:gd name="T59" fmla="*/ 105 h 1165"/>
                <a:gd name="T60" fmla="*/ 921 w 1164"/>
                <a:gd name="T61" fmla="*/ 194 h 1165"/>
                <a:gd name="T62" fmla="*/ 885 w 1164"/>
                <a:gd name="T63" fmla="*/ 279 h 1165"/>
                <a:gd name="T64" fmla="*/ 887 w 1164"/>
                <a:gd name="T65" fmla="*/ 280 h 1165"/>
                <a:gd name="T66" fmla="*/ 921 w 1164"/>
                <a:gd name="T67" fmla="*/ 194 h 1165"/>
                <a:gd name="T68" fmla="*/ 1109 w 1164"/>
                <a:gd name="T69" fmla="*/ 578 h 1165"/>
                <a:gd name="T70" fmla="*/ 1024 w 1164"/>
                <a:gd name="T71" fmla="*/ 542 h 1165"/>
                <a:gd name="T72" fmla="*/ 1095 w 1164"/>
                <a:gd name="T73" fmla="*/ 612 h 1165"/>
                <a:gd name="T74" fmla="*/ 921 w 1164"/>
                <a:gd name="T75" fmla="*/ 862 h 1165"/>
                <a:gd name="T76" fmla="*/ 885 w 1164"/>
                <a:gd name="T77" fmla="*/ 877 h 1165"/>
                <a:gd name="T78" fmla="*/ 871 w 1164"/>
                <a:gd name="T79" fmla="*/ 911 h 1165"/>
                <a:gd name="T80" fmla="*/ 921 w 1164"/>
                <a:gd name="T81" fmla="*/ 962 h 1165"/>
                <a:gd name="T82" fmla="*/ 552 w 1164"/>
                <a:gd name="T83" fmla="*/ 1085 h 1165"/>
                <a:gd name="T84" fmla="*/ 637 w 1164"/>
                <a:gd name="T85" fmla="*/ 1050 h 1165"/>
                <a:gd name="T86" fmla="*/ 538 w 1164"/>
                <a:gd name="T87" fmla="*/ 1050 h 1165"/>
                <a:gd name="T88" fmla="*/ 253 w 1164"/>
                <a:gd name="T89" fmla="*/ 962 h 1165"/>
                <a:gd name="T90" fmla="*/ 289 w 1164"/>
                <a:gd name="T91" fmla="*/ 877 h 1165"/>
                <a:gd name="T92" fmla="*/ 287 w 1164"/>
                <a:gd name="T93" fmla="*/ 876 h 1165"/>
                <a:gd name="T94" fmla="*/ 203 w 1164"/>
                <a:gd name="T95" fmla="*/ 911 h 1165"/>
                <a:gd name="T96" fmla="*/ 79 w 1164"/>
                <a:gd name="T97" fmla="*/ 542 h 1165"/>
                <a:gd name="T98" fmla="*/ 150 w 1164"/>
                <a:gd name="T99" fmla="*/ 612 h 1165"/>
                <a:gd name="T100" fmla="*/ 79 w 1164"/>
                <a:gd name="T101" fmla="*/ 542 h 1165"/>
                <a:gd name="T102" fmla="*/ 289 w 1164"/>
                <a:gd name="T103" fmla="*/ 279 h 1165"/>
                <a:gd name="T104" fmla="*/ 303 w 1164"/>
                <a:gd name="T105" fmla="*/ 244 h 1165"/>
                <a:gd name="T106" fmla="*/ 253 w 1164"/>
                <a:gd name="T107" fmla="*/ 293 h 1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64" h="1165">
                  <a:moveTo>
                    <a:pt x="364" y="393"/>
                  </a:moveTo>
                  <a:cubicBezTo>
                    <a:pt x="305" y="334"/>
                    <a:pt x="305" y="334"/>
                    <a:pt x="305" y="334"/>
                  </a:cubicBezTo>
                  <a:cubicBezTo>
                    <a:pt x="289" y="344"/>
                    <a:pt x="270" y="348"/>
                    <a:pt x="253" y="348"/>
                  </a:cubicBezTo>
                  <a:cubicBezTo>
                    <a:pt x="195" y="348"/>
                    <a:pt x="148" y="301"/>
                    <a:pt x="148" y="244"/>
                  </a:cubicBezTo>
                  <a:cubicBezTo>
                    <a:pt x="148" y="186"/>
                    <a:pt x="195" y="138"/>
                    <a:pt x="253" y="138"/>
                  </a:cubicBezTo>
                  <a:cubicBezTo>
                    <a:pt x="311" y="138"/>
                    <a:pt x="358" y="186"/>
                    <a:pt x="358" y="244"/>
                  </a:cubicBezTo>
                  <a:cubicBezTo>
                    <a:pt x="358" y="261"/>
                    <a:pt x="353" y="279"/>
                    <a:pt x="344" y="295"/>
                  </a:cubicBezTo>
                  <a:cubicBezTo>
                    <a:pt x="403" y="354"/>
                    <a:pt x="403" y="354"/>
                    <a:pt x="403" y="354"/>
                  </a:cubicBezTo>
                  <a:cubicBezTo>
                    <a:pt x="446" y="318"/>
                    <a:pt x="500" y="295"/>
                    <a:pt x="559" y="290"/>
                  </a:cubicBezTo>
                  <a:cubicBezTo>
                    <a:pt x="559" y="206"/>
                    <a:pt x="559" y="206"/>
                    <a:pt x="559" y="206"/>
                  </a:cubicBezTo>
                  <a:cubicBezTo>
                    <a:pt x="541" y="201"/>
                    <a:pt x="526" y="192"/>
                    <a:pt x="514" y="179"/>
                  </a:cubicBezTo>
                  <a:cubicBezTo>
                    <a:pt x="494" y="160"/>
                    <a:pt x="482" y="134"/>
                    <a:pt x="482" y="105"/>
                  </a:cubicBezTo>
                  <a:cubicBezTo>
                    <a:pt x="482" y="47"/>
                    <a:pt x="530" y="0"/>
                    <a:pt x="587" y="0"/>
                  </a:cubicBezTo>
                  <a:cubicBezTo>
                    <a:pt x="644" y="0"/>
                    <a:pt x="692" y="47"/>
                    <a:pt x="692" y="105"/>
                  </a:cubicBezTo>
                  <a:cubicBezTo>
                    <a:pt x="692" y="134"/>
                    <a:pt x="680" y="160"/>
                    <a:pt x="661" y="179"/>
                  </a:cubicBezTo>
                  <a:cubicBezTo>
                    <a:pt x="649" y="192"/>
                    <a:pt x="633" y="201"/>
                    <a:pt x="615" y="206"/>
                  </a:cubicBezTo>
                  <a:cubicBezTo>
                    <a:pt x="615" y="290"/>
                    <a:pt x="615" y="290"/>
                    <a:pt x="615" y="290"/>
                  </a:cubicBezTo>
                  <a:cubicBezTo>
                    <a:pt x="674" y="295"/>
                    <a:pt x="728" y="318"/>
                    <a:pt x="771" y="354"/>
                  </a:cubicBezTo>
                  <a:cubicBezTo>
                    <a:pt x="830" y="295"/>
                    <a:pt x="830" y="295"/>
                    <a:pt x="830" y="295"/>
                  </a:cubicBezTo>
                  <a:cubicBezTo>
                    <a:pt x="821" y="279"/>
                    <a:pt x="816" y="262"/>
                    <a:pt x="816" y="244"/>
                  </a:cubicBezTo>
                  <a:cubicBezTo>
                    <a:pt x="816" y="185"/>
                    <a:pt x="863" y="138"/>
                    <a:pt x="921" y="138"/>
                  </a:cubicBezTo>
                  <a:cubicBezTo>
                    <a:pt x="979" y="138"/>
                    <a:pt x="1026" y="186"/>
                    <a:pt x="1026" y="244"/>
                  </a:cubicBezTo>
                  <a:cubicBezTo>
                    <a:pt x="1026" y="301"/>
                    <a:pt x="979" y="348"/>
                    <a:pt x="921" y="348"/>
                  </a:cubicBezTo>
                  <a:cubicBezTo>
                    <a:pt x="903" y="348"/>
                    <a:pt x="885" y="344"/>
                    <a:pt x="869" y="334"/>
                  </a:cubicBezTo>
                  <a:cubicBezTo>
                    <a:pt x="811" y="393"/>
                    <a:pt x="811" y="393"/>
                    <a:pt x="811" y="393"/>
                  </a:cubicBezTo>
                  <a:cubicBezTo>
                    <a:pt x="846" y="437"/>
                    <a:pt x="869" y="491"/>
                    <a:pt x="875" y="550"/>
                  </a:cubicBezTo>
                  <a:cubicBezTo>
                    <a:pt x="959" y="550"/>
                    <a:pt x="959" y="550"/>
                    <a:pt x="959" y="550"/>
                  </a:cubicBezTo>
                  <a:cubicBezTo>
                    <a:pt x="963" y="532"/>
                    <a:pt x="973" y="517"/>
                    <a:pt x="985" y="503"/>
                  </a:cubicBezTo>
                  <a:cubicBezTo>
                    <a:pt x="1005" y="485"/>
                    <a:pt x="1031" y="473"/>
                    <a:pt x="1060" y="473"/>
                  </a:cubicBezTo>
                  <a:cubicBezTo>
                    <a:pt x="1088" y="473"/>
                    <a:pt x="1115" y="485"/>
                    <a:pt x="1133" y="503"/>
                  </a:cubicBezTo>
                  <a:cubicBezTo>
                    <a:pt x="1133" y="504"/>
                    <a:pt x="1133" y="504"/>
                    <a:pt x="1133" y="504"/>
                  </a:cubicBezTo>
                  <a:cubicBezTo>
                    <a:pt x="1153" y="523"/>
                    <a:pt x="1164" y="549"/>
                    <a:pt x="1164" y="578"/>
                  </a:cubicBezTo>
                  <a:cubicBezTo>
                    <a:pt x="1164" y="606"/>
                    <a:pt x="1153" y="633"/>
                    <a:pt x="1133" y="651"/>
                  </a:cubicBezTo>
                  <a:cubicBezTo>
                    <a:pt x="1133" y="651"/>
                    <a:pt x="1133" y="651"/>
                    <a:pt x="1133" y="651"/>
                  </a:cubicBezTo>
                  <a:cubicBezTo>
                    <a:pt x="1115" y="671"/>
                    <a:pt x="1088" y="682"/>
                    <a:pt x="1060" y="682"/>
                  </a:cubicBezTo>
                  <a:cubicBezTo>
                    <a:pt x="1031" y="682"/>
                    <a:pt x="1005" y="671"/>
                    <a:pt x="985" y="651"/>
                  </a:cubicBezTo>
                  <a:cubicBezTo>
                    <a:pt x="973" y="639"/>
                    <a:pt x="963" y="623"/>
                    <a:pt x="959" y="605"/>
                  </a:cubicBezTo>
                  <a:cubicBezTo>
                    <a:pt x="875" y="605"/>
                    <a:pt x="875" y="605"/>
                    <a:pt x="875" y="605"/>
                  </a:cubicBezTo>
                  <a:cubicBezTo>
                    <a:pt x="870" y="664"/>
                    <a:pt x="846" y="719"/>
                    <a:pt x="811" y="762"/>
                  </a:cubicBezTo>
                  <a:cubicBezTo>
                    <a:pt x="869" y="821"/>
                    <a:pt x="869" y="821"/>
                    <a:pt x="869" y="821"/>
                  </a:cubicBezTo>
                  <a:cubicBezTo>
                    <a:pt x="885" y="812"/>
                    <a:pt x="903" y="807"/>
                    <a:pt x="921" y="807"/>
                  </a:cubicBezTo>
                  <a:cubicBezTo>
                    <a:pt x="979" y="807"/>
                    <a:pt x="1026" y="854"/>
                    <a:pt x="1026" y="911"/>
                  </a:cubicBezTo>
                  <a:cubicBezTo>
                    <a:pt x="1026" y="969"/>
                    <a:pt x="979" y="1016"/>
                    <a:pt x="921" y="1016"/>
                  </a:cubicBezTo>
                  <a:cubicBezTo>
                    <a:pt x="894" y="1016"/>
                    <a:pt x="867" y="1007"/>
                    <a:pt x="847" y="985"/>
                  </a:cubicBezTo>
                  <a:cubicBezTo>
                    <a:pt x="847" y="985"/>
                    <a:pt x="847" y="985"/>
                    <a:pt x="847" y="985"/>
                  </a:cubicBezTo>
                  <a:cubicBezTo>
                    <a:pt x="827" y="965"/>
                    <a:pt x="816" y="939"/>
                    <a:pt x="816" y="911"/>
                  </a:cubicBezTo>
                  <a:cubicBezTo>
                    <a:pt x="816" y="894"/>
                    <a:pt x="821" y="876"/>
                    <a:pt x="830" y="860"/>
                  </a:cubicBezTo>
                  <a:cubicBezTo>
                    <a:pt x="771" y="801"/>
                    <a:pt x="771" y="801"/>
                    <a:pt x="771" y="801"/>
                  </a:cubicBezTo>
                  <a:cubicBezTo>
                    <a:pt x="728" y="837"/>
                    <a:pt x="674" y="860"/>
                    <a:pt x="615" y="866"/>
                  </a:cubicBezTo>
                  <a:cubicBezTo>
                    <a:pt x="615" y="949"/>
                    <a:pt x="615" y="949"/>
                    <a:pt x="615" y="949"/>
                  </a:cubicBezTo>
                  <a:cubicBezTo>
                    <a:pt x="633" y="954"/>
                    <a:pt x="649" y="963"/>
                    <a:pt x="661" y="976"/>
                  </a:cubicBezTo>
                  <a:cubicBezTo>
                    <a:pt x="680" y="995"/>
                    <a:pt x="692" y="1022"/>
                    <a:pt x="692" y="1050"/>
                  </a:cubicBezTo>
                  <a:cubicBezTo>
                    <a:pt x="692" y="1079"/>
                    <a:pt x="680" y="1105"/>
                    <a:pt x="661" y="1125"/>
                  </a:cubicBezTo>
                  <a:cubicBezTo>
                    <a:pt x="661" y="1125"/>
                    <a:pt x="661" y="1125"/>
                    <a:pt x="661" y="1125"/>
                  </a:cubicBezTo>
                  <a:cubicBezTo>
                    <a:pt x="620" y="1165"/>
                    <a:pt x="554" y="1165"/>
                    <a:pt x="514" y="1125"/>
                  </a:cubicBezTo>
                  <a:cubicBezTo>
                    <a:pt x="513" y="1125"/>
                    <a:pt x="513" y="1125"/>
                    <a:pt x="513" y="1125"/>
                  </a:cubicBezTo>
                  <a:cubicBezTo>
                    <a:pt x="494" y="1105"/>
                    <a:pt x="482" y="1079"/>
                    <a:pt x="482" y="1050"/>
                  </a:cubicBezTo>
                  <a:cubicBezTo>
                    <a:pt x="482" y="1022"/>
                    <a:pt x="494" y="995"/>
                    <a:pt x="513" y="976"/>
                  </a:cubicBezTo>
                  <a:cubicBezTo>
                    <a:pt x="525" y="963"/>
                    <a:pt x="541" y="954"/>
                    <a:pt x="559" y="949"/>
                  </a:cubicBezTo>
                  <a:cubicBezTo>
                    <a:pt x="559" y="866"/>
                    <a:pt x="559" y="866"/>
                    <a:pt x="559" y="866"/>
                  </a:cubicBezTo>
                  <a:cubicBezTo>
                    <a:pt x="500" y="860"/>
                    <a:pt x="446" y="837"/>
                    <a:pt x="403" y="801"/>
                  </a:cubicBezTo>
                  <a:cubicBezTo>
                    <a:pt x="344" y="860"/>
                    <a:pt x="344" y="860"/>
                    <a:pt x="344" y="860"/>
                  </a:cubicBezTo>
                  <a:cubicBezTo>
                    <a:pt x="354" y="876"/>
                    <a:pt x="358" y="894"/>
                    <a:pt x="358" y="911"/>
                  </a:cubicBezTo>
                  <a:cubicBezTo>
                    <a:pt x="358" y="969"/>
                    <a:pt x="311" y="1016"/>
                    <a:pt x="253" y="1016"/>
                  </a:cubicBezTo>
                  <a:cubicBezTo>
                    <a:pt x="195" y="1016"/>
                    <a:pt x="148" y="969"/>
                    <a:pt x="148" y="911"/>
                  </a:cubicBezTo>
                  <a:cubicBezTo>
                    <a:pt x="148" y="854"/>
                    <a:pt x="195" y="807"/>
                    <a:pt x="253" y="807"/>
                  </a:cubicBezTo>
                  <a:cubicBezTo>
                    <a:pt x="270" y="807"/>
                    <a:pt x="289" y="812"/>
                    <a:pt x="305" y="821"/>
                  </a:cubicBezTo>
                  <a:cubicBezTo>
                    <a:pt x="364" y="761"/>
                    <a:pt x="364" y="761"/>
                    <a:pt x="364" y="761"/>
                  </a:cubicBezTo>
                  <a:cubicBezTo>
                    <a:pt x="328" y="719"/>
                    <a:pt x="305" y="664"/>
                    <a:pt x="299" y="605"/>
                  </a:cubicBezTo>
                  <a:cubicBezTo>
                    <a:pt x="216" y="605"/>
                    <a:pt x="216" y="605"/>
                    <a:pt x="216" y="605"/>
                  </a:cubicBezTo>
                  <a:cubicBezTo>
                    <a:pt x="203" y="650"/>
                    <a:pt x="161" y="682"/>
                    <a:pt x="114" y="682"/>
                  </a:cubicBezTo>
                  <a:cubicBezTo>
                    <a:pt x="86" y="682"/>
                    <a:pt x="59" y="671"/>
                    <a:pt x="41" y="651"/>
                  </a:cubicBezTo>
                  <a:cubicBezTo>
                    <a:pt x="0" y="611"/>
                    <a:pt x="0" y="544"/>
                    <a:pt x="41" y="503"/>
                  </a:cubicBezTo>
                  <a:cubicBezTo>
                    <a:pt x="59" y="485"/>
                    <a:pt x="86" y="473"/>
                    <a:pt x="114" y="473"/>
                  </a:cubicBezTo>
                  <a:cubicBezTo>
                    <a:pt x="143" y="473"/>
                    <a:pt x="170" y="485"/>
                    <a:pt x="188" y="503"/>
                  </a:cubicBezTo>
                  <a:cubicBezTo>
                    <a:pt x="201" y="517"/>
                    <a:pt x="211" y="532"/>
                    <a:pt x="216" y="550"/>
                  </a:cubicBezTo>
                  <a:cubicBezTo>
                    <a:pt x="299" y="550"/>
                    <a:pt x="299" y="550"/>
                    <a:pt x="299" y="550"/>
                  </a:cubicBezTo>
                  <a:cubicBezTo>
                    <a:pt x="305" y="491"/>
                    <a:pt x="328" y="437"/>
                    <a:pt x="364" y="393"/>
                  </a:cubicBezTo>
                  <a:close/>
                  <a:moveTo>
                    <a:pt x="587" y="380"/>
                  </a:moveTo>
                  <a:cubicBezTo>
                    <a:pt x="587" y="380"/>
                    <a:pt x="587" y="380"/>
                    <a:pt x="587" y="380"/>
                  </a:cubicBezTo>
                  <a:cubicBezTo>
                    <a:pt x="478" y="380"/>
                    <a:pt x="389" y="470"/>
                    <a:pt x="389" y="578"/>
                  </a:cubicBezTo>
                  <a:cubicBezTo>
                    <a:pt x="389" y="686"/>
                    <a:pt x="478" y="775"/>
                    <a:pt x="587" y="775"/>
                  </a:cubicBezTo>
                  <a:cubicBezTo>
                    <a:pt x="696" y="775"/>
                    <a:pt x="784" y="687"/>
                    <a:pt x="784" y="578"/>
                  </a:cubicBezTo>
                  <a:cubicBezTo>
                    <a:pt x="784" y="469"/>
                    <a:pt x="696" y="380"/>
                    <a:pt x="587" y="380"/>
                  </a:cubicBezTo>
                  <a:close/>
                  <a:moveTo>
                    <a:pt x="587" y="55"/>
                  </a:moveTo>
                  <a:cubicBezTo>
                    <a:pt x="587" y="55"/>
                    <a:pt x="587" y="55"/>
                    <a:pt x="587" y="55"/>
                  </a:cubicBezTo>
                  <a:cubicBezTo>
                    <a:pt x="559" y="55"/>
                    <a:pt x="538" y="78"/>
                    <a:pt x="538" y="105"/>
                  </a:cubicBezTo>
                  <a:cubicBezTo>
                    <a:pt x="538" y="119"/>
                    <a:pt x="543" y="131"/>
                    <a:pt x="552" y="140"/>
                  </a:cubicBezTo>
                  <a:cubicBezTo>
                    <a:pt x="571" y="160"/>
                    <a:pt x="603" y="160"/>
                    <a:pt x="623" y="140"/>
                  </a:cubicBezTo>
                  <a:cubicBezTo>
                    <a:pt x="632" y="131"/>
                    <a:pt x="637" y="119"/>
                    <a:pt x="637" y="105"/>
                  </a:cubicBezTo>
                  <a:cubicBezTo>
                    <a:pt x="637" y="78"/>
                    <a:pt x="615" y="55"/>
                    <a:pt x="587" y="55"/>
                  </a:cubicBezTo>
                  <a:close/>
                  <a:moveTo>
                    <a:pt x="921" y="194"/>
                  </a:moveTo>
                  <a:cubicBezTo>
                    <a:pt x="921" y="194"/>
                    <a:pt x="921" y="194"/>
                    <a:pt x="921" y="194"/>
                  </a:cubicBezTo>
                  <a:cubicBezTo>
                    <a:pt x="894" y="194"/>
                    <a:pt x="871" y="216"/>
                    <a:pt x="871" y="244"/>
                  </a:cubicBezTo>
                  <a:cubicBezTo>
                    <a:pt x="871" y="256"/>
                    <a:pt x="876" y="269"/>
                    <a:pt x="885" y="278"/>
                  </a:cubicBezTo>
                  <a:cubicBezTo>
                    <a:pt x="885" y="279"/>
                    <a:pt x="885" y="279"/>
                    <a:pt x="885" y="279"/>
                  </a:cubicBezTo>
                  <a:cubicBezTo>
                    <a:pt x="886" y="279"/>
                    <a:pt x="886" y="279"/>
                    <a:pt x="886" y="279"/>
                  </a:cubicBezTo>
                  <a:cubicBezTo>
                    <a:pt x="887" y="279"/>
                    <a:pt x="887" y="279"/>
                    <a:pt x="887" y="279"/>
                  </a:cubicBezTo>
                  <a:cubicBezTo>
                    <a:pt x="887" y="280"/>
                    <a:pt x="887" y="280"/>
                    <a:pt x="887" y="280"/>
                  </a:cubicBezTo>
                  <a:cubicBezTo>
                    <a:pt x="897" y="289"/>
                    <a:pt x="909" y="293"/>
                    <a:pt x="921" y="293"/>
                  </a:cubicBezTo>
                  <a:cubicBezTo>
                    <a:pt x="949" y="293"/>
                    <a:pt x="971" y="271"/>
                    <a:pt x="971" y="244"/>
                  </a:cubicBezTo>
                  <a:cubicBezTo>
                    <a:pt x="971" y="216"/>
                    <a:pt x="949" y="194"/>
                    <a:pt x="921" y="194"/>
                  </a:cubicBezTo>
                  <a:close/>
                  <a:moveTo>
                    <a:pt x="1095" y="612"/>
                  </a:moveTo>
                  <a:cubicBezTo>
                    <a:pt x="1095" y="612"/>
                    <a:pt x="1095" y="612"/>
                    <a:pt x="1095" y="612"/>
                  </a:cubicBezTo>
                  <a:cubicBezTo>
                    <a:pt x="1104" y="604"/>
                    <a:pt x="1109" y="591"/>
                    <a:pt x="1109" y="578"/>
                  </a:cubicBezTo>
                  <a:cubicBezTo>
                    <a:pt x="1109" y="564"/>
                    <a:pt x="1104" y="552"/>
                    <a:pt x="1095" y="542"/>
                  </a:cubicBezTo>
                  <a:cubicBezTo>
                    <a:pt x="1086" y="533"/>
                    <a:pt x="1073" y="528"/>
                    <a:pt x="1060" y="528"/>
                  </a:cubicBezTo>
                  <a:cubicBezTo>
                    <a:pt x="1046" y="528"/>
                    <a:pt x="1033" y="533"/>
                    <a:pt x="1024" y="542"/>
                  </a:cubicBezTo>
                  <a:cubicBezTo>
                    <a:pt x="1005" y="562"/>
                    <a:pt x="1005" y="593"/>
                    <a:pt x="1024" y="612"/>
                  </a:cubicBezTo>
                  <a:cubicBezTo>
                    <a:pt x="1033" y="622"/>
                    <a:pt x="1046" y="627"/>
                    <a:pt x="1060" y="627"/>
                  </a:cubicBezTo>
                  <a:cubicBezTo>
                    <a:pt x="1073" y="627"/>
                    <a:pt x="1086" y="622"/>
                    <a:pt x="1095" y="612"/>
                  </a:cubicBezTo>
                  <a:close/>
                  <a:moveTo>
                    <a:pt x="971" y="911"/>
                  </a:moveTo>
                  <a:cubicBezTo>
                    <a:pt x="971" y="911"/>
                    <a:pt x="971" y="911"/>
                    <a:pt x="971" y="911"/>
                  </a:cubicBezTo>
                  <a:cubicBezTo>
                    <a:pt x="971" y="884"/>
                    <a:pt x="949" y="862"/>
                    <a:pt x="921" y="862"/>
                  </a:cubicBezTo>
                  <a:cubicBezTo>
                    <a:pt x="908" y="862"/>
                    <a:pt x="896" y="867"/>
                    <a:pt x="886" y="876"/>
                  </a:cubicBezTo>
                  <a:cubicBezTo>
                    <a:pt x="886" y="876"/>
                    <a:pt x="886" y="876"/>
                    <a:pt x="886" y="876"/>
                  </a:cubicBezTo>
                  <a:cubicBezTo>
                    <a:pt x="885" y="877"/>
                    <a:pt x="885" y="877"/>
                    <a:pt x="885" y="877"/>
                  </a:cubicBezTo>
                  <a:cubicBezTo>
                    <a:pt x="885" y="878"/>
                    <a:pt x="885" y="878"/>
                    <a:pt x="885" y="878"/>
                  </a:cubicBezTo>
                  <a:cubicBezTo>
                    <a:pt x="885" y="878"/>
                    <a:pt x="885" y="878"/>
                    <a:pt x="885" y="878"/>
                  </a:cubicBezTo>
                  <a:cubicBezTo>
                    <a:pt x="876" y="887"/>
                    <a:pt x="871" y="900"/>
                    <a:pt x="871" y="911"/>
                  </a:cubicBezTo>
                  <a:cubicBezTo>
                    <a:pt x="871" y="925"/>
                    <a:pt x="876" y="937"/>
                    <a:pt x="886" y="947"/>
                  </a:cubicBezTo>
                  <a:cubicBezTo>
                    <a:pt x="886" y="947"/>
                    <a:pt x="886" y="947"/>
                    <a:pt x="886" y="947"/>
                  </a:cubicBezTo>
                  <a:cubicBezTo>
                    <a:pt x="896" y="957"/>
                    <a:pt x="908" y="962"/>
                    <a:pt x="921" y="962"/>
                  </a:cubicBezTo>
                  <a:cubicBezTo>
                    <a:pt x="949" y="962"/>
                    <a:pt x="971" y="939"/>
                    <a:pt x="971" y="911"/>
                  </a:cubicBezTo>
                  <a:close/>
                  <a:moveTo>
                    <a:pt x="552" y="1085"/>
                  </a:moveTo>
                  <a:cubicBezTo>
                    <a:pt x="552" y="1085"/>
                    <a:pt x="552" y="1085"/>
                    <a:pt x="552" y="1085"/>
                  </a:cubicBezTo>
                  <a:cubicBezTo>
                    <a:pt x="570" y="1105"/>
                    <a:pt x="603" y="1105"/>
                    <a:pt x="623" y="1085"/>
                  </a:cubicBezTo>
                  <a:cubicBezTo>
                    <a:pt x="623" y="1085"/>
                    <a:pt x="623" y="1085"/>
                    <a:pt x="623" y="1085"/>
                  </a:cubicBezTo>
                  <a:cubicBezTo>
                    <a:pt x="632" y="1077"/>
                    <a:pt x="637" y="1064"/>
                    <a:pt x="637" y="1050"/>
                  </a:cubicBezTo>
                  <a:cubicBezTo>
                    <a:pt x="637" y="1036"/>
                    <a:pt x="631" y="1024"/>
                    <a:pt x="623" y="1015"/>
                  </a:cubicBezTo>
                  <a:cubicBezTo>
                    <a:pt x="603" y="995"/>
                    <a:pt x="571" y="995"/>
                    <a:pt x="552" y="1015"/>
                  </a:cubicBezTo>
                  <a:cubicBezTo>
                    <a:pt x="543" y="1024"/>
                    <a:pt x="538" y="1036"/>
                    <a:pt x="538" y="1050"/>
                  </a:cubicBezTo>
                  <a:cubicBezTo>
                    <a:pt x="538" y="1064"/>
                    <a:pt x="543" y="1076"/>
                    <a:pt x="552" y="1085"/>
                  </a:cubicBezTo>
                  <a:close/>
                  <a:moveTo>
                    <a:pt x="253" y="962"/>
                  </a:moveTo>
                  <a:cubicBezTo>
                    <a:pt x="253" y="962"/>
                    <a:pt x="253" y="962"/>
                    <a:pt x="253" y="962"/>
                  </a:cubicBezTo>
                  <a:cubicBezTo>
                    <a:pt x="281" y="962"/>
                    <a:pt x="303" y="939"/>
                    <a:pt x="303" y="911"/>
                  </a:cubicBezTo>
                  <a:cubicBezTo>
                    <a:pt x="303" y="899"/>
                    <a:pt x="298" y="887"/>
                    <a:pt x="289" y="877"/>
                  </a:cubicBezTo>
                  <a:cubicBezTo>
                    <a:pt x="289" y="877"/>
                    <a:pt x="289" y="877"/>
                    <a:pt x="289" y="877"/>
                  </a:cubicBezTo>
                  <a:cubicBezTo>
                    <a:pt x="289" y="876"/>
                    <a:pt x="289" y="876"/>
                    <a:pt x="289" y="876"/>
                  </a:cubicBezTo>
                  <a:cubicBezTo>
                    <a:pt x="288" y="876"/>
                    <a:pt x="288" y="876"/>
                    <a:pt x="288" y="876"/>
                  </a:cubicBezTo>
                  <a:cubicBezTo>
                    <a:pt x="287" y="876"/>
                    <a:pt x="287" y="876"/>
                    <a:pt x="287" y="876"/>
                  </a:cubicBezTo>
                  <a:cubicBezTo>
                    <a:pt x="286" y="876"/>
                    <a:pt x="286" y="876"/>
                    <a:pt x="286" y="876"/>
                  </a:cubicBezTo>
                  <a:cubicBezTo>
                    <a:pt x="277" y="867"/>
                    <a:pt x="265" y="862"/>
                    <a:pt x="253" y="862"/>
                  </a:cubicBezTo>
                  <a:cubicBezTo>
                    <a:pt x="225" y="862"/>
                    <a:pt x="203" y="884"/>
                    <a:pt x="203" y="911"/>
                  </a:cubicBezTo>
                  <a:cubicBezTo>
                    <a:pt x="203" y="939"/>
                    <a:pt x="225" y="962"/>
                    <a:pt x="253" y="962"/>
                  </a:cubicBezTo>
                  <a:close/>
                  <a:moveTo>
                    <a:pt x="79" y="542"/>
                  </a:moveTo>
                  <a:cubicBezTo>
                    <a:pt x="79" y="542"/>
                    <a:pt x="79" y="542"/>
                    <a:pt x="79" y="542"/>
                  </a:cubicBezTo>
                  <a:cubicBezTo>
                    <a:pt x="60" y="562"/>
                    <a:pt x="60" y="594"/>
                    <a:pt x="79" y="612"/>
                  </a:cubicBezTo>
                  <a:cubicBezTo>
                    <a:pt x="88" y="622"/>
                    <a:pt x="100" y="627"/>
                    <a:pt x="114" y="627"/>
                  </a:cubicBezTo>
                  <a:cubicBezTo>
                    <a:pt x="128" y="627"/>
                    <a:pt x="141" y="622"/>
                    <a:pt x="150" y="612"/>
                  </a:cubicBezTo>
                  <a:cubicBezTo>
                    <a:pt x="169" y="593"/>
                    <a:pt x="169" y="562"/>
                    <a:pt x="150" y="542"/>
                  </a:cubicBezTo>
                  <a:cubicBezTo>
                    <a:pt x="141" y="533"/>
                    <a:pt x="128" y="528"/>
                    <a:pt x="114" y="528"/>
                  </a:cubicBezTo>
                  <a:cubicBezTo>
                    <a:pt x="100" y="528"/>
                    <a:pt x="88" y="533"/>
                    <a:pt x="79" y="542"/>
                  </a:cubicBezTo>
                  <a:close/>
                  <a:moveTo>
                    <a:pt x="288" y="279"/>
                  </a:moveTo>
                  <a:cubicBezTo>
                    <a:pt x="288" y="279"/>
                    <a:pt x="288" y="279"/>
                    <a:pt x="288" y="279"/>
                  </a:cubicBezTo>
                  <a:cubicBezTo>
                    <a:pt x="289" y="279"/>
                    <a:pt x="289" y="279"/>
                    <a:pt x="289" y="279"/>
                  </a:cubicBezTo>
                  <a:cubicBezTo>
                    <a:pt x="289" y="278"/>
                    <a:pt x="289" y="278"/>
                    <a:pt x="289" y="278"/>
                  </a:cubicBezTo>
                  <a:cubicBezTo>
                    <a:pt x="289" y="278"/>
                    <a:pt x="289" y="278"/>
                    <a:pt x="289" y="278"/>
                  </a:cubicBezTo>
                  <a:cubicBezTo>
                    <a:pt x="298" y="268"/>
                    <a:pt x="303" y="255"/>
                    <a:pt x="303" y="244"/>
                  </a:cubicBezTo>
                  <a:cubicBezTo>
                    <a:pt x="303" y="216"/>
                    <a:pt x="281" y="193"/>
                    <a:pt x="253" y="193"/>
                  </a:cubicBezTo>
                  <a:cubicBezTo>
                    <a:pt x="225" y="193"/>
                    <a:pt x="203" y="216"/>
                    <a:pt x="203" y="244"/>
                  </a:cubicBezTo>
                  <a:cubicBezTo>
                    <a:pt x="203" y="271"/>
                    <a:pt x="225" y="293"/>
                    <a:pt x="253" y="293"/>
                  </a:cubicBezTo>
                  <a:cubicBezTo>
                    <a:pt x="266" y="293"/>
                    <a:pt x="278" y="288"/>
                    <a:pt x="288" y="279"/>
                  </a:cubicBezTo>
                  <a:close/>
                </a:path>
              </a:pathLst>
            </a:custGeom>
            <a:solidFill>
              <a:sysClr val="window" lastClr="FFFFFF"/>
            </a:solidFill>
            <a:ln>
              <a:noFill/>
            </a:ln>
          </p:spPr>
          <p:txBody>
            <a:bodyPr vert="horz" wrap="square" lIns="68562" tIns="34281" rIns="68562" bIns="34281" numCol="1" anchor="t" anchorCtr="0" compatLnSpc="1">
              <a:prstTxWarp prst="textNoShape">
                <a:avLst/>
              </a:prstTxWarp>
            </a:bodyPr>
            <a:lstStyle/>
            <a:p>
              <a:pPr defTabSz="685617" fontAlgn="auto">
                <a:spcBef>
                  <a:spcPts val="0"/>
                </a:spcBef>
                <a:spcAft>
                  <a:spcPts val="0"/>
                </a:spcAft>
                <a:defRPr/>
              </a:pPr>
              <a:endParaRPr lang="zh-CN" altLang="en-US" sz="787" b="0" kern="0">
                <a:solidFill>
                  <a:schemeClr val="tx1"/>
                </a:solidFill>
                <a:latin typeface="+mn-lt"/>
                <a:ea typeface="+mn-ea"/>
              </a:endParaRPr>
            </a:p>
          </p:txBody>
        </p:sp>
      </p:grpSp>
      <p:grpSp>
        <p:nvGrpSpPr>
          <p:cNvPr id="6" name="组合 5"/>
          <p:cNvGrpSpPr/>
          <p:nvPr/>
        </p:nvGrpSpPr>
        <p:grpSpPr>
          <a:xfrm>
            <a:off x="1558373" y="1700808"/>
            <a:ext cx="709371" cy="1055803"/>
            <a:chOff x="1558373" y="1523805"/>
            <a:chExt cx="709371" cy="1055803"/>
          </a:xfrm>
        </p:grpSpPr>
        <p:sp>
          <p:nvSpPr>
            <p:cNvPr id="274" name="椭圆 273"/>
            <p:cNvSpPr/>
            <p:nvPr/>
          </p:nvSpPr>
          <p:spPr bwMode="auto">
            <a:xfrm>
              <a:off x="1564058" y="1875922"/>
              <a:ext cx="703686" cy="703686"/>
            </a:xfrm>
            <a:prstGeom prst="ellipse">
              <a:avLst/>
            </a:prstGeom>
            <a:solidFill>
              <a:srgbClr val="6799C7"/>
            </a:solidFill>
            <a:ln w="6350" cap="flat" cmpd="sng" algn="ctr">
              <a:noFill/>
              <a:prstDash val="solid"/>
              <a:round/>
              <a:headEnd type="none" w="med" len="med"/>
              <a:tailEnd type="none" w="med" len="med"/>
            </a:ln>
            <a:effectLst/>
            <a:scene3d>
              <a:camera prst="orthographicFront"/>
              <a:lightRig rig="flat" dir="t"/>
            </a:scene3d>
          </p:spPr>
          <p:txBody>
            <a:bodyPr anchor="ctr"/>
            <a:lstStyle/>
            <a:p>
              <a:pPr defTabSz="685617" fontAlgn="auto">
                <a:spcBef>
                  <a:spcPts val="0"/>
                </a:spcBef>
                <a:spcAft>
                  <a:spcPts val="0"/>
                </a:spcAft>
                <a:buClr>
                  <a:srgbClr val="CC9900"/>
                </a:buClr>
                <a:buFont typeface="Wingdings" pitchFamily="2" charset="2"/>
                <a:buChar char="n"/>
                <a:defRPr/>
              </a:pPr>
              <a:endParaRPr lang="zh-CN" altLang="en-US" sz="750" b="0" kern="0" dirty="0">
                <a:solidFill>
                  <a:schemeClr val="tx1"/>
                </a:solidFill>
                <a:latin typeface="+mn-lt"/>
                <a:ea typeface="+mn-ea"/>
                <a:sym typeface="Arial" pitchFamily="34" charset="0"/>
              </a:endParaRPr>
            </a:p>
          </p:txBody>
        </p:sp>
        <p:sp>
          <p:nvSpPr>
            <p:cNvPr id="275" name="TextBox 347"/>
            <p:cNvSpPr txBox="1">
              <a:spLocks noChangeArrowheads="1"/>
            </p:cNvSpPr>
            <p:nvPr/>
          </p:nvSpPr>
          <p:spPr bwMode="auto">
            <a:xfrm>
              <a:off x="1558373" y="1523805"/>
              <a:ext cx="709371" cy="301191"/>
            </a:xfrm>
            <a:prstGeom prst="rect">
              <a:avLst/>
            </a:prstGeom>
            <a:noFill/>
            <a:ln w="9525">
              <a:noFill/>
              <a:miter lim="800000"/>
              <a:headEnd/>
              <a:tailEnd/>
            </a:ln>
          </p:spPr>
          <p:txBody>
            <a:bodyPr wrap="square" lIns="115398" tIns="57699" rIns="115398" bIns="57699" anchor="ctr">
              <a:spAutoFit/>
            </a:bodyPr>
            <a:lstStyle/>
            <a:p>
              <a:pPr algn="ctr" defTabSz="913942" fontAlgn="auto">
                <a:spcBef>
                  <a:spcPts val="0"/>
                </a:spcBef>
                <a:spcAft>
                  <a:spcPts val="0"/>
                </a:spcAft>
                <a:defRPr/>
              </a:pPr>
              <a:r>
                <a:rPr lang="zh-CN" altLang="en-US" b="0" kern="0" dirty="0">
                  <a:solidFill>
                    <a:schemeClr val="tx1"/>
                  </a:solidFill>
                  <a:latin typeface="+mn-lt"/>
                  <a:ea typeface="+mn-ea"/>
                </a:rPr>
                <a:t>移动</a:t>
              </a:r>
            </a:p>
          </p:txBody>
        </p:sp>
        <p:sp>
          <p:nvSpPr>
            <p:cNvPr id="276" name="Freeform 6"/>
            <p:cNvSpPr>
              <a:spLocks noEditPoints="1"/>
            </p:cNvSpPr>
            <p:nvPr/>
          </p:nvSpPr>
          <p:spPr bwMode="auto">
            <a:xfrm>
              <a:off x="1765188" y="2024818"/>
              <a:ext cx="301426" cy="405893"/>
            </a:xfrm>
            <a:custGeom>
              <a:avLst/>
              <a:gdLst>
                <a:gd name="T0" fmla="*/ 380 w 618"/>
                <a:gd name="T1" fmla="*/ 433 h 832"/>
                <a:gd name="T2" fmla="*/ 309 w 618"/>
                <a:gd name="T3" fmla="*/ 361 h 832"/>
                <a:gd name="T4" fmla="*/ 238 w 618"/>
                <a:gd name="T5" fmla="*/ 433 h 832"/>
                <a:gd name="T6" fmla="*/ 309 w 618"/>
                <a:gd name="T7" fmla="*/ 504 h 832"/>
                <a:gd name="T8" fmla="*/ 277 w 618"/>
                <a:gd name="T9" fmla="*/ 433 h 832"/>
                <a:gd name="T10" fmla="*/ 286 w 618"/>
                <a:gd name="T11" fmla="*/ 410 h 832"/>
                <a:gd name="T12" fmla="*/ 333 w 618"/>
                <a:gd name="T13" fmla="*/ 410 h 832"/>
                <a:gd name="T14" fmla="*/ 333 w 618"/>
                <a:gd name="T15" fmla="*/ 456 h 832"/>
                <a:gd name="T16" fmla="*/ 286 w 618"/>
                <a:gd name="T17" fmla="*/ 456 h 832"/>
                <a:gd name="T18" fmla="*/ 586 w 618"/>
                <a:gd name="T19" fmla="*/ 0 h 832"/>
                <a:gd name="T20" fmla="*/ 32 w 618"/>
                <a:gd name="T21" fmla="*/ 0 h 832"/>
                <a:gd name="T22" fmla="*/ 0 w 618"/>
                <a:gd name="T23" fmla="*/ 800 h 832"/>
                <a:gd name="T24" fmla="*/ 586 w 618"/>
                <a:gd name="T25" fmla="*/ 832 h 832"/>
                <a:gd name="T26" fmla="*/ 618 w 618"/>
                <a:gd name="T27" fmla="*/ 32 h 832"/>
                <a:gd name="T28" fmla="*/ 554 w 618"/>
                <a:gd name="T29" fmla="*/ 768 h 832"/>
                <a:gd name="T30" fmla="*/ 64 w 618"/>
                <a:gd name="T31" fmla="*/ 768 h 832"/>
                <a:gd name="T32" fmla="*/ 554 w 618"/>
                <a:gd name="T33" fmla="*/ 64 h 832"/>
                <a:gd name="T34" fmla="*/ 379 w 618"/>
                <a:gd name="T35" fmla="*/ 293 h 832"/>
                <a:gd name="T36" fmla="*/ 309 w 618"/>
                <a:gd name="T37" fmla="*/ 277 h 832"/>
                <a:gd name="T38" fmla="*/ 184 w 618"/>
                <a:gd name="T39" fmla="*/ 340 h 832"/>
                <a:gd name="T40" fmla="*/ 214 w 618"/>
                <a:gd name="T41" fmla="*/ 363 h 832"/>
                <a:gd name="T42" fmla="*/ 309 w 618"/>
                <a:gd name="T43" fmla="*/ 315 h 832"/>
                <a:gd name="T44" fmla="*/ 404 w 618"/>
                <a:gd name="T45" fmla="*/ 363 h 832"/>
                <a:gd name="T46" fmla="*/ 434 w 618"/>
                <a:gd name="T47" fmla="*/ 340 h 832"/>
                <a:gd name="T48" fmla="*/ 154 w 618"/>
                <a:gd name="T49" fmla="*/ 304 h 832"/>
                <a:gd name="T50" fmla="*/ 223 w 618"/>
                <a:gd name="T51" fmla="*/ 249 h 832"/>
                <a:gd name="T52" fmla="*/ 395 w 618"/>
                <a:gd name="T53" fmla="*/ 249 h 832"/>
                <a:gd name="T54" fmla="*/ 491 w 618"/>
                <a:gd name="T55" fmla="*/ 306 h 832"/>
                <a:gd name="T56" fmla="*/ 411 w 618"/>
                <a:gd name="T57" fmla="*/ 215 h 832"/>
                <a:gd name="T58" fmla="*/ 125 w 618"/>
                <a:gd name="T59" fmla="*/ 279 h 832"/>
                <a:gd name="T60" fmla="*/ 154 w 618"/>
                <a:gd name="T61" fmla="*/ 304 h 832"/>
                <a:gd name="T62" fmla="*/ 417 w 618"/>
                <a:gd name="T63" fmla="*/ 676 h 832"/>
                <a:gd name="T64" fmla="*/ 183 w 618"/>
                <a:gd name="T65" fmla="*/ 695 h 832"/>
                <a:gd name="T66" fmla="*/ 417 w 618"/>
                <a:gd name="T67" fmla="*/ 714 h 832"/>
                <a:gd name="T68" fmla="*/ 417 w 618"/>
                <a:gd name="T69" fmla="*/ 676 h 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18" h="832">
                  <a:moveTo>
                    <a:pt x="359" y="483"/>
                  </a:moveTo>
                  <a:cubicBezTo>
                    <a:pt x="372" y="470"/>
                    <a:pt x="380" y="452"/>
                    <a:pt x="380" y="433"/>
                  </a:cubicBezTo>
                  <a:cubicBezTo>
                    <a:pt x="380" y="413"/>
                    <a:pt x="372" y="395"/>
                    <a:pt x="359" y="382"/>
                  </a:cubicBezTo>
                  <a:cubicBezTo>
                    <a:pt x="346" y="370"/>
                    <a:pt x="329" y="361"/>
                    <a:pt x="309" y="361"/>
                  </a:cubicBezTo>
                  <a:cubicBezTo>
                    <a:pt x="289" y="361"/>
                    <a:pt x="271" y="370"/>
                    <a:pt x="259" y="382"/>
                  </a:cubicBezTo>
                  <a:cubicBezTo>
                    <a:pt x="246" y="395"/>
                    <a:pt x="238" y="413"/>
                    <a:pt x="238" y="433"/>
                  </a:cubicBezTo>
                  <a:cubicBezTo>
                    <a:pt x="238" y="452"/>
                    <a:pt x="246" y="470"/>
                    <a:pt x="259" y="483"/>
                  </a:cubicBezTo>
                  <a:cubicBezTo>
                    <a:pt x="271" y="496"/>
                    <a:pt x="289" y="504"/>
                    <a:pt x="309" y="504"/>
                  </a:cubicBezTo>
                  <a:cubicBezTo>
                    <a:pt x="329" y="504"/>
                    <a:pt x="346" y="496"/>
                    <a:pt x="359" y="483"/>
                  </a:cubicBezTo>
                  <a:close/>
                  <a:moveTo>
                    <a:pt x="277" y="433"/>
                  </a:moveTo>
                  <a:cubicBezTo>
                    <a:pt x="277" y="433"/>
                    <a:pt x="277" y="433"/>
                    <a:pt x="277" y="433"/>
                  </a:cubicBezTo>
                  <a:cubicBezTo>
                    <a:pt x="277" y="424"/>
                    <a:pt x="280" y="415"/>
                    <a:pt x="286" y="410"/>
                  </a:cubicBezTo>
                  <a:cubicBezTo>
                    <a:pt x="292" y="404"/>
                    <a:pt x="300" y="400"/>
                    <a:pt x="309" y="400"/>
                  </a:cubicBezTo>
                  <a:cubicBezTo>
                    <a:pt x="318" y="400"/>
                    <a:pt x="326" y="404"/>
                    <a:pt x="333" y="410"/>
                  </a:cubicBezTo>
                  <a:cubicBezTo>
                    <a:pt x="338" y="415"/>
                    <a:pt x="342" y="424"/>
                    <a:pt x="342" y="433"/>
                  </a:cubicBezTo>
                  <a:cubicBezTo>
                    <a:pt x="342" y="442"/>
                    <a:pt x="338" y="450"/>
                    <a:pt x="333" y="456"/>
                  </a:cubicBezTo>
                  <a:cubicBezTo>
                    <a:pt x="326" y="462"/>
                    <a:pt x="318" y="465"/>
                    <a:pt x="309" y="465"/>
                  </a:cubicBezTo>
                  <a:cubicBezTo>
                    <a:pt x="300" y="465"/>
                    <a:pt x="292" y="462"/>
                    <a:pt x="286" y="456"/>
                  </a:cubicBezTo>
                  <a:cubicBezTo>
                    <a:pt x="280" y="450"/>
                    <a:pt x="277" y="442"/>
                    <a:pt x="277" y="433"/>
                  </a:cubicBezTo>
                  <a:close/>
                  <a:moveTo>
                    <a:pt x="586" y="0"/>
                  </a:moveTo>
                  <a:cubicBezTo>
                    <a:pt x="586" y="0"/>
                    <a:pt x="586" y="0"/>
                    <a:pt x="586" y="0"/>
                  </a:cubicBezTo>
                  <a:cubicBezTo>
                    <a:pt x="32" y="0"/>
                    <a:pt x="32" y="0"/>
                    <a:pt x="32" y="0"/>
                  </a:cubicBezTo>
                  <a:cubicBezTo>
                    <a:pt x="14" y="0"/>
                    <a:pt x="0" y="14"/>
                    <a:pt x="0" y="32"/>
                  </a:cubicBezTo>
                  <a:cubicBezTo>
                    <a:pt x="0" y="800"/>
                    <a:pt x="0" y="800"/>
                    <a:pt x="0" y="800"/>
                  </a:cubicBezTo>
                  <a:cubicBezTo>
                    <a:pt x="0" y="818"/>
                    <a:pt x="14" y="832"/>
                    <a:pt x="32" y="832"/>
                  </a:cubicBezTo>
                  <a:cubicBezTo>
                    <a:pt x="586" y="832"/>
                    <a:pt x="586" y="832"/>
                    <a:pt x="586" y="832"/>
                  </a:cubicBezTo>
                  <a:cubicBezTo>
                    <a:pt x="604" y="832"/>
                    <a:pt x="618" y="818"/>
                    <a:pt x="618" y="800"/>
                  </a:cubicBezTo>
                  <a:cubicBezTo>
                    <a:pt x="618" y="32"/>
                    <a:pt x="618" y="32"/>
                    <a:pt x="618" y="32"/>
                  </a:cubicBezTo>
                  <a:cubicBezTo>
                    <a:pt x="618" y="14"/>
                    <a:pt x="604" y="0"/>
                    <a:pt x="586" y="0"/>
                  </a:cubicBezTo>
                  <a:close/>
                  <a:moveTo>
                    <a:pt x="554" y="768"/>
                  </a:moveTo>
                  <a:cubicBezTo>
                    <a:pt x="554" y="768"/>
                    <a:pt x="554" y="768"/>
                    <a:pt x="554" y="768"/>
                  </a:cubicBezTo>
                  <a:cubicBezTo>
                    <a:pt x="64" y="768"/>
                    <a:pt x="64" y="768"/>
                    <a:pt x="64" y="768"/>
                  </a:cubicBezTo>
                  <a:cubicBezTo>
                    <a:pt x="64" y="64"/>
                    <a:pt x="64" y="64"/>
                    <a:pt x="64" y="64"/>
                  </a:cubicBezTo>
                  <a:cubicBezTo>
                    <a:pt x="554" y="64"/>
                    <a:pt x="554" y="64"/>
                    <a:pt x="554" y="64"/>
                  </a:cubicBezTo>
                  <a:cubicBezTo>
                    <a:pt x="554" y="768"/>
                    <a:pt x="554" y="768"/>
                    <a:pt x="554" y="768"/>
                  </a:cubicBezTo>
                  <a:close/>
                  <a:moveTo>
                    <a:pt x="379" y="293"/>
                  </a:moveTo>
                  <a:cubicBezTo>
                    <a:pt x="379" y="293"/>
                    <a:pt x="379" y="293"/>
                    <a:pt x="379" y="293"/>
                  </a:cubicBezTo>
                  <a:cubicBezTo>
                    <a:pt x="358" y="283"/>
                    <a:pt x="334" y="277"/>
                    <a:pt x="309" y="277"/>
                  </a:cubicBezTo>
                  <a:cubicBezTo>
                    <a:pt x="284" y="277"/>
                    <a:pt x="260" y="283"/>
                    <a:pt x="239" y="293"/>
                  </a:cubicBezTo>
                  <a:cubicBezTo>
                    <a:pt x="217" y="304"/>
                    <a:pt x="198" y="321"/>
                    <a:pt x="184" y="340"/>
                  </a:cubicBezTo>
                  <a:cubicBezTo>
                    <a:pt x="178" y="349"/>
                    <a:pt x="179" y="361"/>
                    <a:pt x="188" y="367"/>
                  </a:cubicBezTo>
                  <a:cubicBezTo>
                    <a:pt x="197" y="373"/>
                    <a:pt x="208" y="371"/>
                    <a:pt x="214" y="363"/>
                  </a:cubicBezTo>
                  <a:cubicBezTo>
                    <a:pt x="225" y="348"/>
                    <a:pt x="240" y="336"/>
                    <a:pt x="256" y="328"/>
                  </a:cubicBezTo>
                  <a:cubicBezTo>
                    <a:pt x="272" y="320"/>
                    <a:pt x="290" y="315"/>
                    <a:pt x="309" y="315"/>
                  </a:cubicBezTo>
                  <a:cubicBezTo>
                    <a:pt x="328" y="315"/>
                    <a:pt x="346" y="320"/>
                    <a:pt x="362" y="328"/>
                  </a:cubicBezTo>
                  <a:cubicBezTo>
                    <a:pt x="379" y="336"/>
                    <a:pt x="393" y="348"/>
                    <a:pt x="404" y="363"/>
                  </a:cubicBezTo>
                  <a:cubicBezTo>
                    <a:pt x="410" y="371"/>
                    <a:pt x="422" y="373"/>
                    <a:pt x="431" y="367"/>
                  </a:cubicBezTo>
                  <a:cubicBezTo>
                    <a:pt x="439" y="361"/>
                    <a:pt x="441" y="349"/>
                    <a:pt x="434" y="340"/>
                  </a:cubicBezTo>
                  <a:cubicBezTo>
                    <a:pt x="420" y="321"/>
                    <a:pt x="401" y="304"/>
                    <a:pt x="379" y="293"/>
                  </a:cubicBezTo>
                  <a:close/>
                  <a:moveTo>
                    <a:pt x="154" y="304"/>
                  </a:moveTo>
                  <a:cubicBezTo>
                    <a:pt x="154" y="304"/>
                    <a:pt x="154" y="304"/>
                    <a:pt x="154" y="304"/>
                  </a:cubicBezTo>
                  <a:cubicBezTo>
                    <a:pt x="173" y="281"/>
                    <a:pt x="196" y="262"/>
                    <a:pt x="223" y="249"/>
                  </a:cubicBezTo>
                  <a:cubicBezTo>
                    <a:pt x="249" y="237"/>
                    <a:pt x="278" y="230"/>
                    <a:pt x="309" y="230"/>
                  </a:cubicBezTo>
                  <a:cubicBezTo>
                    <a:pt x="340" y="230"/>
                    <a:pt x="369" y="237"/>
                    <a:pt x="395" y="249"/>
                  </a:cubicBezTo>
                  <a:cubicBezTo>
                    <a:pt x="422" y="262"/>
                    <a:pt x="446" y="281"/>
                    <a:pt x="465" y="304"/>
                  </a:cubicBezTo>
                  <a:cubicBezTo>
                    <a:pt x="472" y="311"/>
                    <a:pt x="483" y="312"/>
                    <a:pt x="491" y="306"/>
                  </a:cubicBezTo>
                  <a:cubicBezTo>
                    <a:pt x="500" y="299"/>
                    <a:pt x="501" y="287"/>
                    <a:pt x="494" y="279"/>
                  </a:cubicBezTo>
                  <a:cubicBezTo>
                    <a:pt x="472" y="252"/>
                    <a:pt x="444" y="230"/>
                    <a:pt x="411" y="215"/>
                  </a:cubicBezTo>
                  <a:cubicBezTo>
                    <a:pt x="347" y="185"/>
                    <a:pt x="271" y="185"/>
                    <a:pt x="207" y="215"/>
                  </a:cubicBezTo>
                  <a:cubicBezTo>
                    <a:pt x="175" y="230"/>
                    <a:pt x="147" y="252"/>
                    <a:pt x="125" y="279"/>
                  </a:cubicBezTo>
                  <a:cubicBezTo>
                    <a:pt x="117" y="287"/>
                    <a:pt x="119" y="299"/>
                    <a:pt x="127" y="306"/>
                  </a:cubicBezTo>
                  <a:cubicBezTo>
                    <a:pt x="135" y="312"/>
                    <a:pt x="147" y="311"/>
                    <a:pt x="154" y="304"/>
                  </a:cubicBezTo>
                  <a:close/>
                  <a:moveTo>
                    <a:pt x="417" y="676"/>
                  </a:moveTo>
                  <a:cubicBezTo>
                    <a:pt x="417" y="676"/>
                    <a:pt x="417" y="676"/>
                    <a:pt x="417" y="676"/>
                  </a:cubicBezTo>
                  <a:cubicBezTo>
                    <a:pt x="202" y="676"/>
                    <a:pt x="202" y="676"/>
                    <a:pt x="202" y="676"/>
                  </a:cubicBezTo>
                  <a:cubicBezTo>
                    <a:pt x="191" y="676"/>
                    <a:pt x="183" y="684"/>
                    <a:pt x="183" y="695"/>
                  </a:cubicBezTo>
                  <a:cubicBezTo>
                    <a:pt x="183" y="705"/>
                    <a:pt x="191" y="714"/>
                    <a:pt x="202" y="714"/>
                  </a:cubicBezTo>
                  <a:cubicBezTo>
                    <a:pt x="417" y="714"/>
                    <a:pt x="417" y="714"/>
                    <a:pt x="417" y="714"/>
                  </a:cubicBezTo>
                  <a:cubicBezTo>
                    <a:pt x="427" y="714"/>
                    <a:pt x="436" y="705"/>
                    <a:pt x="436" y="695"/>
                  </a:cubicBezTo>
                  <a:cubicBezTo>
                    <a:pt x="436" y="684"/>
                    <a:pt x="427" y="676"/>
                    <a:pt x="417" y="676"/>
                  </a:cubicBezTo>
                  <a:close/>
                </a:path>
              </a:pathLst>
            </a:custGeom>
            <a:solidFill>
              <a:sysClr val="window" lastClr="FFFFFF"/>
            </a:solidFill>
            <a:ln>
              <a:noFill/>
            </a:ln>
          </p:spPr>
          <p:txBody>
            <a:bodyPr vert="horz" wrap="square" lIns="68562" tIns="34281" rIns="68562" bIns="34281" numCol="1" anchor="t" anchorCtr="0" compatLnSpc="1">
              <a:prstTxWarp prst="textNoShape">
                <a:avLst/>
              </a:prstTxWarp>
            </a:bodyPr>
            <a:lstStyle/>
            <a:p>
              <a:pPr defTabSz="685617" fontAlgn="auto">
                <a:spcBef>
                  <a:spcPts val="0"/>
                </a:spcBef>
                <a:spcAft>
                  <a:spcPts val="0"/>
                </a:spcAft>
                <a:defRPr/>
              </a:pPr>
              <a:endParaRPr lang="zh-CN" altLang="en-US" sz="787" b="0" kern="0">
                <a:solidFill>
                  <a:schemeClr val="tx1"/>
                </a:solidFill>
                <a:latin typeface="+mn-lt"/>
                <a:ea typeface="+mn-ea"/>
              </a:endParaRPr>
            </a:p>
          </p:txBody>
        </p:sp>
      </p:grpSp>
      <p:grpSp>
        <p:nvGrpSpPr>
          <p:cNvPr id="7" name="组合 6"/>
          <p:cNvGrpSpPr/>
          <p:nvPr/>
        </p:nvGrpSpPr>
        <p:grpSpPr>
          <a:xfrm>
            <a:off x="2643290" y="1700808"/>
            <a:ext cx="703686" cy="1055803"/>
            <a:chOff x="2716186" y="1523805"/>
            <a:chExt cx="703686" cy="1055803"/>
          </a:xfrm>
        </p:grpSpPr>
        <p:sp>
          <p:nvSpPr>
            <p:cNvPr id="277" name="椭圆 276"/>
            <p:cNvSpPr/>
            <p:nvPr/>
          </p:nvSpPr>
          <p:spPr bwMode="auto">
            <a:xfrm>
              <a:off x="2716186" y="1875922"/>
              <a:ext cx="703686" cy="703686"/>
            </a:xfrm>
            <a:prstGeom prst="ellipse">
              <a:avLst/>
            </a:prstGeom>
            <a:solidFill>
              <a:srgbClr val="6799C7"/>
            </a:solidFill>
            <a:ln w="6350" cap="flat" cmpd="sng" algn="ctr">
              <a:noFill/>
              <a:prstDash val="solid"/>
              <a:round/>
              <a:headEnd type="none" w="med" len="med"/>
              <a:tailEnd type="none" w="med" len="med"/>
            </a:ln>
            <a:effectLst/>
            <a:scene3d>
              <a:camera prst="orthographicFront"/>
              <a:lightRig rig="flat" dir="t"/>
            </a:scene3d>
          </p:spPr>
          <p:txBody>
            <a:bodyPr anchor="ctr"/>
            <a:lstStyle/>
            <a:p>
              <a:pPr fontAlgn="auto">
                <a:spcBef>
                  <a:spcPts val="0"/>
                </a:spcBef>
                <a:spcAft>
                  <a:spcPts val="0"/>
                </a:spcAft>
                <a:buClr>
                  <a:srgbClr val="CC9900"/>
                </a:buClr>
                <a:buFont typeface="Wingdings" pitchFamily="2" charset="2"/>
                <a:buChar char="n"/>
              </a:pPr>
              <a:endParaRPr lang="zh-CN" altLang="en-US" sz="750" b="0" kern="0" dirty="0">
                <a:solidFill>
                  <a:schemeClr val="tx1"/>
                </a:solidFill>
                <a:latin typeface="+mn-lt"/>
                <a:ea typeface="+mn-ea"/>
                <a:sym typeface="Arial" pitchFamily="34" charset="0"/>
              </a:endParaRPr>
            </a:p>
          </p:txBody>
        </p:sp>
        <p:sp>
          <p:nvSpPr>
            <p:cNvPr id="278" name="TextBox 347"/>
            <p:cNvSpPr txBox="1">
              <a:spLocks noChangeArrowheads="1"/>
            </p:cNvSpPr>
            <p:nvPr/>
          </p:nvSpPr>
          <p:spPr bwMode="auto">
            <a:xfrm>
              <a:off x="2728763" y="1523805"/>
              <a:ext cx="678532" cy="301191"/>
            </a:xfrm>
            <a:prstGeom prst="rect">
              <a:avLst/>
            </a:prstGeom>
            <a:noFill/>
            <a:ln w="9525">
              <a:noFill/>
              <a:miter lim="800000"/>
              <a:headEnd/>
              <a:tailEnd/>
            </a:ln>
          </p:spPr>
          <p:txBody>
            <a:bodyPr wrap="square" lIns="115398" tIns="57699" rIns="115398" bIns="57699" anchor="ctr">
              <a:spAutoFit/>
            </a:bodyPr>
            <a:lstStyle/>
            <a:p>
              <a:pPr algn="ctr" defTabSz="913942" fontAlgn="auto">
                <a:spcBef>
                  <a:spcPts val="0"/>
                </a:spcBef>
                <a:spcAft>
                  <a:spcPts val="0"/>
                </a:spcAft>
                <a:defRPr/>
              </a:pPr>
              <a:r>
                <a:rPr lang="zh-CN" altLang="en-US" b="0" kern="0" dirty="0">
                  <a:solidFill>
                    <a:schemeClr val="tx1"/>
                  </a:solidFill>
                  <a:latin typeface="+mn-lt"/>
                  <a:ea typeface="+mn-ea"/>
                </a:rPr>
                <a:t>社交</a:t>
              </a:r>
            </a:p>
          </p:txBody>
        </p:sp>
        <p:sp>
          <p:nvSpPr>
            <p:cNvPr id="279" name="Freeform 11"/>
            <p:cNvSpPr>
              <a:spLocks noEditPoints="1"/>
            </p:cNvSpPr>
            <p:nvPr/>
          </p:nvSpPr>
          <p:spPr bwMode="auto">
            <a:xfrm>
              <a:off x="2828924" y="2032139"/>
              <a:ext cx="478210" cy="391250"/>
            </a:xfrm>
            <a:custGeom>
              <a:avLst/>
              <a:gdLst>
                <a:gd name="T0" fmla="*/ 1001 w 1390"/>
                <a:gd name="T1" fmla="*/ 261 h 1137"/>
                <a:gd name="T2" fmla="*/ 1248 w 1390"/>
                <a:gd name="T3" fmla="*/ 322 h 1137"/>
                <a:gd name="T4" fmla="*/ 1253 w 1390"/>
                <a:gd name="T5" fmla="*/ 664 h 1137"/>
                <a:gd name="T6" fmla="*/ 1370 w 1390"/>
                <a:gd name="T7" fmla="*/ 809 h 1137"/>
                <a:gd name="T8" fmla="*/ 1390 w 1390"/>
                <a:gd name="T9" fmla="*/ 986 h 1137"/>
                <a:gd name="T10" fmla="*/ 1320 w 1390"/>
                <a:gd name="T11" fmla="*/ 1072 h 1137"/>
                <a:gd name="T12" fmla="*/ 1259 w 1390"/>
                <a:gd name="T13" fmla="*/ 1073 h 1137"/>
                <a:gd name="T14" fmla="*/ 1213 w 1390"/>
                <a:gd name="T15" fmla="*/ 1137 h 1137"/>
                <a:gd name="T16" fmla="*/ 178 w 1390"/>
                <a:gd name="T17" fmla="*/ 1137 h 1137"/>
                <a:gd name="T18" fmla="*/ 132 w 1390"/>
                <a:gd name="T19" fmla="*/ 1073 h 1137"/>
                <a:gd name="T20" fmla="*/ 70 w 1390"/>
                <a:gd name="T21" fmla="*/ 1072 h 1137"/>
                <a:gd name="T22" fmla="*/ 0 w 1390"/>
                <a:gd name="T23" fmla="*/ 986 h 1137"/>
                <a:gd name="T24" fmla="*/ 21 w 1390"/>
                <a:gd name="T25" fmla="*/ 809 h 1137"/>
                <a:gd name="T26" fmla="*/ 137 w 1390"/>
                <a:gd name="T27" fmla="*/ 664 h 1137"/>
                <a:gd name="T28" fmla="*/ 143 w 1390"/>
                <a:gd name="T29" fmla="*/ 322 h 1137"/>
                <a:gd name="T30" fmla="*/ 390 w 1390"/>
                <a:gd name="T31" fmla="*/ 261 h 1137"/>
                <a:gd name="T32" fmla="*/ 695 w 1390"/>
                <a:gd name="T33" fmla="*/ 1047 h 1137"/>
                <a:gd name="T34" fmla="*/ 835 w 1390"/>
                <a:gd name="T35" fmla="*/ 1047 h 1137"/>
                <a:gd name="T36" fmla="*/ 861 w 1390"/>
                <a:gd name="T37" fmla="*/ 816 h 1137"/>
                <a:gd name="T38" fmla="*/ 889 w 1390"/>
                <a:gd name="T39" fmla="*/ 963 h 1137"/>
                <a:gd name="T40" fmla="*/ 1007 w 1390"/>
                <a:gd name="T41" fmla="*/ 952 h 1137"/>
                <a:gd name="T42" fmla="*/ 838 w 1390"/>
                <a:gd name="T43" fmla="*/ 583 h 1137"/>
                <a:gd name="T44" fmla="*/ 553 w 1390"/>
                <a:gd name="T45" fmla="*/ 583 h 1137"/>
                <a:gd name="T46" fmla="*/ 383 w 1390"/>
                <a:gd name="T47" fmla="*/ 952 h 1137"/>
                <a:gd name="T48" fmla="*/ 501 w 1390"/>
                <a:gd name="T49" fmla="*/ 963 h 1137"/>
                <a:gd name="T50" fmla="*/ 529 w 1390"/>
                <a:gd name="T51" fmla="*/ 816 h 1137"/>
                <a:gd name="T52" fmla="*/ 556 w 1390"/>
                <a:gd name="T53" fmla="*/ 1047 h 1137"/>
                <a:gd name="T54" fmla="*/ 695 w 1390"/>
                <a:gd name="T55" fmla="*/ 528 h 1137"/>
                <a:gd name="T56" fmla="*/ 914 w 1390"/>
                <a:gd name="T57" fmla="*/ 309 h 1137"/>
                <a:gd name="T58" fmla="*/ 476 w 1390"/>
                <a:gd name="T59" fmla="*/ 309 h 1137"/>
                <a:gd name="T60" fmla="*/ 223 w 1390"/>
                <a:gd name="T61" fmla="*/ 1047 h 1137"/>
                <a:gd name="T62" fmla="*/ 353 w 1390"/>
                <a:gd name="T63" fmla="*/ 1047 h 1137"/>
                <a:gd name="T64" fmla="*/ 293 w 1390"/>
                <a:gd name="T65" fmla="*/ 952 h 1137"/>
                <a:gd name="T66" fmla="*/ 312 w 1390"/>
                <a:gd name="T67" fmla="*/ 742 h 1137"/>
                <a:gd name="T68" fmla="*/ 103 w 1390"/>
                <a:gd name="T69" fmla="*/ 844 h 1137"/>
                <a:gd name="T70" fmla="*/ 103 w 1390"/>
                <a:gd name="T71" fmla="*/ 844 h 1137"/>
                <a:gd name="T72" fmla="*/ 91 w 1390"/>
                <a:gd name="T73" fmla="*/ 982 h 1137"/>
                <a:gd name="T74" fmla="*/ 169 w 1390"/>
                <a:gd name="T75" fmla="*/ 903 h 1137"/>
                <a:gd name="T76" fmla="*/ 223 w 1390"/>
                <a:gd name="T77" fmla="*/ 903 h 1137"/>
                <a:gd name="T78" fmla="*/ 390 w 1390"/>
                <a:gd name="T79" fmla="*/ 358 h 1137"/>
                <a:gd name="T80" fmla="*/ 364 w 1390"/>
                <a:gd name="T81" fmla="*/ 347 h 1137"/>
                <a:gd name="T82" fmla="*/ 207 w 1390"/>
                <a:gd name="T83" fmla="*/ 386 h 1137"/>
                <a:gd name="T84" fmla="*/ 207 w 1390"/>
                <a:gd name="T85" fmla="*/ 606 h 1137"/>
                <a:gd name="T86" fmla="*/ 367 w 1390"/>
                <a:gd name="T87" fmla="*/ 644 h 1137"/>
                <a:gd name="T88" fmla="*/ 390 w 1390"/>
                <a:gd name="T89" fmla="*/ 358 h 1137"/>
                <a:gd name="T90" fmla="*/ 1168 w 1390"/>
                <a:gd name="T91" fmla="*/ 1047 h 1137"/>
                <a:gd name="T92" fmla="*/ 1195 w 1390"/>
                <a:gd name="T93" fmla="*/ 876 h 1137"/>
                <a:gd name="T94" fmla="*/ 1222 w 1390"/>
                <a:gd name="T95" fmla="*/ 982 h 1137"/>
                <a:gd name="T96" fmla="*/ 1300 w 1390"/>
                <a:gd name="T97" fmla="*/ 912 h 1137"/>
                <a:gd name="T98" fmla="*/ 1248 w 1390"/>
                <a:gd name="T99" fmla="*/ 786 h 1137"/>
                <a:gd name="T100" fmla="*/ 1079 w 1390"/>
                <a:gd name="T101" fmla="*/ 742 h 1137"/>
                <a:gd name="T102" fmla="*/ 1098 w 1390"/>
                <a:gd name="T103" fmla="*/ 952 h 1137"/>
                <a:gd name="T104" fmla="*/ 1037 w 1390"/>
                <a:gd name="T105" fmla="*/ 1047 h 1137"/>
                <a:gd name="T106" fmla="*/ 1000 w 1390"/>
                <a:gd name="T107" fmla="*/ 358 h 1137"/>
                <a:gd name="T108" fmla="*/ 911 w 1390"/>
                <a:gd name="T109" fmla="*/ 530 h 1137"/>
                <a:gd name="T110" fmla="*/ 1042 w 1390"/>
                <a:gd name="T111" fmla="*/ 649 h 1137"/>
                <a:gd name="T112" fmla="*/ 1183 w 1390"/>
                <a:gd name="T113" fmla="*/ 606 h 1137"/>
                <a:gd name="T114" fmla="*/ 1183 w 1390"/>
                <a:gd name="T115" fmla="*/ 386 h 1137"/>
                <a:gd name="T116" fmla="*/ 1026 w 1390"/>
                <a:gd name="T117" fmla="*/ 347 h 1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390" h="1137">
                  <a:moveTo>
                    <a:pt x="695" y="0"/>
                  </a:moveTo>
                  <a:cubicBezTo>
                    <a:pt x="847" y="0"/>
                    <a:pt x="978" y="112"/>
                    <a:pt x="1001" y="261"/>
                  </a:cubicBezTo>
                  <a:cubicBezTo>
                    <a:pt x="1024" y="254"/>
                    <a:pt x="1048" y="250"/>
                    <a:pt x="1074" y="250"/>
                  </a:cubicBezTo>
                  <a:cubicBezTo>
                    <a:pt x="1141" y="250"/>
                    <a:pt x="1203" y="278"/>
                    <a:pt x="1248" y="322"/>
                  </a:cubicBezTo>
                  <a:cubicBezTo>
                    <a:pt x="1292" y="366"/>
                    <a:pt x="1320" y="428"/>
                    <a:pt x="1320" y="496"/>
                  </a:cubicBezTo>
                  <a:cubicBezTo>
                    <a:pt x="1320" y="562"/>
                    <a:pt x="1294" y="620"/>
                    <a:pt x="1253" y="664"/>
                  </a:cubicBezTo>
                  <a:cubicBezTo>
                    <a:pt x="1312" y="723"/>
                    <a:pt x="1312" y="723"/>
                    <a:pt x="1312" y="723"/>
                  </a:cubicBezTo>
                  <a:cubicBezTo>
                    <a:pt x="1338" y="748"/>
                    <a:pt x="1357" y="778"/>
                    <a:pt x="1370" y="809"/>
                  </a:cubicBezTo>
                  <a:cubicBezTo>
                    <a:pt x="1384" y="841"/>
                    <a:pt x="1390" y="876"/>
                    <a:pt x="1390" y="912"/>
                  </a:cubicBezTo>
                  <a:cubicBezTo>
                    <a:pt x="1390" y="986"/>
                    <a:pt x="1390" y="986"/>
                    <a:pt x="1390" y="986"/>
                  </a:cubicBezTo>
                  <a:cubicBezTo>
                    <a:pt x="1390" y="1004"/>
                    <a:pt x="1384" y="1025"/>
                    <a:pt x="1373" y="1040"/>
                  </a:cubicBezTo>
                  <a:cubicBezTo>
                    <a:pt x="1361" y="1058"/>
                    <a:pt x="1343" y="1070"/>
                    <a:pt x="1320" y="1072"/>
                  </a:cubicBezTo>
                  <a:cubicBezTo>
                    <a:pt x="1319" y="1073"/>
                    <a:pt x="1317" y="1073"/>
                    <a:pt x="1315" y="1073"/>
                  </a:cubicBezTo>
                  <a:cubicBezTo>
                    <a:pt x="1259" y="1073"/>
                    <a:pt x="1259" y="1073"/>
                    <a:pt x="1259" y="1073"/>
                  </a:cubicBezTo>
                  <a:cubicBezTo>
                    <a:pt x="1259" y="1093"/>
                    <a:pt x="1259" y="1093"/>
                    <a:pt x="1259" y="1093"/>
                  </a:cubicBezTo>
                  <a:cubicBezTo>
                    <a:pt x="1259" y="1117"/>
                    <a:pt x="1239" y="1137"/>
                    <a:pt x="1213" y="1137"/>
                  </a:cubicBezTo>
                  <a:cubicBezTo>
                    <a:pt x="695" y="1137"/>
                    <a:pt x="695" y="1137"/>
                    <a:pt x="695" y="1137"/>
                  </a:cubicBezTo>
                  <a:cubicBezTo>
                    <a:pt x="178" y="1137"/>
                    <a:pt x="178" y="1137"/>
                    <a:pt x="178" y="1137"/>
                  </a:cubicBezTo>
                  <a:cubicBezTo>
                    <a:pt x="153" y="1137"/>
                    <a:pt x="132" y="1118"/>
                    <a:pt x="132" y="1093"/>
                  </a:cubicBezTo>
                  <a:cubicBezTo>
                    <a:pt x="132" y="1073"/>
                    <a:pt x="132" y="1073"/>
                    <a:pt x="132" y="1073"/>
                  </a:cubicBezTo>
                  <a:cubicBezTo>
                    <a:pt x="75" y="1073"/>
                    <a:pt x="75" y="1073"/>
                    <a:pt x="75" y="1073"/>
                  </a:cubicBezTo>
                  <a:cubicBezTo>
                    <a:pt x="74" y="1073"/>
                    <a:pt x="72" y="1073"/>
                    <a:pt x="70" y="1072"/>
                  </a:cubicBezTo>
                  <a:cubicBezTo>
                    <a:pt x="47" y="1070"/>
                    <a:pt x="29" y="1058"/>
                    <a:pt x="17" y="1040"/>
                  </a:cubicBezTo>
                  <a:cubicBezTo>
                    <a:pt x="6" y="1025"/>
                    <a:pt x="0" y="1004"/>
                    <a:pt x="0" y="986"/>
                  </a:cubicBezTo>
                  <a:cubicBezTo>
                    <a:pt x="0" y="912"/>
                    <a:pt x="0" y="912"/>
                    <a:pt x="0" y="912"/>
                  </a:cubicBezTo>
                  <a:cubicBezTo>
                    <a:pt x="0" y="876"/>
                    <a:pt x="7" y="841"/>
                    <a:pt x="21" y="809"/>
                  </a:cubicBezTo>
                  <a:cubicBezTo>
                    <a:pt x="21" y="809"/>
                    <a:pt x="21" y="809"/>
                    <a:pt x="21" y="809"/>
                  </a:cubicBezTo>
                  <a:cubicBezTo>
                    <a:pt x="45" y="750"/>
                    <a:pt x="93" y="709"/>
                    <a:pt x="137" y="664"/>
                  </a:cubicBezTo>
                  <a:cubicBezTo>
                    <a:pt x="96" y="620"/>
                    <a:pt x="71" y="562"/>
                    <a:pt x="71" y="496"/>
                  </a:cubicBezTo>
                  <a:cubicBezTo>
                    <a:pt x="71" y="428"/>
                    <a:pt x="99" y="366"/>
                    <a:pt x="143" y="322"/>
                  </a:cubicBezTo>
                  <a:cubicBezTo>
                    <a:pt x="188" y="278"/>
                    <a:pt x="250" y="250"/>
                    <a:pt x="317" y="250"/>
                  </a:cubicBezTo>
                  <a:cubicBezTo>
                    <a:pt x="342" y="250"/>
                    <a:pt x="367" y="254"/>
                    <a:pt x="390" y="261"/>
                  </a:cubicBezTo>
                  <a:cubicBezTo>
                    <a:pt x="413" y="112"/>
                    <a:pt x="543" y="0"/>
                    <a:pt x="695" y="0"/>
                  </a:cubicBezTo>
                  <a:close/>
                  <a:moveTo>
                    <a:pt x="695" y="1047"/>
                  </a:moveTo>
                  <a:cubicBezTo>
                    <a:pt x="695" y="1047"/>
                    <a:pt x="695" y="1047"/>
                    <a:pt x="695" y="1047"/>
                  </a:cubicBezTo>
                  <a:cubicBezTo>
                    <a:pt x="835" y="1047"/>
                    <a:pt x="835" y="1047"/>
                    <a:pt x="835" y="1047"/>
                  </a:cubicBezTo>
                  <a:cubicBezTo>
                    <a:pt x="835" y="979"/>
                    <a:pt x="835" y="911"/>
                    <a:pt x="835" y="843"/>
                  </a:cubicBezTo>
                  <a:cubicBezTo>
                    <a:pt x="835" y="828"/>
                    <a:pt x="846" y="816"/>
                    <a:pt x="861" y="816"/>
                  </a:cubicBezTo>
                  <a:cubicBezTo>
                    <a:pt x="876" y="816"/>
                    <a:pt x="889" y="828"/>
                    <a:pt x="889" y="843"/>
                  </a:cubicBezTo>
                  <a:cubicBezTo>
                    <a:pt x="889" y="963"/>
                    <a:pt x="889" y="963"/>
                    <a:pt x="889" y="963"/>
                  </a:cubicBezTo>
                  <a:cubicBezTo>
                    <a:pt x="1005" y="963"/>
                    <a:pt x="1005" y="963"/>
                    <a:pt x="1005" y="963"/>
                  </a:cubicBezTo>
                  <a:cubicBezTo>
                    <a:pt x="1007" y="959"/>
                    <a:pt x="1007" y="956"/>
                    <a:pt x="1007" y="952"/>
                  </a:cubicBezTo>
                  <a:cubicBezTo>
                    <a:pt x="1007" y="856"/>
                    <a:pt x="1007" y="856"/>
                    <a:pt x="1007" y="856"/>
                  </a:cubicBezTo>
                  <a:cubicBezTo>
                    <a:pt x="1007" y="727"/>
                    <a:pt x="921" y="667"/>
                    <a:pt x="838" y="583"/>
                  </a:cubicBezTo>
                  <a:cubicBezTo>
                    <a:pt x="795" y="605"/>
                    <a:pt x="746" y="618"/>
                    <a:pt x="695" y="618"/>
                  </a:cubicBezTo>
                  <a:cubicBezTo>
                    <a:pt x="644" y="618"/>
                    <a:pt x="595" y="605"/>
                    <a:pt x="553" y="583"/>
                  </a:cubicBezTo>
                  <a:cubicBezTo>
                    <a:pt x="469" y="667"/>
                    <a:pt x="383" y="727"/>
                    <a:pt x="383" y="856"/>
                  </a:cubicBezTo>
                  <a:cubicBezTo>
                    <a:pt x="383" y="952"/>
                    <a:pt x="383" y="952"/>
                    <a:pt x="383" y="952"/>
                  </a:cubicBezTo>
                  <a:cubicBezTo>
                    <a:pt x="383" y="956"/>
                    <a:pt x="384" y="959"/>
                    <a:pt x="385" y="963"/>
                  </a:cubicBezTo>
                  <a:cubicBezTo>
                    <a:pt x="501" y="963"/>
                    <a:pt x="501" y="963"/>
                    <a:pt x="501" y="963"/>
                  </a:cubicBezTo>
                  <a:cubicBezTo>
                    <a:pt x="501" y="843"/>
                    <a:pt x="501" y="843"/>
                    <a:pt x="501" y="843"/>
                  </a:cubicBezTo>
                  <a:cubicBezTo>
                    <a:pt x="501" y="828"/>
                    <a:pt x="514" y="816"/>
                    <a:pt x="529" y="816"/>
                  </a:cubicBezTo>
                  <a:cubicBezTo>
                    <a:pt x="544" y="816"/>
                    <a:pt x="556" y="828"/>
                    <a:pt x="556" y="843"/>
                  </a:cubicBezTo>
                  <a:cubicBezTo>
                    <a:pt x="556" y="911"/>
                    <a:pt x="556" y="979"/>
                    <a:pt x="556" y="1047"/>
                  </a:cubicBezTo>
                  <a:cubicBezTo>
                    <a:pt x="695" y="1047"/>
                    <a:pt x="695" y="1047"/>
                    <a:pt x="695" y="1047"/>
                  </a:cubicBezTo>
                  <a:close/>
                  <a:moveTo>
                    <a:pt x="695" y="528"/>
                  </a:moveTo>
                  <a:cubicBezTo>
                    <a:pt x="695" y="528"/>
                    <a:pt x="695" y="528"/>
                    <a:pt x="695" y="528"/>
                  </a:cubicBezTo>
                  <a:cubicBezTo>
                    <a:pt x="815" y="528"/>
                    <a:pt x="914" y="432"/>
                    <a:pt x="914" y="309"/>
                  </a:cubicBezTo>
                  <a:cubicBezTo>
                    <a:pt x="914" y="188"/>
                    <a:pt x="816" y="89"/>
                    <a:pt x="695" y="89"/>
                  </a:cubicBezTo>
                  <a:cubicBezTo>
                    <a:pt x="575" y="89"/>
                    <a:pt x="476" y="188"/>
                    <a:pt x="476" y="309"/>
                  </a:cubicBezTo>
                  <a:cubicBezTo>
                    <a:pt x="476" y="432"/>
                    <a:pt x="576" y="528"/>
                    <a:pt x="695" y="528"/>
                  </a:cubicBezTo>
                  <a:close/>
                  <a:moveTo>
                    <a:pt x="223" y="1047"/>
                  </a:moveTo>
                  <a:cubicBezTo>
                    <a:pt x="223" y="1047"/>
                    <a:pt x="223" y="1047"/>
                    <a:pt x="223" y="1047"/>
                  </a:cubicBezTo>
                  <a:cubicBezTo>
                    <a:pt x="353" y="1047"/>
                    <a:pt x="353" y="1047"/>
                    <a:pt x="353" y="1047"/>
                  </a:cubicBezTo>
                  <a:cubicBezTo>
                    <a:pt x="337" y="1041"/>
                    <a:pt x="323" y="1030"/>
                    <a:pt x="313" y="1016"/>
                  </a:cubicBezTo>
                  <a:cubicBezTo>
                    <a:pt x="300" y="998"/>
                    <a:pt x="293" y="974"/>
                    <a:pt x="293" y="952"/>
                  </a:cubicBezTo>
                  <a:cubicBezTo>
                    <a:pt x="293" y="856"/>
                    <a:pt x="293" y="856"/>
                    <a:pt x="293" y="856"/>
                  </a:cubicBezTo>
                  <a:cubicBezTo>
                    <a:pt x="293" y="816"/>
                    <a:pt x="299" y="778"/>
                    <a:pt x="312" y="742"/>
                  </a:cubicBezTo>
                  <a:cubicBezTo>
                    <a:pt x="276" y="741"/>
                    <a:pt x="242" y="733"/>
                    <a:pt x="211" y="718"/>
                  </a:cubicBezTo>
                  <a:cubicBezTo>
                    <a:pt x="173" y="755"/>
                    <a:pt x="124" y="794"/>
                    <a:pt x="103" y="844"/>
                  </a:cubicBezTo>
                  <a:cubicBezTo>
                    <a:pt x="103" y="844"/>
                    <a:pt x="103" y="844"/>
                    <a:pt x="103" y="844"/>
                  </a:cubicBezTo>
                  <a:cubicBezTo>
                    <a:pt x="103" y="844"/>
                    <a:pt x="103" y="844"/>
                    <a:pt x="103" y="844"/>
                  </a:cubicBezTo>
                  <a:cubicBezTo>
                    <a:pt x="95" y="865"/>
                    <a:pt x="91" y="887"/>
                    <a:pt x="91" y="912"/>
                  </a:cubicBezTo>
                  <a:cubicBezTo>
                    <a:pt x="91" y="982"/>
                    <a:pt x="91" y="982"/>
                    <a:pt x="91" y="982"/>
                  </a:cubicBezTo>
                  <a:cubicBezTo>
                    <a:pt x="169" y="982"/>
                    <a:pt x="169" y="982"/>
                    <a:pt x="169" y="982"/>
                  </a:cubicBezTo>
                  <a:cubicBezTo>
                    <a:pt x="169" y="903"/>
                    <a:pt x="169" y="903"/>
                    <a:pt x="169" y="903"/>
                  </a:cubicBezTo>
                  <a:cubicBezTo>
                    <a:pt x="169" y="888"/>
                    <a:pt x="181" y="876"/>
                    <a:pt x="196" y="876"/>
                  </a:cubicBezTo>
                  <a:cubicBezTo>
                    <a:pt x="211" y="876"/>
                    <a:pt x="223" y="888"/>
                    <a:pt x="223" y="903"/>
                  </a:cubicBezTo>
                  <a:cubicBezTo>
                    <a:pt x="223" y="1047"/>
                    <a:pt x="223" y="1047"/>
                    <a:pt x="223" y="1047"/>
                  </a:cubicBezTo>
                  <a:close/>
                  <a:moveTo>
                    <a:pt x="390" y="358"/>
                  </a:moveTo>
                  <a:cubicBezTo>
                    <a:pt x="390" y="358"/>
                    <a:pt x="390" y="358"/>
                    <a:pt x="390" y="358"/>
                  </a:cubicBezTo>
                  <a:cubicBezTo>
                    <a:pt x="382" y="354"/>
                    <a:pt x="373" y="350"/>
                    <a:pt x="364" y="347"/>
                  </a:cubicBezTo>
                  <a:cubicBezTo>
                    <a:pt x="349" y="343"/>
                    <a:pt x="334" y="340"/>
                    <a:pt x="317" y="340"/>
                  </a:cubicBezTo>
                  <a:cubicBezTo>
                    <a:pt x="274" y="340"/>
                    <a:pt x="236" y="357"/>
                    <a:pt x="207" y="386"/>
                  </a:cubicBezTo>
                  <a:cubicBezTo>
                    <a:pt x="179" y="414"/>
                    <a:pt x="161" y="454"/>
                    <a:pt x="161" y="496"/>
                  </a:cubicBezTo>
                  <a:cubicBezTo>
                    <a:pt x="161" y="540"/>
                    <a:pt x="179" y="578"/>
                    <a:pt x="207" y="606"/>
                  </a:cubicBezTo>
                  <a:cubicBezTo>
                    <a:pt x="236" y="634"/>
                    <a:pt x="274" y="651"/>
                    <a:pt x="317" y="651"/>
                  </a:cubicBezTo>
                  <a:cubicBezTo>
                    <a:pt x="335" y="651"/>
                    <a:pt x="351" y="649"/>
                    <a:pt x="367" y="644"/>
                  </a:cubicBezTo>
                  <a:cubicBezTo>
                    <a:pt x="401" y="603"/>
                    <a:pt x="442" y="566"/>
                    <a:pt x="479" y="530"/>
                  </a:cubicBezTo>
                  <a:cubicBezTo>
                    <a:pt x="432" y="483"/>
                    <a:pt x="401" y="423"/>
                    <a:pt x="390" y="358"/>
                  </a:cubicBezTo>
                  <a:close/>
                  <a:moveTo>
                    <a:pt x="1168" y="1047"/>
                  </a:moveTo>
                  <a:cubicBezTo>
                    <a:pt x="1168" y="1047"/>
                    <a:pt x="1168" y="1047"/>
                    <a:pt x="1168" y="1047"/>
                  </a:cubicBezTo>
                  <a:cubicBezTo>
                    <a:pt x="1168" y="903"/>
                    <a:pt x="1168" y="903"/>
                    <a:pt x="1168" y="903"/>
                  </a:cubicBezTo>
                  <a:cubicBezTo>
                    <a:pt x="1168" y="888"/>
                    <a:pt x="1180" y="876"/>
                    <a:pt x="1195" y="876"/>
                  </a:cubicBezTo>
                  <a:cubicBezTo>
                    <a:pt x="1210" y="876"/>
                    <a:pt x="1222" y="888"/>
                    <a:pt x="1222" y="903"/>
                  </a:cubicBezTo>
                  <a:cubicBezTo>
                    <a:pt x="1222" y="982"/>
                    <a:pt x="1222" y="982"/>
                    <a:pt x="1222" y="982"/>
                  </a:cubicBezTo>
                  <a:cubicBezTo>
                    <a:pt x="1300" y="982"/>
                    <a:pt x="1300" y="982"/>
                    <a:pt x="1300" y="982"/>
                  </a:cubicBezTo>
                  <a:cubicBezTo>
                    <a:pt x="1300" y="912"/>
                    <a:pt x="1300" y="912"/>
                    <a:pt x="1300" y="912"/>
                  </a:cubicBezTo>
                  <a:cubicBezTo>
                    <a:pt x="1300" y="887"/>
                    <a:pt x="1296" y="865"/>
                    <a:pt x="1287" y="844"/>
                  </a:cubicBezTo>
                  <a:cubicBezTo>
                    <a:pt x="1279" y="823"/>
                    <a:pt x="1265" y="803"/>
                    <a:pt x="1248" y="786"/>
                  </a:cubicBezTo>
                  <a:cubicBezTo>
                    <a:pt x="1180" y="718"/>
                    <a:pt x="1180" y="718"/>
                    <a:pt x="1180" y="718"/>
                  </a:cubicBezTo>
                  <a:cubicBezTo>
                    <a:pt x="1149" y="733"/>
                    <a:pt x="1115" y="741"/>
                    <a:pt x="1079" y="742"/>
                  </a:cubicBezTo>
                  <a:cubicBezTo>
                    <a:pt x="1092" y="778"/>
                    <a:pt x="1098" y="816"/>
                    <a:pt x="1098" y="856"/>
                  </a:cubicBezTo>
                  <a:cubicBezTo>
                    <a:pt x="1098" y="952"/>
                    <a:pt x="1098" y="952"/>
                    <a:pt x="1098" y="952"/>
                  </a:cubicBezTo>
                  <a:cubicBezTo>
                    <a:pt x="1098" y="974"/>
                    <a:pt x="1091" y="998"/>
                    <a:pt x="1077" y="1016"/>
                  </a:cubicBezTo>
                  <a:cubicBezTo>
                    <a:pt x="1067" y="1030"/>
                    <a:pt x="1054" y="1041"/>
                    <a:pt x="1037" y="1047"/>
                  </a:cubicBezTo>
                  <a:cubicBezTo>
                    <a:pt x="1168" y="1047"/>
                    <a:pt x="1168" y="1047"/>
                    <a:pt x="1168" y="1047"/>
                  </a:cubicBezTo>
                  <a:close/>
                  <a:moveTo>
                    <a:pt x="1000" y="358"/>
                  </a:moveTo>
                  <a:cubicBezTo>
                    <a:pt x="1000" y="358"/>
                    <a:pt x="1000" y="358"/>
                    <a:pt x="1000" y="358"/>
                  </a:cubicBezTo>
                  <a:cubicBezTo>
                    <a:pt x="989" y="427"/>
                    <a:pt x="960" y="481"/>
                    <a:pt x="911" y="530"/>
                  </a:cubicBezTo>
                  <a:cubicBezTo>
                    <a:pt x="949" y="566"/>
                    <a:pt x="990" y="603"/>
                    <a:pt x="1023" y="644"/>
                  </a:cubicBezTo>
                  <a:cubicBezTo>
                    <a:pt x="1028" y="645"/>
                    <a:pt x="1038" y="649"/>
                    <a:pt x="1042" y="649"/>
                  </a:cubicBezTo>
                  <a:cubicBezTo>
                    <a:pt x="1052" y="651"/>
                    <a:pt x="1062" y="651"/>
                    <a:pt x="1074" y="651"/>
                  </a:cubicBezTo>
                  <a:cubicBezTo>
                    <a:pt x="1116" y="651"/>
                    <a:pt x="1155" y="634"/>
                    <a:pt x="1183" y="606"/>
                  </a:cubicBezTo>
                  <a:cubicBezTo>
                    <a:pt x="1212" y="578"/>
                    <a:pt x="1229" y="540"/>
                    <a:pt x="1229" y="496"/>
                  </a:cubicBezTo>
                  <a:cubicBezTo>
                    <a:pt x="1229" y="454"/>
                    <a:pt x="1212" y="414"/>
                    <a:pt x="1183" y="386"/>
                  </a:cubicBezTo>
                  <a:cubicBezTo>
                    <a:pt x="1155" y="357"/>
                    <a:pt x="1116" y="340"/>
                    <a:pt x="1074" y="340"/>
                  </a:cubicBezTo>
                  <a:cubicBezTo>
                    <a:pt x="1057" y="340"/>
                    <a:pt x="1041" y="343"/>
                    <a:pt x="1026" y="347"/>
                  </a:cubicBezTo>
                  <a:cubicBezTo>
                    <a:pt x="1017" y="350"/>
                    <a:pt x="1009" y="354"/>
                    <a:pt x="1000" y="358"/>
                  </a:cubicBezTo>
                  <a:close/>
                </a:path>
              </a:pathLst>
            </a:custGeom>
            <a:solidFill>
              <a:sysClr val="window" lastClr="FFFFFF"/>
            </a:solidFill>
            <a:ln>
              <a:noFill/>
            </a:ln>
          </p:spPr>
          <p:txBody>
            <a:bodyPr vert="horz" wrap="square" lIns="68562" tIns="34281" rIns="68562" bIns="34281" numCol="1" anchor="t" anchorCtr="0" compatLnSpc="1">
              <a:prstTxWarp prst="textNoShape">
                <a:avLst/>
              </a:prstTxWarp>
            </a:bodyPr>
            <a:lstStyle/>
            <a:p>
              <a:pPr defTabSz="685617" fontAlgn="auto">
                <a:spcBef>
                  <a:spcPts val="0"/>
                </a:spcBef>
                <a:spcAft>
                  <a:spcPts val="0"/>
                </a:spcAft>
                <a:defRPr/>
              </a:pPr>
              <a:endParaRPr lang="zh-CN" altLang="en-US" sz="787" b="0" kern="0">
                <a:solidFill>
                  <a:schemeClr val="tx1"/>
                </a:solidFill>
                <a:latin typeface="+mn-lt"/>
                <a:ea typeface="+mn-ea"/>
              </a:endParaRPr>
            </a:p>
          </p:txBody>
        </p:sp>
      </p:grpSp>
      <p:grpSp>
        <p:nvGrpSpPr>
          <p:cNvPr id="10" name="组合 9"/>
          <p:cNvGrpSpPr/>
          <p:nvPr/>
        </p:nvGrpSpPr>
        <p:grpSpPr>
          <a:xfrm>
            <a:off x="4979074" y="1700808"/>
            <a:ext cx="870404" cy="1055803"/>
            <a:chOff x="5049386" y="1523805"/>
            <a:chExt cx="870404" cy="1055803"/>
          </a:xfrm>
        </p:grpSpPr>
        <p:sp>
          <p:nvSpPr>
            <p:cNvPr id="280" name="椭圆 279"/>
            <p:cNvSpPr/>
            <p:nvPr/>
          </p:nvSpPr>
          <p:spPr bwMode="auto">
            <a:xfrm>
              <a:off x="5132745" y="1875922"/>
              <a:ext cx="703686" cy="703686"/>
            </a:xfrm>
            <a:prstGeom prst="ellipse">
              <a:avLst/>
            </a:prstGeom>
            <a:solidFill>
              <a:srgbClr val="6799C7"/>
            </a:solidFill>
            <a:ln w="6350" cap="flat" cmpd="sng" algn="ctr">
              <a:noFill/>
              <a:prstDash val="solid"/>
              <a:round/>
              <a:headEnd type="none" w="med" len="med"/>
              <a:tailEnd type="none" w="med" len="med"/>
            </a:ln>
            <a:effectLst/>
            <a:scene3d>
              <a:camera prst="orthographicFront"/>
              <a:lightRig rig="flat" dir="t"/>
            </a:scene3d>
          </p:spPr>
          <p:txBody>
            <a:bodyPr anchor="ctr"/>
            <a:lstStyle/>
            <a:p>
              <a:pPr defTabSz="685617" fontAlgn="auto">
                <a:spcBef>
                  <a:spcPts val="0"/>
                </a:spcBef>
                <a:spcAft>
                  <a:spcPts val="0"/>
                </a:spcAft>
                <a:buClr>
                  <a:srgbClr val="CC9900"/>
                </a:buClr>
                <a:buFont typeface="Wingdings" pitchFamily="2" charset="2"/>
                <a:buChar char="n"/>
                <a:defRPr/>
              </a:pPr>
              <a:endParaRPr lang="zh-CN" altLang="en-US" sz="750" b="0" kern="0" dirty="0">
                <a:solidFill>
                  <a:schemeClr val="tx1"/>
                </a:solidFill>
                <a:latin typeface="+mn-lt"/>
                <a:ea typeface="+mn-ea"/>
                <a:sym typeface="Arial" pitchFamily="34" charset="0"/>
              </a:endParaRPr>
            </a:p>
          </p:txBody>
        </p:sp>
        <p:sp>
          <p:nvSpPr>
            <p:cNvPr id="281" name="TextBox 347"/>
            <p:cNvSpPr txBox="1">
              <a:spLocks noChangeArrowheads="1"/>
            </p:cNvSpPr>
            <p:nvPr/>
          </p:nvSpPr>
          <p:spPr bwMode="auto">
            <a:xfrm>
              <a:off x="5049386" y="1523805"/>
              <a:ext cx="870404" cy="301191"/>
            </a:xfrm>
            <a:prstGeom prst="rect">
              <a:avLst/>
            </a:prstGeom>
            <a:noFill/>
            <a:ln w="9525">
              <a:noFill/>
              <a:miter lim="800000"/>
              <a:headEnd/>
              <a:tailEnd/>
            </a:ln>
          </p:spPr>
          <p:txBody>
            <a:bodyPr wrap="square" lIns="115398" tIns="57699" rIns="115398" bIns="57699" anchor="ctr">
              <a:spAutoFit/>
            </a:bodyPr>
            <a:lstStyle/>
            <a:p>
              <a:pPr algn="ctr" defTabSz="913942" fontAlgn="auto">
                <a:spcBef>
                  <a:spcPts val="0"/>
                </a:spcBef>
                <a:spcAft>
                  <a:spcPts val="0"/>
                </a:spcAft>
                <a:defRPr/>
              </a:pPr>
              <a:r>
                <a:rPr lang="zh-CN" altLang="en-US" b="0" kern="0" dirty="0">
                  <a:solidFill>
                    <a:schemeClr val="tx1"/>
                  </a:solidFill>
                  <a:latin typeface="+mn-lt"/>
                  <a:ea typeface="+mn-ea"/>
                </a:rPr>
                <a:t>云计算</a:t>
              </a:r>
            </a:p>
          </p:txBody>
        </p:sp>
        <p:sp>
          <p:nvSpPr>
            <p:cNvPr id="282" name="Freeform 16"/>
            <p:cNvSpPr>
              <a:spLocks noEditPoints="1"/>
            </p:cNvSpPr>
            <p:nvPr/>
          </p:nvSpPr>
          <p:spPr bwMode="auto">
            <a:xfrm>
              <a:off x="5253669" y="2016333"/>
              <a:ext cx="461840" cy="422864"/>
            </a:xfrm>
            <a:custGeom>
              <a:avLst/>
              <a:gdLst>
                <a:gd name="T0" fmla="*/ 602 w 998"/>
                <a:gd name="T1" fmla="*/ 708 h 914"/>
                <a:gd name="T2" fmla="*/ 602 w 998"/>
                <a:gd name="T3" fmla="*/ 754 h 914"/>
                <a:gd name="T4" fmla="*/ 690 w 998"/>
                <a:gd name="T5" fmla="*/ 731 h 914"/>
                <a:gd name="T6" fmla="*/ 667 w 998"/>
                <a:gd name="T7" fmla="*/ 783 h 914"/>
                <a:gd name="T8" fmla="*/ 602 w 998"/>
                <a:gd name="T9" fmla="*/ 783 h 914"/>
                <a:gd name="T10" fmla="*/ 602 w 998"/>
                <a:gd name="T11" fmla="*/ 829 h 914"/>
                <a:gd name="T12" fmla="*/ 690 w 998"/>
                <a:gd name="T13" fmla="*/ 806 h 914"/>
                <a:gd name="T14" fmla="*/ 464 w 998"/>
                <a:gd name="T15" fmla="*/ 768 h 914"/>
                <a:gd name="T16" fmla="*/ 483 w 998"/>
                <a:gd name="T17" fmla="*/ 749 h 914"/>
                <a:gd name="T18" fmla="*/ 450 w 998"/>
                <a:gd name="T19" fmla="*/ 717 h 914"/>
                <a:gd name="T20" fmla="*/ 412 w 998"/>
                <a:gd name="T21" fmla="*/ 717 h 914"/>
                <a:gd name="T22" fmla="*/ 380 w 998"/>
                <a:gd name="T23" fmla="*/ 749 h 914"/>
                <a:gd name="T24" fmla="*/ 380 w 998"/>
                <a:gd name="T25" fmla="*/ 787 h 914"/>
                <a:gd name="T26" fmla="*/ 412 w 998"/>
                <a:gd name="T27" fmla="*/ 820 h 914"/>
                <a:gd name="T28" fmla="*/ 450 w 998"/>
                <a:gd name="T29" fmla="*/ 820 h 914"/>
                <a:gd name="T30" fmla="*/ 483 w 998"/>
                <a:gd name="T31" fmla="*/ 788 h 914"/>
                <a:gd name="T32" fmla="*/ 951 w 998"/>
                <a:gd name="T33" fmla="*/ 371 h 914"/>
                <a:gd name="T34" fmla="*/ 863 w 998"/>
                <a:gd name="T35" fmla="*/ 311 h 914"/>
                <a:gd name="T36" fmla="*/ 524 w 998"/>
                <a:gd name="T37" fmla="*/ 0 h 914"/>
                <a:gd name="T38" fmla="*/ 220 w 998"/>
                <a:gd name="T39" fmla="*/ 185 h 914"/>
                <a:gd name="T40" fmla="*/ 0 w 998"/>
                <a:gd name="T41" fmla="*/ 441 h 914"/>
                <a:gd name="T42" fmla="*/ 274 w 998"/>
                <a:gd name="T43" fmla="*/ 699 h 914"/>
                <a:gd name="T44" fmla="*/ 298 w 998"/>
                <a:gd name="T45" fmla="*/ 914 h 914"/>
                <a:gd name="T46" fmla="*/ 783 w 998"/>
                <a:gd name="T47" fmla="*/ 892 h 914"/>
                <a:gd name="T48" fmla="*/ 800 w 998"/>
                <a:gd name="T49" fmla="*/ 699 h 914"/>
                <a:gd name="T50" fmla="*/ 951 w 998"/>
                <a:gd name="T51" fmla="*/ 371 h 914"/>
                <a:gd name="T52" fmla="*/ 737 w 998"/>
                <a:gd name="T53" fmla="*/ 868 h 914"/>
                <a:gd name="T54" fmla="*/ 321 w 998"/>
                <a:gd name="T55" fmla="*/ 453 h 914"/>
                <a:gd name="T56" fmla="*/ 737 w 998"/>
                <a:gd name="T57" fmla="*/ 868 h 914"/>
                <a:gd name="T58" fmla="*/ 800 w 998"/>
                <a:gd name="T59" fmla="*/ 622 h 914"/>
                <a:gd name="T60" fmla="*/ 783 w 998"/>
                <a:gd name="T61" fmla="*/ 429 h 914"/>
                <a:gd name="T62" fmla="*/ 298 w 998"/>
                <a:gd name="T63" fmla="*/ 406 h 914"/>
                <a:gd name="T64" fmla="*/ 274 w 998"/>
                <a:gd name="T65" fmla="*/ 622 h 914"/>
                <a:gd name="T66" fmla="*/ 76 w 998"/>
                <a:gd name="T67" fmla="*/ 441 h 914"/>
                <a:gd name="T68" fmla="*/ 246 w 998"/>
                <a:gd name="T69" fmla="*/ 259 h 914"/>
                <a:gd name="T70" fmla="*/ 378 w 998"/>
                <a:gd name="T71" fmla="*/ 119 h 914"/>
                <a:gd name="T72" fmla="*/ 710 w 998"/>
                <a:gd name="T73" fmla="*/ 154 h 914"/>
                <a:gd name="T74" fmla="*/ 820 w 998"/>
                <a:gd name="T75" fmla="*/ 378 h 914"/>
                <a:gd name="T76" fmla="*/ 922 w 998"/>
                <a:gd name="T77" fmla="*/ 499 h 914"/>
                <a:gd name="T78" fmla="*/ 593 w 998"/>
                <a:gd name="T79" fmla="*/ 588 h 914"/>
                <a:gd name="T80" fmla="*/ 676 w 998"/>
                <a:gd name="T81" fmla="*/ 588 h 914"/>
                <a:gd name="T82" fmla="*/ 676 w 998"/>
                <a:gd name="T83" fmla="*/ 542 h 914"/>
                <a:gd name="T84" fmla="*/ 570 w 998"/>
                <a:gd name="T85" fmla="*/ 565 h 914"/>
                <a:gd name="T86" fmla="*/ 381 w 998"/>
                <a:gd name="T87" fmla="*/ 588 h 914"/>
                <a:gd name="T88" fmla="*/ 408 w 998"/>
                <a:gd name="T89" fmla="*/ 588 h 914"/>
                <a:gd name="T90" fmla="*/ 431 w 998"/>
                <a:gd name="T91" fmla="*/ 638 h 914"/>
                <a:gd name="T92" fmla="*/ 454 w 998"/>
                <a:gd name="T93" fmla="*/ 588 h 914"/>
                <a:gd name="T94" fmla="*/ 504 w 998"/>
                <a:gd name="T95" fmla="*/ 565 h 914"/>
                <a:gd name="T96" fmla="*/ 454 w 998"/>
                <a:gd name="T97" fmla="*/ 542 h 914"/>
                <a:gd name="T98" fmla="*/ 431 w 998"/>
                <a:gd name="T99" fmla="*/ 492 h 914"/>
                <a:gd name="T100" fmla="*/ 408 w 998"/>
                <a:gd name="T101" fmla="*/ 542 h 914"/>
                <a:gd name="T102" fmla="*/ 358 w 998"/>
                <a:gd name="T103" fmla="*/ 565 h 9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998" h="914">
                  <a:moveTo>
                    <a:pt x="667" y="708"/>
                  </a:moveTo>
                  <a:cubicBezTo>
                    <a:pt x="602" y="708"/>
                    <a:pt x="602" y="708"/>
                    <a:pt x="602" y="708"/>
                  </a:cubicBezTo>
                  <a:cubicBezTo>
                    <a:pt x="589" y="708"/>
                    <a:pt x="579" y="718"/>
                    <a:pt x="579" y="731"/>
                  </a:cubicBezTo>
                  <a:cubicBezTo>
                    <a:pt x="579" y="744"/>
                    <a:pt x="589" y="754"/>
                    <a:pt x="602" y="754"/>
                  </a:cubicBezTo>
                  <a:cubicBezTo>
                    <a:pt x="667" y="754"/>
                    <a:pt x="667" y="754"/>
                    <a:pt x="667" y="754"/>
                  </a:cubicBezTo>
                  <a:cubicBezTo>
                    <a:pt x="680" y="754"/>
                    <a:pt x="690" y="744"/>
                    <a:pt x="690" y="731"/>
                  </a:cubicBezTo>
                  <a:cubicBezTo>
                    <a:pt x="690" y="718"/>
                    <a:pt x="680" y="708"/>
                    <a:pt x="667" y="708"/>
                  </a:cubicBezTo>
                  <a:close/>
                  <a:moveTo>
                    <a:pt x="667" y="783"/>
                  </a:moveTo>
                  <a:cubicBezTo>
                    <a:pt x="667" y="783"/>
                    <a:pt x="667" y="783"/>
                    <a:pt x="667" y="783"/>
                  </a:cubicBezTo>
                  <a:cubicBezTo>
                    <a:pt x="602" y="783"/>
                    <a:pt x="602" y="783"/>
                    <a:pt x="602" y="783"/>
                  </a:cubicBezTo>
                  <a:cubicBezTo>
                    <a:pt x="589" y="783"/>
                    <a:pt x="579" y="793"/>
                    <a:pt x="579" y="806"/>
                  </a:cubicBezTo>
                  <a:cubicBezTo>
                    <a:pt x="579" y="819"/>
                    <a:pt x="589" y="829"/>
                    <a:pt x="602" y="829"/>
                  </a:cubicBezTo>
                  <a:cubicBezTo>
                    <a:pt x="667" y="829"/>
                    <a:pt x="667" y="829"/>
                    <a:pt x="667" y="829"/>
                  </a:cubicBezTo>
                  <a:cubicBezTo>
                    <a:pt x="680" y="829"/>
                    <a:pt x="690" y="819"/>
                    <a:pt x="690" y="806"/>
                  </a:cubicBezTo>
                  <a:cubicBezTo>
                    <a:pt x="690" y="793"/>
                    <a:pt x="680" y="783"/>
                    <a:pt x="667" y="783"/>
                  </a:cubicBezTo>
                  <a:close/>
                  <a:moveTo>
                    <a:pt x="464" y="768"/>
                  </a:moveTo>
                  <a:cubicBezTo>
                    <a:pt x="464" y="768"/>
                    <a:pt x="464" y="768"/>
                    <a:pt x="464" y="768"/>
                  </a:cubicBezTo>
                  <a:cubicBezTo>
                    <a:pt x="483" y="749"/>
                    <a:pt x="483" y="749"/>
                    <a:pt x="483" y="749"/>
                  </a:cubicBezTo>
                  <a:cubicBezTo>
                    <a:pt x="492" y="740"/>
                    <a:pt x="492" y="726"/>
                    <a:pt x="483" y="717"/>
                  </a:cubicBezTo>
                  <a:cubicBezTo>
                    <a:pt x="474" y="708"/>
                    <a:pt x="460" y="708"/>
                    <a:pt x="450" y="717"/>
                  </a:cubicBezTo>
                  <a:cubicBezTo>
                    <a:pt x="431" y="736"/>
                    <a:pt x="431" y="736"/>
                    <a:pt x="431" y="736"/>
                  </a:cubicBezTo>
                  <a:cubicBezTo>
                    <a:pt x="412" y="717"/>
                    <a:pt x="412" y="717"/>
                    <a:pt x="412" y="717"/>
                  </a:cubicBezTo>
                  <a:cubicBezTo>
                    <a:pt x="403" y="708"/>
                    <a:pt x="389" y="708"/>
                    <a:pt x="380" y="717"/>
                  </a:cubicBezTo>
                  <a:cubicBezTo>
                    <a:pt x="371" y="726"/>
                    <a:pt x="371" y="740"/>
                    <a:pt x="380" y="749"/>
                  </a:cubicBezTo>
                  <a:cubicBezTo>
                    <a:pt x="398" y="769"/>
                    <a:pt x="398" y="769"/>
                    <a:pt x="398" y="769"/>
                  </a:cubicBezTo>
                  <a:cubicBezTo>
                    <a:pt x="380" y="787"/>
                    <a:pt x="380" y="787"/>
                    <a:pt x="380" y="787"/>
                  </a:cubicBezTo>
                  <a:cubicBezTo>
                    <a:pt x="371" y="796"/>
                    <a:pt x="371" y="811"/>
                    <a:pt x="380" y="820"/>
                  </a:cubicBezTo>
                  <a:cubicBezTo>
                    <a:pt x="389" y="829"/>
                    <a:pt x="403" y="829"/>
                    <a:pt x="412" y="820"/>
                  </a:cubicBezTo>
                  <a:cubicBezTo>
                    <a:pt x="431" y="801"/>
                    <a:pt x="431" y="801"/>
                    <a:pt x="431" y="801"/>
                  </a:cubicBezTo>
                  <a:cubicBezTo>
                    <a:pt x="450" y="820"/>
                    <a:pt x="450" y="820"/>
                    <a:pt x="450" y="820"/>
                  </a:cubicBezTo>
                  <a:cubicBezTo>
                    <a:pt x="460" y="829"/>
                    <a:pt x="474" y="829"/>
                    <a:pt x="483" y="820"/>
                  </a:cubicBezTo>
                  <a:cubicBezTo>
                    <a:pt x="492" y="811"/>
                    <a:pt x="492" y="796"/>
                    <a:pt x="483" y="788"/>
                  </a:cubicBezTo>
                  <a:cubicBezTo>
                    <a:pt x="464" y="768"/>
                    <a:pt x="464" y="768"/>
                    <a:pt x="464" y="768"/>
                  </a:cubicBezTo>
                  <a:close/>
                  <a:moveTo>
                    <a:pt x="951" y="371"/>
                  </a:moveTo>
                  <a:cubicBezTo>
                    <a:pt x="951" y="371"/>
                    <a:pt x="951" y="371"/>
                    <a:pt x="951" y="371"/>
                  </a:cubicBezTo>
                  <a:cubicBezTo>
                    <a:pt x="929" y="344"/>
                    <a:pt x="898" y="322"/>
                    <a:pt x="863" y="311"/>
                  </a:cubicBezTo>
                  <a:cubicBezTo>
                    <a:pt x="856" y="228"/>
                    <a:pt x="820" y="155"/>
                    <a:pt x="765" y="99"/>
                  </a:cubicBezTo>
                  <a:cubicBezTo>
                    <a:pt x="703" y="38"/>
                    <a:pt x="618" y="0"/>
                    <a:pt x="524" y="0"/>
                  </a:cubicBezTo>
                  <a:cubicBezTo>
                    <a:pt x="455" y="0"/>
                    <a:pt x="390" y="20"/>
                    <a:pt x="336" y="55"/>
                  </a:cubicBezTo>
                  <a:cubicBezTo>
                    <a:pt x="287" y="88"/>
                    <a:pt x="247" y="133"/>
                    <a:pt x="220" y="185"/>
                  </a:cubicBezTo>
                  <a:cubicBezTo>
                    <a:pt x="161" y="194"/>
                    <a:pt x="109" y="222"/>
                    <a:pt x="70" y="264"/>
                  </a:cubicBezTo>
                  <a:cubicBezTo>
                    <a:pt x="27" y="310"/>
                    <a:pt x="0" y="372"/>
                    <a:pt x="0" y="441"/>
                  </a:cubicBezTo>
                  <a:cubicBezTo>
                    <a:pt x="0" y="583"/>
                    <a:pt x="116" y="699"/>
                    <a:pt x="258" y="699"/>
                  </a:cubicBezTo>
                  <a:cubicBezTo>
                    <a:pt x="274" y="699"/>
                    <a:pt x="274" y="699"/>
                    <a:pt x="274" y="699"/>
                  </a:cubicBezTo>
                  <a:cubicBezTo>
                    <a:pt x="274" y="892"/>
                    <a:pt x="274" y="892"/>
                    <a:pt x="274" y="892"/>
                  </a:cubicBezTo>
                  <a:cubicBezTo>
                    <a:pt x="274" y="904"/>
                    <a:pt x="285" y="914"/>
                    <a:pt x="298" y="914"/>
                  </a:cubicBezTo>
                  <a:cubicBezTo>
                    <a:pt x="759" y="914"/>
                    <a:pt x="759" y="914"/>
                    <a:pt x="759" y="914"/>
                  </a:cubicBezTo>
                  <a:cubicBezTo>
                    <a:pt x="772" y="914"/>
                    <a:pt x="783" y="904"/>
                    <a:pt x="783" y="892"/>
                  </a:cubicBezTo>
                  <a:cubicBezTo>
                    <a:pt x="783" y="699"/>
                    <a:pt x="783" y="699"/>
                    <a:pt x="783" y="699"/>
                  </a:cubicBezTo>
                  <a:cubicBezTo>
                    <a:pt x="800" y="699"/>
                    <a:pt x="800" y="699"/>
                    <a:pt x="800" y="699"/>
                  </a:cubicBezTo>
                  <a:cubicBezTo>
                    <a:pt x="909" y="698"/>
                    <a:pt x="998" y="609"/>
                    <a:pt x="998" y="499"/>
                  </a:cubicBezTo>
                  <a:cubicBezTo>
                    <a:pt x="998" y="451"/>
                    <a:pt x="981" y="406"/>
                    <a:pt x="951" y="371"/>
                  </a:cubicBezTo>
                  <a:close/>
                  <a:moveTo>
                    <a:pt x="737" y="868"/>
                  </a:moveTo>
                  <a:cubicBezTo>
                    <a:pt x="737" y="868"/>
                    <a:pt x="737" y="868"/>
                    <a:pt x="737" y="868"/>
                  </a:cubicBezTo>
                  <a:cubicBezTo>
                    <a:pt x="321" y="868"/>
                    <a:pt x="321" y="868"/>
                    <a:pt x="321" y="868"/>
                  </a:cubicBezTo>
                  <a:cubicBezTo>
                    <a:pt x="321" y="453"/>
                    <a:pt x="321" y="453"/>
                    <a:pt x="321" y="453"/>
                  </a:cubicBezTo>
                  <a:cubicBezTo>
                    <a:pt x="737" y="453"/>
                    <a:pt x="737" y="453"/>
                    <a:pt x="737" y="453"/>
                  </a:cubicBezTo>
                  <a:cubicBezTo>
                    <a:pt x="737" y="868"/>
                    <a:pt x="737" y="868"/>
                    <a:pt x="737" y="868"/>
                  </a:cubicBezTo>
                  <a:close/>
                  <a:moveTo>
                    <a:pt x="800" y="622"/>
                  </a:moveTo>
                  <a:cubicBezTo>
                    <a:pt x="800" y="622"/>
                    <a:pt x="800" y="622"/>
                    <a:pt x="800" y="622"/>
                  </a:cubicBezTo>
                  <a:cubicBezTo>
                    <a:pt x="783" y="622"/>
                    <a:pt x="783" y="622"/>
                    <a:pt x="783" y="622"/>
                  </a:cubicBezTo>
                  <a:cubicBezTo>
                    <a:pt x="783" y="429"/>
                    <a:pt x="783" y="429"/>
                    <a:pt x="783" y="429"/>
                  </a:cubicBezTo>
                  <a:cubicBezTo>
                    <a:pt x="783" y="416"/>
                    <a:pt x="772" y="406"/>
                    <a:pt x="759" y="406"/>
                  </a:cubicBezTo>
                  <a:cubicBezTo>
                    <a:pt x="298" y="406"/>
                    <a:pt x="298" y="406"/>
                    <a:pt x="298" y="406"/>
                  </a:cubicBezTo>
                  <a:cubicBezTo>
                    <a:pt x="285" y="406"/>
                    <a:pt x="274" y="416"/>
                    <a:pt x="274" y="429"/>
                  </a:cubicBezTo>
                  <a:cubicBezTo>
                    <a:pt x="274" y="622"/>
                    <a:pt x="274" y="622"/>
                    <a:pt x="274" y="622"/>
                  </a:cubicBezTo>
                  <a:cubicBezTo>
                    <a:pt x="258" y="622"/>
                    <a:pt x="258" y="622"/>
                    <a:pt x="258" y="622"/>
                  </a:cubicBezTo>
                  <a:cubicBezTo>
                    <a:pt x="158" y="622"/>
                    <a:pt x="76" y="541"/>
                    <a:pt x="76" y="441"/>
                  </a:cubicBezTo>
                  <a:cubicBezTo>
                    <a:pt x="76" y="393"/>
                    <a:pt x="96" y="348"/>
                    <a:pt x="126" y="316"/>
                  </a:cubicBezTo>
                  <a:cubicBezTo>
                    <a:pt x="157" y="284"/>
                    <a:pt x="199" y="263"/>
                    <a:pt x="246" y="259"/>
                  </a:cubicBezTo>
                  <a:cubicBezTo>
                    <a:pt x="261" y="259"/>
                    <a:pt x="274" y="251"/>
                    <a:pt x="280" y="237"/>
                  </a:cubicBezTo>
                  <a:cubicBezTo>
                    <a:pt x="301" y="188"/>
                    <a:pt x="336" y="147"/>
                    <a:pt x="378" y="119"/>
                  </a:cubicBezTo>
                  <a:cubicBezTo>
                    <a:pt x="420" y="92"/>
                    <a:pt x="469" y="76"/>
                    <a:pt x="524" y="76"/>
                  </a:cubicBezTo>
                  <a:cubicBezTo>
                    <a:pt x="596" y="76"/>
                    <a:pt x="663" y="106"/>
                    <a:pt x="710" y="154"/>
                  </a:cubicBezTo>
                  <a:cubicBezTo>
                    <a:pt x="758" y="201"/>
                    <a:pt x="788" y="268"/>
                    <a:pt x="788" y="341"/>
                  </a:cubicBezTo>
                  <a:cubicBezTo>
                    <a:pt x="788" y="359"/>
                    <a:pt x="801" y="375"/>
                    <a:pt x="820" y="378"/>
                  </a:cubicBezTo>
                  <a:cubicBezTo>
                    <a:pt x="849" y="383"/>
                    <a:pt x="874" y="399"/>
                    <a:pt x="893" y="420"/>
                  </a:cubicBezTo>
                  <a:cubicBezTo>
                    <a:pt x="911" y="441"/>
                    <a:pt x="922" y="469"/>
                    <a:pt x="922" y="499"/>
                  </a:cubicBezTo>
                  <a:cubicBezTo>
                    <a:pt x="922" y="567"/>
                    <a:pt x="867" y="622"/>
                    <a:pt x="800" y="622"/>
                  </a:cubicBezTo>
                  <a:close/>
                  <a:moveTo>
                    <a:pt x="593" y="588"/>
                  </a:moveTo>
                  <a:cubicBezTo>
                    <a:pt x="593" y="588"/>
                    <a:pt x="593" y="588"/>
                    <a:pt x="593" y="588"/>
                  </a:cubicBezTo>
                  <a:cubicBezTo>
                    <a:pt x="676" y="588"/>
                    <a:pt x="676" y="588"/>
                    <a:pt x="676" y="588"/>
                  </a:cubicBezTo>
                  <a:cubicBezTo>
                    <a:pt x="689" y="588"/>
                    <a:pt x="699" y="578"/>
                    <a:pt x="699" y="565"/>
                  </a:cubicBezTo>
                  <a:cubicBezTo>
                    <a:pt x="699" y="552"/>
                    <a:pt x="689" y="542"/>
                    <a:pt x="676" y="542"/>
                  </a:cubicBezTo>
                  <a:cubicBezTo>
                    <a:pt x="593" y="542"/>
                    <a:pt x="593" y="542"/>
                    <a:pt x="593" y="542"/>
                  </a:cubicBezTo>
                  <a:cubicBezTo>
                    <a:pt x="580" y="542"/>
                    <a:pt x="570" y="552"/>
                    <a:pt x="570" y="565"/>
                  </a:cubicBezTo>
                  <a:cubicBezTo>
                    <a:pt x="570" y="578"/>
                    <a:pt x="580" y="588"/>
                    <a:pt x="593" y="588"/>
                  </a:cubicBezTo>
                  <a:close/>
                  <a:moveTo>
                    <a:pt x="381" y="588"/>
                  </a:moveTo>
                  <a:cubicBezTo>
                    <a:pt x="381" y="588"/>
                    <a:pt x="381" y="588"/>
                    <a:pt x="381" y="588"/>
                  </a:cubicBezTo>
                  <a:cubicBezTo>
                    <a:pt x="408" y="588"/>
                    <a:pt x="408" y="588"/>
                    <a:pt x="408" y="588"/>
                  </a:cubicBezTo>
                  <a:cubicBezTo>
                    <a:pt x="408" y="615"/>
                    <a:pt x="408" y="615"/>
                    <a:pt x="408" y="615"/>
                  </a:cubicBezTo>
                  <a:cubicBezTo>
                    <a:pt x="408" y="628"/>
                    <a:pt x="418" y="638"/>
                    <a:pt x="431" y="638"/>
                  </a:cubicBezTo>
                  <a:cubicBezTo>
                    <a:pt x="444" y="638"/>
                    <a:pt x="454" y="628"/>
                    <a:pt x="454" y="615"/>
                  </a:cubicBezTo>
                  <a:cubicBezTo>
                    <a:pt x="454" y="588"/>
                    <a:pt x="454" y="588"/>
                    <a:pt x="454" y="588"/>
                  </a:cubicBezTo>
                  <a:cubicBezTo>
                    <a:pt x="481" y="588"/>
                    <a:pt x="481" y="588"/>
                    <a:pt x="481" y="588"/>
                  </a:cubicBezTo>
                  <a:cubicBezTo>
                    <a:pt x="494" y="588"/>
                    <a:pt x="504" y="578"/>
                    <a:pt x="504" y="565"/>
                  </a:cubicBezTo>
                  <a:cubicBezTo>
                    <a:pt x="504" y="552"/>
                    <a:pt x="494" y="542"/>
                    <a:pt x="481" y="542"/>
                  </a:cubicBezTo>
                  <a:cubicBezTo>
                    <a:pt x="454" y="542"/>
                    <a:pt x="454" y="542"/>
                    <a:pt x="454" y="542"/>
                  </a:cubicBezTo>
                  <a:cubicBezTo>
                    <a:pt x="454" y="515"/>
                    <a:pt x="454" y="515"/>
                    <a:pt x="454" y="515"/>
                  </a:cubicBezTo>
                  <a:cubicBezTo>
                    <a:pt x="454" y="502"/>
                    <a:pt x="444" y="492"/>
                    <a:pt x="431" y="492"/>
                  </a:cubicBezTo>
                  <a:cubicBezTo>
                    <a:pt x="418" y="492"/>
                    <a:pt x="408" y="502"/>
                    <a:pt x="408" y="515"/>
                  </a:cubicBezTo>
                  <a:cubicBezTo>
                    <a:pt x="408" y="542"/>
                    <a:pt x="408" y="542"/>
                    <a:pt x="408" y="542"/>
                  </a:cubicBezTo>
                  <a:cubicBezTo>
                    <a:pt x="381" y="542"/>
                    <a:pt x="381" y="542"/>
                    <a:pt x="381" y="542"/>
                  </a:cubicBezTo>
                  <a:cubicBezTo>
                    <a:pt x="369" y="542"/>
                    <a:pt x="358" y="552"/>
                    <a:pt x="358" y="565"/>
                  </a:cubicBezTo>
                  <a:cubicBezTo>
                    <a:pt x="358" y="578"/>
                    <a:pt x="369" y="588"/>
                    <a:pt x="381" y="588"/>
                  </a:cubicBezTo>
                  <a:close/>
                </a:path>
              </a:pathLst>
            </a:custGeom>
            <a:solidFill>
              <a:sysClr val="window" lastClr="FFFFFF"/>
            </a:solidFill>
            <a:ln>
              <a:noFill/>
            </a:ln>
          </p:spPr>
          <p:txBody>
            <a:bodyPr vert="horz" wrap="square" lIns="68562" tIns="34281" rIns="68562" bIns="34281" numCol="1" anchor="t" anchorCtr="0" compatLnSpc="1">
              <a:prstTxWarp prst="textNoShape">
                <a:avLst/>
              </a:prstTxWarp>
            </a:bodyPr>
            <a:lstStyle/>
            <a:p>
              <a:pPr defTabSz="685617" fontAlgn="auto">
                <a:spcBef>
                  <a:spcPts val="0"/>
                </a:spcBef>
                <a:spcAft>
                  <a:spcPts val="0"/>
                </a:spcAft>
                <a:defRPr/>
              </a:pPr>
              <a:endParaRPr lang="zh-CN" altLang="en-US" sz="787" b="0" kern="0">
                <a:solidFill>
                  <a:schemeClr val="tx1"/>
                </a:solidFill>
                <a:latin typeface="+mn-lt"/>
                <a:ea typeface="+mn-ea"/>
              </a:endParaRPr>
            </a:p>
          </p:txBody>
        </p:sp>
      </p:grpSp>
      <p:grpSp>
        <p:nvGrpSpPr>
          <p:cNvPr id="11" name="组合 10"/>
          <p:cNvGrpSpPr/>
          <p:nvPr/>
        </p:nvGrpSpPr>
        <p:grpSpPr>
          <a:xfrm>
            <a:off x="6225024" y="1700808"/>
            <a:ext cx="779741" cy="1055803"/>
            <a:chOff x="6334289" y="1523805"/>
            <a:chExt cx="779741" cy="1055803"/>
          </a:xfrm>
        </p:grpSpPr>
        <p:sp>
          <p:nvSpPr>
            <p:cNvPr id="283" name="椭圆 282"/>
            <p:cNvSpPr/>
            <p:nvPr/>
          </p:nvSpPr>
          <p:spPr bwMode="auto">
            <a:xfrm>
              <a:off x="6365148" y="1875922"/>
              <a:ext cx="703686" cy="703686"/>
            </a:xfrm>
            <a:prstGeom prst="ellipse">
              <a:avLst/>
            </a:prstGeom>
            <a:solidFill>
              <a:srgbClr val="6799C7"/>
            </a:solidFill>
            <a:ln w="6350" cap="flat" cmpd="sng" algn="ctr">
              <a:noFill/>
              <a:prstDash val="solid"/>
              <a:round/>
              <a:headEnd type="none" w="med" len="med"/>
              <a:tailEnd type="none" w="med" len="med"/>
            </a:ln>
            <a:effectLst/>
            <a:scene3d>
              <a:camera prst="orthographicFront"/>
              <a:lightRig rig="flat" dir="t"/>
            </a:scene3d>
          </p:spPr>
          <p:txBody>
            <a:bodyPr anchor="ctr"/>
            <a:lstStyle/>
            <a:p>
              <a:pPr fontAlgn="auto">
                <a:spcBef>
                  <a:spcPts val="0"/>
                </a:spcBef>
                <a:spcAft>
                  <a:spcPts val="0"/>
                </a:spcAft>
                <a:buClr>
                  <a:srgbClr val="CC9900"/>
                </a:buClr>
                <a:buFont typeface="Wingdings" pitchFamily="2" charset="2"/>
                <a:buChar char="n"/>
              </a:pPr>
              <a:endParaRPr lang="zh-CN" altLang="en-US" sz="750" b="0" kern="0" dirty="0">
                <a:solidFill>
                  <a:schemeClr val="tx1"/>
                </a:solidFill>
                <a:latin typeface="+mn-lt"/>
                <a:ea typeface="+mn-ea"/>
                <a:sym typeface="Arial" pitchFamily="34" charset="0"/>
              </a:endParaRPr>
            </a:p>
          </p:txBody>
        </p:sp>
        <p:sp>
          <p:nvSpPr>
            <p:cNvPr id="284" name="TextBox 347"/>
            <p:cNvSpPr txBox="1">
              <a:spLocks noChangeArrowheads="1"/>
            </p:cNvSpPr>
            <p:nvPr/>
          </p:nvSpPr>
          <p:spPr bwMode="auto">
            <a:xfrm>
              <a:off x="6334289" y="1523805"/>
              <a:ext cx="779741" cy="301191"/>
            </a:xfrm>
            <a:prstGeom prst="rect">
              <a:avLst/>
            </a:prstGeom>
            <a:noFill/>
            <a:ln w="9525">
              <a:noFill/>
              <a:miter lim="800000"/>
              <a:headEnd/>
              <a:tailEnd/>
            </a:ln>
          </p:spPr>
          <p:txBody>
            <a:bodyPr wrap="square" lIns="115398" tIns="57699" rIns="115398" bIns="57699" anchor="ctr">
              <a:spAutoFit/>
            </a:bodyPr>
            <a:lstStyle/>
            <a:p>
              <a:pPr algn="ctr" defTabSz="913942" fontAlgn="auto">
                <a:spcBef>
                  <a:spcPts val="0"/>
                </a:spcBef>
                <a:spcAft>
                  <a:spcPts val="0"/>
                </a:spcAft>
                <a:defRPr/>
              </a:pPr>
              <a:r>
                <a:rPr lang="zh-CN" altLang="en-US" b="0" kern="0" dirty="0">
                  <a:solidFill>
                    <a:schemeClr val="tx1"/>
                  </a:solidFill>
                  <a:latin typeface="+mn-lt"/>
                  <a:ea typeface="+mn-ea"/>
                </a:rPr>
                <a:t>大数据</a:t>
              </a:r>
            </a:p>
          </p:txBody>
        </p:sp>
        <p:sp>
          <p:nvSpPr>
            <p:cNvPr id="285" name="Freeform 21"/>
            <p:cNvSpPr>
              <a:spLocks noEditPoints="1"/>
            </p:cNvSpPr>
            <p:nvPr/>
          </p:nvSpPr>
          <p:spPr bwMode="auto">
            <a:xfrm>
              <a:off x="6536757" y="2040361"/>
              <a:ext cx="374807" cy="374807"/>
            </a:xfrm>
            <a:custGeom>
              <a:avLst/>
              <a:gdLst>
                <a:gd name="T0" fmla="*/ 530 w 847"/>
                <a:gd name="T1" fmla="*/ 229 h 847"/>
                <a:gd name="T2" fmla="*/ 555 w 847"/>
                <a:gd name="T3" fmla="*/ 450 h 847"/>
                <a:gd name="T4" fmla="*/ 484 w 847"/>
                <a:gd name="T5" fmla="*/ 520 h 847"/>
                <a:gd name="T6" fmla="*/ 606 w 847"/>
                <a:gd name="T7" fmla="*/ 571 h 847"/>
                <a:gd name="T8" fmla="*/ 555 w 847"/>
                <a:gd name="T9" fmla="*/ 450 h 847"/>
                <a:gd name="T10" fmla="*/ 555 w 847"/>
                <a:gd name="T11" fmla="*/ 551 h 847"/>
                <a:gd name="T12" fmla="*/ 533 w 847"/>
                <a:gd name="T13" fmla="*/ 498 h 847"/>
                <a:gd name="T14" fmla="*/ 586 w 847"/>
                <a:gd name="T15" fmla="*/ 520 h 847"/>
                <a:gd name="T16" fmla="*/ 243 w 847"/>
                <a:gd name="T17" fmla="*/ 667 h 847"/>
                <a:gd name="T18" fmla="*/ 293 w 847"/>
                <a:gd name="T19" fmla="*/ 545 h 847"/>
                <a:gd name="T20" fmla="*/ 172 w 847"/>
                <a:gd name="T21" fmla="*/ 596 h 847"/>
                <a:gd name="T22" fmla="*/ 221 w 847"/>
                <a:gd name="T23" fmla="*/ 574 h 847"/>
                <a:gd name="T24" fmla="*/ 265 w 847"/>
                <a:gd name="T25" fmla="*/ 574 h 847"/>
                <a:gd name="T26" fmla="*/ 243 w 847"/>
                <a:gd name="T27" fmla="*/ 627 h 847"/>
                <a:gd name="T28" fmla="*/ 221 w 847"/>
                <a:gd name="T29" fmla="*/ 574 h 847"/>
                <a:gd name="T30" fmla="*/ 556 w 847"/>
                <a:gd name="T31" fmla="*/ 378 h 847"/>
                <a:gd name="T32" fmla="*/ 522 w 847"/>
                <a:gd name="T33" fmla="*/ 344 h 847"/>
                <a:gd name="T34" fmla="*/ 632 w 847"/>
                <a:gd name="T35" fmla="*/ 418 h 847"/>
                <a:gd name="T36" fmla="*/ 611 w 847"/>
                <a:gd name="T37" fmla="*/ 438 h 847"/>
                <a:gd name="T38" fmla="*/ 823 w 847"/>
                <a:gd name="T39" fmla="*/ 200 h 847"/>
                <a:gd name="T40" fmla="*/ 790 w 847"/>
                <a:gd name="T41" fmla="*/ 233 h 847"/>
                <a:gd name="T42" fmla="*/ 649 w 847"/>
                <a:gd name="T43" fmla="*/ 485 h 847"/>
                <a:gd name="T44" fmla="*/ 683 w 847"/>
                <a:gd name="T45" fmla="*/ 451 h 847"/>
                <a:gd name="T46" fmla="*/ 41 w 847"/>
                <a:gd name="T47" fmla="*/ 807 h 847"/>
                <a:gd name="T48" fmla="*/ 0 w 847"/>
                <a:gd name="T49" fmla="*/ 20 h 847"/>
                <a:gd name="T50" fmla="*/ 827 w 847"/>
                <a:gd name="T51" fmla="*/ 847 h 847"/>
                <a:gd name="T52" fmla="*/ 273 w 847"/>
                <a:gd name="T53" fmla="*/ 516 h 847"/>
                <a:gd name="T54" fmla="*/ 273 w 847"/>
                <a:gd name="T55" fmla="*/ 476 h 847"/>
                <a:gd name="T56" fmla="*/ 335 w 847"/>
                <a:gd name="T57" fmla="*/ 586 h 847"/>
                <a:gd name="T58" fmla="*/ 401 w 847"/>
                <a:gd name="T59" fmla="*/ 586 h 847"/>
                <a:gd name="T60" fmla="*/ 164 w 847"/>
                <a:gd name="T61" fmla="*/ 732 h 847"/>
                <a:gd name="T62" fmla="*/ 164 w 847"/>
                <a:gd name="T63" fmla="*/ 692 h 847"/>
                <a:gd name="T64" fmla="*/ 500 w 847"/>
                <a:gd name="T65" fmla="*/ 436 h 847"/>
                <a:gd name="T66" fmla="*/ 500 w 847"/>
                <a:gd name="T67" fmla="*/ 395 h 847"/>
                <a:gd name="T68" fmla="*/ 428 w 847"/>
                <a:gd name="T69" fmla="*/ 588 h 847"/>
                <a:gd name="T70" fmla="*/ 468 w 847"/>
                <a:gd name="T71" fmla="*/ 588 h 847"/>
                <a:gd name="T72" fmla="*/ 103 w 847"/>
                <a:gd name="T73" fmla="*/ 698 h 847"/>
                <a:gd name="T74" fmla="*/ 103 w 847"/>
                <a:gd name="T75" fmla="*/ 631 h 847"/>
                <a:gd name="T76" fmla="*/ 391 w 847"/>
                <a:gd name="T77" fmla="*/ 529 h 847"/>
                <a:gd name="T78" fmla="*/ 462 w 847"/>
                <a:gd name="T79" fmla="*/ 458 h 847"/>
                <a:gd name="T80" fmla="*/ 341 w 847"/>
                <a:gd name="T81" fmla="*/ 408 h 847"/>
                <a:gd name="T82" fmla="*/ 391 w 847"/>
                <a:gd name="T83" fmla="*/ 529 h 847"/>
                <a:gd name="T84" fmla="*/ 391 w 847"/>
                <a:gd name="T85" fmla="*/ 427 h 847"/>
                <a:gd name="T86" fmla="*/ 413 w 847"/>
                <a:gd name="T87" fmla="*/ 480 h 847"/>
                <a:gd name="T88" fmla="*/ 360 w 847"/>
                <a:gd name="T89" fmla="*/ 458 h 847"/>
                <a:gd name="T90" fmla="*/ 711 w 847"/>
                <a:gd name="T91" fmla="*/ 419 h 847"/>
                <a:gd name="T92" fmla="*/ 762 w 847"/>
                <a:gd name="T93" fmla="*/ 298 h 847"/>
                <a:gd name="T94" fmla="*/ 640 w 847"/>
                <a:gd name="T95" fmla="*/ 348 h 847"/>
                <a:gd name="T96" fmla="*/ 690 w 847"/>
                <a:gd name="T97" fmla="*/ 326 h 847"/>
                <a:gd name="T98" fmla="*/ 733 w 847"/>
                <a:gd name="T99" fmla="*/ 326 h 847"/>
                <a:gd name="T100" fmla="*/ 711 w 847"/>
                <a:gd name="T101" fmla="*/ 379 h 847"/>
                <a:gd name="T102" fmla="*/ 690 w 847"/>
                <a:gd name="T103" fmla="*/ 326 h 8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47" h="847">
                  <a:moveTo>
                    <a:pt x="530" y="269"/>
                  </a:moveTo>
                  <a:cubicBezTo>
                    <a:pt x="541" y="269"/>
                    <a:pt x="550" y="259"/>
                    <a:pt x="550" y="249"/>
                  </a:cubicBezTo>
                  <a:cubicBezTo>
                    <a:pt x="550" y="238"/>
                    <a:pt x="541" y="229"/>
                    <a:pt x="530" y="229"/>
                  </a:cubicBezTo>
                  <a:cubicBezTo>
                    <a:pt x="519" y="229"/>
                    <a:pt x="510" y="238"/>
                    <a:pt x="510" y="249"/>
                  </a:cubicBezTo>
                  <a:cubicBezTo>
                    <a:pt x="510" y="259"/>
                    <a:pt x="519" y="269"/>
                    <a:pt x="530" y="269"/>
                  </a:cubicBezTo>
                  <a:close/>
                  <a:moveTo>
                    <a:pt x="555" y="450"/>
                  </a:moveTo>
                  <a:cubicBezTo>
                    <a:pt x="555" y="450"/>
                    <a:pt x="555" y="450"/>
                    <a:pt x="555" y="450"/>
                  </a:cubicBezTo>
                  <a:cubicBezTo>
                    <a:pt x="536" y="450"/>
                    <a:pt x="518" y="457"/>
                    <a:pt x="505" y="470"/>
                  </a:cubicBezTo>
                  <a:cubicBezTo>
                    <a:pt x="492" y="483"/>
                    <a:pt x="484" y="501"/>
                    <a:pt x="484" y="520"/>
                  </a:cubicBezTo>
                  <a:cubicBezTo>
                    <a:pt x="484" y="540"/>
                    <a:pt x="492" y="557"/>
                    <a:pt x="505" y="571"/>
                  </a:cubicBezTo>
                  <a:cubicBezTo>
                    <a:pt x="518" y="583"/>
                    <a:pt x="536" y="591"/>
                    <a:pt x="555" y="591"/>
                  </a:cubicBezTo>
                  <a:cubicBezTo>
                    <a:pt x="575" y="591"/>
                    <a:pt x="593" y="583"/>
                    <a:pt x="606" y="571"/>
                  </a:cubicBezTo>
                  <a:cubicBezTo>
                    <a:pt x="618" y="557"/>
                    <a:pt x="627" y="540"/>
                    <a:pt x="627" y="520"/>
                  </a:cubicBezTo>
                  <a:cubicBezTo>
                    <a:pt x="627" y="501"/>
                    <a:pt x="618" y="483"/>
                    <a:pt x="606" y="470"/>
                  </a:cubicBezTo>
                  <a:cubicBezTo>
                    <a:pt x="593" y="457"/>
                    <a:pt x="575" y="450"/>
                    <a:pt x="555" y="450"/>
                  </a:cubicBezTo>
                  <a:close/>
                  <a:moveTo>
                    <a:pt x="577" y="542"/>
                  </a:moveTo>
                  <a:cubicBezTo>
                    <a:pt x="577" y="542"/>
                    <a:pt x="577" y="542"/>
                    <a:pt x="577" y="542"/>
                  </a:cubicBezTo>
                  <a:cubicBezTo>
                    <a:pt x="572" y="548"/>
                    <a:pt x="564" y="551"/>
                    <a:pt x="555" y="551"/>
                  </a:cubicBezTo>
                  <a:cubicBezTo>
                    <a:pt x="547" y="551"/>
                    <a:pt x="539" y="548"/>
                    <a:pt x="533" y="542"/>
                  </a:cubicBezTo>
                  <a:cubicBezTo>
                    <a:pt x="528" y="537"/>
                    <a:pt x="524" y="529"/>
                    <a:pt x="524" y="520"/>
                  </a:cubicBezTo>
                  <a:cubicBezTo>
                    <a:pt x="524" y="512"/>
                    <a:pt x="528" y="504"/>
                    <a:pt x="533" y="498"/>
                  </a:cubicBezTo>
                  <a:cubicBezTo>
                    <a:pt x="539" y="493"/>
                    <a:pt x="547" y="490"/>
                    <a:pt x="555" y="490"/>
                  </a:cubicBezTo>
                  <a:cubicBezTo>
                    <a:pt x="564" y="490"/>
                    <a:pt x="572" y="493"/>
                    <a:pt x="577" y="498"/>
                  </a:cubicBezTo>
                  <a:cubicBezTo>
                    <a:pt x="583" y="504"/>
                    <a:pt x="586" y="512"/>
                    <a:pt x="586" y="520"/>
                  </a:cubicBezTo>
                  <a:cubicBezTo>
                    <a:pt x="586" y="529"/>
                    <a:pt x="583" y="537"/>
                    <a:pt x="577" y="542"/>
                  </a:cubicBezTo>
                  <a:close/>
                  <a:moveTo>
                    <a:pt x="243" y="667"/>
                  </a:moveTo>
                  <a:cubicBezTo>
                    <a:pt x="243" y="667"/>
                    <a:pt x="243" y="667"/>
                    <a:pt x="243" y="667"/>
                  </a:cubicBezTo>
                  <a:cubicBezTo>
                    <a:pt x="263" y="667"/>
                    <a:pt x="280" y="659"/>
                    <a:pt x="293" y="646"/>
                  </a:cubicBezTo>
                  <a:cubicBezTo>
                    <a:pt x="306" y="633"/>
                    <a:pt x="314" y="616"/>
                    <a:pt x="314" y="596"/>
                  </a:cubicBezTo>
                  <a:cubicBezTo>
                    <a:pt x="314" y="577"/>
                    <a:pt x="306" y="558"/>
                    <a:pt x="293" y="545"/>
                  </a:cubicBezTo>
                  <a:cubicBezTo>
                    <a:pt x="280" y="533"/>
                    <a:pt x="263" y="525"/>
                    <a:pt x="243" y="525"/>
                  </a:cubicBezTo>
                  <a:cubicBezTo>
                    <a:pt x="223" y="525"/>
                    <a:pt x="205" y="533"/>
                    <a:pt x="193" y="545"/>
                  </a:cubicBezTo>
                  <a:cubicBezTo>
                    <a:pt x="180" y="558"/>
                    <a:pt x="172" y="577"/>
                    <a:pt x="172" y="596"/>
                  </a:cubicBezTo>
                  <a:cubicBezTo>
                    <a:pt x="172" y="616"/>
                    <a:pt x="180" y="633"/>
                    <a:pt x="193" y="646"/>
                  </a:cubicBezTo>
                  <a:cubicBezTo>
                    <a:pt x="205" y="659"/>
                    <a:pt x="223" y="667"/>
                    <a:pt x="243" y="667"/>
                  </a:cubicBezTo>
                  <a:close/>
                  <a:moveTo>
                    <a:pt x="221" y="574"/>
                  </a:moveTo>
                  <a:cubicBezTo>
                    <a:pt x="221" y="574"/>
                    <a:pt x="221" y="574"/>
                    <a:pt x="221" y="574"/>
                  </a:cubicBezTo>
                  <a:cubicBezTo>
                    <a:pt x="227" y="568"/>
                    <a:pt x="234" y="565"/>
                    <a:pt x="243" y="565"/>
                  </a:cubicBezTo>
                  <a:cubicBezTo>
                    <a:pt x="252" y="565"/>
                    <a:pt x="259" y="568"/>
                    <a:pt x="265" y="574"/>
                  </a:cubicBezTo>
                  <a:cubicBezTo>
                    <a:pt x="270" y="580"/>
                    <a:pt x="273" y="588"/>
                    <a:pt x="273" y="596"/>
                  </a:cubicBezTo>
                  <a:cubicBezTo>
                    <a:pt x="273" y="605"/>
                    <a:pt x="270" y="612"/>
                    <a:pt x="265" y="618"/>
                  </a:cubicBezTo>
                  <a:cubicBezTo>
                    <a:pt x="259" y="623"/>
                    <a:pt x="252" y="627"/>
                    <a:pt x="243" y="627"/>
                  </a:cubicBezTo>
                  <a:cubicBezTo>
                    <a:pt x="234" y="627"/>
                    <a:pt x="227" y="623"/>
                    <a:pt x="221" y="618"/>
                  </a:cubicBezTo>
                  <a:cubicBezTo>
                    <a:pt x="216" y="612"/>
                    <a:pt x="212" y="605"/>
                    <a:pt x="212" y="596"/>
                  </a:cubicBezTo>
                  <a:cubicBezTo>
                    <a:pt x="212" y="588"/>
                    <a:pt x="216" y="580"/>
                    <a:pt x="221" y="574"/>
                  </a:cubicBezTo>
                  <a:close/>
                  <a:moveTo>
                    <a:pt x="522" y="344"/>
                  </a:moveTo>
                  <a:cubicBezTo>
                    <a:pt x="522" y="344"/>
                    <a:pt x="522" y="344"/>
                    <a:pt x="522" y="344"/>
                  </a:cubicBezTo>
                  <a:cubicBezTo>
                    <a:pt x="522" y="363"/>
                    <a:pt x="537" y="378"/>
                    <a:pt x="556" y="378"/>
                  </a:cubicBezTo>
                  <a:cubicBezTo>
                    <a:pt x="575" y="378"/>
                    <a:pt x="589" y="363"/>
                    <a:pt x="589" y="344"/>
                  </a:cubicBezTo>
                  <a:cubicBezTo>
                    <a:pt x="589" y="326"/>
                    <a:pt x="575" y="311"/>
                    <a:pt x="556" y="311"/>
                  </a:cubicBezTo>
                  <a:cubicBezTo>
                    <a:pt x="537" y="311"/>
                    <a:pt x="522" y="326"/>
                    <a:pt x="522" y="344"/>
                  </a:cubicBezTo>
                  <a:close/>
                  <a:moveTo>
                    <a:pt x="611" y="438"/>
                  </a:moveTo>
                  <a:cubicBezTo>
                    <a:pt x="611" y="438"/>
                    <a:pt x="611" y="438"/>
                    <a:pt x="611" y="438"/>
                  </a:cubicBezTo>
                  <a:cubicBezTo>
                    <a:pt x="622" y="438"/>
                    <a:pt x="632" y="429"/>
                    <a:pt x="632" y="418"/>
                  </a:cubicBezTo>
                  <a:cubicBezTo>
                    <a:pt x="632" y="407"/>
                    <a:pt x="622" y="398"/>
                    <a:pt x="611" y="398"/>
                  </a:cubicBezTo>
                  <a:cubicBezTo>
                    <a:pt x="600" y="398"/>
                    <a:pt x="591" y="407"/>
                    <a:pt x="591" y="418"/>
                  </a:cubicBezTo>
                  <a:cubicBezTo>
                    <a:pt x="591" y="429"/>
                    <a:pt x="600" y="438"/>
                    <a:pt x="611" y="438"/>
                  </a:cubicBezTo>
                  <a:close/>
                  <a:moveTo>
                    <a:pt x="790" y="233"/>
                  </a:moveTo>
                  <a:cubicBezTo>
                    <a:pt x="790" y="233"/>
                    <a:pt x="790" y="233"/>
                    <a:pt x="790" y="233"/>
                  </a:cubicBezTo>
                  <a:cubicBezTo>
                    <a:pt x="809" y="233"/>
                    <a:pt x="823" y="219"/>
                    <a:pt x="823" y="200"/>
                  </a:cubicBezTo>
                  <a:cubicBezTo>
                    <a:pt x="823" y="182"/>
                    <a:pt x="809" y="166"/>
                    <a:pt x="790" y="166"/>
                  </a:cubicBezTo>
                  <a:cubicBezTo>
                    <a:pt x="771" y="166"/>
                    <a:pt x="756" y="182"/>
                    <a:pt x="756" y="200"/>
                  </a:cubicBezTo>
                  <a:cubicBezTo>
                    <a:pt x="756" y="219"/>
                    <a:pt x="771" y="233"/>
                    <a:pt x="790" y="233"/>
                  </a:cubicBezTo>
                  <a:close/>
                  <a:moveTo>
                    <a:pt x="683" y="451"/>
                  </a:moveTo>
                  <a:cubicBezTo>
                    <a:pt x="683" y="451"/>
                    <a:pt x="683" y="451"/>
                    <a:pt x="683" y="451"/>
                  </a:cubicBezTo>
                  <a:cubicBezTo>
                    <a:pt x="665" y="451"/>
                    <a:pt x="649" y="466"/>
                    <a:pt x="649" y="485"/>
                  </a:cubicBezTo>
                  <a:cubicBezTo>
                    <a:pt x="649" y="503"/>
                    <a:pt x="665" y="518"/>
                    <a:pt x="683" y="518"/>
                  </a:cubicBezTo>
                  <a:cubicBezTo>
                    <a:pt x="702" y="518"/>
                    <a:pt x="717" y="503"/>
                    <a:pt x="717" y="485"/>
                  </a:cubicBezTo>
                  <a:cubicBezTo>
                    <a:pt x="717" y="466"/>
                    <a:pt x="702" y="451"/>
                    <a:pt x="683" y="451"/>
                  </a:cubicBezTo>
                  <a:close/>
                  <a:moveTo>
                    <a:pt x="827" y="807"/>
                  </a:moveTo>
                  <a:cubicBezTo>
                    <a:pt x="827" y="807"/>
                    <a:pt x="827" y="807"/>
                    <a:pt x="827" y="807"/>
                  </a:cubicBezTo>
                  <a:cubicBezTo>
                    <a:pt x="41" y="807"/>
                    <a:pt x="41" y="807"/>
                    <a:pt x="41" y="807"/>
                  </a:cubicBezTo>
                  <a:cubicBezTo>
                    <a:pt x="41" y="20"/>
                    <a:pt x="41" y="20"/>
                    <a:pt x="41" y="20"/>
                  </a:cubicBezTo>
                  <a:cubicBezTo>
                    <a:pt x="41" y="10"/>
                    <a:pt x="32" y="0"/>
                    <a:pt x="20" y="0"/>
                  </a:cubicBezTo>
                  <a:cubicBezTo>
                    <a:pt x="9" y="0"/>
                    <a:pt x="0" y="10"/>
                    <a:pt x="0" y="20"/>
                  </a:cubicBezTo>
                  <a:cubicBezTo>
                    <a:pt x="0" y="827"/>
                    <a:pt x="0" y="827"/>
                    <a:pt x="0" y="827"/>
                  </a:cubicBezTo>
                  <a:cubicBezTo>
                    <a:pt x="0" y="838"/>
                    <a:pt x="9" y="847"/>
                    <a:pt x="20" y="847"/>
                  </a:cubicBezTo>
                  <a:cubicBezTo>
                    <a:pt x="827" y="847"/>
                    <a:pt x="827" y="847"/>
                    <a:pt x="827" y="847"/>
                  </a:cubicBezTo>
                  <a:cubicBezTo>
                    <a:pt x="838" y="847"/>
                    <a:pt x="847" y="838"/>
                    <a:pt x="847" y="827"/>
                  </a:cubicBezTo>
                  <a:cubicBezTo>
                    <a:pt x="847" y="816"/>
                    <a:pt x="838" y="807"/>
                    <a:pt x="827" y="807"/>
                  </a:cubicBezTo>
                  <a:close/>
                  <a:moveTo>
                    <a:pt x="273" y="516"/>
                  </a:moveTo>
                  <a:cubicBezTo>
                    <a:pt x="273" y="516"/>
                    <a:pt x="273" y="516"/>
                    <a:pt x="273" y="516"/>
                  </a:cubicBezTo>
                  <a:cubicBezTo>
                    <a:pt x="284" y="516"/>
                    <a:pt x="293" y="507"/>
                    <a:pt x="293" y="496"/>
                  </a:cubicBezTo>
                  <a:cubicBezTo>
                    <a:pt x="293" y="485"/>
                    <a:pt x="284" y="476"/>
                    <a:pt x="273" y="476"/>
                  </a:cubicBezTo>
                  <a:cubicBezTo>
                    <a:pt x="262" y="476"/>
                    <a:pt x="253" y="485"/>
                    <a:pt x="253" y="496"/>
                  </a:cubicBezTo>
                  <a:cubicBezTo>
                    <a:pt x="253" y="507"/>
                    <a:pt x="262" y="516"/>
                    <a:pt x="273" y="516"/>
                  </a:cubicBezTo>
                  <a:close/>
                  <a:moveTo>
                    <a:pt x="335" y="586"/>
                  </a:moveTo>
                  <a:cubicBezTo>
                    <a:pt x="335" y="586"/>
                    <a:pt x="335" y="586"/>
                    <a:pt x="335" y="586"/>
                  </a:cubicBezTo>
                  <a:cubicBezTo>
                    <a:pt x="335" y="605"/>
                    <a:pt x="349" y="620"/>
                    <a:pt x="368" y="620"/>
                  </a:cubicBezTo>
                  <a:cubicBezTo>
                    <a:pt x="386" y="620"/>
                    <a:pt x="401" y="605"/>
                    <a:pt x="401" y="586"/>
                  </a:cubicBezTo>
                  <a:cubicBezTo>
                    <a:pt x="401" y="568"/>
                    <a:pt x="386" y="553"/>
                    <a:pt x="368" y="553"/>
                  </a:cubicBezTo>
                  <a:cubicBezTo>
                    <a:pt x="349" y="553"/>
                    <a:pt x="335" y="568"/>
                    <a:pt x="335" y="586"/>
                  </a:cubicBezTo>
                  <a:close/>
                  <a:moveTo>
                    <a:pt x="164" y="732"/>
                  </a:moveTo>
                  <a:cubicBezTo>
                    <a:pt x="164" y="732"/>
                    <a:pt x="164" y="732"/>
                    <a:pt x="164" y="732"/>
                  </a:cubicBezTo>
                  <a:cubicBezTo>
                    <a:pt x="175" y="732"/>
                    <a:pt x="185" y="723"/>
                    <a:pt x="185" y="712"/>
                  </a:cubicBezTo>
                  <a:cubicBezTo>
                    <a:pt x="185" y="701"/>
                    <a:pt x="175" y="692"/>
                    <a:pt x="164" y="692"/>
                  </a:cubicBezTo>
                  <a:cubicBezTo>
                    <a:pt x="153" y="692"/>
                    <a:pt x="144" y="701"/>
                    <a:pt x="144" y="712"/>
                  </a:cubicBezTo>
                  <a:cubicBezTo>
                    <a:pt x="144" y="723"/>
                    <a:pt x="153" y="732"/>
                    <a:pt x="164" y="732"/>
                  </a:cubicBezTo>
                  <a:close/>
                  <a:moveTo>
                    <a:pt x="500" y="436"/>
                  </a:moveTo>
                  <a:cubicBezTo>
                    <a:pt x="500" y="436"/>
                    <a:pt x="500" y="436"/>
                    <a:pt x="500" y="436"/>
                  </a:cubicBezTo>
                  <a:cubicBezTo>
                    <a:pt x="511" y="436"/>
                    <a:pt x="520" y="427"/>
                    <a:pt x="520" y="416"/>
                  </a:cubicBezTo>
                  <a:cubicBezTo>
                    <a:pt x="520" y="405"/>
                    <a:pt x="511" y="395"/>
                    <a:pt x="500" y="395"/>
                  </a:cubicBezTo>
                  <a:cubicBezTo>
                    <a:pt x="489" y="395"/>
                    <a:pt x="480" y="405"/>
                    <a:pt x="480" y="416"/>
                  </a:cubicBezTo>
                  <a:cubicBezTo>
                    <a:pt x="480" y="427"/>
                    <a:pt x="489" y="436"/>
                    <a:pt x="500" y="436"/>
                  </a:cubicBezTo>
                  <a:close/>
                  <a:moveTo>
                    <a:pt x="428" y="588"/>
                  </a:moveTo>
                  <a:cubicBezTo>
                    <a:pt x="428" y="588"/>
                    <a:pt x="428" y="588"/>
                    <a:pt x="428" y="588"/>
                  </a:cubicBezTo>
                  <a:cubicBezTo>
                    <a:pt x="428" y="599"/>
                    <a:pt x="437" y="608"/>
                    <a:pt x="449" y="608"/>
                  </a:cubicBezTo>
                  <a:cubicBezTo>
                    <a:pt x="460" y="608"/>
                    <a:pt x="468" y="599"/>
                    <a:pt x="468" y="588"/>
                  </a:cubicBezTo>
                  <a:cubicBezTo>
                    <a:pt x="468" y="577"/>
                    <a:pt x="460" y="568"/>
                    <a:pt x="449" y="568"/>
                  </a:cubicBezTo>
                  <a:cubicBezTo>
                    <a:pt x="437" y="568"/>
                    <a:pt x="428" y="577"/>
                    <a:pt x="428" y="588"/>
                  </a:cubicBezTo>
                  <a:close/>
                  <a:moveTo>
                    <a:pt x="103" y="698"/>
                  </a:moveTo>
                  <a:cubicBezTo>
                    <a:pt x="103" y="698"/>
                    <a:pt x="103" y="698"/>
                    <a:pt x="103" y="698"/>
                  </a:cubicBezTo>
                  <a:cubicBezTo>
                    <a:pt x="122" y="698"/>
                    <a:pt x="137" y="683"/>
                    <a:pt x="137" y="664"/>
                  </a:cubicBezTo>
                  <a:cubicBezTo>
                    <a:pt x="137" y="646"/>
                    <a:pt x="122" y="631"/>
                    <a:pt x="103" y="631"/>
                  </a:cubicBezTo>
                  <a:cubicBezTo>
                    <a:pt x="85" y="631"/>
                    <a:pt x="70" y="646"/>
                    <a:pt x="70" y="664"/>
                  </a:cubicBezTo>
                  <a:cubicBezTo>
                    <a:pt x="70" y="683"/>
                    <a:pt x="85" y="698"/>
                    <a:pt x="103" y="698"/>
                  </a:cubicBezTo>
                  <a:close/>
                  <a:moveTo>
                    <a:pt x="391" y="529"/>
                  </a:moveTo>
                  <a:cubicBezTo>
                    <a:pt x="391" y="529"/>
                    <a:pt x="391" y="529"/>
                    <a:pt x="391" y="529"/>
                  </a:cubicBezTo>
                  <a:cubicBezTo>
                    <a:pt x="410" y="529"/>
                    <a:pt x="428" y="521"/>
                    <a:pt x="441" y="508"/>
                  </a:cubicBezTo>
                  <a:cubicBezTo>
                    <a:pt x="454" y="496"/>
                    <a:pt x="462" y="477"/>
                    <a:pt x="462" y="458"/>
                  </a:cubicBezTo>
                  <a:cubicBezTo>
                    <a:pt x="462" y="438"/>
                    <a:pt x="454" y="421"/>
                    <a:pt x="441" y="408"/>
                  </a:cubicBezTo>
                  <a:cubicBezTo>
                    <a:pt x="428" y="395"/>
                    <a:pt x="410" y="387"/>
                    <a:pt x="391" y="387"/>
                  </a:cubicBezTo>
                  <a:cubicBezTo>
                    <a:pt x="371" y="387"/>
                    <a:pt x="353" y="395"/>
                    <a:pt x="341" y="408"/>
                  </a:cubicBezTo>
                  <a:cubicBezTo>
                    <a:pt x="328" y="421"/>
                    <a:pt x="319" y="438"/>
                    <a:pt x="319" y="458"/>
                  </a:cubicBezTo>
                  <a:cubicBezTo>
                    <a:pt x="319" y="477"/>
                    <a:pt x="328" y="496"/>
                    <a:pt x="341" y="508"/>
                  </a:cubicBezTo>
                  <a:cubicBezTo>
                    <a:pt x="353" y="521"/>
                    <a:pt x="371" y="529"/>
                    <a:pt x="391" y="529"/>
                  </a:cubicBezTo>
                  <a:close/>
                  <a:moveTo>
                    <a:pt x="369" y="436"/>
                  </a:moveTo>
                  <a:cubicBezTo>
                    <a:pt x="369" y="436"/>
                    <a:pt x="369" y="436"/>
                    <a:pt x="369" y="436"/>
                  </a:cubicBezTo>
                  <a:cubicBezTo>
                    <a:pt x="375" y="431"/>
                    <a:pt x="382" y="427"/>
                    <a:pt x="391" y="427"/>
                  </a:cubicBezTo>
                  <a:cubicBezTo>
                    <a:pt x="400" y="427"/>
                    <a:pt x="407" y="431"/>
                    <a:pt x="413" y="436"/>
                  </a:cubicBezTo>
                  <a:cubicBezTo>
                    <a:pt x="418" y="442"/>
                    <a:pt x="421" y="450"/>
                    <a:pt x="421" y="458"/>
                  </a:cubicBezTo>
                  <a:cubicBezTo>
                    <a:pt x="421" y="467"/>
                    <a:pt x="418" y="474"/>
                    <a:pt x="413" y="480"/>
                  </a:cubicBezTo>
                  <a:cubicBezTo>
                    <a:pt x="407" y="485"/>
                    <a:pt x="400" y="489"/>
                    <a:pt x="391" y="489"/>
                  </a:cubicBezTo>
                  <a:cubicBezTo>
                    <a:pt x="382" y="489"/>
                    <a:pt x="375" y="485"/>
                    <a:pt x="369" y="480"/>
                  </a:cubicBezTo>
                  <a:cubicBezTo>
                    <a:pt x="363" y="474"/>
                    <a:pt x="360" y="467"/>
                    <a:pt x="360" y="458"/>
                  </a:cubicBezTo>
                  <a:cubicBezTo>
                    <a:pt x="360" y="450"/>
                    <a:pt x="363" y="442"/>
                    <a:pt x="369" y="436"/>
                  </a:cubicBezTo>
                  <a:close/>
                  <a:moveTo>
                    <a:pt x="711" y="419"/>
                  </a:moveTo>
                  <a:cubicBezTo>
                    <a:pt x="711" y="419"/>
                    <a:pt x="711" y="419"/>
                    <a:pt x="711" y="419"/>
                  </a:cubicBezTo>
                  <a:cubicBezTo>
                    <a:pt x="731" y="419"/>
                    <a:pt x="749" y="411"/>
                    <a:pt x="762" y="398"/>
                  </a:cubicBezTo>
                  <a:cubicBezTo>
                    <a:pt x="775" y="386"/>
                    <a:pt x="783" y="368"/>
                    <a:pt x="783" y="348"/>
                  </a:cubicBezTo>
                  <a:cubicBezTo>
                    <a:pt x="783" y="328"/>
                    <a:pt x="775" y="311"/>
                    <a:pt x="762" y="298"/>
                  </a:cubicBezTo>
                  <a:cubicBezTo>
                    <a:pt x="749" y="285"/>
                    <a:pt x="731" y="277"/>
                    <a:pt x="711" y="277"/>
                  </a:cubicBezTo>
                  <a:cubicBezTo>
                    <a:pt x="692" y="277"/>
                    <a:pt x="674" y="285"/>
                    <a:pt x="661" y="298"/>
                  </a:cubicBezTo>
                  <a:cubicBezTo>
                    <a:pt x="649" y="311"/>
                    <a:pt x="640" y="328"/>
                    <a:pt x="640" y="348"/>
                  </a:cubicBezTo>
                  <a:cubicBezTo>
                    <a:pt x="640" y="368"/>
                    <a:pt x="649" y="386"/>
                    <a:pt x="661" y="398"/>
                  </a:cubicBezTo>
                  <a:cubicBezTo>
                    <a:pt x="674" y="411"/>
                    <a:pt x="692" y="419"/>
                    <a:pt x="711" y="419"/>
                  </a:cubicBezTo>
                  <a:close/>
                  <a:moveTo>
                    <a:pt x="690" y="326"/>
                  </a:moveTo>
                  <a:cubicBezTo>
                    <a:pt x="690" y="326"/>
                    <a:pt x="690" y="326"/>
                    <a:pt x="690" y="326"/>
                  </a:cubicBezTo>
                  <a:cubicBezTo>
                    <a:pt x="695" y="321"/>
                    <a:pt x="703" y="317"/>
                    <a:pt x="711" y="317"/>
                  </a:cubicBezTo>
                  <a:cubicBezTo>
                    <a:pt x="720" y="317"/>
                    <a:pt x="728" y="321"/>
                    <a:pt x="733" y="326"/>
                  </a:cubicBezTo>
                  <a:cubicBezTo>
                    <a:pt x="739" y="332"/>
                    <a:pt x="742" y="339"/>
                    <a:pt x="742" y="348"/>
                  </a:cubicBezTo>
                  <a:cubicBezTo>
                    <a:pt x="742" y="357"/>
                    <a:pt x="739" y="364"/>
                    <a:pt x="733" y="370"/>
                  </a:cubicBezTo>
                  <a:cubicBezTo>
                    <a:pt x="728" y="376"/>
                    <a:pt x="720" y="379"/>
                    <a:pt x="711" y="379"/>
                  </a:cubicBezTo>
                  <a:cubicBezTo>
                    <a:pt x="703" y="379"/>
                    <a:pt x="695" y="376"/>
                    <a:pt x="690" y="370"/>
                  </a:cubicBezTo>
                  <a:cubicBezTo>
                    <a:pt x="684" y="364"/>
                    <a:pt x="680" y="357"/>
                    <a:pt x="680" y="348"/>
                  </a:cubicBezTo>
                  <a:cubicBezTo>
                    <a:pt x="680" y="339"/>
                    <a:pt x="684" y="332"/>
                    <a:pt x="690" y="326"/>
                  </a:cubicBezTo>
                  <a:close/>
                </a:path>
              </a:pathLst>
            </a:custGeom>
            <a:solidFill>
              <a:sysClr val="window" lastClr="FFFFFF"/>
            </a:solidFill>
            <a:ln>
              <a:noFill/>
            </a:ln>
          </p:spPr>
          <p:txBody>
            <a:bodyPr vert="horz" wrap="square" lIns="68562" tIns="34281" rIns="68562" bIns="34281" numCol="1" anchor="t" anchorCtr="0" compatLnSpc="1">
              <a:prstTxWarp prst="textNoShape">
                <a:avLst/>
              </a:prstTxWarp>
            </a:bodyPr>
            <a:lstStyle/>
            <a:p>
              <a:pPr defTabSz="685617" fontAlgn="auto">
                <a:spcBef>
                  <a:spcPts val="0"/>
                </a:spcBef>
                <a:spcAft>
                  <a:spcPts val="0"/>
                </a:spcAft>
                <a:defRPr/>
              </a:pPr>
              <a:endParaRPr lang="zh-CN" altLang="en-US" sz="787" b="0" kern="0">
                <a:solidFill>
                  <a:schemeClr val="tx1"/>
                </a:solidFill>
                <a:latin typeface="+mn-lt"/>
                <a:ea typeface="+mn-ea"/>
              </a:endParaRPr>
            </a:p>
          </p:txBody>
        </p:sp>
      </p:grpSp>
      <p:grpSp>
        <p:nvGrpSpPr>
          <p:cNvPr id="12" name="组合 11"/>
          <p:cNvGrpSpPr/>
          <p:nvPr/>
        </p:nvGrpSpPr>
        <p:grpSpPr>
          <a:xfrm>
            <a:off x="7290697" y="1700808"/>
            <a:ext cx="1032335" cy="1055803"/>
            <a:chOff x="7380312" y="1523805"/>
            <a:chExt cx="1032335" cy="1055803"/>
          </a:xfrm>
        </p:grpSpPr>
        <p:sp>
          <p:nvSpPr>
            <p:cNvPr id="286" name="椭圆 285"/>
            <p:cNvSpPr/>
            <p:nvPr/>
          </p:nvSpPr>
          <p:spPr bwMode="auto">
            <a:xfrm>
              <a:off x="7544637" y="1875922"/>
              <a:ext cx="703686" cy="703686"/>
            </a:xfrm>
            <a:prstGeom prst="ellipse">
              <a:avLst/>
            </a:prstGeom>
            <a:solidFill>
              <a:srgbClr val="6799C7"/>
            </a:solidFill>
            <a:ln w="6350" cap="flat" cmpd="sng" algn="ctr">
              <a:noFill/>
              <a:prstDash val="solid"/>
              <a:round/>
              <a:headEnd type="none" w="med" len="med"/>
              <a:tailEnd type="none" w="med" len="med"/>
            </a:ln>
            <a:effectLst/>
            <a:scene3d>
              <a:camera prst="orthographicFront"/>
              <a:lightRig rig="flat" dir="t"/>
            </a:scene3d>
          </p:spPr>
          <p:txBody>
            <a:bodyPr anchor="ctr"/>
            <a:lstStyle/>
            <a:p>
              <a:pPr defTabSz="685617" fontAlgn="auto">
                <a:spcBef>
                  <a:spcPts val="0"/>
                </a:spcBef>
                <a:spcAft>
                  <a:spcPts val="0"/>
                </a:spcAft>
                <a:buClr>
                  <a:srgbClr val="CC9900"/>
                </a:buClr>
                <a:buFont typeface="Wingdings" pitchFamily="2" charset="2"/>
                <a:buChar char="n"/>
                <a:defRPr/>
              </a:pPr>
              <a:endParaRPr lang="zh-CN" altLang="en-US" sz="750" b="0" kern="0" dirty="0">
                <a:solidFill>
                  <a:schemeClr val="tx1"/>
                </a:solidFill>
                <a:latin typeface="+mn-lt"/>
                <a:ea typeface="+mn-ea"/>
                <a:sym typeface="Arial" pitchFamily="34" charset="0"/>
              </a:endParaRPr>
            </a:p>
          </p:txBody>
        </p:sp>
        <p:sp>
          <p:nvSpPr>
            <p:cNvPr id="287" name="TextBox 347"/>
            <p:cNvSpPr txBox="1">
              <a:spLocks noChangeArrowheads="1"/>
            </p:cNvSpPr>
            <p:nvPr/>
          </p:nvSpPr>
          <p:spPr bwMode="auto">
            <a:xfrm>
              <a:off x="7380312" y="1523805"/>
              <a:ext cx="1032335" cy="301191"/>
            </a:xfrm>
            <a:prstGeom prst="rect">
              <a:avLst/>
            </a:prstGeom>
            <a:noFill/>
            <a:ln w="9525">
              <a:noFill/>
              <a:miter lim="800000"/>
              <a:headEnd/>
              <a:tailEnd/>
            </a:ln>
          </p:spPr>
          <p:txBody>
            <a:bodyPr wrap="square" lIns="115398" tIns="57699" rIns="115398" bIns="57699" anchor="ctr">
              <a:spAutoFit/>
            </a:bodyPr>
            <a:lstStyle/>
            <a:p>
              <a:pPr algn="ctr" defTabSz="913942" fontAlgn="auto">
                <a:spcBef>
                  <a:spcPts val="0"/>
                </a:spcBef>
                <a:spcAft>
                  <a:spcPts val="0"/>
                </a:spcAft>
                <a:defRPr/>
              </a:pPr>
              <a:r>
                <a:rPr lang="zh-CN" altLang="en-US" b="0" kern="0" dirty="0">
                  <a:solidFill>
                    <a:schemeClr val="tx1"/>
                  </a:solidFill>
                  <a:latin typeface="+mn-lt"/>
                  <a:ea typeface="+mn-ea"/>
                </a:rPr>
                <a:t>人工智能</a:t>
              </a:r>
            </a:p>
          </p:txBody>
        </p:sp>
        <p:sp>
          <p:nvSpPr>
            <p:cNvPr id="288" name="Freeform 26"/>
            <p:cNvSpPr>
              <a:spLocks noEditPoints="1"/>
            </p:cNvSpPr>
            <p:nvPr/>
          </p:nvSpPr>
          <p:spPr bwMode="auto">
            <a:xfrm>
              <a:off x="7725449" y="2013753"/>
              <a:ext cx="342062" cy="428024"/>
            </a:xfrm>
            <a:custGeom>
              <a:avLst/>
              <a:gdLst>
                <a:gd name="T0" fmla="*/ 46 w 650"/>
                <a:gd name="T1" fmla="*/ 543 h 814"/>
                <a:gd name="T2" fmla="*/ 31 w 650"/>
                <a:gd name="T3" fmla="*/ 436 h 814"/>
                <a:gd name="T4" fmla="*/ 0 w 650"/>
                <a:gd name="T5" fmla="*/ 395 h 814"/>
                <a:gd name="T6" fmla="*/ 53 w 650"/>
                <a:gd name="T7" fmla="*/ 306 h 814"/>
                <a:gd name="T8" fmla="*/ 58 w 650"/>
                <a:gd name="T9" fmla="*/ 266 h 814"/>
                <a:gd name="T10" fmla="*/ 72 w 650"/>
                <a:gd name="T11" fmla="*/ 149 h 814"/>
                <a:gd name="T12" fmla="*/ 630 w 650"/>
                <a:gd name="T13" fmla="*/ 213 h 814"/>
                <a:gd name="T14" fmla="*/ 511 w 650"/>
                <a:gd name="T15" fmla="*/ 586 h 814"/>
                <a:gd name="T16" fmla="*/ 498 w 650"/>
                <a:gd name="T17" fmla="*/ 788 h 814"/>
                <a:gd name="T18" fmla="*/ 470 w 650"/>
                <a:gd name="T19" fmla="*/ 510 h 814"/>
                <a:gd name="T20" fmla="*/ 352 w 650"/>
                <a:gd name="T21" fmla="*/ 65 h 814"/>
                <a:gd name="T22" fmla="*/ 113 w 650"/>
                <a:gd name="T23" fmla="*/ 229 h 814"/>
                <a:gd name="T24" fmla="*/ 121 w 650"/>
                <a:gd name="T25" fmla="*/ 302 h 814"/>
                <a:gd name="T26" fmla="*/ 84 w 650"/>
                <a:gd name="T27" fmla="*/ 370 h 814"/>
                <a:gd name="T28" fmla="*/ 85 w 650"/>
                <a:gd name="T29" fmla="*/ 387 h 814"/>
                <a:gd name="T30" fmla="*/ 97 w 650"/>
                <a:gd name="T31" fmla="*/ 468 h 814"/>
                <a:gd name="T32" fmla="*/ 99 w 650"/>
                <a:gd name="T33" fmla="*/ 510 h 814"/>
                <a:gd name="T34" fmla="*/ 112 w 650"/>
                <a:gd name="T35" fmla="*/ 586 h 814"/>
                <a:gd name="T36" fmla="*/ 282 w 650"/>
                <a:gd name="T37" fmla="*/ 779 h 814"/>
                <a:gd name="T38" fmla="*/ 174 w 650"/>
                <a:gd name="T39" fmla="*/ 662 h 814"/>
                <a:gd name="T40" fmla="*/ 50 w 650"/>
                <a:gd name="T41" fmla="*/ 579 h 814"/>
                <a:gd name="T42" fmla="*/ 432 w 650"/>
                <a:gd name="T43" fmla="*/ 191 h 814"/>
                <a:gd name="T44" fmla="*/ 515 w 650"/>
                <a:gd name="T45" fmla="*/ 235 h 814"/>
                <a:gd name="T46" fmla="*/ 482 w 650"/>
                <a:gd name="T47" fmla="*/ 280 h 814"/>
                <a:gd name="T48" fmla="*/ 515 w 650"/>
                <a:gd name="T49" fmla="*/ 364 h 814"/>
                <a:gd name="T50" fmla="*/ 432 w 650"/>
                <a:gd name="T51" fmla="*/ 408 h 814"/>
                <a:gd name="T52" fmla="*/ 372 w 650"/>
                <a:gd name="T53" fmla="*/ 482 h 814"/>
                <a:gd name="T54" fmla="*/ 252 w 650"/>
                <a:gd name="T55" fmla="*/ 408 h 814"/>
                <a:gd name="T56" fmla="*/ 169 w 650"/>
                <a:gd name="T57" fmla="*/ 364 h 814"/>
                <a:gd name="T58" fmla="*/ 203 w 650"/>
                <a:gd name="T59" fmla="*/ 276 h 814"/>
                <a:gd name="T60" fmla="*/ 225 w 650"/>
                <a:gd name="T61" fmla="*/ 175 h 814"/>
                <a:gd name="T62" fmla="*/ 293 w 650"/>
                <a:gd name="T63" fmla="*/ 136 h 814"/>
                <a:gd name="T64" fmla="*/ 391 w 650"/>
                <a:gd name="T65" fmla="*/ 168 h 814"/>
                <a:gd name="T66" fmla="*/ 354 w 650"/>
                <a:gd name="T67" fmla="*/ 181 h 814"/>
                <a:gd name="T68" fmla="*/ 316 w 650"/>
                <a:gd name="T69" fmla="*/ 199 h 814"/>
                <a:gd name="T70" fmla="*/ 223 w 650"/>
                <a:gd name="T71" fmla="*/ 217 h 814"/>
                <a:gd name="T72" fmla="*/ 242 w 650"/>
                <a:gd name="T73" fmla="*/ 328 h 814"/>
                <a:gd name="T74" fmla="*/ 223 w 650"/>
                <a:gd name="T75" fmla="*/ 382 h 814"/>
                <a:gd name="T76" fmla="*/ 315 w 650"/>
                <a:gd name="T77" fmla="*/ 400 h 814"/>
                <a:gd name="T78" fmla="*/ 354 w 650"/>
                <a:gd name="T79" fmla="*/ 444 h 814"/>
                <a:gd name="T80" fmla="*/ 438 w 650"/>
                <a:gd name="T81" fmla="*/ 370 h 814"/>
                <a:gd name="T82" fmla="*/ 442 w 650"/>
                <a:gd name="T83" fmla="*/ 328 h 814"/>
                <a:gd name="T84" fmla="*/ 474 w 650"/>
                <a:gd name="T85" fmla="*/ 238 h 814"/>
                <a:gd name="T86" fmla="*/ 416 w 650"/>
                <a:gd name="T87" fmla="*/ 227 h 814"/>
                <a:gd name="T88" fmla="*/ 386 w 650"/>
                <a:gd name="T89" fmla="*/ 255 h 814"/>
                <a:gd name="T90" fmla="*/ 342 w 650"/>
                <a:gd name="T91" fmla="*/ 362 h 814"/>
                <a:gd name="T92" fmla="*/ 279 w 650"/>
                <a:gd name="T93" fmla="*/ 298 h 814"/>
                <a:gd name="T94" fmla="*/ 360 w 650"/>
                <a:gd name="T95" fmla="*/ 282 h 814"/>
                <a:gd name="T96" fmla="*/ 325 w 650"/>
                <a:gd name="T97" fmla="*/ 282 h 814"/>
                <a:gd name="T98" fmla="*/ 342 w 650"/>
                <a:gd name="T99" fmla="*/ 325 h 814"/>
                <a:gd name="T100" fmla="*/ 368 w 650"/>
                <a:gd name="T101" fmla="*/ 300 h 8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650" h="814">
                  <a:moveTo>
                    <a:pt x="57" y="557"/>
                  </a:moveTo>
                  <a:cubicBezTo>
                    <a:pt x="55" y="555"/>
                    <a:pt x="54" y="553"/>
                    <a:pt x="52" y="551"/>
                  </a:cubicBezTo>
                  <a:cubicBezTo>
                    <a:pt x="51" y="551"/>
                    <a:pt x="51" y="551"/>
                    <a:pt x="51" y="551"/>
                  </a:cubicBezTo>
                  <a:cubicBezTo>
                    <a:pt x="49" y="548"/>
                    <a:pt x="47" y="546"/>
                    <a:pt x="46" y="543"/>
                  </a:cubicBezTo>
                  <a:cubicBezTo>
                    <a:pt x="40" y="534"/>
                    <a:pt x="35" y="522"/>
                    <a:pt x="34" y="512"/>
                  </a:cubicBezTo>
                  <a:cubicBezTo>
                    <a:pt x="33" y="503"/>
                    <a:pt x="34" y="496"/>
                    <a:pt x="37" y="488"/>
                  </a:cubicBezTo>
                  <a:cubicBezTo>
                    <a:pt x="32" y="479"/>
                    <a:pt x="29" y="468"/>
                    <a:pt x="29" y="458"/>
                  </a:cubicBezTo>
                  <a:cubicBezTo>
                    <a:pt x="28" y="451"/>
                    <a:pt x="29" y="443"/>
                    <a:pt x="31" y="436"/>
                  </a:cubicBezTo>
                  <a:cubicBezTo>
                    <a:pt x="26" y="434"/>
                    <a:pt x="20" y="431"/>
                    <a:pt x="16" y="427"/>
                  </a:cubicBezTo>
                  <a:cubicBezTo>
                    <a:pt x="15" y="427"/>
                    <a:pt x="15" y="427"/>
                    <a:pt x="15" y="427"/>
                  </a:cubicBezTo>
                  <a:cubicBezTo>
                    <a:pt x="6" y="419"/>
                    <a:pt x="1" y="409"/>
                    <a:pt x="0" y="397"/>
                  </a:cubicBezTo>
                  <a:cubicBezTo>
                    <a:pt x="0" y="395"/>
                    <a:pt x="0" y="395"/>
                    <a:pt x="0" y="395"/>
                  </a:cubicBezTo>
                  <a:cubicBezTo>
                    <a:pt x="0" y="393"/>
                    <a:pt x="0" y="393"/>
                    <a:pt x="0" y="393"/>
                  </a:cubicBezTo>
                  <a:cubicBezTo>
                    <a:pt x="1" y="374"/>
                    <a:pt x="19" y="352"/>
                    <a:pt x="30" y="338"/>
                  </a:cubicBezTo>
                  <a:cubicBezTo>
                    <a:pt x="35" y="332"/>
                    <a:pt x="35" y="332"/>
                    <a:pt x="35" y="332"/>
                  </a:cubicBezTo>
                  <a:cubicBezTo>
                    <a:pt x="41" y="323"/>
                    <a:pt x="47" y="314"/>
                    <a:pt x="53" y="306"/>
                  </a:cubicBezTo>
                  <a:cubicBezTo>
                    <a:pt x="53" y="305"/>
                    <a:pt x="53" y="305"/>
                    <a:pt x="53" y="305"/>
                  </a:cubicBezTo>
                  <a:cubicBezTo>
                    <a:pt x="55" y="303"/>
                    <a:pt x="58" y="297"/>
                    <a:pt x="59" y="295"/>
                  </a:cubicBezTo>
                  <a:cubicBezTo>
                    <a:pt x="59" y="290"/>
                    <a:pt x="60" y="285"/>
                    <a:pt x="59" y="280"/>
                  </a:cubicBezTo>
                  <a:cubicBezTo>
                    <a:pt x="59" y="275"/>
                    <a:pt x="59" y="271"/>
                    <a:pt x="58" y="266"/>
                  </a:cubicBezTo>
                  <a:cubicBezTo>
                    <a:pt x="58" y="262"/>
                    <a:pt x="57" y="258"/>
                    <a:pt x="56" y="254"/>
                  </a:cubicBezTo>
                  <a:cubicBezTo>
                    <a:pt x="56" y="251"/>
                    <a:pt x="55" y="248"/>
                    <a:pt x="54" y="245"/>
                  </a:cubicBezTo>
                  <a:cubicBezTo>
                    <a:pt x="50" y="233"/>
                    <a:pt x="54" y="209"/>
                    <a:pt x="56" y="196"/>
                  </a:cubicBezTo>
                  <a:cubicBezTo>
                    <a:pt x="60" y="180"/>
                    <a:pt x="65" y="164"/>
                    <a:pt x="72" y="149"/>
                  </a:cubicBezTo>
                  <a:cubicBezTo>
                    <a:pt x="93" y="98"/>
                    <a:pt x="130" y="60"/>
                    <a:pt x="179" y="35"/>
                  </a:cubicBezTo>
                  <a:cubicBezTo>
                    <a:pt x="232" y="8"/>
                    <a:pt x="295" y="0"/>
                    <a:pt x="355" y="2"/>
                  </a:cubicBezTo>
                  <a:cubicBezTo>
                    <a:pt x="417" y="5"/>
                    <a:pt x="477" y="24"/>
                    <a:pt x="527" y="62"/>
                  </a:cubicBezTo>
                  <a:cubicBezTo>
                    <a:pt x="577" y="100"/>
                    <a:pt x="611" y="153"/>
                    <a:pt x="630" y="213"/>
                  </a:cubicBezTo>
                  <a:cubicBezTo>
                    <a:pt x="650" y="278"/>
                    <a:pt x="646" y="340"/>
                    <a:pt x="619" y="402"/>
                  </a:cubicBezTo>
                  <a:cubicBezTo>
                    <a:pt x="595" y="457"/>
                    <a:pt x="556" y="506"/>
                    <a:pt x="517" y="551"/>
                  </a:cubicBezTo>
                  <a:cubicBezTo>
                    <a:pt x="516" y="553"/>
                    <a:pt x="511" y="558"/>
                    <a:pt x="510" y="561"/>
                  </a:cubicBezTo>
                  <a:cubicBezTo>
                    <a:pt x="508" y="568"/>
                    <a:pt x="510" y="579"/>
                    <a:pt x="511" y="586"/>
                  </a:cubicBezTo>
                  <a:cubicBezTo>
                    <a:pt x="515" y="616"/>
                    <a:pt x="522" y="647"/>
                    <a:pt x="529" y="678"/>
                  </a:cubicBezTo>
                  <a:cubicBezTo>
                    <a:pt x="538" y="709"/>
                    <a:pt x="548" y="739"/>
                    <a:pt x="557" y="770"/>
                  </a:cubicBezTo>
                  <a:cubicBezTo>
                    <a:pt x="562" y="786"/>
                    <a:pt x="553" y="804"/>
                    <a:pt x="537" y="809"/>
                  </a:cubicBezTo>
                  <a:cubicBezTo>
                    <a:pt x="520" y="814"/>
                    <a:pt x="503" y="805"/>
                    <a:pt x="498" y="788"/>
                  </a:cubicBezTo>
                  <a:cubicBezTo>
                    <a:pt x="488" y="757"/>
                    <a:pt x="478" y="725"/>
                    <a:pt x="469" y="693"/>
                  </a:cubicBezTo>
                  <a:cubicBezTo>
                    <a:pt x="461" y="661"/>
                    <a:pt x="454" y="627"/>
                    <a:pt x="449" y="594"/>
                  </a:cubicBezTo>
                  <a:cubicBezTo>
                    <a:pt x="447" y="578"/>
                    <a:pt x="446" y="562"/>
                    <a:pt x="449" y="546"/>
                  </a:cubicBezTo>
                  <a:cubicBezTo>
                    <a:pt x="453" y="531"/>
                    <a:pt x="460" y="521"/>
                    <a:pt x="470" y="510"/>
                  </a:cubicBezTo>
                  <a:cubicBezTo>
                    <a:pt x="505" y="471"/>
                    <a:pt x="541" y="426"/>
                    <a:pt x="562" y="377"/>
                  </a:cubicBezTo>
                  <a:cubicBezTo>
                    <a:pt x="583" y="330"/>
                    <a:pt x="586" y="282"/>
                    <a:pt x="570" y="232"/>
                  </a:cubicBezTo>
                  <a:cubicBezTo>
                    <a:pt x="556" y="185"/>
                    <a:pt x="529" y="142"/>
                    <a:pt x="490" y="111"/>
                  </a:cubicBezTo>
                  <a:cubicBezTo>
                    <a:pt x="450" y="81"/>
                    <a:pt x="402" y="66"/>
                    <a:pt x="352" y="65"/>
                  </a:cubicBezTo>
                  <a:cubicBezTo>
                    <a:pt x="303" y="63"/>
                    <a:pt x="251" y="69"/>
                    <a:pt x="206" y="90"/>
                  </a:cubicBezTo>
                  <a:cubicBezTo>
                    <a:pt x="171" y="108"/>
                    <a:pt x="144" y="136"/>
                    <a:pt x="129" y="173"/>
                  </a:cubicBezTo>
                  <a:cubicBezTo>
                    <a:pt x="124" y="185"/>
                    <a:pt x="120" y="197"/>
                    <a:pt x="117" y="209"/>
                  </a:cubicBezTo>
                  <a:cubicBezTo>
                    <a:pt x="116" y="214"/>
                    <a:pt x="114" y="223"/>
                    <a:pt x="113" y="229"/>
                  </a:cubicBezTo>
                  <a:cubicBezTo>
                    <a:pt x="115" y="233"/>
                    <a:pt x="116" y="237"/>
                    <a:pt x="117" y="241"/>
                  </a:cubicBezTo>
                  <a:cubicBezTo>
                    <a:pt x="118" y="246"/>
                    <a:pt x="119" y="252"/>
                    <a:pt x="120" y="258"/>
                  </a:cubicBezTo>
                  <a:cubicBezTo>
                    <a:pt x="121" y="265"/>
                    <a:pt x="121" y="272"/>
                    <a:pt x="121" y="279"/>
                  </a:cubicBezTo>
                  <a:cubicBezTo>
                    <a:pt x="122" y="286"/>
                    <a:pt x="121" y="294"/>
                    <a:pt x="121" y="302"/>
                  </a:cubicBezTo>
                  <a:cubicBezTo>
                    <a:pt x="119" y="314"/>
                    <a:pt x="113" y="327"/>
                    <a:pt x="106" y="337"/>
                  </a:cubicBezTo>
                  <a:cubicBezTo>
                    <a:pt x="105" y="339"/>
                    <a:pt x="105" y="339"/>
                    <a:pt x="105" y="339"/>
                  </a:cubicBezTo>
                  <a:cubicBezTo>
                    <a:pt x="99" y="349"/>
                    <a:pt x="92" y="360"/>
                    <a:pt x="84" y="369"/>
                  </a:cubicBezTo>
                  <a:cubicBezTo>
                    <a:pt x="84" y="370"/>
                    <a:pt x="84" y="370"/>
                    <a:pt x="84" y="370"/>
                  </a:cubicBezTo>
                  <a:cubicBezTo>
                    <a:pt x="80" y="375"/>
                    <a:pt x="80" y="375"/>
                    <a:pt x="80" y="375"/>
                  </a:cubicBezTo>
                  <a:cubicBezTo>
                    <a:pt x="78" y="378"/>
                    <a:pt x="76" y="380"/>
                    <a:pt x="74" y="383"/>
                  </a:cubicBezTo>
                  <a:cubicBezTo>
                    <a:pt x="77" y="384"/>
                    <a:pt x="81" y="385"/>
                    <a:pt x="84" y="387"/>
                  </a:cubicBezTo>
                  <a:cubicBezTo>
                    <a:pt x="85" y="387"/>
                    <a:pt x="85" y="387"/>
                    <a:pt x="85" y="387"/>
                  </a:cubicBezTo>
                  <a:cubicBezTo>
                    <a:pt x="117" y="405"/>
                    <a:pt x="105" y="428"/>
                    <a:pt x="91" y="453"/>
                  </a:cubicBezTo>
                  <a:cubicBezTo>
                    <a:pt x="90" y="455"/>
                    <a:pt x="90" y="455"/>
                    <a:pt x="90" y="455"/>
                  </a:cubicBezTo>
                  <a:cubicBezTo>
                    <a:pt x="91" y="463"/>
                    <a:pt x="88" y="454"/>
                    <a:pt x="91" y="458"/>
                  </a:cubicBezTo>
                  <a:cubicBezTo>
                    <a:pt x="93" y="461"/>
                    <a:pt x="95" y="464"/>
                    <a:pt x="97" y="468"/>
                  </a:cubicBezTo>
                  <a:cubicBezTo>
                    <a:pt x="99" y="472"/>
                    <a:pt x="100" y="477"/>
                    <a:pt x="101" y="481"/>
                  </a:cubicBezTo>
                  <a:cubicBezTo>
                    <a:pt x="102" y="488"/>
                    <a:pt x="102" y="494"/>
                    <a:pt x="100" y="500"/>
                  </a:cubicBezTo>
                  <a:cubicBezTo>
                    <a:pt x="100" y="503"/>
                    <a:pt x="98" y="506"/>
                    <a:pt x="97" y="508"/>
                  </a:cubicBezTo>
                  <a:cubicBezTo>
                    <a:pt x="98" y="509"/>
                    <a:pt x="99" y="510"/>
                    <a:pt x="99" y="510"/>
                  </a:cubicBezTo>
                  <a:cubicBezTo>
                    <a:pt x="100" y="511"/>
                    <a:pt x="100" y="511"/>
                    <a:pt x="100" y="511"/>
                  </a:cubicBezTo>
                  <a:cubicBezTo>
                    <a:pt x="103" y="515"/>
                    <a:pt x="106" y="519"/>
                    <a:pt x="109" y="524"/>
                  </a:cubicBezTo>
                  <a:cubicBezTo>
                    <a:pt x="125" y="545"/>
                    <a:pt x="124" y="560"/>
                    <a:pt x="114" y="582"/>
                  </a:cubicBezTo>
                  <a:cubicBezTo>
                    <a:pt x="113" y="583"/>
                    <a:pt x="113" y="584"/>
                    <a:pt x="112" y="586"/>
                  </a:cubicBezTo>
                  <a:cubicBezTo>
                    <a:pt x="113" y="586"/>
                    <a:pt x="113" y="586"/>
                    <a:pt x="114" y="586"/>
                  </a:cubicBezTo>
                  <a:cubicBezTo>
                    <a:pt x="134" y="599"/>
                    <a:pt x="152" y="600"/>
                    <a:pt x="175" y="600"/>
                  </a:cubicBezTo>
                  <a:cubicBezTo>
                    <a:pt x="255" y="602"/>
                    <a:pt x="272" y="634"/>
                    <a:pt x="279" y="715"/>
                  </a:cubicBezTo>
                  <a:cubicBezTo>
                    <a:pt x="282" y="736"/>
                    <a:pt x="283" y="758"/>
                    <a:pt x="282" y="779"/>
                  </a:cubicBezTo>
                  <a:cubicBezTo>
                    <a:pt x="282" y="796"/>
                    <a:pt x="268" y="810"/>
                    <a:pt x="251" y="810"/>
                  </a:cubicBezTo>
                  <a:cubicBezTo>
                    <a:pt x="234" y="810"/>
                    <a:pt x="219" y="796"/>
                    <a:pt x="219" y="779"/>
                  </a:cubicBezTo>
                  <a:cubicBezTo>
                    <a:pt x="219" y="759"/>
                    <a:pt x="219" y="741"/>
                    <a:pt x="218" y="721"/>
                  </a:cubicBezTo>
                  <a:cubicBezTo>
                    <a:pt x="214" y="682"/>
                    <a:pt x="214" y="663"/>
                    <a:pt x="174" y="662"/>
                  </a:cubicBezTo>
                  <a:cubicBezTo>
                    <a:pt x="138" y="662"/>
                    <a:pt x="112" y="658"/>
                    <a:pt x="81" y="639"/>
                  </a:cubicBezTo>
                  <a:cubicBezTo>
                    <a:pt x="71" y="632"/>
                    <a:pt x="61" y="624"/>
                    <a:pt x="55" y="613"/>
                  </a:cubicBezTo>
                  <a:cubicBezTo>
                    <a:pt x="50" y="603"/>
                    <a:pt x="48" y="592"/>
                    <a:pt x="50" y="580"/>
                  </a:cubicBezTo>
                  <a:cubicBezTo>
                    <a:pt x="50" y="579"/>
                    <a:pt x="50" y="579"/>
                    <a:pt x="50" y="579"/>
                  </a:cubicBezTo>
                  <a:cubicBezTo>
                    <a:pt x="51" y="571"/>
                    <a:pt x="53" y="565"/>
                    <a:pt x="57" y="557"/>
                  </a:cubicBezTo>
                  <a:close/>
                  <a:moveTo>
                    <a:pt x="391" y="168"/>
                  </a:moveTo>
                  <a:cubicBezTo>
                    <a:pt x="391" y="168"/>
                    <a:pt x="391" y="168"/>
                    <a:pt x="391" y="168"/>
                  </a:cubicBezTo>
                  <a:cubicBezTo>
                    <a:pt x="406" y="173"/>
                    <a:pt x="420" y="181"/>
                    <a:pt x="432" y="191"/>
                  </a:cubicBezTo>
                  <a:cubicBezTo>
                    <a:pt x="459" y="175"/>
                    <a:pt x="459" y="175"/>
                    <a:pt x="459" y="175"/>
                  </a:cubicBezTo>
                  <a:cubicBezTo>
                    <a:pt x="468" y="170"/>
                    <a:pt x="480" y="173"/>
                    <a:pt x="485" y="182"/>
                  </a:cubicBezTo>
                  <a:cubicBezTo>
                    <a:pt x="485" y="184"/>
                    <a:pt x="485" y="184"/>
                    <a:pt x="485" y="184"/>
                  </a:cubicBezTo>
                  <a:cubicBezTo>
                    <a:pt x="515" y="235"/>
                    <a:pt x="515" y="235"/>
                    <a:pt x="515" y="235"/>
                  </a:cubicBezTo>
                  <a:cubicBezTo>
                    <a:pt x="520" y="244"/>
                    <a:pt x="517" y="255"/>
                    <a:pt x="508" y="260"/>
                  </a:cubicBezTo>
                  <a:cubicBezTo>
                    <a:pt x="508" y="261"/>
                    <a:pt x="508" y="261"/>
                    <a:pt x="508" y="261"/>
                  </a:cubicBezTo>
                  <a:cubicBezTo>
                    <a:pt x="481" y="276"/>
                    <a:pt x="481" y="276"/>
                    <a:pt x="481" y="276"/>
                  </a:cubicBezTo>
                  <a:cubicBezTo>
                    <a:pt x="482" y="280"/>
                    <a:pt x="482" y="280"/>
                    <a:pt x="482" y="280"/>
                  </a:cubicBezTo>
                  <a:cubicBezTo>
                    <a:pt x="483" y="293"/>
                    <a:pt x="483" y="306"/>
                    <a:pt x="482" y="319"/>
                  </a:cubicBezTo>
                  <a:cubicBezTo>
                    <a:pt x="481" y="323"/>
                    <a:pt x="481" y="323"/>
                    <a:pt x="481" y="323"/>
                  </a:cubicBezTo>
                  <a:cubicBezTo>
                    <a:pt x="508" y="339"/>
                    <a:pt x="508" y="339"/>
                    <a:pt x="508" y="339"/>
                  </a:cubicBezTo>
                  <a:cubicBezTo>
                    <a:pt x="517" y="344"/>
                    <a:pt x="520" y="355"/>
                    <a:pt x="515" y="364"/>
                  </a:cubicBezTo>
                  <a:cubicBezTo>
                    <a:pt x="485" y="417"/>
                    <a:pt x="485" y="417"/>
                    <a:pt x="485" y="417"/>
                  </a:cubicBezTo>
                  <a:cubicBezTo>
                    <a:pt x="479" y="425"/>
                    <a:pt x="468" y="429"/>
                    <a:pt x="459" y="424"/>
                  </a:cubicBezTo>
                  <a:cubicBezTo>
                    <a:pt x="458" y="423"/>
                    <a:pt x="458" y="423"/>
                    <a:pt x="458" y="423"/>
                  </a:cubicBezTo>
                  <a:cubicBezTo>
                    <a:pt x="432" y="408"/>
                    <a:pt x="432" y="408"/>
                    <a:pt x="432" y="408"/>
                  </a:cubicBezTo>
                  <a:cubicBezTo>
                    <a:pt x="420" y="418"/>
                    <a:pt x="406" y="426"/>
                    <a:pt x="391" y="431"/>
                  </a:cubicBezTo>
                  <a:cubicBezTo>
                    <a:pt x="391" y="463"/>
                    <a:pt x="391" y="463"/>
                    <a:pt x="391" y="463"/>
                  </a:cubicBezTo>
                  <a:cubicBezTo>
                    <a:pt x="391" y="473"/>
                    <a:pt x="383" y="481"/>
                    <a:pt x="372" y="481"/>
                  </a:cubicBezTo>
                  <a:cubicBezTo>
                    <a:pt x="372" y="482"/>
                    <a:pt x="372" y="482"/>
                    <a:pt x="372" y="482"/>
                  </a:cubicBezTo>
                  <a:cubicBezTo>
                    <a:pt x="312" y="482"/>
                    <a:pt x="312" y="482"/>
                    <a:pt x="312" y="482"/>
                  </a:cubicBezTo>
                  <a:cubicBezTo>
                    <a:pt x="301" y="481"/>
                    <a:pt x="293" y="473"/>
                    <a:pt x="293" y="463"/>
                  </a:cubicBezTo>
                  <a:cubicBezTo>
                    <a:pt x="293" y="431"/>
                    <a:pt x="293" y="431"/>
                    <a:pt x="293" y="431"/>
                  </a:cubicBezTo>
                  <a:cubicBezTo>
                    <a:pt x="278" y="426"/>
                    <a:pt x="265" y="418"/>
                    <a:pt x="252" y="408"/>
                  </a:cubicBezTo>
                  <a:cubicBezTo>
                    <a:pt x="225" y="424"/>
                    <a:pt x="225" y="424"/>
                    <a:pt x="225" y="424"/>
                  </a:cubicBezTo>
                  <a:cubicBezTo>
                    <a:pt x="216" y="429"/>
                    <a:pt x="205" y="425"/>
                    <a:pt x="200" y="417"/>
                  </a:cubicBezTo>
                  <a:cubicBezTo>
                    <a:pt x="199" y="415"/>
                    <a:pt x="199" y="415"/>
                    <a:pt x="199" y="415"/>
                  </a:cubicBezTo>
                  <a:cubicBezTo>
                    <a:pt x="169" y="364"/>
                    <a:pt x="169" y="364"/>
                    <a:pt x="169" y="364"/>
                  </a:cubicBezTo>
                  <a:cubicBezTo>
                    <a:pt x="164" y="355"/>
                    <a:pt x="167" y="344"/>
                    <a:pt x="176" y="339"/>
                  </a:cubicBezTo>
                  <a:cubicBezTo>
                    <a:pt x="177" y="338"/>
                    <a:pt x="177" y="338"/>
                    <a:pt x="177" y="338"/>
                  </a:cubicBezTo>
                  <a:cubicBezTo>
                    <a:pt x="203" y="323"/>
                    <a:pt x="203" y="323"/>
                    <a:pt x="203" y="323"/>
                  </a:cubicBezTo>
                  <a:cubicBezTo>
                    <a:pt x="201" y="307"/>
                    <a:pt x="201" y="292"/>
                    <a:pt x="203" y="276"/>
                  </a:cubicBezTo>
                  <a:cubicBezTo>
                    <a:pt x="177" y="260"/>
                    <a:pt x="177" y="260"/>
                    <a:pt x="177" y="260"/>
                  </a:cubicBezTo>
                  <a:cubicBezTo>
                    <a:pt x="167" y="255"/>
                    <a:pt x="164" y="244"/>
                    <a:pt x="169" y="235"/>
                  </a:cubicBezTo>
                  <a:cubicBezTo>
                    <a:pt x="200" y="182"/>
                    <a:pt x="200" y="182"/>
                    <a:pt x="200" y="182"/>
                  </a:cubicBezTo>
                  <a:cubicBezTo>
                    <a:pt x="205" y="173"/>
                    <a:pt x="216" y="170"/>
                    <a:pt x="225" y="175"/>
                  </a:cubicBezTo>
                  <a:cubicBezTo>
                    <a:pt x="226" y="176"/>
                    <a:pt x="226" y="176"/>
                    <a:pt x="226" y="176"/>
                  </a:cubicBezTo>
                  <a:cubicBezTo>
                    <a:pt x="252" y="191"/>
                    <a:pt x="252" y="191"/>
                    <a:pt x="252" y="191"/>
                  </a:cubicBezTo>
                  <a:cubicBezTo>
                    <a:pt x="265" y="181"/>
                    <a:pt x="278" y="173"/>
                    <a:pt x="293" y="168"/>
                  </a:cubicBezTo>
                  <a:cubicBezTo>
                    <a:pt x="293" y="136"/>
                    <a:pt x="293" y="136"/>
                    <a:pt x="293" y="136"/>
                  </a:cubicBezTo>
                  <a:cubicBezTo>
                    <a:pt x="293" y="126"/>
                    <a:pt x="301" y="118"/>
                    <a:pt x="312" y="118"/>
                  </a:cubicBezTo>
                  <a:cubicBezTo>
                    <a:pt x="372" y="118"/>
                    <a:pt x="372" y="118"/>
                    <a:pt x="372" y="118"/>
                  </a:cubicBezTo>
                  <a:cubicBezTo>
                    <a:pt x="383" y="118"/>
                    <a:pt x="391" y="126"/>
                    <a:pt x="391" y="136"/>
                  </a:cubicBezTo>
                  <a:cubicBezTo>
                    <a:pt x="391" y="168"/>
                    <a:pt x="391" y="168"/>
                    <a:pt x="391" y="168"/>
                  </a:cubicBezTo>
                  <a:close/>
                  <a:moveTo>
                    <a:pt x="369" y="199"/>
                  </a:moveTo>
                  <a:cubicBezTo>
                    <a:pt x="369" y="199"/>
                    <a:pt x="369" y="199"/>
                    <a:pt x="369" y="199"/>
                  </a:cubicBezTo>
                  <a:cubicBezTo>
                    <a:pt x="369" y="199"/>
                    <a:pt x="369" y="199"/>
                    <a:pt x="369" y="199"/>
                  </a:cubicBezTo>
                  <a:cubicBezTo>
                    <a:pt x="360" y="197"/>
                    <a:pt x="354" y="190"/>
                    <a:pt x="354" y="181"/>
                  </a:cubicBezTo>
                  <a:cubicBezTo>
                    <a:pt x="354" y="155"/>
                    <a:pt x="354" y="155"/>
                    <a:pt x="354" y="155"/>
                  </a:cubicBezTo>
                  <a:cubicBezTo>
                    <a:pt x="330" y="155"/>
                    <a:pt x="330" y="155"/>
                    <a:pt x="330" y="155"/>
                  </a:cubicBezTo>
                  <a:cubicBezTo>
                    <a:pt x="330" y="180"/>
                    <a:pt x="330" y="180"/>
                    <a:pt x="330" y="180"/>
                  </a:cubicBezTo>
                  <a:cubicBezTo>
                    <a:pt x="331" y="189"/>
                    <a:pt x="325" y="197"/>
                    <a:pt x="316" y="199"/>
                  </a:cubicBezTo>
                  <a:cubicBezTo>
                    <a:pt x="298" y="204"/>
                    <a:pt x="282" y="214"/>
                    <a:pt x="268" y="227"/>
                  </a:cubicBezTo>
                  <a:cubicBezTo>
                    <a:pt x="268" y="227"/>
                    <a:pt x="268" y="227"/>
                    <a:pt x="268" y="227"/>
                  </a:cubicBezTo>
                  <a:cubicBezTo>
                    <a:pt x="262" y="233"/>
                    <a:pt x="253" y="235"/>
                    <a:pt x="246" y="230"/>
                  </a:cubicBezTo>
                  <a:cubicBezTo>
                    <a:pt x="223" y="217"/>
                    <a:pt x="223" y="217"/>
                    <a:pt x="223" y="217"/>
                  </a:cubicBezTo>
                  <a:cubicBezTo>
                    <a:pt x="211" y="238"/>
                    <a:pt x="211" y="238"/>
                    <a:pt x="211" y="238"/>
                  </a:cubicBezTo>
                  <a:cubicBezTo>
                    <a:pt x="234" y="251"/>
                    <a:pt x="234" y="251"/>
                    <a:pt x="234" y="251"/>
                  </a:cubicBezTo>
                  <a:cubicBezTo>
                    <a:pt x="241" y="255"/>
                    <a:pt x="245" y="264"/>
                    <a:pt x="242" y="272"/>
                  </a:cubicBezTo>
                  <a:cubicBezTo>
                    <a:pt x="237" y="290"/>
                    <a:pt x="237" y="309"/>
                    <a:pt x="242" y="328"/>
                  </a:cubicBezTo>
                  <a:cubicBezTo>
                    <a:pt x="242" y="328"/>
                    <a:pt x="242" y="328"/>
                    <a:pt x="242" y="328"/>
                  </a:cubicBezTo>
                  <a:cubicBezTo>
                    <a:pt x="245" y="335"/>
                    <a:pt x="241" y="344"/>
                    <a:pt x="234" y="348"/>
                  </a:cubicBezTo>
                  <a:cubicBezTo>
                    <a:pt x="211" y="362"/>
                    <a:pt x="211" y="362"/>
                    <a:pt x="211" y="362"/>
                  </a:cubicBezTo>
                  <a:cubicBezTo>
                    <a:pt x="223" y="382"/>
                    <a:pt x="223" y="382"/>
                    <a:pt x="223" y="382"/>
                  </a:cubicBezTo>
                  <a:cubicBezTo>
                    <a:pt x="246" y="369"/>
                    <a:pt x="246" y="369"/>
                    <a:pt x="246" y="369"/>
                  </a:cubicBezTo>
                  <a:cubicBezTo>
                    <a:pt x="246" y="369"/>
                    <a:pt x="246" y="369"/>
                    <a:pt x="246" y="369"/>
                  </a:cubicBezTo>
                  <a:cubicBezTo>
                    <a:pt x="253" y="365"/>
                    <a:pt x="262" y="366"/>
                    <a:pt x="268" y="372"/>
                  </a:cubicBezTo>
                  <a:cubicBezTo>
                    <a:pt x="281" y="386"/>
                    <a:pt x="298" y="395"/>
                    <a:pt x="315" y="400"/>
                  </a:cubicBezTo>
                  <a:cubicBezTo>
                    <a:pt x="316" y="400"/>
                    <a:pt x="316" y="400"/>
                    <a:pt x="316" y="400"/>
                  </a:cubicBezTo>
                  <a:cubicBezTo>
                    <a:pt x="324" y="402"/>
                    <a:pt x="330" y="409"/>
                    <a:pt x="330" y="418"/>
                  </a:cubicBezTo>
                  <a:cubicBezTo>
                    <a:pt x="330" y="444"/>
                    <a:pt x="330" y="444"/>
                    <a:pt x="330" y="444"/>
                  </a:cubicBezTo>
                  <a:cubicBezTo>
                    <a:pt x="354" y="444"/>
                    <a:pt x="354" y="444"/>
                    <a:pt x="354" y="444"/>
                  </a:cubicBezTo>
                  <a:cubicBezTo>
                    <a:pt x="354" y="419"/>
                    <a:pt x="354" y="419"/>
                    <a:pt x="354" y="419"/>
                  </a:cubicBezTo>
                  <a:cubicBezTo>
                    <a:pt x="353" y="410"/>
                    <a:pt x="359" y="402"/>
                    <a:pt x="368" y="400"/>
                  </a:cubicBezTo>
                  <a:cubicBezTo>
                    <a:pt x="386" y="396"/>
                    <a:pt x="403" y="386"/>
                    <a:pt x="416" y="372"/>
                  </a:cubicBezTo>
                  <a:cubicBezTo>
                    <a:pt x="422" y="366"/>
                    <a:pt x="431" y="365"/>
                    <a:pt x="438" y="370"/>
                  </a:cubicBezTo>
                  <a:cubicBezTo>
                    <a:pt x="462" y="383"/>
                    <a:pt x="462" y="383"/>
                    <a:pt x="462" y="383"/>
                  </a:cubicBezTo>
                  <a:cubicBezTo>
                    <a:pt x="474" y="362"/>
                    <a:pt x="474" y="362"/>
                    <a:pt x="474" y="362"/>
                  </a:cubicBezTo>
                  <a:cubicBezTo>
                    <a:pt x="451" y="348"/>
                    <a:pt x="451" y="348"/>
                    <a:pt x="451" y="348"/>
                  </a:cubicBezTo>
                  <a:cubicBezTo>
                    <a:pt x="443" y="344"/>
                    <a:pt x="440" y="336"/>
                    <a:pt x="442" y="328"/>
                  </a:cubicBezTo>
                  <a:cubicBezTo>
                    <a:pt x="447" y="309"/>
                    <a:pt x="447" y="290"/>
                    <a:pt x="442" y="272"/>
                  </a:cubicBezTo>
                  <a:cubicBezTo>
                    <a:pt x="442" y="272"/>
                    <a:pt x="442" y="272"/>
                    <a:pt x="442" y="272"/>
                  </a:cubicBezTo>
                  <a:cubicBezTo>
                    <a:pt x="440" y="264"/>
                    <a:pt x="443" y="255"/>
                    <a:pt x="451" y="251"/>
                  </a:cubicBezTo>
                  <a:cubicBezTo>
                    <a:pt x="474" y="238"/>
                    <a:pt x="474" y="238"/>
                    <a:pt x="474" y="238"/>
                  </a:cubicBezTo>
                  <a:cubicBezTo>
                    <a:pt x="462" y="217"/>
                    <a:pt x="462" y="217"/>
                    <a:pt x="462" y="217"/>
                  </a:cubicBezTo>
                  <a:cubicBezTo>
                    <a:pt x="438" y="230"/>
                    <a:pt x="438" y="230"/>
                    <a:pt x="438" y="230"/>
                  </a:cubicBezTo>
                  <a:cubicBezTo>
                    <a:pt x="438" y="230"/>
                    <a:pt x="438" y="230"/>
                    <a:pt x="438" y="230"/>
                  </a:cubicBezTo>
                  <a:cubicBezTo>
                    <a:pt x="432" y="234"/>
                    <a:pt x="422" y="233"/>
                    <a:pt x="416" y="227"/>
                  </a:cubicBezTo>
                  <a:cubicBezTo>
                    <a:pt x="404" y="214"/>
                    <a:pt x="387" y="204"/>
                    <a:pt x="369" y="199"/>
                  </a:cubicBezTo>
                  <a:close/>
                  <a:moveTo>
                    <a:pt x="343" y="237"/>
                  </a:moveTo>
                  <a:cubicBezTo>
                    <a:pt x="343" y="237"/>
                    <a:pt x="343" y="237"/>
                    <a:pt x="343" y="237"/>
                  </a:cubicBezTo>
                  <a:cubicBezTo>
                    <a:pt x="360" y="238"/>
                    <a:pt x="375" y="245"/>
                    <a:pt x="386" y="255"/>
                  </a:cubicBezTo>
                  <a:cubicBezTo>
                    <a:pt x="398" y="267"/>
                    <a:pt x="405" y="282"/>
                    <a:pt x="405" y="300"/>
                  </a:cubicBezTo>
                  <a:cubicBezTo>
                    <a:pt x="404" y="301"/>
                    <a:pt x="404" y="301"/>
                    <a:pt x="404" y="301"/>
                  </a:cubicBezTo>
                  <a:cubicBezTo>
                    <a:pt x="404" y="318"/>
                    <a:pt x="397" y="333"/>
                    <a:pt x="386" y="344"/>
                  </a:cubicBezTo>
                  <a:cubicBezTo>
                    <a:pt x="375" y="355"/>
                    <a:pt x="359" y="362"/>
                    <a:pt x="342" y="362"/>
                  </a:cubicBezTo>
                  <a:cubicBezTo>
                    <a:pt x="341" y="362"/>
                    <a:pt x="341" y="362"/>
                    <a:pt x="341" y="362"/>
                  </a:cubicBezTo>
                  <a:cubicBezTo>
                    <a:pt x="324" y="362"/>
                    <a:pt x="309" y="355"/>
                    <a:pt x="298" y="344"/>
                  </a:cubicBezTo>
                  <a:cubicBezTo>
                    <a:pt x="287" y="333"/>
                    <a:pt x="279" y="317"/>
                    <a:pt x="279" y="300"/>
                  </a:cubicBezTo>
                  <a:cubicBezTo>
                    <a:pt x="279" y="298"/>
                    <a:pt x="279" y="298"/>
                    <a:pt x="279" y="298"/>
                  </a:cubicBezTo>
                  <a:cubicBezTo>
                    <a:pt x="280" y="282"/>
                    <a:pt x="287" y="266"/>
                    <a:pt x="298" y="255"/>
                  </a:cubicBezTo>
                  <a:cubicBezTo>
                    <a:pt x="309" y="244"/>
                    <a:pt x="325" y="237"/>
                    <a:pt x="342" y="237"/>
                  </a:cubicBezTo>
                  <a:cubicBezTo>
                    <a:pt x="343" y="237"/>
                    <a:pt x="343" y="237"/>
                    <a:pt x="343" y="237"/>
                  </a:cubicBezTo>
                  <a:close/>
                  <a:moveTo>
                    <a:pt x="360" y="282"/>
                  </a:moveTo>
                  <a:cubicBezTo>
                    <a:pt x="360" y="282"/>
                    <a:pt x="360" y="282"/>
                    <a:pt x="360" y="282"/>
                  </a:cubicBezTo>
                  <a:cubicBezTo>
                    <a:pt x="355" y="277"/>
                    <a:pt x="350" y="275"/>
                    <a:pt x="343" y="274"/>
                  </a:cubicBezTo>
                  <a:cubicBezTo>
                    <a:pt x="342" y="274"/>
                    <a:pt x="342" y="274"/>
                    <a:pt x="342" y="274"/>
                  </a:cubicBezTo>
                  <a:cubicBezTo>
                    <a:pt x="335" y="274"/>
                    <a:pt x="329" y="277"/>
                    <a:pt x="325" y="282"/>
                  </a:cubicBezTo>
                  <a:cubicBezTo>
                    <a:pt x="320" y="286"/>
                    <a:pt x="317" y="292"/>
                    <a:pt x="317" y="299"/>
                  </a:cubicBezTo>
                  <a:cubicBezTo>
                    <a:pt x="317" y="300"/>
                    <a:pt x="317" y="300"/>
                    <a:pt x="317" y="300"/>
                  </a:cubicBezTo>
                  <a:cubicBezTo>
                    <a:pt x="317" y="306"/>
                    <a:pt x="320" y="313"/>
                    <a:pt x="325" y="317"/>
                  </a:cubicBezTo>
                  <a:cubicBezTo>
                    <a:pt x="329" y="322"/>
                    <a:pt x="335" y="325"/>
                    <a:pt x="342" y="325"/>
                  </a:cubicBezTo>
                  <a:cubicBezTo>
                    <a:pt x="342" y="325"/>
                    <a:pt x="342" y="325"/>
                    <a:pt x="342" y="325"/>
                  </a:cubicBezTo>
                  <a:cubicBezTo>
                    <a:pt x="349" y="325"/>
                    <a:pt x="355" y="322"/>
                    <a:pt x="360" y="317"/>
                  </a:cubicBezTo>
                  <a:cubicBezTo>
                    <a:pt x="365" y="313"/>
                    <a:pt x="367" y="307"/>
                    <a:pt x="368" y="300"/>
                  </a:cubicBezTo>
                  <a:cubicBezTo>
                    <a:pt x="368" y="300"/>
                    <a:pt x="368" y="300"/>
                    <a:pt x="368" y="300"/>
                  </a:cubicBezTo>
                  <a:cubicBezTo>
                    <a:pt x="368" y="293"/>
                    <a:pt x="365" y="286"/>
                    <a:pt x="360" y="282"/>
                  </a:cubicBezTo>
                  <a:close/>
                </a:path>
              </a:pathLst>
            </a:custGeom>
            <a:solidFill>
              <a:sysClr val="window" lastClr="FFFFFF"/>
            </a:solidFill>
            <a:ln>
              <a:noFill/>
            </a:ln>
          </p:spPr>
          <p:txBody>
            <a:bodyPr vert="horz" wrap="square" lIns="68562" tIns="34281" rIns="68562" bIns="34281" numCol="1" anchor="t" anchorCtr="0" compatLnSpc="1">
              <a:prstTxWarp prst="textNoShape">
                <a:avLst/>
              </a:prstTxWarp>
            </a:bodyPr>
            <a:lstStyle/>
            <a:p>
              <a:pPr defTabSz="685617" fontAlgn="auto">
                <a:spcBef>
                  <a:spcPts val="0"/>
                </a:spcBef>
                <a:spcAft>
                  <a:spcPts val="0"/>
                </a:spcAft>
                <a:defRPr/>
              </a:pPr>
              <a:endParaRPr lang="zh-CN" altLang="en-US" sz="787" b="0" kern="0">
                <a:solidFill>
                  <a:schemeClr val="tx1"/>
                </a:solidFill>
                <a:latin typeface="+mn-lt"/>
                <a:ea typeface="+mn-ea"/>
              </a:endParaRPr>
            </a:p>
          </p:txBody>
        </p:sp>
      </p:grpSp>
    </p:spTree>
    <p:extLst>
      <p:ext uri="{BB962C8B-B14F-4D97-AF65-F5344CB8AC3E}">
        <p14:creationId xmlns:p14="http://schemas.microsoft.com/office/powerpoint/2010/main" val="91620741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标题 1"/>
          <p:cNvSpPr>
            <a:spLocks noGrp="1"/>
          </p:cNvSpPr>
          <p:nvPr>
            <p:ph type="title"/>
          </p:nvPr>
        </p:nvSpPr>
        <p:spPr/>
        <p:txBody>
          <a:bodyPr/>
          <a:lstStyle/>
          <a:p>
            <a:r>
              <a:rPr lang="zh-CN" altLang="en-US" sz="3500" dirty="0">
                <a:latin typeface="+mj-ea"/>
              </a:rPr>
              <a:t>微服务理念：松耦合，可并行开发、部署、运行的小产品</a:t>
            </a:r>
          </a:p>
        </p:txBody>
      </p:sp>
      <p:grpSp>
        <p:nvGrpSpPr>
          <p:cNvPr id="4" name="组合 3"/>
          <p:cNvGrpSpPr/>
          <p:nvPr/>
        </p:nvGrpSpPr>
        <p:grpSpPr>
          <a:xfrm>
            <a:off x="753963" y="1844824"/>
            <a:ext cx="7909275" cy="3123175"/>
            <a:chOff x="414621" y="1971217"/>
            <a:chExt cx="8530727" cy="3135573"/>
          </a:xfrm>
        </p:grpSpPr>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12169" y="1971217"/>
              <a:ext cx="2771605" cy="1511031"/>
            </a:xfrm>
            <a:prstGeom prst="rect">
              <a:avLst/>
            </a:prstGeom>
          </p:spPr>
        </p:pic>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37487" y="1971217"/>
              <a:ext cx="2807861" cy="1511031"/>
            </a:xfrm>
            <a:prstGeom prst="rect">
              <a:avLst/>
            </a:prstGeom>
          </p:spPr>
        </p:pic>
        <p:pic>
          <p:nvPicPr>
            <p:cNvPr id="7" name="图片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14621" y="1971548"/>
              <a:ext cx="2842928" cy="1510700"/>
            </a:xfrm>
            <a:prstGeom prst="rect">
              <a:avLst/>
            </a:prstGeom>
          </p:spPr>
        </p:pic>
        <p:pic>
          <p:nvPicPr>
            <p:cNvPr id="3" name="图片 2"/>
            <p:cNvPicPr>
              <a:picLocks noChangeAspect="1"/>
            </p:cNvPicPr>
            <p:nvPr/>
          </p:nvPicPr>
          <p:blipFill>
            <a:blip r:embed="rId6"/>
            <a:stretch>
              <a:fillRect/>
            </a:stretch>
          </p:blipFill>
          <p:spPr>
            <a:xfrm>
              <a:off x="1980387" y="3672731"/>
              <a:ext cx="1830534" cy="1434059"/>
            </a:xfrm>
            <a:prstGeom prst="rect">
              <a:avLst/>
            </a:prstGeom>
          </p:spPr>
        </p:pic>
        <p:pic>
          <p:nvPicPr>
            <p:cNvPr id="8" name="图片 7"/>
            <p:cNvPicPr>
              <a:picLocks noChangeAspect="1"/>
            </p:cNvPicPr>
            <p:nvPr/>
          </p:nvPicPr>
          <p:blipFill>
            <a:blip r:embed="rId7"/>
            <a:stretch>
              <a:fillRect/>
            </a:stretch>
          </p:blipFill>
          <p:spPr>
            <a:xfrm>
              <a:off x="417694" y="3653859"/>
              <a:ext cx="1418391" cy="1377475"/>
            </a:xfrm>
            <a:prstGeom prst="rect">
              <a:avLst/>
            </a:prstGeom>
          </p:spPr>
        </p:pic>
        <p:pic>
          <p:nvPicPr>
            <p:cNvPr id="9" name="图片 8"/>
            <p:cNvPicPr>
              <a:picLocks noChangeAspect="1"/>
            </p:cNvPicPr>
            <p:nvPr/>
          </p:nvPicPr>
          <p:blipFill>
            <a:blip r:embed="rId8"/>
            <a:stretch>
              <a:fillRect/>
            </a:stretch>
          </p:blipFill>
          <p:spPr>
            <a:xfrm>
              <a:off x="3941184" y="3736277"/>
              <a:ext cx="2412551" cy="1295057"/>
            </a:xfrm>
            <a:prstGeom prst="rect">
              <a:avLst/>
            </a:prstGeom>
          </p:spPr>
        </p:pic>
        <p:pic>
          <p:nvPicPr>
            <p:cNvPr id="10" name="图片 9"/>
            <p:cNvPicPr>
              <a:picLocks noChangeAspect="1"/>
            </p:cNvPicPr>
            <p:nvPr/>
          </p:nvPicPr>
          <p:blipFill>
            <a:blip r:embed="rId9"/>
            <a:stretch>
              <a:fillRect/>
            </a:stretch>
          </p:blipFill>
          <p:spPr>
            <a:xfrm>
              <a:off x="6785670" y="3881568"/>
              <a:ext cx="2159678" cy="1111088"/>
            </a:xfrm>
            <a:prstGeom prst="rect">
              <a:avLst/>
            </a:prstGeom>
          </p:spPr>
        </p:pic>
        <p:sp>
          <p:nvSpPr>
            <p:cNvPr id="11" name="右箭头 10"/>
            <p:cNvSpPr/>
            <p:nvPr/>
          </p:nvSpPr>
          <p:spPr bwMode="auto">
            <a:xfrm>
              <a:off x="6461718" y="4292871"/>
              <a:ext cx="269960" cy="431936"/>
            </a:xfrm>
            <a:prstGeom prst="rightArrow">
              <a:avLst/>
            </a:prstGeom>
            <a:solidFill>
              <a:srgbClr val="FFCC66"/>
            </a:solidFill>
            <a:ln w="9525" cap="flat" cmpd="sng" algn="ctr">
              <a:solidFill>
                <a:srgbClr val="969696"/>
              </a:solidFill>
              <a:prstDash val="solid"/>
              <a:round/>
              <a:headEnd type="none" w="med" len="med"/>
              <a:tailEnd type="none" w="med" len="med"/>
            </a:ln>
            <a:effectLst/>
          </p:spPr>
          <p:txBody>
            <a:bodyPr vert="horz" wrap="square" lIns="68562" tIns="34281" rIns="68562" bIns="34281" numCol="1" rtlCol="0" anchor="t" anchorCtr="0" compatLnSpc="1">
              <a:prstTxWarp prst="textNoShape">
                <a:avLst/>
              </a:prstTxWarp>
            </a:bodyPr>
            <a:lstStyle/>
            <a:p>
              <a:pPr algn="ctr" defTabSz="685617"/>
              <a:endParaRPr lang="zh-CN" altLang="en-US" sz="900" b="0">
                <a:latin typeface="Lucida Grande" charset="0"/>
                <a:sym typeface="Lucida Grande" charset="0"/>
              </a:endParaRPr>
            </a:p>
          </p:txBody>
        </p:sp>
      </p:grpSp>
    </p:spTree>
    <p:extLst>
      <p:ext uri="{BB962C8B-B14F-4D97-AF65-F5344CB8AC3E}">
        <p14:creationId xmlns:p14="http://schemas.microsoft.com/office/powerpoint/2010/main" val="347810448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nvPr>
        </p:nvSpPr>
        <p:spPr/>
        <p:txBody>
          <a:bodyPr vert="horz" wrap="square" lIns="121727" tIns="60865" rIns="121727" bIns="60865" numCol="1" anchor="ctr" anchorCtr="0" compatLnSpc="1">
            <a:prstTxWarp prst="textNoShape">
              <a:avLst/>
            </a:prstTxWarp>
          </a:bodyPr>
          <a:lstStyle/>
          <a:p>
            <a:pPr defTabSz="503755"/>
            <a:r>
              <a:rPr lang="zh-CN" altLang="en-US" sz="3500" dirty="0"/>
              <a:t>微服务关键实践</a:t>
            </a:r>
            <a:r>
              <a:rPr lang="en-US" altLang="zh-CN" sz="3500" dirty="0"/>
              <a:t>(1)</a:t>
            </a:r>
            <a:r>
              <a:rPr lang="zh-CN" altLang="en-US" sz="3500" dirty="0"/>
              <a:t>：运作模式从</a:t>
            </a:r>
            <a:r>
              <a:rPr lang="en-US" altLang="zh-CN" sz="3500" dirty="0"/>
              <a:t>”</a:t>
            </a:r>
            <a:r>
              <a:rPr lang="zh-CN" altLang="en-US" sz="3500" dirty="0"/>
              <a:t>集团军作战</a:t>
            </a:r>
            <a:r>
              <a:rPr lang="en-US" altLang="zh-CN" sz="3500" dirty="0"/>
              <a:t>”</a:t>
            </a:r>
            <a:r>
              <a:rPr lang="zh-CN" altLang="en-US" sz="3500" dirty="0"/>
              <a:t>变成</a:t>
            </a:r>
            <a:r>
              <a:rPr lang="en-US" altLang="zh-CN" sz="3500" dirty="0"/>
              <a:t>”</a:t>
            </a:r>
            <a:r>
              <a:rPr lang="zh-CN" altLang="en-US" sz="3500" dirty="0"/>
              <a:t>班长的战争</a:t>
            </a:r>
            <a:r>
              <a:rPr lang="en-US" altLang="zh-CN" sz="3500" dirty="0"/>
              <a:t>”</a:t>
            </a:r>
            <a:endParaRPr lang="zh-CN" altLang="en-US" sz="3500" dirty="0"/>
          </a:p>
        </p:txBody>
      </p:sp>
      <p:pic>
        <p:nvPicPr>
          <p:cNvPr id="14" name="图片 13"/>
          <p:cNvPicPr>
            <a:picLocks noChangeAspect="1"/>
          </p:cNvPicPr>
          <p:nvPr/>
        </p:nvPicPr>
        <p:blipFill>
          <a:blip r:embed="rId3" cstate="print"/>
          <a:stretch>
            <a:fillRect/>
          </a:stretch>
        </p:blipFill>
        <p:spPr>
          <a:xfrm>
            <a:off x="678002" y="3778037"/>
            <a:ext cx="4946048" cy="1349869"/>
          </a:xfrm>
          <a:prstGeom prst="rect">
            <a:avLst/>
          </a:prstGeom>
        </p:spPr>
      </p:pic>
      <p:sp>
        <p:nvSpPr>
          <p:cNvPr id="8" name="圆角矩形 7"/>
          <p:cNvSpPr/>
          <p:nvPr/>
        </p:nvSpPr>
        <p:spPr bwMode="auto">
          <a:xfrm>
            <a:off x="3336367" y="1556795"/>
            <a:ext cx="1307641" cy="1783742"/>
          </a:xfrm>
          <a:prstGeom prst="roundRect">
            <a:avLst>
              <a:gd name="adj" fmla="val 0"/>
            </a:avLst>
          </a:prstGeom>
          <a:solidFill>
            <a:schemeClr val="accent1"/>
          </a:solidFill>
          <a:ln w="9525" cap="flat" cmpd="sng" algn="ctr">
            <a:noFill/>
            <a:prstDash val="solid"/>
            <a:round/>
            <a:headEnd type="none" w="med" len="med"/>
            <a:tailEnd type="none" w="med" len="med"/>
          </a:ln>
          <a:effectLst/>
        </p:spPr>
        <p:txBody>
          <a:bodyPr vert="horz" wrap="square" lIns="72000" tIns="36000" rIns="72000" bIns="36000" numCol="1" rtlCol="0" anchor="ctr" anchorCtr="0" compatLnSpc="1">
            <a:prstTxWarp prst="textNoShape">
              <a:avLst/>
            </a:prstTxWarp>
          </a:bodyPr>
          <a:lstStyle/>
          <a:p>
            <a:pPr eaLnBrk="0" hangingPunct="0">
              <a:lnSpc>
                <a:spcPct val="120000"/>
              </a:lnSpc>
            </a:pPr>
            <a:r>
              <a:rPr lang="en-US" altLang="zh-CN" b="0" dirty="0">
                <a:latin typeface="+mn-lt"/>
                <a:ea typeface="+mn-ea"/>
              </a:rPr>
              <a:t>10</a:t>
            </a:r>
            <a:r>
              <a:rPr lang="zh-CN" altLang="en-US" b="0" dirty="0">
                <a:latin typeface="+mn-lt"/>
                <a:ea typeface="+mn-ea"/>
              </a:rPr>
              <a:t>个人左右</a:t>
            </a:r>
            <a:endParaRPr lang="en-US" altLang="zh-CN" b="0" dirty="0">
              <a:latin typeface="+mn-lt"/>
              <a:ea typeface="+mn-ea"/>
            </a:endParaRPr>
          </a:p>
          <a:p>
            <a:pPr eaLnBrk="0" hangingPunct="0">
              <a:lnSpc>
                <a:spcPct val="120000"/>
              </a:lnSpc>
            </a:pPr>
            <a:r>
              <a:rPr lang="zh-CN" altLang="en-US" b="0" dirty="0">
                <a:latin typeface="+mn-lt"/>
                <a:ea typeface="+mn-ea"/>
              </a:rPr>
              <a:t>全功能团队</a:t>
            </a:r>
            <a:endParaRPr lang="en-US" altLang="zh-CN" b="0" dirty="0">
              <a:latin typeface="+mn-lt"/>
              <a:ea typeface="+mn-ea"/>
            </a:endParaRPr>
          </a:p>
          <a:p>
            <a:pPr eaLnBrk="0" hangingPunct="0">
              <a:lnSpc>
                <a:spcPct val="120000"/>
              </a:lnSpc>
            </a:pPr>
            <a:r>
              <a:rPr lang="zh-CN" altLang="en-US" b="0" dirty="0">
                <a:latin typeface="+mn-lt"/>
                <a:ea typeface="+mn-ea"/>
              </a:rPr>
              <a:t>去中心化</a:t>
            </a:r>
            <a:endParaRPr lang="en-US" altLang="zh-CN" b="0" dirty="0">
              <a:latin typeface="+mn-lt"/>
              <a:ea typeface="+mn-ea"/>
            </a:endParaRPr>
          </a:p>
          <a:p>
            <a:pPr eaLnBrk="0" hangingPunct="0">
              <a:lnSpc>
                <a:spcPct val="120000"/>
              </a:lnSpc>
            </a:pPr>
            <a:r>
              <a:rPr lang="zh-CN" altLang="en-US" b="0" dirty="0">
                <a:latin typeface="+mn-lt"/>
                <a:ea typeface="+mn-ea"/>
              </a:rPr>
              <a:t>支持</a:t>
            </a:r>
            <a:r>
              <a:rPr lang="en-US" altLang="zh-CN" b="0" dirty="0">
                <a:latin typeface="+mn-lt"/>
                <a:ea typeface="+mn-ea"/>
              </a:rPr>
              <a:t>1</a:t>
            </a:r>
            <a:r>
              <a:rPr lang="zh-CN" altLang="en-US" b="0" dirty="0">
                <a:latin typeface="+mn-lt"/>
                <a:ea typeface="+mn-ea"/>
              </a:rPr>
              <a:t>到</a:t>
            </a:r>
            <a:r>
              <a:rPr lang="en-US" altLang="zh-CN" b="0" dirty="0">
                <a:latin typeface="+mn-lt"/>
                <a:ea typeface="+mn-ea"/>
              </a:rPr>
              <a:t>2</a:t>
            </a:r>
            <a:r>
              <a:rPr lang="zh-CN" altLang="en-US" b="0" dirty="0">
                <a:latin typeface="+mn-lt"/>
                <a:ea typeface="+mn-ea"/>
              </a:rPr>
              <a:t>个服务</a:t>
            </a:r>
            <a:endParaRPr lang="en-US" altLang="zh-CN" b="0" dirty="0">
              <a:latin typeface="+mn-lt"/>
              <a:ea typeface="+mn-ea"/>
            </a:endParaRPr>
          </a:p>
          <a:p>
            <a:pPr eaLnBrk="0" hangingPunct="0">
              <a:lnSpc>
                <a:spcPct val="120000"/>
              </a:lnSpc>
            </a:pPr>
            <a:r>
              <a:rPr lang="zh-CN" altLang="en-US" b="0" dirty="0">
                <a:latin typeface="+mn-lt"/>
                <a:ea typeface="+mn-ea"/>
              </a:rPr>
              <a:t>敏捷和自治</a:t>
            </a:r>
            <a:endParaRPr lang="en-US" altLang="zh-CN" b="0" dirty="0">
              <a:latin typeface="+mn-lt"/>
              <a:ea typeface="+mn-ea"/>
            </a:endParaRPr>
          </a:p>
          <a:p>
            <a:pPr eaLnBrk="0" hangingPunct="0">
              <a:lnSpc>
                <a:spcPct val="120000"/>
              </a:lnSpc>
            </a:pPr>
            <a:r>
              <a:rPr lang="en-US" altLang="zh-CN" b="0" dirty="0" err="1">
                <a:latin typeface="+mn-lt"/>
                <a:ea typeface="+mn-ea"/>
              </a:rPr>
              <a:t>DevOps</a:t>
            </a:r>
            <a:r>
              <a:rPr lang="zh-CN" altLang="en-US" b="0" dirty="0">
                <a:latin typeface="+mn-lt"/>
                <a:ea typeface="+mn-ea"/>
              </a:rPr>
              <a:t>运作</a:t>
            </a:r>
            <a:endParaRPr lang="en-US" altLang="zh-CN" b="0" dirty="0">
              <a:latin typeface="+mn-lt"/>
              <a:ea typeface="+mn-ea"/>
            </a:endParaRPr>
          </a:p>
        </p:txBody>
      </p:sp>
      <p:pic>
        <p:nvPicPr>
          <p:cNvPr id="92" name="图片 9" descr="image009"/>
          <p:cNvPicPr>
            <a:picLocks noChangeAspect="1" noChangeArrowheads="1"/>
          </p:cNvPicPr>
          <p:nvPr/>
        </p:nvPicPr>
        <p:blipFill rotWithShape="1">
          <a:blip r:embed="rId4" cstate="print"/>
          <a:srcRect t="11914" b="14359"/>
          <a:stretch/>
        </p:blipFill>
        <p:spPr bwMode="auto">
          <a:xfrm>
            <a:off x="5189651" y="1506749"/>
            <a:ext cx="3376971" cy="1631046"/>
          </a:xfrm>
          <a:prstGeom prst="rect">
            <a:avLst/>
          </a:prstGeom>
          <a:noFill/>
          <a:ln w="9525">
            <a:noFill/>
            <a:miter lim="800000"/>
            <a:headEnd/>
            <a:tailEnd/>
          </a:ln>
        </p:spPr>
      </p:pic>
      <p:pic>
        <p:nvPicPr>
          <p:cNvPr id="5" name="图片 4"/>
          <p:cNvPicPr>
            <a:picLocks noChangeAspect="1"/>
          </p:cNvPicPr>
          <p:nvPr/>
        </p:nvPicPr>
        <p:blipFill>
          <a:blip r:embed="rId5" cstate="print"/>
          <a:stretch>
            <a:fillRect/>
          </a:stretch>
        </p:blipFill>
        <p:spPr>
          <a:xfrm>
            <a:off x="671010" y="1556795"/>
            <a:ext cx="2673579" cy="1783742"/>
          </a:xfrm>
          <a:prstGeom prst="rect">
            <a:avLst/>
          </a:prstGeom>
        </p:spPr>
      </p:pic>
      <p:pic>
        <p:nvPicPr>
          <p:cNvPr id="181" name="图片 18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574048" y="2874581"/>
            <a:ext cx="767187" cy="329891"/>
          </a:xfrm>
          <a:prstGeom prst="rect">
            <a:avLst/>
          </a:prstGeom>
        </p:spPr>
      </p:pic>
      <p:sp>
        <p:nvSpPr>
          <p:cNvPr id="6" name="矩形 5"/>
          <p:cNvSpPr/>
          <p:nvPr/>
        </p:nvSpPr>
        <p:spPr>
          <a:xfrm>
            <a:off x="1831347" y="3140968"/>
            <a:ext cx="1548020" cy="207646"/>
          </a:xfrm>
          <a:prstGeom prst="rect">
            <a:avLst/>
          </a:prstGeom>
        </p:spPr>
        <p:txBody>
          <a:bodyPr wrap="square" lIns="68492" tIns="34239" rIns="68492" bIns="34239">
            <a:spAutoFit/>
          </a:bodyPr>
          <a:lstStyle/>
          <a:p>
            <a:pPr eaLnBrk="0" hangingPunct="0"/>
            <a:r>
              <a:rPr lang="en-US" altLang="zh-CN" sz="900" dirty="0">
                <a:solidFill>
                  <a:srgbClr val="FFFFFF"/>
                </a:solidFill>
                <a:latin typeface="+mn-lt"/>
                <a:ea typeface="微软雅黑" panose="020B0503020204020204" pitchFamily="34" charset="-122"/>
              </a:rPr>
              <a:t>Two Pizzas Team</a:t>
            </a:r>
            <a:endParaRPr lang="zh-CN" altLang="en-US" sz="900" dirty="0">
              <a:solidFill>
                <a:srgbClr val="FFFFFF"/>
              </a:solidFill>
              <a:latin typeface="+mn-lt"/>
            </a:endParaRPr>
          </a:p>
        </p:txBody>
      </p:sp>
      <p:sp>
        <p:nvSpPr>
          <p:cNvPr id="184" name="TextBox 13"/>
          <p:cNvSpPr txBox="1"/>
          <p:nvPr/>
        </p:nvSpPr>
        <p:spPr>
          <a:xfrm>
            <a:off x="5076249" y="3137804"/>
            <a:ext cx="3573511" cy="219188"/>
          </a:xfrm>
          <a:prstGeom prst="rect">
            <a:avLst/>
          </a:prstGeom>
          <a:noFill/>
        </p:spPr>
        <p:txBody>
          <a:bodyPr wrap="square" lIns="68492" tIns="34239" rIns="68492" bIns="34239" rtlCol="0">
            <a:spAutoFit/>
          </a:bodyPr>
          <a:lstStyle/>
          <a:p>
            <a:pPr eaLnBrk="0" hangingPunct="0"/>
            <a:r>
              <a:rPr lang="zh-CN" altLang="en-US" sz="975" dirty="0">
                <a:solidFill>
                  <a:srgbClr val="C00000"/>
                </a:solidFill>
                <a:latin typeface="+mn-lt"/>
                <a:ea typeface="微软雅黑" pitchFamily="34" charset="-122"/>
              </a:rPr>
              <a:t>全功能团队：产品</a:t>
            </a:r>
            <a:r>
              <a:rPr lang="en-US" altLang="zh-CN" sz="975" dirty="0">
                <a:solidFill>
                  <a:srgbClr val="C00000"/>
                </a:solidFill>
                <a:latin typeface="+mn-lt"/>
                <a:ea typeface="微软雅黑" pitchFamily="34" charset="-122"/>
              </a:rPr>
              <a:t>+</a:t>
            </a:r>
            <a:r>
              <a:rPr lang="zh-CN" altLang="en-US" sz="975" dirty="0">
                <a:solidFill>
                  <a:srgbClr val="C00000"/>
                </a:solidFill>
                <a:latin typeface="+mn-lt"/>
                <a:ea typeface="微软雅黑" pitchFamily="34" charset="-122"/>
              </a:rPr>
              <a:t>策划</a:t>
            </a:r>
            <a:r>
              <a:rPr lang="en-US" altLang="zh-CN" sz="975" dirty="0">
                <a:solidFill>
                  <a:srgbClr val="C00000"/>
                </a:solidFill>
                <a:latin typeface="+mn-lt"/>
                <a:ea typeface="微软雅黑" pitchFamily="34" charset="-122"/>
              </a:rPr>
              <a:t>+</a:t>
            </a:r>
            <a:r>
              <a:rPr lang="zh-CN" altLang="en-US" sz="975" dirty="0">
                <a:solidFill>
                  <a:srgbClr val="C00000"/>
                </a:solidFill>
                <a:latin typeface="+mn-lt"/>
                <a:ea typeface="微软雅黑" pitchFamily="34" charset="-122"/>
              </a:rPr>
              <a:t>设计</a:t>
            </a:r>
            <a:r>
              <a:rPr lang="en-US" altLang="zh-CN" sz="975" dirty="0">
                <a:solidFill>
                  <a:srgbClr val="C00000"/>
                </a:solidFill>
                <a:latin typeface="+mn-lt"/>
                <a:ea typeface="微软雅黑" pitchFamily="34" charset="-122"/>
              </a:rPr>
              <a:t>+</a:t>
            </a:r>
            <a:r>
              <a:rPr lang="zh-CN" altLang="en-US" sz="975" dirty="0">
                <a:solidFill>
                  <a:srgbClr val="C00000"/>
                </a:solidFill>
                <a:latin typeface="+mn-lt"/>
                <a:ea typeface="微软雅黑" pitchFamily="34" charset="-122"/>
              </a:rPr>
              <a:t>美工</a:t>
            </a:r>
            <a:r>
              <a:rPr lang="en-US" altLang="zh-CN" sz="975" dirty="0">
                <a:solidFill>
                  <a:srgbClr val="C00000"/>
                </a:solidFill>
                <a:latin typeface="+mn-lt"/>
                <a:ea typeface="微软雅黑" pitchFamily="34" charset="-122"/>
              </a:rPr>
              <a:t>+</a:t>
            </a:r>
            <a:r>
              <a:rPr lang="zh-CN" altLang="en-US" sz="975" dirty="0">
                <a:latin typeface="+mn-lt"/>
                <a:ea typeface="微软雅黑" pitchFamily="34" charset="-122"/>
              </a:rPr>
              <a:t>开发</a:t>
            </a:r>
            <a:r>
              <a:rPr lang="en-US" altLang="zh-CN" sz="975" dirty="0">
                <a:latin typeface="+mn-lt"/>
                <a:ea typeface="微软雅黑" pitchFamily="34" charset="-122"/>
              </a:rPr>
              <a:t>+</a:t>
            </a:r>
            <a:r>
              <a:rPr lang="zh-CN" altLang="en-US" sz="975" dirty="0">
                <a:latin typeface="+mn-lt"/>
                <a:ea typeface="微软雅黑" pitchFamily="34" charset="-122"/>
              </a:rPr>
              <a:t>测试</a:t>
            </a:r>
            <a:r>
              <a:rPr lang="en-US" altLang="zh-CN" sz="975" dirty="0">
                <a:latin typeface="+mn-lt"/>
                <a:ea typeface="微软雅黑" pitchFamily="34" charset="-122"/>
              </a:rPr>
              <a:t>+</a:t>
            </a:r>
            <a:r>
              <a:rPr lang="zh-CN" altLang="en-US" sz="975" dirty="0">
                <a:latin typeface="+mn-lt"/>
                <a:ea typeface="微软雅黑" pitchFamily="34" charset="-122"/>
              </a:rPr>
              <a:t>运维</a:t>
            </a:r>
            <a:r>
              <a:rPr lang="en-US" altLang="zh-CN" sz="975" dirty="0">
                <a:latin typeface="+mn-lt"/>
                <a:ea typeface="微软雅黑" pitchFamily="34" charset="-122"/>
              </a:rPr>
              <a:t>+</a:t>
            </a:r>
            <a:r>
              <a:rPr lang="zh-CN" altLang="en-US" sz="975" dirty="0">
                <a:latin typeface="+mn-lt"/>
                <a:ea typeface="微软雅黑" pitchFamily="34" charset="-122"/>
              </a:rPr>
              <a:t>运营</a:t>
            </a:r>
            <a:endParaRPr lang="zh-CN" altLang="en-US" sz="825" dirty="0">
              <a:latin typeface="+mn-lt"/>
              <a:ea typeface="微软雅黑" pitchFamily="34" charset="-122"/>
            </a:endParaRPr>
          </a:p>
        </p:txBody>
      </p:sp>
      <p:pic>
        <p:nvPicPr>
          <p:cNvPr id="185" name="图片 9" descr="image009"/>
          <p:cNvPicPr>
            <a:picLocks noChangeAspect="1" noChangeArrowheads="1"/>
          </p:cNvPicPr>
          <p:nvPr/>
        </p:nvPicPr>
        <p:blipFill rotWithShape="1">
          <a:blip r:embed="rId4" cstate="print">
            <a:clrChange>
              <a:clrFrom>
                <a:srgbClr val="FFFFFF"/>
              </a:clrFrom>
              <a:clrTo>
                <a:srgbClr val="FFFFFF">
                  <a:alpha val="0"/>
                </a:srgbClr>
              </a:clrTo>
            </a:clrChange>
          </a:blip>
          <a:srcRect t="84238" r="51412"/>
          <a:stretch/>
        </p:blipFill>
        <p:spPr bwMode="auto">
          <a:xfrm>
            <a:off x="7465685" y="2477732"/>
            <a:ext cx="1214339" cy="222596"/>
          </a:xfrm>
          <a:prstGeom prst="rect">
            <a:avLst/>
          </a:prstGeom>
          <a:noFill/>
          <a:ln w="9525">
            <a:noFill/>
            <a:miter lim="800000"/>
            <a:headEnd/>
            <a:tailEnd/>
          </a:ln>
        </p:spPr>
      </p:pic>
      <p:sp>
        <p:nvSpPr>
          <p:cNvPr id="186" name="单圆角矩形 185"/>
          <p:cNvSpPr/>
          <p:nvPr/>
        </p:nvSpPr>
        <p:spPr>
          <a:xfrm>
            <a:off x="5154873" y="1755743"/>
            <a:ext cx="1404176" cy="1375250"/>
          </a:xfrm>
          <a:prstGeom prst="snipRoundRect">
            <a:avLst>
              <a:gd name="adj1" fmla="val 16615"/>
              <a:gd name="adj2" fmla="val 31264"/>
            </a:avLst>
          </a:prstGeom>
          <a:noFill/>
          <a:ln w="222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68492" tIns="34239" rIns="68492" bIns="34239" rtlCol="0" anchor="ctr"/>
          <a:lstStyle/>
          <a:p>
            <a:pPr eaLnBrk="0" hangingPunct="0"/>
            <a:endParaRPr lang="zh-CN" altLang="en-US" sz="900">
              <a:solidFill>
                <a:srgbClr val="FFFFFF"/>
              </a:solidFill>
            </a:endParaRPr>
          </a:p>
        </p:txBody>
      </p:sp>
      <p:sp>
        <p:nvSpPr>
          <p:cNvPr id="187" name="矩形 186"/>
          <p:cNvSpPr/>
          <p:nvPr/>
        </p:nvSpPr>
        <p:spPr>
          <a:xfrm>
            <a:off x="539552" y="5765812"/>
            <a:ext cx="8208912" cy="288438"/>
          </a:xfrm>
          <a:prstGeom prst="rect">
            <a:avLst/>
          </a:prstGeom>
        </p:spPr>
        <p:txBody>
          <a:bodyPr wrap="square" lIns="68492" tIns="34239" rIns="68492" bIns="34239">
            <a:spAutoFit/>
          </a:bodyPr>
          <a:lstStyle/>
          <a:p>
            <a:pPr eaLnBrk="0" hangingPunct="0"/>
            <a:r>
              <a:rPr lang="zh-CN" altLang="en-US" sz="1425" dirty="0">
                <a:solidFill>
                  <a:schemeClr val="tx2"/>
                </a:solidFill>
                <a:latin typeface="微软雅黑" pitchFamily="34" charset="-122"/>
                <a:ea typeface="微软雅黑" pitchFamily="34" charset="-122"/>
              </a:rPr>
              <a:t>“适度职责”：自己规划自己决策，自己交付，团队保持专注、自我激发、担负责任。</a:t>
            </a:r>
            <a:endParaRPr lang="zh-CN" altLang="en-US" sz="1425" dirty="0">
              <a:solidFill>
                <a:schemeClr val="tx2"/>
              </a:solidFill>
            </a:endParaRPr>
          </a:p>
        </p:txBody>
      </p:sp>
      <p:cxnSp>
        <p:nvCxnSpPr>
          <p:cNvPr id="10" name="直接连接符 9"/>
          <p:cNvCxnSpPr/>
          <p:nvPr/>
        </p:nvCxnSpPr>
        <p:spPr bwMode="auto">
          <a:xfrm>
            <a:off x="671011" y="3429000"/>
            <a:ext cx="7911980" cy="0"/>
          </a:xfrm>
          <a:prstGeom prst="line">
            <a:avLst/>
          </a:prstGeom>
          <a:solidFill>
            <a:schemeClr val="accent1"/>
          </a:solidFill>
          <a:ln w="9525" cap="flat" cmpd="sng" algn="ctr">
            <a:solidFill>
              <a:schemeClr val="tx1">
                <a:lumMod val="50000"/>
                <a:lumOff val="50000"/>
              </a:schemeClr>
            </a:solidFill>
            <a:prstDash val="dash"/>
            <a:round/>
            <a:headEnd type="none" w="med" len="med"/>
            <a:tailEnd type="none" w="med" len="med"/>
          </a:ln>
          <a:effectLst/>
        </p:spPr>
      </p:cxnSp>
      <p:pic>
        <p:nvPicPr>
          <p:cNvPr id="224" name="图片 223"/>
          <p:cNvPicPr>
            <a:picLocks noChangeAspect="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78002" y="3834413"/>
            <a:ext cx="580634" cy="160229"/>
          </a:xfrm>
          <a:prstGeom prst="rect">
            <a:avLst/>
          </a:prstGeom>
          <a:ln>
            <a:noFill/>
          </a:ln>
        </p:spPr>
      </p:pic>
      <p:sp>
        <p:nvSpPr>
          <p:cNvPr id="226" name="矩形 225"/>
          <p:cNvSpPr/>
          <p:nvPr/>
        </p:nvSpPr>
        <p:spPr bwMode="auto">
          <a:xfrm>
            <a:off x="5735884" y="3717032"/>
            <a:ext cx="2913876" cy="674644"/>
          </a:xfrm>
          <a:prstGeom prst="rect">
            <a:avLst/>
          </a:prstGeom>
          <a:noFill/>
          <a:ln w="9525" cap="flat" cmpd="sng" algn="ctr">
            <a:noFill/>
            <a:prstDash val="solid"/>
            <a:round/>
            <a:headEnd type="none" w="med" len="med"/>
            <a:tailEnd type="none" w="med" len="med"/>
          </a:ln>
          <a:effectLst/>
        </p:spPr>
        <p:txBody>
          <a:bodyPr vert="horz" wrap="square" lIns="68492" tIns="34239" rIns="68492" bIns="34239" numCol="1" rtlCol="0" anchor="ctr" anchorCtr="0" compatLnSpc="1">
            <a:prstTxWarp prst="textNoShape">
              <a:avLst/>
            </a:prstTxWarp>
          </a:bodyPr>
          <a:lstStyle/>
          <a:p>
            <a:pPr defTabSz="684907"/>
            <a:r>
              <a:rPr lang="en-US" altLang="zh-CN" sz="1000" dirty="0">
                <a:latin typeface="+mn-lt"/>
                <a:ea typeface="+mn-ea"/>
              </a:rPr>
              <a:t>Product</a:t>
            </a:r>
            <a:r>
              <a:rPr lang="zh-CN" altLang="en-US" sz="1000" dirty="0">
                <a:latin typeface="+mn-lt"/>
                <a:ea typeface="+mn-ea"/>
              </a:rPr>
              <a:t> </a:t>
            </a:r>
            <a:r>
              <a:rPr lang="en-US" altLang="zh-CN" sz="1000" dirty="0">
                <a:latin typeface="+mn-lt"/>
                <a:ea typeface="+mn-ea"/>
              </a:rPr>
              <a:t>Department</a:t>
            </a:r>
            <a:r>
              <a:rPr lang="zh-CN" altLang="en-US" sz="1000" dirty="0">
                <a:latin typeface="+mn-lt"/>
                <a:ea typeface="+mn-ea"/>
              </a:rPr>
              <a:t>：</a:t>
            </a:r>
            <a:endParaRPr lang="en-US" altLang="zh-CN" sz="1000" dirty="0">
              <a:latin typeface="+mn-lt"/>
              <a:ea typeface="+mn-ea"/>
            </a:endParaRPr>
          </a:p>
          <a:p>
            <a:pPr defTabSz="684907"/>
            <a:r>
              <a:rPr lang="zh-CN" altLang="en-US" sz="1000" b="0" dirty="0">
                <a:latin typeface="+mn-lt"/>
                <a:ea typeface="+mn-ea"/>
              </a:rPr>
              <a:t>主要负责所有服务的研发和交付，团队的最高管理者为</a:t>
            </a:r>
            <a:r>
              <a:rPr lang="en-US" altLang="zh-CN" sz="1000" b="0" dirty="0">
                <a:latin typeface="+mn-lt"/>
                <a:ea typeface="+mn-ea"/>
              </a:rPr>
              <a:t>VP</a:t>
            </a:r>
          </a:p>
          <a:p>
            <a:pPr defTabSz="684907"/>
            <a:endParaRPr lang="en-US" altLang="zh-CN" sz="1000" dirty="0">
              <a:solidFill>
                <a:srgbClr val="C00000"/>
              </a:solidFill>
              <a:latin typeface="+mn-lt"/>
              <a:ea typeface="+mn-ea"/>
            </a:endParaRPr>
          </a:p>
          <a:p>
            <a:pPr defTabSz="684907"/>
            <a:r>
              <a:rPr lang="en-US" altLang="zh-CN" sz="1000" dirty="0">
                <a:latin typeface="+mn-lt"/>
                <a:ea typeface="+mn-ea"/>
              </a:rPr>
              <a:t>Product</a:t>
            </a:r>
            <a:r>
              <a:rPr lang="zh-CN" altLang="en-US" sz="1000" dirty="0">
                <a:latin typeface="+mn-lt"/>
                <a:ea typeface="+mn-ea"/>
              </a:rPr>
              <a:t> </a:t>
            </a:r>
            <a:r>
              <a:rPr lang="en-US" altLang="zh-CN" sz="1000" dirty="0">
                <a:latin typeface="+mn-lt"/>
                <a:ea typeface="+mn-ea"/>
              </a:rPr>
              <a:t>Team</a:t>
            </a:r>
            <a:r>
              <a:rPr lang="zh-CN" altLang="en-US" sz="1000" dirty="0">
                <a:latin typeface="+mn-lt"/>
                <a:ea typeface="+mn-ea"/>
              </a:rPr>
              <a:t>：</a:t>
            </a:r>
            <a:endParaRPr lang="en-US" altLang="zh-CN" sz="1000" dirty="0">
              <a:latin typeface="+mn-lt"/>
              <a:ea typeface="+mn-ea"/>
            </a:endParaRPr>
          </a:p>
          <a:p>
            <a:pPr defTabSz="684907"/>
            <a:r>
              <a:rPr lang="zh-CN" altLang="en-US" sz="1000" b="0" dirty="0">
                <a:latin typeface="+mn-lt"/>
                <a:ea typeface="+mn-ea"/>
              </a:rPr>
              <a:t>以服务产品为单位，每个</a:t>
            </a:r>
            <a:r>
              <a:rPr lang="en-US" altLang="zh-CN" sz="1000" b="0" dirty="0">
                <a:latin typeface="+mn-lt"/>
                <a:ea typeface="+mn-ea"/>
              </a:rPr>
              <a:t>Team</a:t>
            </a:r>
            <a:r>
              <a:rPr lang="zh-CN" altLang="en-US" sz="1000" b="0" dirty="0">
                <a:latin typeface="+mn-lt"/>
                <a:ea typeface="+mn-ea"/>
              </a:rPr>
              <a:t>负责一个服务的开发，团队的最高管理者为</a:t>
            </a:r>
            <a:r>
              <a:rPr lang="en-US" altLang="zh-CN" sz="1000" b="0" dirty="0">
                <a:latin typeface="+mn-lt"/>
                <a:ea typeface="+mn-ea"/>
              </a:rPr>
              <a:t>Director</a:t>
            </a:r>
            <a:endParaRPr lang="zh-CN" altLang="en-US" sz="1000" b="0" dirty="0">
              <a:latin typeface="+mn-lt"/>
              <a:ea typeface="+mn-ea"/>
            </a:endParaRPr>
          </a:p>
        </p:txBody>
      </p:sp>
      <p:sp>
        <p:nvSpPr>
          <p:cNvPr id="227" name="TextBox 77"/>
          <p:cNvSpPr txBox="1"/>
          <p:nvPr/>
        </p:nvSpPr>
        <p:spPr>
          <a:xfrm>
            <a:off x="5735884" y="4650289"/>
            <a:ext cx="2966464" cy="1015541"/>
          </a:xfrm>
          <a:prstGeom prst="rect">
            <a:avLst/>
          </a:prstGeom>
          <a:noFill/>
        </p:spPr>
        <p:txBody>
          <a:bodyPr wrap="square" lIns="91320" tIns="45660" rIns="91320" bIns="45660" rtlCol="0">
            <a:spAutoFit/>
          </a:bodyPr>
          <a:lstStyle/>
          <a:p>
            <a:pPr marL="171222" indent="-171222" eaLnBrk="0" hangingPunct="0">
              <a:buFont typeface="+mj-lt"/>
              <a:buAutoNum type="arabicPeriod"/>
            </a:pPr>
            <a:r>
              <a:rPr lang="zh-CN" altLang="en-US" sz="1000" b="0" dirty="0">
                <a:latin typeface="+mn-lt"/>
                <a:ea typeface="+mn-ea"/>
              </a:rPr>
              <a:t>各服务优化或功能增强需求在产品团队即可直接决策；</a:t>
            </a:r>
            <a:endParaRPr lang="en-US" altLang="zh-CN" sz="1000" b="0" dirty="0">
              <a:latin typeface="+mn-lt"/>
              <a:ea typeface="+mn-ea"/>
            </a:endParaRPr>
          </a:p>
          <a:p>
            <a:pPr marL="171222" indent="-171222" eaLnBrk="0" hangingPunct="0">
              <a:buFont typeface="+mj-lt"/>
              <a:buAutoNum type="arabicPeriod"/>
            </a:pPr>
            <a:r>
              <a:rPr lang="zh-CN" altLang="en-US" sz="1000" b="0" dirty="0">
                <a:latin typeface="+mn-lt"/>
                <a:ea typeface="+mn-ea"/>
              </a:rPr>
              <a:t>新的云服务</a:t>
            </a:r>
            <a:r>
              <a:rPr lang="en-US" altLang="zh-CN" sz="1000" b="0" dirty="0">
                <a:latin typeface="+mn-lt"/>
                <a:ea typeface="+mn-ea"/>
              </a:rPr>
              <a:t>/</a:t>
            </a:r>
            <a:r>
              <a:rPr lang="zh-CN" altLang="en-US" sz="1000" b="0" dirty="0">
                <a:latin typeface="+mn-lt"/>
                <a:ea typeface="+mn-ea"/>
              </a:rPr>
              <a:t>重大项目（周边影响、改变营收）需要立项，在产品</a:t>
            </a:r>
            <a:r>
              <a:rPr lang="en-US" altLang="zh-CN" sz="1000" b="0" dirty="0">
                <a:latin typeface="+mn-lt"/>
                <a:ea typeface="+mn-ea"/>
              </a:rPr>
              <a:t>VP</a:t>
            </a:r>
            <a:r>
              <a:rPr lang="zh-CN" altLang="en-US" sz="1000" b="0" dirty="0">
                <a:latin typeface="+mn-lt"/>
                <a:ea typeface="+mn-ea"/>
              </a:rPr>
              <a:t>或者产品总监处立项；</a:t>
            </a:r>
            <a:endParaRPr lang="en-US" altLang="zh-CN" sz="1000" b="0" dirty="0">
              <a:latin typeface="+mn-lt"/>
              <a:ea typeface="+mn-ea"/>
            </a:endParaRPr>
          </a:p>
          <a:p>
            <a:pPr marL="171222" indent="-171222" eaLnBrk="0" hangingPunct="0">
              <a:buFont typeface="+mj-lt"/>
              <a:buAutoNum type="arabicPeriod"/>
            </a:pPr>
            <a:r>
              <a:rPr lang="zh-CN" altLang="en-US" sz="1000" b="0" dirty="0">
                <a:latin typeface="+mn-lt"/>
                <a:ea typeface="+mn-ea"/>
              </a:rPr>
              <a:t>架构师也可以直接立项，在产品的初创阶段，架构师全程主导设计和原型验证；</a:t>
            </a:r>
          </a:p>
        </p:txBody>
      </p:sp>
      <p:cxnSp>
        <p:nvCxnSpPr>
          <p:cNvPr id="228" name="直接连接符 227"/>
          <p:cNvCxnSpPr/>
          <p:nvPr/>
        </p:nvCxnSpPr>
        <p:spPr bwMode="auto">
          <a:xfrm flipV="1">
            <a:off x="5791734" y="4650289"/>
            <a:ext cx="2755724" cy="0"/>
          </a:xfrm>
          <a:prstGeom prst="line">
            <a:avLst/>
          </a:prstGeom>
          <a:solidFill>
            <a:schemeClr val="accent1"/>
          </a:solidFill>
          <a:ln w="9525" cap="flat" cmpd="sng" algn="ctr">
            <a:solidFill>
              <a:schemeClr val="bg1">
                <a:lumMod val="75000"/>
              </a:schemeClr>
            </a:solidFill>
            <a:prstDash val="dash"/>
            <a:round/>
            <a:headEnd type="none" w="med" len="med"/>
            <a:tailEnd type="none" w="med" len="med"/>
          </a:ln>
          <a:effectLst/>
        </p:spPr>
      </p:cxnSp>
    </p:spTree>
    <p:extLst>
      <p:ext uri="{BB962C8B-B14F-4D97-AF65-F5344CB8AC3E}">
        <p14:creationId xmlns:p14="http://schemas.microsoft.com/office/powerpoint/2010/main" val="356436145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200" dirty="0"/>
              <a:t>微服务关键实践</a:t>
            </a:r>
            <a:r>
              <a:rPr lang="en-US" altLang="zh-CN" sz="3200" dirty="0"/>
              <a:t>(2)</a:t>
            </a:r>
            <a:r>
              <a:rPr lang="zh-CN" altLang="en-US" sz="3200" dirty="0"/>
              <a:t>：去中心化的服务化架构（云系统）和嵌入式系统的组件化架构</a:t>
            </a:r>
          </a:p>
        </p:txBody>
      </p:sp>
      <p:sp>
        <p:nvSpPr>
          <p:cNvPr id="3" name="内容占位符 2"/>
          <p:cNvSpPr>
            <a:spLocks noGrp="1"/>
          </p:cNvSpPr>
          <p:nvPr>
            <p:ph type="body" sz="quarter" idx="10"/>
          </p:nvPr>
        </p:nvSpPr>
        <p:spPr/>
        <p:txBody>
          <a:bodyPr/>
          <a:lstStyle/>
          <a:p>
            <a:pPr marL="148846" indent="-148846">
              <a:spcBef>
                <a:spcPts val="0"/>
              </a:spcBef>
              <a:buClrTx/>
              <a:buSzPct val="70000"/>
              <a:buFont typeface="Wingdings" pitchFamily="2" charset="2"/>
              <a:buChar char="l"/>
            </a:pPr>
            <a:r>
              <a:rPr lang="zh-CN" altLang="en-US" sz="1350" kern="1200" dirty="0">
                <a:solidFill>
                  <a:srgbClr val="000000"/>
                </a:solidFill>
                <a:cs typeface="Arial" charset="0"/>
              </a:rPr>
              <a:t>云软件的系统架构发生了变化</a:t>
            </a:r>
            <a:r>
              <a:rPr lang="en-US" altLang="zh-CN" sz="1350" kern="1200" dirty="0">
                <a:solidFill>
                  <a:srgbClr val="000000"/>
                </a:solidFill>
                <a:cs typeface="Arial" charset="0"/>
              </a:rPr>
              <a:t>……</a:t>
            </a:r>
          </a:p>
          <a:p>
            <a:pPr marL="386242" lvl="1" indent="-171450">
              <a:lnSpc>
                <a:spcPct val="120000"/>
              </a:lnSpc>
              <a:spcBef>
                <a:spcPts val="0"/>
              </a:spcBef>
            </a:pPr>
            <a:r>
              <a:rPr lang="zh-CN" altLang="en-US" sz="1200" kern="1200" dirty="0">
                <a:solidFill>
                  <a:srgbClr val="000000"/>
                </a:solidFill>
                <a:cs typeface="Arial" charset="0"/>
              </a:rPr>
              <a:t>软件架构模式的转变，由过去</a:t>
            </a:r>
            <a:r>
              <a:rPr lang="en-US" altLang="zh-CN" sz="1200" kern="1200" dirty="0">
                <a:solidFill>
                  <a:srgbClr val="000000"/>
                </a:solidFill>
                <a:cs typeface="Arial" charset="0"/>
              </a:rPr>
              <a:t>Silo</a:t>
            </a:r>
            <a:r>
              <a:rPr lang="zh-CN" altLang="en-US" sz="1200" kern="1200" dirty="0">
                <a:solidFill>
                  <a:srgbClr val="000000"/>
                </a:solidFill>
                <a:cs typeface="Arial" charset="0"/>
              </a:rPr>
              <a:t>、分层模型，转为</a:t>
            </a:r>
            <a:r>
              <a:rPr lang="en-US" altLang="zh-CN" sz="1200" kern="1200" dirty="0">
                <a:solidFill>
                  <a:srgbClr val="000000"/>
                </a:solidFill>
                <a:cs typeface="Arial" charset="0"/>
              </a:rPr>
              <a:t>SOA</a:t>
            </a:r>
            <a:r>
              <a:rPr lang="zh-CN" altLang="en-US" sz="1200" kern="1200" dirty="0">
                <a:solidFill>
                  <a:srgbClr val="000000"/>
                </a:solidFill>
                <a:cs typeface="Arial" charset="0"/>
              </a:rPr>
              <a:t>服务化、网状模型</a:t>
            </a:r>
            <a:r>
              <a:rPr lang="en-US" altLang="zh-CN" sz="1200" kern="1200" dirty="0">
                <a:solidFill>
                  <a:srgbClr val="000000"/>
                </a:solidFill>
                <a:cs typeface="Arial" charset="0"/>
              </a:rPr>
              <a:t>;</a:t>
            </a:r>
            <a:endParaRPr lang="zh-CN" altLang="en-US" sz="1200" kern="1200" dirty="0">
              <a:solidFill>
                <a:srgbClr val="000000"/>
              </a:solidFill>
              <a:cs typeface="Arial" charset="0"/>
            </a:endParaRPr>
          </a:p>
          <a:p>
            <a:pPr marL="386242" lvl="1" indent="-171450">
              <a:lnSpc>
                <a:spcPct val="120000"/>
              </a:lnSpc>
              <a:spcBef>
                <a:spcPts val="0"/>
              </a:spcBef>
            </a:pPr>
            <a:r>
              <a:rPr lang="zh-CN" altLang="en-US" sz="1200" kern="1200" dirty="0">
                <a:solidFill>
                  <a:srgbClr val="000000"/>
                </a:solidFill>
                <a:cs typeface="Arial" charset="0"/>
              </a:rPr>
              <a:t>由单租户、集中式，转为多租户、服务化、分布式，系统用户由百、千到现在上亿用户；因为要大规模、因为要快速创新，要求软件的子系统之间、服务与服务之间进一步解耦；</a:t>
            </a:r>
          </a:p>
          <a:p>
            <a:pPr marL="386242" lvl="1" indent="-171450">
              <a:lnSpc>
                <a:spcPct val="120000"/>
              </a:lnSpc>
              <a:spcBef>
                <a:spcPts val="0"/>
              </a:spcBef>
            </a:pPr>
            <a:r>
              <a:rPr lang="zh-CN" altLang="en-US" sz="1200" kern="1200" dirty="0">
                <a:solidFill>
                  <a:srgbClr val="000000"/>
                </a:solidFill>
                <a:cs typeface="Arial" charset="0"/>
              </a:rPr>
              <a:t>软件子系统不再关注功能的全面</a:t>
            </a:r>
            <a:r>
              <a:rPr lang="en-US" altLang="zh-CN" sz="1200" kern="1200" dirty="0">
                <a:solidFill>
                  <a:srgbClr val="000000"/>
                </a:solidFill>
                <a:cs typeface="Arial" charset="0"/>
              </a:rPr>
              <a:t>/</a:t>
            </a:r>
            <a:r>
              <a:rPr lang="zh-CN" altLang="en-US" sz="1200" kern="1200" dirty="0">
                <a:solidFill>
                  <a:srgbClr val="000000"/>
                </a:solidFill>
                <a:cs typeface="Arial" charset="0"/>
              </a:rPr>
              <a:t>完备，而转为关注精、专业、以及接口的标准化，即一个子系统</a:t>
            </a:r>
            <a:r>
              <a:rPr lang="en-US" altLang="zh-CN" sz="1200" kern="1200" dirty="0">
                <a:solidFill>
                  <a:srgbClr val="000000"/>
                </a:solidFill>
                <a:cs typeface="Arial" charset="0"/>
              </a:rPr>
              <a:t>/</a:t>
            </a:r>
            <a:r>
              <a:rPr lang="zh-CN" altLang="en-US" sz="1200" kern="1200" dirty="0">
                <a:solidFill>
                  <a:srgbClr val="000000"/>
                </a:solidFill>
                <a:cs typeface="Arial" charset="0"/>
              </a:rPr>
              <a:t>服务只做一件事，这样所有系统组成一个大平台的时候，就类似乐高积木；</a:t>
            </a:r>
          </a:p>
          <a:p>
            <a:endParaRPr lang="zh-CN" altLang="en-US" sz="2999" dirty="0"/>
          </a:p>
        </p:txBody>
      </p:sp>
      <p:grpSp>
        <p:nvGrpSpPr>
          <p:cNvPr id="12" name="组合 11"/>
          <p:cNvGrpSpPr/>
          <p:nvPr/>
        </p:nvGrpSpPr>
        <p:grpSpPr>
          <a:xfrm>
            <a:off x="658630" y="3068958"/>
            <a:ext cx="7945621" cy="2952329"/>
            <a:chOff x="63678" y="2889096"/>
            <a:chExt cx="9287397" cy="3330088"/>
          </a:xfrm>
        </p:grpSpPr>
        <p:sp>
          <p:nvSpPr>
            <p:cNvPr id="4" name="圆角矩形 3"/>
            <p:cNvSpPr/>
            <p:nvPr/>
          </p:nvSpPr>
          <p:spPr bwMode="auto">
            <a:xfrm>
              <a:off x="63678" y="2916093"/>
              <a:ext cx="2825830" cy="2682384"/>
            </a:xfrm>
            <a:prstGeom prst="roundRect">
              <a:avLst>
                <a:gd name="adj" fmla="val 2377"/>
              </a:avLst>
            </a:prstGeom>
            <a:solidFill>
              <a:schemeClr val="bg1"/>
            </a:solidFill>
            <a:ln w="9525" cap="flat" cmpd="sng" algn="ctr">
              <a:solidFill>
                <a:schemeClr val="bg1">
                  <a:lumMod val="50000"/>
                </a:schemeClr>
              </a:solidFill>
              <a:prstDash val="solid"/>
              <a:round/>
              <a:headEnd type="none" w="med" len="med"/>
              <a:tailEnd type="none" w="med" len="med"/>
            </a:ln>
            <a:effectLst/>
            <a:extLst/>
          </p:spPr>
          <p:txBody>
            <a:bodyPr vert="horz" wrap="square" lIns="51355" tIns="25673" rIns="51355" bIns="25673" numCol="1" rtlCol="0" anchor="b" anchorCtr="0" compatLnSpc="1">
              <a:prstTxWarp prst="textNoShape">
                <a:avLst/>
              </a:prstTxWarp>
            </a:bodyPr>
            <a:lstStyle/>
            <a:p>
              <a:pPr>
                <a:lnSpc>
                  <a:spcPct val="120000"/>
                </a:lnSpc>
                <a:buClr>
                  <a:srgbClr val="CC9900"/>
                </a:buClr>
              </a:pPr>
              <a:r>
                <a:rPr lang="en-US" altLang="zh-CN" sz="1050" dirty="0">
                  <a:solidFill>
                    <a:prstClr val="black"/>
                  </a:solidFill>
                  <a:latin typeface="+mn-lt"/>
                  <a:ea typeface="微软雅黑" panose="020B0503020204020204" pitchFamily="34" charset="-122"/>
                </a:rPr>
                <a:t>SOA</a:t>
              </a:r>
              <a:r>
                <a:rPr lang="zh-CN" altLang="en-US" sz="1050" dirty="0">
                  <a:solidFill>
                    <a:prstClr val="black"/>
                  </a:solidFill>
                  <a:latin typeface="+mn-lt"/>
                  <a:ea typeface="微软雅黑" panose="020B0503020204020204" pitchFamily="34" charset="-122"/>
                </a:rPr>
                <a:t>架构</a:t>
              </a:r>
            </a:p>
            <a:p>
              <a:pPr>
                <a:lnSpc>
                  <a:spcPct val="120000"/>
                </a:lnSpc>
                <a:buClr>
                  <a:srgbClr val="CC9900"/>
                </a:buClr>
              </a:pPr>
              <a:r>
                <a:rPr lang="zh-CN" altLang="en-US" sz="1050" dirty="0">
                  <a:solidFill>
                    <a:prstClr val="black"/>
                  </a:solidFill>
                  <a:latin typeface="+mn-lt"/>
                  <a:ea typeface="微软雅黑" panose="020B0503020204020204" pitchFamily="34" charset="-122"/>
                </a:rPr>
                <a:t>只通过</a:t>
              </a:r>
              <a:r>
                <a:rPr lang="en-US" altLang="zh-CN" sz="1050" dirty="0">
                  <a:solidFill>
                    <a:prstClr val="black"/>
                  </a:solidFill>
                  <a:latin typeface="+mn-lt"/>
                  <a:ea typeface="微软雅黑" panose="020B0503020204020204" pitchFamily="34" charset="-122"/>
                </a:rPr>
                <a:t>APIs</a:t>
              </a:r>
              <a:r>
                <a:rPr lang="zh-CN" altLang="en-US" sz="1050" dirty="0">
                  <a:solidFill>
                    <a:prstClr val="black"/>
                  </a:solidFill>
                  <a:latin typeface="+mn-lt"/>
                  <a:ea typeface="微软雅黑" panose="020B0503020204020204" pitchFamily="34" charset="-122"/>
                </a:rPr>
                <a:t>连接</a:t>
              </a:r>
            </a:p>
            <a:p>
              <a:pPr>
                <a:lnSpc>
                  <a:spcPct val="120000"/>
                </a:lnSpc>
                <a:buClr>
                  <a:srgbClr val="CC9900"/>
                </a:buClr>
              </a:pPr>
              <a:r>
                <a:rPr lang="zh-CN" altLang="en-US" sz="1050" dirty="0">
                  <a:solidFill>
                    <a:prstClr val="black"/>
                  </a:solidFill>
                  <a:latin typeface="+mn-lt"/>
                  <a:ea typeface="微软雅黑" panose="020B0503020204020204" pitchFamily="34" charset="-122"/>
                </a:rPr>
                <a:t>“微服务”</a:t>
              </a:r>
            </a:p>
            <a:p>
              <a:pPr>
                <a:lnSpc>
                  <a:spcPct val="120000"/>
                </a:lnSpc>
                <a:buClr>
                  <a:srgbClr val="CC9900"/>
                </a:buClr>
              </a:pPr>
              <a:r>
                <a:rPr lang="zh-CN" altLang="en-US" sz="1050" dirty="0">
                  <a:solidFill>
                    <a:prstClr val="black"/>
                  </a:solidFill>
                  <a:latin typeface="+mn-lt"/>
                  <a:ea typeface="微软雅黑" panose="020B0503020204020204" pitchFamily="34" charset="-122"/>
                </a:rPr>
                <a:t>一个服务只做一件事</a:t>
              </a:r>
              <a:endParaRPr lang="zh-CN" altLang="en-US" sz="900" dirty="0">
                <a:solidFill>
                  <a:prstClr val="black"/>
                </a:solidFill>
                <a:latin typeface="+mn-lt"/>
                <a:ea typeface="微软雅黑" panose="020B0503020204020204" pitchFamily="34" charset="-122"/>
              </a:endParaRPr>
            </a:p>
          </p:txBody>
        </p:sp>
        <p:pic>
          <p:nvPicPr>
            <p:cNvPr id="5" name="图片 4"/>
            <p:cNvPicPr>
              <a:picLocks noChangeAspect="1"/>
            </p:cNvPicPr>
            <p:nvPr/>
          </p:nvPicPr>
          <p:blipFill>
            <a:blip r:embed="rId3" cstate="print">
              <a:clrChange>
                <a:clrFrom>
                  <a:srgbClr val="FFFFFF"/>
                </a:clrFrom>
                <a:clrTo>
                  <a:srgbClr val="FFFFFF">
                    <a:alpha val="0"/>
                  </a:srgbClr>
                </a:clrTo>
              </a:clrChange>
            </a:blip>
            <a:stretch>
              <a:fillRect/>
            </a:stretch>
          </p:blipFill>
          <p:spPr>
            <a:xfrm>
              <a:off x="624081" y="3244419"/>
              <a:ext cx="1759948" cy="1637838"/>
            </a:xfrm>
            <a:prstGeom prst="rect">
              <a:avLst/>
            </a:prstGeom>
          </p:spPr>
        </p:pic>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8714" y="2931029"/>
              <a:ext cx="694088" cy="298455"/>
            </a:xfrm>
            <a:prstGeom prst="rect">
              <a:avLst/>
            </a:prstGeom>
          </p:spPr>
        </p:pic>
        <p:sp>
          <p:nvSpPr>
            <p:cNvPr id="7" name="圆角矩形 6"/>
            <p:cNvSpPr/>
            <p:nvPr/>
          </p:nvSpPr>
          <p:spPr bwMode="auto">
            <a:xfrm>
              <a:off x="3048438" y="2895821"/>
              <a:ext cx="2825830" cy="2682384"/>
            </a:xfrm>
            <a:prstGeom prst="roundRect">
              <a:avLst>
                <a:gd name="adj" fmla="val 2377"/>
              </a:avLst>
            </a:prstGeom>
            <a:solidFill>
              <a:schemeClr val="bg1"/>
            </a:solidFill>
            <a:ln w="9525" cap="flat" cmpd="sng" algn="ctr">
              <a:solidFill>
                <a:schemeClr val="bg1">
                  <a:lumMod val="50000"/>
                </a:schemeClr>
              </a:solidFill>
              <a:prstDash val="solid"/>
              <a:round/>
              <a:headEnd type="none" w="med" len="med"/>
              <a:tailEnd type="none" w="med" len="med"/>
            </a:ln>
            <a:effectLst/>
            <a:extLst/>
          </p:spPr>
          <p:txBody>
            <a:bodyPr vert="horz" wrap="square" lIns="51355" tIns="25673" rIns="51355" bIns="25673" numCol="1" rtlCol="0" anchor="b" anchorCtr="0" compatLnSpc="1">
              <a:prstTxWarp prst="textNoShape">
                <a:avLst/>
              </a:prstTxWarp>
            </a:bodyPr>
            <a:lstStyle/>
            <a:p>
              <a:pPr>
                <a:lnSpc>
                  <a:spcPct val="120000"/>
                </a:lnSpc>
                <a:buClr>
                  <a:srgbClr val="CC9900"/>
                </a:buClr>
              </a:pPr>
              <a:endParaRPr lang="en-US" altLang="zh-CN" sz="900" dirty="0">
                <a:solidFill>
                  <a:prstClr val="black"/>
                </a:solidFill>
                <a:latin typeface="+mn-ea"/>
                <a:ea typeface="+mn-ea"/>
              </a:endParaRPr>
            </a:p>
            <a:p>
              <a:pPr>
                <a:lnSpc>
                  <a:spcPct val="120000"/>
                </a:lnSpc>
                <a:buClr>
                  <a:srgbClr val="CC9900"/>
                </a:buClr>
              </a:pPr>
              <a:endParaRPr lang="en-US" altLang="zh-CN" sz="900" dirty="0">
                <a:solidFill>
                  <a:prstClr val="black"/>
                </a:solidFill>
                <a:latin typeface="+mn-ea"/>
                <a:ea typeface="+mn-ea"/>
              </a:endParaRPr>
            </a:p>
            <a:p>
              <a:pPr>
                <a:lnSpc>
                  <a:spcPct val="120000"/>
                </a:lnSpc>
                <a:buClr>
                  <a:srgbClr val="CC9900"/>
                </a:buClr>
              </a:pPr>
              <a:endParaRPr lang="en-US" altLang="zh-CN" sz="900" dirty="0">
                <a:solidFill>
                  <a:prstClr val="black"/>
                </a:solidFill>
                <a:latin typeface="+mn-ea"/>
                <a:ea typeface="+mn-ea"/>
              </a:endParaRPr>
            </a:p>
            <a:p>
              <a:pPr>
                <a:lnSpc>
                  <a:spcPct val="120000"/>
                </a:lnSpc>
                <a:buClr>
                  <a:srgbClr val="CC9900"/>
                </a:buClr>
              </a:pPr>
              <a:endParaRPr lang="en-US" altLang="zh-CN" sz="900" dirty="0">
                <a:solidFill>
                  <a:prstClr val="black"/>
                </a:solidFill>
                <a:latin typeface="+mn-ea"/>
                <a:ea typeface="+mn-ea"/>
              </a:endParaRPr>
            </a:p>
            <a:p>
              <a:pPr>
                <a:lnSpc>
                  <a:spcPct val="120000"/>
                </a:lnSpc>
                <a:buClr>
                  <a:srgbClr val="CC9900"/>
                </a:buClr>
              </a:pPr>
              <a:endParaRPr lang="en-US" altLang="zh-CN" sz="900" dirty="0">
                <a:solidFill>
                  <a:prstClr val="black"/>
                </a:solidFill>
                <a:latin typeface="+mn-ea"/>
                <a:ea typeface="+mn-ea"/>
              </a:endParaRPr>
            </a:p>
            <a:p>
              <a:pPr>
                <a:lnSpc>
                  <a:spcPct val="120000"/>
                </a:lnSpc>
                <a:buClr>
                  <a:srgbClr val="CC9900"/>
                </a:buClr>
              </a:pPr>
              <a:endParaRPr lang="en-US" altLang="zh-CN" sz="900" dirty="0">
                <a:solidFill>
                  <a:prstClr val="black"/>
                </a:solidFill>
                <a:latin typeface="+mn-ea"/>
                <a:ea typeface="+mn-ea"/>
              </a:endParaRPr>
            </a:p>
            <a:p>
              <a:pPr>
                <a:lnSpc>
                  <a:spcPct val="120000"/>
                </a:lnSpc>
                <a:buClr>
                  <a:srgbClr val="CC9900"/>
                </a:buClr>
              </a:pPr>
              <a:endParaRPr lang="en-US" altLang="zh-CN" sz="900" dirty="0">
                <a:solidFill>
                  <a:prstClr val="black"/>
                </a:solidFill>
                <a:latin typeface="+mn-ea"/>
                <a:ea typeface="+mn-ea"/>
              </a:endParaRPr>
            </a:p>
            <a:p>
              <a:pPr>
                <a:lnSpc>
                  <a:spcPct val="120000"/>
                </a:lnSpc>
                <a:buClr>
                  <a:srgbClr val="CC9900"/>
                </a:buClr>
              </a:pPr>
              <a:endParaRPr lang="en-US" altLang="zh-CN" sz="900" dirty="0">
                <a:solidFill>
                  <a:prstClr val="black"/>
                </a:solidFill>
                <a:latin typeface="+mn-ea"/>
                <a:ea typeface="+mn-ea"/>
              </a:endParaRPr>
            </a:p>
            <a:p>
              <a:pPr>
                <a:lnSpc>
                  <a:spcPct val="120000"/>
                </a:lnSpc>
                <a:buClr>
                  <a:srgbClr val="CC9900"/>
                </a:buClr>
              </a:pPr>
              <a:endParaRPr lang="en-US" altLang="zh-CN" sz="900" dirty="0">
                <a:solidFill>
                  <a:prstClr val="black"/>
                </a:solidFill>
                <a:latin typeface="+mn-ea"/>
                <a:ea typeface="+mn-ea"/>
              </a:endParaRPr>
            </a:p>
            <a:p>
              <a:pPr>
                <a:lnSpc>
                  <a:spcPct val="120000"/>
                </a:lnSpc>
                <a:buClr>
                  <a:srgbClr val="CC9900"/>
                </a:buClr>
              </a:pPr>
              <a:endParaRPr lang="en-US" altLang="zh-CN" sz="900" dirty="0">
                <a:solidFill>
                  <a:prstClr val="black"/>
                </a:solidFill>
                <a:latin typeface="+mn-ea"/>
                <a:ea typeface="+mn-ea"/>
              </a:endParaRPr>
            </a:p>
            <a:p>
              <a:pPr>
                <a:lnSpc>
                  <a:spcPct val="120000"/>
                </a:lnSpc>
                <a:buClr>
                  <a:srgbClr val="CC9900"/>
                </a:buClr>
              </a:pPr>
              <a:endParaRPr lang="en-US" altLang="zh-CN" sz="900" dirty="0">
                <a:solidFill>
                  <a:prstClr val="black"/>
                </a:solidFill>
                <a:latin typeface="+mn-ea"/>
                <a:ea typeface="+mn-ea"/>
              </a:endParaRPr>
            </a:p>
            <a:p>
              <a:pPr>
                <a:lnSpc>
                  <a:spcPct val="120000"/>
                </a:lnSpc>
                <a:buClr>
                  <a:srgbClr val="CC9900"/>
                </a:buClr>
              </a:pPr>
              <a:endParaRPr lang="en-US" altLang="zh-CN" sz="900" dirty="0">
                <a:solidFill>
                  <a:prstClr val="black"/>
                </a:solidFill>
                <a:latin typeface="+mn-ea"/>
                <a:ea typeface="+mn-ea"/>
              </a:endParaRPr>
            </a:p>
            <a:p>
              <a:pPr>
                <a:lnSpc>
                  <a:spcPct val="120000"/>
                </a:lnSpc>
                <a:buClr>
                  <a:srgbClr val="CC9900"/>
                </a:buClr>
              </a:pPr>
              <a:endParaRPr lang="en-US" altLang="zh-CN" sz="900" dirty="0">
                <a:solidFill>
                  <a:prstClr val="black"/>
                </a:solidFill>
                <a:latin typeface="+mn-ea"/>
                <a:ea typeface="+mn-ea"/>
              </a:endParaRPr>
            </a:p>
            <a:p>
              <a:pPr>
                <a:lnSpc>
                  <a:spcPct val="120000"/>
                </a:lnSpc>
                <a:buClr>
                  <a:srgbClr val="CC9900"/>
                </a:buClr>
              </a:pPr>
              <a:endParaRPr lang="en-US" altLang="zh-CN" sz="900" dirty="0">
                <a:solidFill>
                  <a:prstClr val="black"/>
                </a:solidFill>
                <a:latin typeface="+mn-ea"/>
                <a:ea typeface="+mn-ea"/>
              </a:endParaRPr>
            </a:p>
            <a:p>
              <a:pPr>
                <a:lnSpc>
                  <a:spcPct val="120000"/>
                </a:lnSpc>
                <a:buClr>
                  <a:srgbClr val="CC9900"/>
                </a:buClr>
              </a:pPr>
              <a:endParaRPr lang="en-US" altLang="zh-CN" sz="900" dirty="0">
                <a:solidFill>
                  <a:prstClr val="black"/>
                </a:solidFill>
                <a:latin typeface="+mn-ea"/>
                <a:ea typeface="+mn-ea"/>
              </a:endParaRPr>
            </a:p>
            <a:p>
              <a:pPr>
                <a:lnSpc>
                  <a:spcPct val="120000"/>
                </a:lnSpc>
                <a:buClr>
                  <a:srgbClr val="CC9900"/>
                </a:buClr>
              </a:pPr>
              <a:r>
                <a:rPr lang="zh-CN" altLang="en-US" sz="900" dirty="0">
                  <a:solidFill>
                    <a:prstClr val="black"/>
                  </a:solidFill>
                  <a:latin typeface="+mn-ea"/>
                  <a:ea typeface="+mn-ea"/>
                </a:rPr>
                <a:t>基于微服务的开发部署流程</a:t>
              </a:r>
              <a:endParaRPr lang="en-US" altLang="zh-CN" sz="900" dirty="0">
                <a:solidFill>
                  <a:prstClr val="black"/>
                </a:solidFill>
                <a:latin typeface="+mn-ea"/>
                <a:ea typeface="+mn-ea"/>
              </a:endParaRPr>
            </a:p>
            <a:p>
              <a:pPr>
                <a:lnSpc>
                  <a:spcPct val="120000"/>
                </a:lnSpc>
                <a:buClr>
                  <a:srgbClr val="CC9900"/>
                </a:buClr>
              </a:pPr>
              <a:endParaRPr lang="en-US" altLang="zh-CN" sz="600" dirty="0">
                <a:solidFill>
                  <a:prstClr val="black"/>
                </a:solidFill>
                <a:latin typeface="+mn-ea"/>
                <a:ea typeface="+mn-ea"/>
              </a:endParaRPr>
            </a:p>
            <a:p>
              <a:pPr>
                <a:lnSpc>
                  <a:spcPct val="120000"/>
                </a:lnSpc>
                <a:buClr>
                  <a:srgbClr val="CC9900"/>
                </a:buClr>
              </a:pPr>
              <a:endParaRPr lang="en-US" altLang="zh-CN" sz="600" dirty="0">
                <a:solidFill>
                  <a:prstClr val="black"/>
                </a:solidFill>
                <a:latin typeface="+mn-ea"/>
                <a:ea typeface="+mn-ea"/>
              </a:endParaRPr>
            </a:p>
            <a:p>
              <a:pPr>
                <a:lnSpc>
                  <a:spcPct val="120000"/>
                </a:lnSpc>
                <a:buClr>
                  <a:srgbClr val="CC9900"/>
                </a:buClr>
              </a:pPr>
              <a:endParaRPr lang="en-US" altLang="zh-CN" sz="750" dirty="0">
                <a:solidFill>
                  <a:prstClr val="black"/>
                </a:solidFill>
                <a:latin typeface="+mn-ea"/>
                <a:ea typeface="+mn-ea"/>
              </a:endParaRPr>
            </a:p>
            <a:p>
              <a:pPr>
                <a:lnSpc>
                  <a:spcPct val="120000"/>
                </a:lnSpc>
                <a:buClr>
                  <a:srgbClr val="CC9900"/>
                </a:buClr>
              </a:pPr>
              <a:endParaRPr lang="en-US" altLang="zh-CN" sz="750" dirty="0">
                <a:solidFill>
                  <a:prstClr val="black"/>
                </a:solidFill>
                <a:latin typeface="+mn-ea"/>
                <a:ea typeface="+mn-ea"/>
              </a:endParaRPr>
            </a:p>
            <a:p>
              <a:pPr>
                <a:lnSpc>
                  <a:spcPct val="120000"/>
                </a:lnSpc>
                <a:buClr>
                  <a:srgbClr val="CC9900"/>
                </a:buClr>
              </a:pPr>
              <a:endParaRPr lang="en-US" altLang="zh-CN" sz="750" dirty="0">
                <a:solidFill>
                  <a:prstClr val="black"/>
                </a:solidFill>
                <a:latin typeface="+mn-ea"/>
                <a:ea typeface="+mn-ea"/>
              </a:endParaRPr>
            </a:p>
          </p:txBody>
        </p:sp>
        <p:pic>
          <p:nvPicPr>
            <p:cNvPr id="8" name="图片 7"/>
            <p:cNvPicPr>
              <a:picLocks noChangeAspect="1"/>
            </p:cNvPicPr>
            <p:nvPr/>
          </p:nvPicPr>
          <p:blipFill>
            <a:blip r:embed="rId5" cstate="print"/>
            <a:stretch>
              <a:fillRect/>
            </a:stretch>
          </p:blipFill>
          <p:spPr>
            <a:xfrm>
              <a:off x="3166672" y="3229484"/>
              <a:ext cx="2587030" cy="1445372"/>
            </a:xfrm>
            <a:prstGeom prst="rect">
              <a:avLst/>
            </a:prstGeom>
          </p:spPr>
        </p:pic>
        <p:pic>
          <p:nvPicPr>
            <p:cNvPr id="9" name="图片 8"/>
            <p:cNvPicPr>
              <a:picLocks noChangeAspect="1"/>
            </p:cNvPicPr>
            <p:nvPr/>
          </p:nvPicPr>
          <p:blipFill>
            <a:blip r:embed="rId6" cstate="print"/>
            <a:stretch>
              <a:fillRect/>
            </a:stretch>
          </p:blipFill>
          <p:spPr>
            <a:xfrm>
              <a:off x="3716268" y="4831545"/>
              <a:ext cx="1487841" cy="766984"/>
            </a:xfrm>
            <a:prstGeom prst="rect">
              <a:avLst/>
            </a:prstGeom>
          </p:spPr>
        </p:pic>
        <p:pic>
          <p:nvPicPr>
            <p:cNvPr id="10" name="图片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090620" y="2895893"/>
              <a:ext cx="611727" cy="263041"/>
            </a:xfrm>
            <a:prstGeom prst="rect">
              <a:avLst/>
            </a:prstGeom>
          </p:spPr>
        </p:pic>
        <p:sp>
          <p:nvSpPr>
            <p:cNvPr id="11" name="Rectangle 3"/>
            <p:cNvSpPr txBox="1">
              <a:spLocks noChangeArrowheads="1"/>
            </p:cNvSpPr>
            <p:nvPr/>
          </p:nvSpPr>
          <p:spPr bwMode="auto">
            <a:xfrm>
              <a:off x="5948805" y="2889096"/>
              <a:ext cx="3402270" cy="3330088"/>
            </a:xfrm>
            <a:prstGeom prst="rect">
              <a:avLst/>
            </a:prstGeom>
            <a:solidFill>
              <a:schemeClr val="accent2">
                <a:lumMod val="20000"/>
                <a:lumOff val="80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0091" tIns="30045" rIns="60091" bIns="30045" numCol="1" anchor="t" anchorCtr="0" compatLnSpc="1">
              <a:prstTxWarp prst="textNoShape">
                <a:avLst/>
              </a:prstTxWarp>
            </a:bodyPr>
            <a:lstStyle/>
            <a:p>
              <a:pPr marL="257106" indent="-257106">
                <a:lnSpc>
                  <a:spcPct val="130000"/>
                </a:lnSpc>
                <a:buClr>
                  <a:srgbClr val="777777"/>
                </a:buClr>
                <a:buSzPct val="60000"/>
                <a:defRPr/>
              </a:pPr>
              <a:r>
                <a:rPr lang="en-US" altLang="zh-CN" sz="1100" kern="0" dirty="0">
                  <a:latin typeface="+mn-lt"/>
                  <a:ea typeface="+mn-ea"/>
                </a:rPr>
                <a:t>6</a:t>
              </a:r>
              <a:r>
                <a:rPr lang="zh-CN" altLang="en-US" sz="1100" kern="0" dirty="0">
                  <a:latin typeface="+mn-lt"/>
                  <a:ea typeface="+mn-ea"/>
                </a:rPr>
                <a:t>条微服务原则</a:t>
              </a:r>
              <a:r>
                <a:rPr lang="en-US" altLang="zh-CN" sz="1100" kern="0" dirty="0">
                  <a:latin typeface="+mn-lt"/>
                  <a:ea typeface="+mn-ea"/>
                </a:rPr>
                <a:t>:</a:t>
              </a:r>
              <a:endParaRPr lang="en-US" altLang="zh-CN" sz="1100" kern="0" dirty="0">
                <a:latin typeface="+mn-lt"/>
                <a:ea typeface="+mn-ea"/>
                <a:cs typeface="Arial" pitchFamily="34" charset="0"/>
              </a:endParaRPr>
            </a:p>
            <a:p>
              <a:pPr algn="l">
                <a:lnSpc>
                  <a:spcPct val="130000"/>
                </a:lnSpc>
                <a:buClr>
                  <a:srgbClr val="777777"/>
                </a:buClr>
                <a:buSzPct val="60000"/>
                <a:defRPr/>
              </a:pPr>
              <a:r>
                <a:rPr lang="en-US" altLang="zh-CN" sz="1100" b="0" kern="0" dirty="0">
                  <a:latin typeface="+mn-lt"/>
                  <a:ea typeface="+mn-ea"/>
                  <a:cs typeface="Arial" pitchFamily="34" charset="0"/>
                </a:rPr>
                <a:t>1</a:t>
              </a:r>
              <a:r>
                <a:rPr lang="zh-CN" altLang="en-US" sz="1100" b="0" kern="0" dirty="0">
                  <a:latin typeface="+mn-lt"/>
                  <a:ea typeface="+mn-ea"/>
                  <a:cs typeface="Arial" pitchFamily="34" charset="0"/>
                </a:rPr>
                <a:t>）</a:t>
              </a:r>
              <a:r>
                <a:rPr lang="zh-CN" altLang="en-US" sz="1100" b="0" kern="0" dirty="0">
                  <a:solidFill>
                    <a:srgbClr val="C00000"/>
                  </a:solidFill>
                  <a:latin typeface="+mn-lt"/>
                  <a:ea typeface="+mn-ea"/>
                  <a:cs typeface="Arial" pitchFamily="34" charset="0"/>
                </a:rPr>
                <a:t>只能通过服务接口 </a:t>
              </a:r>
              <a:r>
                <a:rPr lang="en-US" altLang="zh-CN" sz="1100" b="0" kern="0" dirty="0">
                  <a:solidFill>
                    <a:srgbClr val="C00000"/>
                  </a:solidFill>
                  <a:latin typeface="+mn-lt"/>
                  <a:ea typeface="+mn-ea"/>
                  <a:cs typeface="Arial" pitchFamily="34" charset="0"/>
                </a:rPr>
                <a:t>(Service Interface, i.e., API)</a:t>
              </a:r>
              <a:r>
                <a:rPr lang="zh-CN" altLang="en-US" sz="1100" b="0" kern="0" dirty="0">
                  <a:solidFill>
                    <a:srgbClr val="C00000"/>
                  </a:solidFill>
                  <a:latin typeface="+mn-lt"/>
                  <a:ea typeface="+mn-ea"/>
                  <a:cs typeface="Arial" pitchFamily="34" charset="0"/>
                </a:rPr>
                <a:t>对外发布其数据和功能</a:t>
              </a:r>
              <a:r>
                <a:rPr lang="zh-CN" altLang="en-US" sz="1100" b="0" kern="0" dirty="0">
                  <a:latin typeface="+mn-lt"/>
                  <a:ea typeface="+mn-ea"/>
                  <a:cs typeface="Arial" pitchFamily="34" charset="0"/>
                </a:rPr>
                <a:t>。 </a:t>
              </a:r>
            </a:p>
            <a:p>
              <a:pPr algn="l">
                <a:lnSpc>
                  <a:spcPct val="130000"/>
                </a:lnSpc>
                <a:buClr>
                  <a:srgbClr val="777777"/>
                </a:buClr>
                <a:buSzPct val="60000"/>
                <a:defRPr/>
              </a:pPr>
              <a:r>
                <a:rPr lang="en-US" altLang="zh-CN" sz="1100" b="0" kern="0" dirty="0">
                  <a:latin typeface="+mn-lt"/>
                  <a:ea typeface="+mn-ea"/>
                  <a:cs typeface="Arial" pitchFamily="34" charset="0"/>
                </a:rPr>
                <a:t>2</a:t>
              </a:r>
              <a:r>
                <a:rPr lang="zh-CN" altLang="en-US" sz="1100" b="0" kern="0" dirty="0">
                  <a:latin typeface="+mn-lt"/>
                  <a:ea typeface="+mn-ea"/>
                  <a:cs typeface="Arial" pitchFamily="34" charset="0"/>
                </a:rPr>
                <a:t>）各组件团队间</a:t>
              </a:r>
              <a:r>
                <a:rPr lang="zh-CN" altLang="en-US" sz="1100" b="0" kern="0" dirty="0">
                  <a:solidFill>
                    <a:srgbClr val="C00000"/>
                  </a:solidFill>
                  <a:latin typeface="+mn-lt"/>
                  <a:ea typeface="+mn-ea"/>
                  <a:cs typeface="Arial" pitchFamily="34" charset="0"/>
                </a:rPr>
                <a:t>互相沟通也必须通过这些接口</a:t>
              </a:r>
              <a:r>
                <a:rPr lang="zh-CN" altLang="en-US" sz="1100" b="0" kern="0" dirty="0">
                  <a:latin typeface="+mn-lt"/>
                  <a:ea typeface="+mn-ea"/>
                  <a:cs typeface="Arial" pitchFamily="34" charset="0"/>
                </a:rPr>
                <a:t>。 </a:t>
              </a:r>
            </a:p>
            <a:p>
              <a:pPr algn="l">
                <a:lnSpc>
                  <a:spcPct val="130000"/>
                </a:lnSpc>
                <a:buClr>
                  <a:srgbClr val="777777"/>
                </a:buClr>
                <a:buSzPct val="60000"/>
                <a:defRPr/>
              </a:pPr>
              <a:r>
                <a:rPr lang="en-US" altLang="zh-CN" sz="1100" b="0" kern="0" dirty="0">
                  <a:latin typeface="+mn-lt"/>
                  <a:ea typeface="+mn-ea"/>
                  <a:cs typeface="Arial" pitchFamily="34" charset="0"/>
                </a:rPr>
                <a:t>3</a:t>
              </a:r>
              <a:r>
                <a:rPr lang="zh-CN" altLang="en-US" sz="1100" b="0" kern="0" dirty="0">
                  <a:latin typeface="+mn-lt"/>
                  <a:ea typeface="+mn-ea"/>
                  <a:cs typeface="Arial" pitchFamily="34" charset="0"/>
                </a:rPr>
                <a:t>）各组件间不允许其他任何形式的进程通信：</a:t>
              </a:r>
            </a:p>
            <a:p>
              <a:pPr algn="l">
                <a:lnSpc>
                  <a:spcPct val="130000"/>
                </a:lnSpc>
                <a:buClr>
                  <a:srgbClr val="777777"/>
                </a:buClr>
                <a:buSzPct val="60000"/>
                <a:defRPr/>
              </a:pPr>
              <a:r>
                <a:rPr lang="en-US" altLang="zh-CN" sz="1100" b="0" kern="0" dirty="0">
                  <a:latin typeface="+mn-lt"/>
                  <a:ea typeface="+mn-ea"/>
                  <a:cs typeface="Arial" pitchFamily="34" charset="0"/>
                </a:rPr>
                <a:t>4</a:t>
              </a:r>
              <a:r>
                <a:rPr lang="zh-CN" altLang="en-US" sz="1100" b="0" kern="0" dirty="0">
                  <a:latin typeface="+mn-lt"/>
                  <a:ea typeface="+mn-ea"/>
                  <a:cs typeface="Arial" pitchFamily="34" charset="0"/>
                </a:rPr>
                <a:t>）不关心使用什么样的技术</a:t>
              </a:r>
              <a:r>
                <a:rPr lang="en-US" altLang="zh-CN" sz="1100" b="0" kern="0" dirty="0">
                  <a:latin typeface="+mn-lt"/>
                  <a:ea typeface="+mn-ea"/>
                  <a:cs typeface="Arial" pitchFamily="34" charset="0"/>
                </a:rPr>
                <a:t>, HTTP</a:t>
              </a:r>
              <a:r>
                <a:rPr lang="zh-CN" altLang="en-US" sz="1100" b="0" kern="0" dirty="0">
                  <a:latin typeface="+mn-lt"/>
                  <a:ea typeface="+mn-ea"/>
                  <a:cs typeface="Arial" pitchFamily="34" charset="0"/>
                </a:rPr>
                <a:t>，</a:t>
              </a:r>
              <a:r>
                <a:rPr lang="en-US" altLang="zh-CN" sz="1100" b="0" kern="0" dirty="0">
                  <a:latin typeface="+mn-lt"/>
                  <a:ea typeface="+mn-ea"/>
                  <a:cs typeface="Arial" pitchFamily="34" charset="0"/>
                </a:rPr>
                <a:t>CORBA</a:t>
              </a:r>
              <a:r>
                <a:rPr lang="zh-CN" altLang="en-US" sz="1100" b="0" kern="0" dirty="0">
                  <a:latin typeface="+mn-lt"/>
                  <a:ea typeface="+mn-ea"/>
                  <a:cs typeface="Arial" pitchFamily="34" charset="0"/>
                </a:rPr>
                <a:t>，</a:t>
              </a:r>
              <a:r>
                <a:rPr lang="en-US" altLang="zh-CN" sz="1100" b="0" kern="0" dirty="0" err="1">
                  <a:latin typeface="+mn-lt"/>
                  <a:ea typeface="+mn-ea"/>
                  <a:cs typeface="Arial" pitchFamily="34" charset="0"/>
                </a:rPr>
                <a:t>PubSub</a:t>
              </a:r>
              <a:r>
                <a:rPr lang="zh-CN" altLang="en-US" sz="1100" b="0" kern="0" dirty="0">
                  <a:latin typeface="+mn-lt"/>
                  <a:ea typeface="+mn-ea"/>
                  <a:cs typeface="Arial" pitchFamily="34" charset="0"/>
                </a:rPr>
                <a:t>，自定义的协议 </a:t>
              </a:r>
              <a:r>
                <a:rPr lang="en-US" altLang="zh-CN" sz="1100" b="0" kern="0" dirty="0">
                  <a:latin typeface="+mn-lt"/>
                  <a:ea typeface="+mn-ea"/>
                  <a:cs typeface="Arial" pitchFamily="34" charset="0"/>
                </a:rPr>
                <a:t>- </a:t>
              </a:r>
              <a:r>
                <a:rPr lang="zh-CN" altLang="en-US" sz="1100" b="0" kern="0" dirty="0">
                  <a:latin typeface="+mn-lt"/>
                  <a:ea typeface="+mn-ea"/>
                  <a:cs typeface="Arial" pitchFamily="34" charset="0"/>
                </a:rPr>
                <a:t>无所谓。 </a:t>
              </a:r>
            </a:p>
            <a:p>
              <a:pPr algn="l">
                <a:lnSpc>
                  <a:spcPct val="130000"/>
                </a:lnSpc>
                <a:buClr>
                  <a:srgbClr val="777777"/>
                </a:buClr>
                <a:buSzPct val="60000"/>
                <a:defRPr/>
              </a:pPr>
              <a:r>
                <a:rPr lang="en-US" altLang="zh-CN" sz="1100" b="0" kern="0" dirty="0">
                  <a:latin typeface="+mn-lt"/>
                  <a:ea typeface="+mn-ea"/>
                  <a:cs typeface="Arial" pitchFamily="34" charset="0"/>
                </a:rPr>
                <a:t>5</a:t>
              </a:r>
              <a:r>
                <a:rPr lang="zh-CN" altLang="en-US" sz="1100" b="0" kern="0" dirty="0">
                  <a:latin typeface="+mn-lt"/>
                  <a:ea typeface="+mn-ea"/>
                  <a:cs typeface="Arial" pitchFamily="34" charset="0"/>
                </a:rPr>
                <a:t>）</a:t>
              </a:r>
              <a:r>
                <a:rPr lang="zh-CN" altLang="en-US" sz="1100" b="0" kern="0" dirty="0">
                  <a:solidFill>
                    <a:srgbClr val="C00000"/>
                  </a:solidFill>
                  <a:latin typeface="+mn-lt"/>
                  <a:ea typeface="+mn-ea"/>
                  <a:cs typeface="Arial" pitchFamily="34" charset="0"/>
                </a:rPr>
                <a:t>所有的服务接口设计从一开始必须外部化</a:t>
              </a:r>
              <a:r>
                <a:rPr lang="zh-CN" altLang="en-US" sz="1100" b="0" kern="0" dirty="0">
                  <a:latin typeface="+mn-lt"/>
                  <a:ea typeface="+mn-ea"/>
                  <a:cs typeface="Arial" pitchFamily="34" charset="0"/>
                </a:rPr>
                <a:t>。</a:t>
              </a:r>
            </a:p>
            <a:p>
              <a:pPr algn="l">
                <a:lnSpc>
                  <a:spcPct val="130000"/>
                </a:lnSpc>
                <a:buClr>
                  <a:srgbClr val="777777"/>
                </a:buClr>
                <a:buSzPct val="60000"/>
                <a:defRPr/>
              </a:pPr>
              <a:r>
                <a:rPr lang="en-US" altLang="zh-CN" sz="1100" b="0" kern="0" dirty="0">
                  <a:solidFill>
                    <a:srgbClr val="C00000"/>
                  </a:solidFill>
                  <a:latin typeface="+mn-lt"/>
                  <a:ea typeface="+mn-ea"/>
                  <a:cs typeface="Arial" pitchFamily="34" charset="0"/>
                </a:rPr>
                <a:t>6</a:t>
              </a:r>
              <a:r>
                <a:rPr lang="zh-CN" altLang="en-US" sz="1100" b="0" kern="0" dirty="0">
                  <a:solidFill>
                    <a:srgbClr val="C00000"/>
                  </a:solidFill>
                  <a:latin typeface="+mn-lt"/>
                  <a:ea typeface="+mn-ea"/>
                  <a:cs typeface="Arial" pitchFamily="34" charset="0"/>
                </a:rPr>
                <a:t>）任何人不这样做，将被解雇</a:t>
              </a:r>
              <a:r>
                <a:rPr lang="en-US" altLang="zh-CN" sz="1100" b="0" kern="0" dirty="0">
                  <a:solidFill>
                    <a:srgbClr val="C00000"/>
                  </a:solidFill>
                  <a:latin typeface="+mn-lt"/>
                  <a:ea typeface="+mn-ea"/>
                  <a:cs typeface="Arial" pitchFamily="34" charset="0"/>
                </a:rPr>
                <a:t>.</a:t>
              </a:r>
              <a:endParaRPr lang="zh-CN" altLang="en-US" sz="1100" b="0" kern="0" dirty="0">
                <a:solidFill>
                  <a:srgbClr val="C00000"/>
                </a:solidFill>
                <a:latin typeface="+mn-lt"/>
                <a:ea typeface="+mn-ea"/>
                <a:cs typeface="Arial" pitchFamily="34" charset="0"/>
              </a:endParaRPr>
            </a:p>
          </p:txBody>
        </p:sp>
      </p:grpSp>
    </p:spTree>
    <p:extLst>
      <p:ext uri="{BB962C8B-B14F-4D97-AF65-F5344CB8AC3E}">
        <p14:creationId xmlns:p14="http://schemas.microsoft.com/office/powerpoint/2010/main" val="22980812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圆角矩形 97"/>
          <p:cNvSpPr/>
          <p:nvPr/>
        </p:nvSpPr>
        <p:spPr bwMode="auto">
          <a:xfrm>
            <a:off x="1193962" y="4231345"/>
            <a:ext cx="353702" cy="258693"/>
          </a:xfrm>
          <a:prstGeom prst="roundRect">
            <a:avLst/>
          </a:prstGeom>
          <a:solidFill>
            <a:schemeClr val="bg1">
              <a:lumMod val="75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26986" tIns="26986" rIns="26986" bIns="26986" numCol="1" rtlCol="0" anchor="ctr" anchorCtr="1" compatLnSpc="1">
            <a:prstTxWarp prst="textNoShape">
              <a:avLst/>
            </a:prstTxWarp>
          </a:bodyPr>
          <a:lstStyle>
            <a:defPPr>
              <a:defRPr lang="zh-CN"/>
            </a:defPPr>
            <a:lvl1pPr marL="0" algn="l" defTabSz="914270" rtl="0" eaLnBrk="1" latinLnBrk="0" hangingPunct="1">
              <a:defRPr sz="1700" kern="1200">
                <a:solidFill>
                  <a:schemeClr val="tx1"/>
                </a:solidFill>
                <a:latin typeface="+mn-lt"/>
                <a:ea typeface="+mn-ea"/>
                <a:cs typeface="+mn-cs"/>
              </a:defRPr>
            </a:lvl1pPr>
            <a:lvl2pPr marL="457136" algn="l" defTabSz="914270" rtl="0" eaLnBrk="1" latinLnBrk="0" hangingPunct="1">
              <a:defRPr sz="1700" kern="1200">
                <a:solidFill>
                  <a:schemeClr val="tx1"/>
                </a:solidFill>
                <a:latin typeface="+mn-lt"/>
                <a:ea typeface="+mn-ea"/>
                <a:cs typeface="+mn-cs"/>
              </a:defRPr>
            </a:lvl2pPr>
            <a:lvl3pPr marL="914270" algn="l" defTabSz="914270" rtl="0" eaLnBrk="1" latinLnBrk="0" hangingPunct="1">
              <a:defRPr sz="1700" kern="1200">
                <a:solidFill>
                  <a:schemeClr val="tx1"/>
                </a:solidFill>
                <a:latin typeface="+mn-lt"/>
                <a:ea typeface="+mn-ea"/>
                <a:cs typeface="+mn-cs"/>
              </a:defRPr>
            </a:lvl3pPr>
            <a:lvl4pPr marL="1371406" algn="l" defTabSz="914270" rtl="0" eaLnBrk="1" latinLnBrk="0" hangingPunct="1">
              <a:defRPr sz="1700" kern="1200">
                <a:solidFill>
                  <a:schemeClr val="tx1"/>
                </a:solidFill>
                <a:latin typeface="+mn-lt"/>
                <a:ea typeface="+mn-ea"/>
                <a:cs typeface="+mn-cs"/>
              </a:defRPr>
            </a:lvl4pPr>
            <a:lvl5pPr marL="1828541" algn="l" defTabSz="914270" rtl="0" eaLnBrk="1" latinLnBrk="0" hangingPunct="1">
              <a:defRPr sz="1700" kern="1200">
                <a:solidFill>
                  <a:schemeClr val="tx1"/>
                </a:solidFill>
                <a:latin typeface="+mn-lt"/>
                <a:ea typeface="+mn-ea"/>
                <a:cs typeface="+mn-cs"/>
              </a:defRPr>
            </a:lvl5pPr>
            <a:lvl6pPr marL="2285676" algn="l" defTabSz="914270" rtl="0" eaLnBrk="1" latinLnBrk="0" hangingPunct="1">
              <a:defRPr sz="1700" kern="1200">
                <a:solidFill>
                  <a:schemeClr val="tx1"/>
                </a:solidFill>
                <a:latin typeface="+mn-lt"/>
                <a:ea typeface="+mn-ea"/>
                <a:cs typeface="+mn-cs"/>
              </a:defRPr>
            </a:lvl6pPr>
            <a:lvl7pPr marL="2742811" algn="l" defTabSz="914270" rtl="0" eaLnBrk="1" latinLnBrk="0" hangingPunct="1">
              <a:defRPr sz="1700" kern="1200">
                <a:solidFill>
                  <a:schemeClr val="tx1"/>
                </a:solidFill>
                <a:latin typeface="+mn-lt"/>
                <a:ea typeface="+mn-ea"/>
                <a:cs typeface="+mn-cs"/>
              </a:defRPr>
            </a:lvl7pPr>
            <a:lvl8pPr marL="3199947" algn="l" defTabSz="914270" rtl="0" eaLnBrk="1" latinLnBrk="0" hangingPunct="1">
              <a:defRPr sz="1700" kern="1200">
                <a:solidFill>
                  <a:schemeClr val="tx1"/>
                </a:solidFill>
                <a:latin typeface="+mn-lt"/>
                <a:ea typeface="+mn-ea"/>
                <a:cs typeface="+mn-cs"/>
              </a:defRPr>
            </a:lvl8pPr>
            <a:lvl9pPr marL="3657081" algn="l" defTabSz="914270" rtl="0" eaLnBrk="1" latinLnBrk="0" hangingPunct="1">
              <a:defRPr sz="1700" kern="1200">
                <a:solidFill>
                  <a:schemeClr val="tx1"/>
                </a:solidFill>
                <a:latin typeface="+mn-lt"/>
                <a:ea typeface="+mn-ea"/>
                <a:cs typeface="+mn-cs"/>
              </a:defRPr>
            </a:lvl9pPr>
          </a:lstStyle>
          <a:p>
            <a:pPr algn="ctr" defTabSz="685412">
              <a:buClr>
                <a:srgbClr val="CC9900"/>
              </a:buClr>
            </a:pPr>
            <a:r>
              <a:rPr lang="zh-CN" altLang="en-US" sz="1499" b="0" dirty="0">
                <a:solidFill>
                  <a:srgbClr val="C00000"/>
                </a:solidFill>
              </a:rPr>
              <a:t>小</a:t>
            </a:r>
          </a:p>
        </p:txBody>
      </p:sp>
      <p:sp>
        <p:nvSpPr>
          <p:cNvPr id="99" name="圆角矩形 98"/>
          <p:cNvSpPr/>
          <p:nvPr/>
        </p:nvSpPr>
        <p:spPr bwMode="auto">
          <a:xfrm>
            <a:off x="1193962" y="4614725"/>
            <a:ext cx="353702" cy="258693"/>
          </a:xfrm>
          <a:prstGeom prst="roundRect">
            <a:avLst/>
          </a:prstGeom>
          <a:solidFill>
            <a:schemeClr val="bg1">
              <a:lumMod val="75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26986" tIns="26986" rIns="26986" bIns="26986" numCol="1" rtlCol="0" anchor="ctr" anchorCtr="1" compatLnSpc="1">
            <a:prstTxWarp prst="textNoShape">
              <a:avLst/>
            </a:prstTxWarp>
          </a:bodyPr>
          <a:lstStyle>
            <a:defPPr>
              <a:defRPr lang="zh-CN"/>
            </a:defPPr>
            <a:lvl1pPr marL="0" algn="l" defTabSz="914270" rtl="0" eaLnBrk="1" latinLnBrk="0" hangingPunct="1">
              <a:defRPr sz="1700" kern="1200">
                <a:solidFill>
                  <a:schemeClr val="tx1"/>
                </a:solidFill>
                <a:latin typeface="+mn-lt"/>
                <a:ea typeface="+mn-ea"/>
                <a:cs typeface="+mn-cs"/>
              </a:defRPr>
            </a:lvl1pPr>
            <a:lvl2pPr marL="457136" algn="l" defTabSz="914270" rtl="0" eaLnBrk="1" latinLnBrk="0" hangingPunct="1">
              <a:defRPr sz="1700" kern="1200">
                <a:solidFill>
                  <a:schemeClr val="tx1"/>
                </a:solidFill>
                <a:latin typeface="+mn-lt"/>
                <a:ea typeface="+mn-ea"/>
                <a:cs typeface="+mn-cs"/>
              </a:defRPr>
            </a:lvl2pPr>
            <a:lvl3pPr marL="914270" algn="l" defTabSz="914270" rtl="0" eaLnBrk="1" latinLnBrk="0" hangingPunct="1">
              <a:defRPr sz="1700" kern="1200">
                <a:solidFill>
                  <a:schemeClr val="tx1"/>
                </a:solidFill>
                <a:latin typeface="+mn-lt"/>
                <a:ea typeface="+mn-ea"/>
                <a:cs typeface="+mn-cs"/>
              </a:defRPr>
            </a:lvl3pPr>
            <a:lvl4pPr marL="1371406" algn="l" defTabSz="914270" rtl="0" eaLnBrk="1" latinLnBrk="0" hangingPunct="1">
              <a:defRPr sz="1700" kern="1200">
                <a:solidFill>
                  <a:schemeClr val="tx1"/>
                </a:solidFill>
                <a:latin typeface="+mn-lt"/>
                <a:ea typeface="+mn-ea"/>
                <a:cs typeface="+mn-cs"/>
              </a:defRPr>
            </a:lvl4pPr>
            <a:lvl5pPr marL="1828541" algn="l" defTabSz="914270" rtl="0" eaLnBrk="1" latinLnBrk="0" hangingPunct="1">
              <a:defRPr sz="1700" kern="1200">
                <a:solidFill>
                  <a:schemeClr val="tx1"/>
                </a:solidFill>
                <a:latin typeface="+mn-lt"/>
                <a:ea typeface="+mn-ea"/>
                <a:cs typeface="+mn-cs"/>
              </a:defRPr>
            </a:lvl5pPr>
            <a:lvl6pPr marL="2285676" algn="l" defTabSz="914270" rtl="0" eaLnBrk="1" latinLnBrk="0" hangingPunct="1">
              <a:defRPr sz="1700" kern="1200">
                <a:solidFill>
                  <a:schemeClr val="tx1"/>
                </a:solidFill>
                <a:latin typeface="+mn-lt"/>
                <a:ea typeface="+mn-ea"/>
                <a:cs typeface="+mn-cs"/>
              </a:defRPr>
            </a:lvl6pPr>
            <a:lvl7pPr marL="2742811" algn="l" defTabSz="914270" rtl="0" eaLnBrk="1" latinLnBrk="0" hangingPunct="1">
              <a:defRPr sz="1700" kern="1200">
                <a:solidFill>
                  <a:schemeClr val="tx1"/>
                </a:solidFill>
                <a:latin typeface="+mn-lt"/>
                <a:ea typeface="+mn-ea"/>
                <a:cs typeface="+mn-cs"/>
              </a:defRPr>
            </a:lvl7pPr>
            <a:lvl8pPr marL="3199947" algn="l" defTabSz="914270" rtl="0" eaLnBrk="1" latinLnBrk="0" hangingPunct="1">
              <a:defRPr sz="1700" kern="1200">
                <a:solidFill>
                  <a:schemeClr val="tx1"/>
                </a:solidFill>
                <a:latin typeface="+mn-lt"/>
                <a:ea typeface="+mn-ea"/>
                <a:cs typeface="+mn-cs"/>
              </a:defRPr>
            </a:lvl8pPr>
            <a:lvl9pPr marL="3657081" algn="l" defTabSz="914270" rtl="0" eaLnBrk="1" latinLnBrk="0" hangingPunct="1">
              <a:defRPr sz="1700" kern="1200">
                <a:solidFill>
                  <a:schemeClr val="tx1"/>
                </a:solidFill>
                <a:latin typeface="+mn-lt"/>
                <a:ea typeface="+mn-ea"/>
                <a:cs typeface="+mn-cs"/>
              </a:defRPr>
            </a:lvl9pPr>
          </a:lstStyle>
          <a:p>
            <a:pPr algn="ctr" defTabSz="685412">
              <a:buClr>
                <a:srgbClr val="CC9900"/>
              </a:buClr>
            </a:pPr>
            <a:r>
              <a:rPr lang="zh-CN" altLang="en-US" sz="1499" b="0" dirty="0">
                <a:solidFill>
                  <a:srgbClr val="C00000"/>
                </a:solidFill>
              </a:rPr>
              <a:t>独</a:t>
            </a:r>
          </a:p>
        </p:txBody>
      </p:sp>
      <p:sp>
        <p:nvSpPr>
          <p:cNvPr id="100" name="圆角矩形 99"/>
          <p:cNvSpPr/>
          <p:nvPr/>
        </p:nvSpPr>
        <p:spPr bwMode="auto">
          <a:xfrm>
            <a:off x="1193962" y="4994909"/>
            <a:ext cx="353702" cy="258693"/>
          </a:xfrm>
          <a:prstGeom prst="roundRect">
            <a:avLst/>
          </a:prstGeom>
          <a:solidFill>
            <a:schemeClr val="bg1">
              <a:lumMod val="75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26986" tIns="26986" rIns="26986" bIns="26986" numCol="1" rtlCol="0" anchor="ctr" anchorCtr="1" compatLnSpc="1">
            <a:prstTxWarp prst="textNoShape">
              <a:avLst/>
            </a:prstTxWarp>
          </a:bodyPr>
          <a:lstStyle>
            <a:defPPr>
              <a:defRPr lang="zh-CN"/>
            </a:defPPr>
            <a:lvl1pPr marL="0" algn="l" defTabSz="914270" rtl="0" eaLnBrk="1" latinLnBrk="0" hangingPunct="1">
              <a:defRPr sz="1700" kern="1200">
                <a:solidFill>
                  <a:schemeClr val="tx1"/>
                </a:solidFill>
                <a:latin typeface="+mn-lt"/>
                <a:ea typeface="+mn-ea"/>
                <a:cs typeface="+mn-cs"/>
              </a:defRPr>
            </a:lvl1pPr>
            <a:lvl2pPr marL="457136" algn="l" defTabSz="914270" rtl="0" eaLnBrk="1" latinLnBrk="0" hangingPunct="1">
              <a:defRPr sz="1700" kern="1200">
                <a:solidFill>
                  <a:schemeClr val="tx1"/>
                </a:solidFill>
                <a:latin typeface="+mn-lt"/>
                <a:ea typeface="+mn-ea"/>
                <a:cs typeface="+mn-cs"/>
              </a:defRPr>
            </a:lvl2pPr>
            <a:lvl3pPr marL="914270" algn="l" defTabSz="914270" rtl="0" eaLnBrk="1" latinLnBrk="0" hangingPunct="1">
              <a:defRPr sz="1700" kern="1200">
                <a:solidFill>
                  <a:schemeClr val="tx1"/>
                </a:solidFill>
                <a:latin typeface="+mn-lt"/>
                <a:ea typeface="+mn-ea"/>
                <a:cs typeface="+mn-cs"/>
              </a:defRPr>
            </a:lvl3pPr>
            <a:lvl4pPr marL="1371406" algn="l" defTabSz="914270" rtl="0" eaLnBrk="1" latinLnBrk="0" hangingPunct="1">
              <a:defRPr sz="1700" kern="1200">
                <a:solidFill>
                  <a:schemeClr val="tx1"/>
                </a:solidFill>
                <a:latin typeface="+mn-lt"/>
                <a:ea typeface="+mn-ea"/>
                <a:cs typeface="+mn-cs"/>
              </a:defRPr>
            </a:lvl4pPr>
            <a:lvl5pPr marL="1828541" algn="l" defTabSz="914270" rtl="0" eaLnBrk="1" latinLnBrk="0" hangingPunct="1">
              <a:defRPr sz="1700" kern="1200">
                <a:solidFill>
                  <a:schemeClr val="tx1"/>
                </a:solidFill>
                <a:latin typeface="+mn-lt"/>
                <a:ea typeface="+mn-ea"/>
                <a:cs typeface="+mn-cs"/>
              </a:defRPr>
            </a:lvl5pPr>
            <a:lvl6pPr marL="2285676" algn="l" defTabSz="914270" rtl="0" eaLnBrk="1" latinLnBrk="0" hangingPunct="1">
              <a:defRPr sz="1700" kern="1200">
                <a:solidFill>
                  <a:schemeClr val="tx1"/>
                </a:solidFill>
                <a:latin typeface="+mn-lt"/>
                <a:ea typeface="+mn-ea"/>
                <a:cs typeface="+mn-cs"/>
              </a:defRPr>
            </a:lvl6pPr>
            <a:lvl7pPr marL="2742811" algn="l" defTabSz="914270" rtl="0" eaLnBrk="1" latinLnBrk="0" hangingPunct="1">
              <a:defRPr sz="1700" kern="1200">
                <a:solidFill>
                  <a:schemeClr val="tx1"/>
                </a:solidFill>
                <a:latin typeface="+mn-lt"/>
                <a:ea typeface="+mn-ea"/>
                <a:cs typeface="+mn-cs"/>
              </a:defRPr>
            </a:lvl7pPr>
            <a:lvl8pPr marL="3199947" algn="l" defTabSz="914270" rtl="0" eaLnBrk="1" latinLnBrk="0" hangingPunct="1">
              <a:defRPr sz="1700" kern="1200">
                <a:solidFill>
                  <a:schemeClr val="tx1"/>
                </a:solidFill>
                <a:latin typeface="+mn-lt"/>
                <a:ea typeface="+mn-ea"/>
                <a:cs typeface="+mn-cs"/>
              </a:defRPr>
            </a:lvl8pPr>
            <a:lvl9pPr marL="3657081" algn="l" defTabSz="914270" rtl="0" eaLnBrk="1" latinLnBrk="0" hangingPunct="1">
              <a:defRPr sz="1700" kern="1200">
                <a:solidFill>
                  <a:schemeClr val="tx1"/>
                </a:solidFill>
                <a:latin typeface="+mn-lt"/>
                <a:ea typeface="+mn-ea"/>
                <a:cs typeface="+mn-cs"/>
              </a:defRPr>
            </a:lvl9pPr>
          </a:lstStyle>
          <a:p>
            <a:pPr algn="ctr" defTabSz="685412">
              <a:buClr>
                <a:srgbClr val="CC9900"/>
              </a:buClr>
            </a:pPr>
            <a:r>
              <a:rPr lang="zh-CN" altLang="en-US" sz="1499" b="0" dirty="0">
                <a:solidFill>
                  <a:srgbClr val="C00000"/>
                </a:solidFill>
              </a:rPr>
              <a:t>轻</a:t>
            </a:r>
          </a:p>
        </p:txBody>
      </p:sp>
      <p:sp>
        <p:nvSpPr>
          <p:cNvPr id="101" name="圆角矩形 100"/>
          <p:cNvSpPr/>
          <p:nvPr/>
        </p:nvSpPr>
        <p:spPr bwMode="auto">
          <a:xfrm>
            <a:off x="1193962" y="5376322"/>
            <a:ext cx="353702" cy="258693"/>
          </a:xfrm>
          <a:prstGeom prst="roundRect">
            <a:avLst/>
          </a:prstGeom>
          <a:solidFill>
            <a:schemeClr val="bg1">
              <a:lumMod val="75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26986" tIns="26986" rIns="26986" bIns="26986" numCol="1" rtlCol="0" anchor="ctr" anchorCtr="1" compatLnSpc="1">
            <a:prstTxWarp prst="textNoShape">
              <a:avLst/>
            </a:prstTxWarp>
          </a:bodyPr>
          <a:lstStyle>
            <a:defPPr>
              <a:defRPr lang="zh-CN"/>
            </a:defPPr>
            <a:lvl1pPr marL="0" algn="l" defTabSz="914270" rtl="0" eaLnBrk="1" latinLnBrk="0" hangingPunct="1">
              <a:defRPr sz="1700" kern="1200">
                <a:solidFill>
                  <a:schemeClr val="tx1"/>
                </a:solidFill>
                <a:latin typeface="+mn-lt"/>
                <a:ea typeface="+mn-ea"/>
                <a:cs typeface="+mn-cs"/>
              </a:defRPr>
            </a:lvl1pPr>
            <a:lvl2pPr marL="457136" algn="l" defTabSz="914270" rtl="0" eaLnBrk="1" latinLnBrk="0" hangingPunct="1">
              <a:defRPr sz="1700" kern="1200">
                <a:solidFill>
                  <a:schemeClr val="tx1"/>
                </a:solidFill>
                <a:latin typeface="+mn-lt"/>
                <a:ea typeface="+mn-ea"/>
                <a:cs typeface="+mn-cs"/>
              </a:defRPr>
            </a:lvl2pPr>
            <a:lvl3pPr marL="914270" algn="l" defTabSz="914270" rtl="0" eaLnBrk="1" latinLnBrk="0" hangingPunct="1">
              <a:defRPr sz="1700" kern="1200">
                <a:solidFill>
                  <a:schemeClr val="tx1"/>
                </a:solidFill>
                <a:latin typeface="+mn-lt"/>
                <a:ea typeface="+mn-ea"/>
                <a:cs typeface="+mn-cs"/>
              </a:defRPr>
            </a:lvl3pPr>
            <a:lvl4pPr marL="1371406" algn="l" defTabSz="914270" rtl="0" eaLnBrk="1" latinLnBrk="0" hangingPunct="1">
              <a:defRPr sz="1700" kern="1200">
                <a:solidFill>
                  <a:schemeClr val="tx1"/>
                </a:solidFill>
                <a:latin typeface="+mn-lt"/>
                <a:ea typeface="+mn-ea"/>
                <a:cs typeface="+mn-cs"/>
              </a:defRPr>
            </a:lvl4pPr>
            <a:lvl5pPr marL="1828541" algn="l" defTabSz="914270" rtl="0" eaLnBrk="1" latinLnBrk="0" hangingPunct="1">
              <a:defRPr sz="1700" kern="1200">
                <a:solidFill>
                  <a:schemeClr val="tx1"/>
                </a:solidFill>
                <a:latin typeface="+mn-lt"/>
                <a:ea typeface="+mn-ea"/>
                <a:cs typeface="+mn-cs"/>
              </a:defRPr>
            </a:lvl5pPr>
            <a:lvl6pPr marL="2285676" algn="l" defTabSz="914270" rtl="0" eaLnBrk="1" latinLnBrk="0" hangingPunct="1">
              <a:defRPr sz="1700" kern="1200">
                <a:solidFill>
                  <a:schemeClr val="tx1"/>
                </a:solidFill>
                <a:latin typeface="+mn-lt"/>
                <a:ea typeface="+mn-ea"/>
                <a:cs typeface="+mn-cs"/>
              </a:defRPr>
            </a:lvl6pPr>
            <a:lvl7pPr marL="2742811" algn="l" defTabSz="914270" rtl="0" eaLnBrk="1" latinLnBrk="0" hangingPunct="1">
              <a:defRPr sz="1700" kern="1200">
                <a:solidFill>
                  <a:schemeClr val="tx1"/>
                </a:solidFill>
                <a:latin typeface="+mn-lt"/>
                <a:ea typeface="+mn-ea"/>
                <a:cs typeface="+mn-cs"/>
              </a:defRPr>
            </a:lvl7pPr>
            <a:lvl8pPr marL="3199947" algn="l" defTabSz="914270" rtl="0" eaLnBrk="1" latinLnBrk="0" hangingPunct="1">
              <a:defRPr sz="1700" kern="1200">
                <a:solidFill>
                  <a:schemeClr val="tx1"/>
                </a:solidFill>
                <a:latin typeface="+mn-lt"/>
                <a:ea typeface="+mn-ea"/>
                <a:cs typeface="+mn-cs"/>
              </a:defRPr>
            </a:lvl8pPr>
            <a:lvl9pPr marL="3657081" algn="l" defTabSz="914270" rtl="0" eaLnBrk="1" latinLnBrk="0" hangingPunct="1">
              <a:defRPr sz="1700" kern="1200">
                <a:solidFill>
                  <a:schemeClr val="tx1"/>
                </a:solidFill>
                <a:latin typeface="+mn-lt"/>
                <a:ea typeface="+mn-ea"/>
                <a:cs typeface="+mn-cs"/>
              </a:defRPr>
            </a:lvl9pPr>
          </a:lstStyle>
          <a:p>
            <a:pPr algn="ctr" defTabSz="685412">
              <a:buClr>
                <a:srgbClr val="CC9900"/>
              </a:buClr>
            </a:pPr>
            <a:r>
              <a:rPr lang="zh-CN" altLang="en-US" sz="1499" b="0" dirty="0">
                <a:solidFill>
                  <a:srgbClr val="C00000"/>
                </a:solidFill>
              </a:rPr>
              <a:t>松</a:t>
            </a:r>
          </a:p>
        </p:txBody>
      </p:sp>
      <p:sp>
        <p:nvSpPr>
          <p:cNvPr id="102" name="TextBox 25"/>
          <p:cNvSpPr txBox="1"/>
          <p:nvPr/>
        </p:nvSpPr>
        <p:spPr bwMode="auto">
          <a:xfrm>
            <a:off x="1608478" y="4173294"/>
            <a:ext cx="1752286" cy="376970"/>
          </a:xfrm>
          <a:prstGeom prst="rect">
            <a:avLst/>
          </a:prstGeom>
          <a:noFill/>
          <a:ln w="9525">
            <a:noFill/>
            <a:miter lim="800000"/>
            <a:headEnd/>
            <a:tailEnd/>
          </a:ln>
        </p:spPr>
        <p:txBody>
          <a:bodyPr vert="horz" wrap="none" lIns="68522" tIns="34262" rIns="68522" bIns="34262" numCol="1" rtlCol="0" anchor="t" anchorCtr="0" compatLnSpc="1">
            <a:prstTxWarp prst="textNoShape">
              <a:avLst/>
            </a:prstTxWarp>
            <a:spAutoFit/>
          </a:bodyPr>
          <a:lstStyle>
            <a:defPPr>
              <a:defRPr lang="zh-CN"/>
            </a:defPPr>
            <a:lvl1pPr marL="0" algn="l" defTabSz="914270" rtl="0" eaLnBrk="1" latinLnBrk="0" hangingPunct="1">
              <a:defRPr sz="1700" kern="1200">
                <a:solidFill>
                  <a:schemeClr val="tx1"/>
                </a:solidFill>
                <a:latin typeface="+mn-lt"/>
                <a:ea typeface="+mn-ea"/>
                <a:cs typeface="+mn-cs"/>
              </a:defRPr>
            </a:lvl1pPr>
            <a:lvl2pPr marL="457136" algn="l" defTabSz="914270" rtl="0" eaLnBrk="1" latinLnBrk="0" hangingPunct="1">
              <a:defRPr sz="1700" kern="1200">
                <a:solidFill>
                  <a:schemeClr val="tx1"/>
                </a:solidFill>
                <a:latin typeface="+mn-lt"/>
                <a:ea typeface="+mn-ea"/>
                <a:cs typeface="+mn-cs"/>
              </a:defRPr>
            </a:lvl2pPr>
            <a:lvl3pPr marL="914270" algn="l" defTabSz="914270" rtl="0" eaLnBrk="1" latinLnBrk="0" hangingPunct="1">
              <a:defRPr sz="1700" kern="1200">
                <a:solidFill>
                  <a:schemeClr val="tx1"/>
                </a:solidFill>
                <a:latin typeface="+mn-lt"/>
                <a:ea typeface="+mn-ea"/>
                <a:cs typeface="+mn-cs"/>
              </a:defRPr>
            </a:lvl3pPr>
            <a:lvl4pPr marL="1371406" algn="l" defTabSz="914270" rtl="0" eaLnBrk="1" latinLnBrk="0" hangingPunct="1">
              <a:defRPr sz="1700" kern="1200">
                <a:solidFill>
                  <a:schemeClr val="tx1"/>
                </a:solidFill>
                <a:latin typeface="+mn-lt"/>
                <a:ea typeface="+mn-ea"/>
                <a:cs typeface="+mn-cs"/>
              </a:defRPr>
            </a:lvl4pPr>
            <a:lvl5pPr marL="1828541" algn="l" defTabSz="914270" rtl="0" eaLnBrk="1" latinLnBrk="0" hangingPunct="1">
              <a:defRPr sz="1700" kern="1200">
                <a:solidFill>
                  <a:schemeClr val="tx1"/>
                </a:solidFill>
                <a:latin typeface="+mn-lt"/>
                <a:ea typeface="+mn-ea"/>
                <a:cs typeface="+mn-cs"/>
              </a:defRPr>
            </a:lvl5pPr>
            <a:lvl6pPr marL="2285676" algn="l" defTabSz="914270" rtl="0" eaLnBrk="1" latinLnBrk="0" hangingPunct="1">
              <a:defRPr sz="1700" kern="1200">
                <a:solidFill>
                  <a:schemeClr val="tx1"/>
                </a:solidFill>
                <a:latin typeface="+mn-lt"/>
                <a:ea typeface="+mn-ea"/>
                <a:cs typeface="+mn-cs"/>
              </a:defRPr>
            </a:lvl6pPr>
            <a:lvl7pPr marL="2742811" algn="l" defTabSz="914270" rtl="0" eaLnBrk="1" latinLnBrk="0" hangingPunct="1">
              <a:defRPr sz="1700" kern="1200">
                <a:solidFill>
                  <a:schemeClr val="tx1"/>
                </a:solidFill>
                <a:latin typeface="+mn-lt"/>
                <a:ea typeface="+mn-ea"/>
                <a:cs typeface="+mn-cs"/>
              </a:defRPr>
            </a:lvl7pPr>
            <a:lvl8pPr marL="3199947" algn="l" defTabSz="914270" rtl="0" eaLnBrk="1" latinLnBrk="0" hangingPunct="1">
              <a:defRPr sz="1700" kern="1200">
                <a:solidFill>
                  <a:schemeClr val="tx1"/>
                </a:solidFill>
                <a:latin typeface="+mn-lt"/>
                <a:ea typeface="+mn-ea"/>
                <a:cs typeface="+mn-cs"/>
              </a:defRPr>
            </a:lvl8pPr>
            <a:lvl9pPr marL="3657081" algn="l" defTabSz="914270" rtl="0" eaLnBrk="1" latinLnBrk="0" hangingPunct="1">
              <a:defRPr sz="1700" kern="1200">
                <a:solidFill>
                  <a:schemeClr val="tx1"/>
                </a:solidFill>
                <a:latin typeface="+mn-lt"/>
                <a:ea typeface="+mn-ea"/>
                <a:cs typeface="+mn-cs"/>
              </a:defRPr>
            </a:lvl9pPr>
          </a:lstStyle>
          <a:p>
            <a:pPr marL="201102" indent="-201102" defTabSz="656760" eaLnBrk="0" hangingPunct="0">
              <a:buClr>
                <a:schemeClr val="bg1">
                  <a:lumMod val="50000"/>
                </a:schemeClr>
              </a:buClr>
              <a:buFont typeface="Wingdings" pitchFamily="2" charset="2"/>
              <a:buChar char="n"/>
            </a:pPr>
            <a:r>
              <a:rPr lang="en-US" altLang="zh-CN" sz="1000" b="0" kern="0" dirty="0">
                <a:solidFill>
                  <a:srgbClr val="080808"/>
                </a:solidFill>
              </a:rPr>
              <a:t>Small services</a:t>
            </a:r>
          </a:p>
          <a:p>
            <a:pPr marL="201102" indent="-201102" defTabSz="656760" eaLnBrk="0" hangingPunct="0">
              <a:buClr>
                <a:schemeClr val="bg1">
                  <a:lumMod val="50000"/>
                </a:schemeClr>
              </a:buClr>
              <a:buFont typeface="Wingdings" pitchFamily="2" charset="2"/>
              <a:buChar char="n"/>
            </a:pPr>
            <a:r>
              <a:rPr lang="zh-CN" altLang="en-US" sz="1000" b="0" kern="0" dirty="0">
                <a:solidFill>
                  <a:srgbClr val="080808"/>
                </a:solidFill>
              </a:rPr>
              <a:t>粒度小，且专注一件事情</a:t>
            </a:r>
          </a:p>
        </p:txBody>
      </p:sp>
      <p:sp>
        <p:nvSpPr>
          <p:cNvPr id="103" name="TextBox 26"/>
          <p:cNvSpPr txBox="1"/>
          <p:nvPr/>
        </p:nvSpPr>
        <p:spPr bwMode="auto">
          <a:xfrm>
            <a:off x="1608478" y="4558895"/>
            <a:ext cx="1034140" cy="376970"/>
          </a:xfrm>
          <a:prstGeom prst="rect">
            <a:avLst/>
          </a:prstGeom>
          <a:noFill/>
          <a:ln w="9525">
            <a:noFill/>
            <a:miter lim="800000"/>
            <a:headEnd/>
            <a:tailEnd/>
          </a:ln>
        </p:spPr>
        <p:txBody>
          <a:bodyPr vert="horz" wrap="none" lIns="68522" tIns="34262" rIns="68522" bIns="34262" numCol="1" rtlCol="0" anchor="t" anchorCtr="0" compatLnSpc="1">
            <a:prstTxWarp prst="textNoShape">
              <a:avLst/>
            </a:prstTxWarp>
            <a:spAutoFit/>
          </a:bodyPr>
          <a:lstStyle>
            <a:defPPr>
              <a:defRPr lang="zh-CN"/>
            </a:defPPr>
            <a:lvl1pPr marL="0" algn="l" defTabSz="914270" rtl="0" eaLnBrk="1" latinLnBrk="0" hangingPunct="1">
              <a:defRPr sz="1700" kern="1200">
                <a:solidFill>
                  <a:schemeClr val="tx1"/>
                </a:solidFill>
                <a:latin typeface="+mn-lt"/>
                <a:ea typeface="+mn-ea"/>
                <a:cs typeface="+mn-cs"/>
              </a:defRPr>
            </a:lvl1pPr>
            <a:lvl2pPr marL="457136" algn="l" defTabSz="914270" rtl="0" eaLnBrk="1" latinLnBrk="0" hangingPunct="1">
              <a:defRPr sz="1700" kern="1200">
                <a:solidFill>
                  <a:schemeClr val="tx1"/>
                </a:solidFill>
                <a:latin typeface="+mn-lt"/>
                <a:ea typeface="+mn-ea"/>
                <a:cs typeface="+mn-cs"/>
              </a:defRPr>
            </a:lvl2pPr>
            <a:lvl3pPr marL="914270" algn="l" defTabSz="914270" rtl="0" eaLnBrk="1" latinLnBrk="0" hangingPunct="1">
              <a:defRPr sz="1700" kern="1200">
                <a:solidFill>
                  <a:schemeClr val="tx1"/>
                </a:solidFill>
                <a:latin typeface="+mn-lt"/>
                <a:ea typeface="+mn-ea"/>
                <a:cs typeface="+mn-cs"/>
              </a:defRPr>
            </a:lvl3pPr>
            <a:lvl4pPr marL="1371406" algn="l" defTabSz="914270" rtl="0" eaLnBrk="1" latinLnBrk="0" hangingPunct="1">
              <a:defRPr sz="1700" kern="1200">
                <a:solidFill>
                  <a:schemeClr val="tx1"/>
                </a:solidFill>
                <a:latin typeface="+mn-lt"/>
                <a:ea typeface="+mn-ea"/>
                <a:cs typeface="+mn-cs"/>
              </a:defRPr>
            </a:lvl4pPr>
            <a:lvl5pPr marL="1828541" algn="l" defTabSz="914270" rtl="0" eaLnBrk="1" latinLnBrk="0" hangingPunct="1">
              <a:defRPr sz="1700" kern="1200">
                <a:solidFill>
                  <a:schemeClr val="tx1"/>
                </a:solidFill>
                <a:latin typeface="+mn-lt"/>
                <a:ea typeface="+mn-ea"/>
                <a:cs typeface="+mn-cs"/>
              </a:defRPr>
            </a:lvl5pPr>
            <a:lvl6pPr marL="2285676" algn="l" defTabSz="914270" rtl="0" eaLnBrk="1" latinLnBrk="0" hangingPunct="1">
              <a:defRPr sz="1700" kern="1200">
                <a:solidFill>
                  <a:schemeClr val="tx1"/>
                </a:solidFill>
                <a:latin typeface="+mn-lt"/>
                <a:ea typeface="+mn-ea"/>
                <a:cs typeface="+mn-cs"/>
              </a:defRPr>
            </a:lvl6pPr>
            <a:lvl7pPr marL="2742811" algn="l" defTabSz="914270" rtl="0" eaLnBrk="1" latinLnBrk="0" hangingPunct="1">
              <a:defRPr sz="1700" kern="1200">
                <a:solidFill>
                  <a:schemeClr val="tx1"/>
                </a:solidFill>
                <a:latin typeface="+mn-lt"/>
                <a:ea typeface="+mn-ea"/>
                <a:cs typeface="+mn-cs"/>
              </a:defRPr>
            </a:lvl7pPr>
            <a:lvl8pPr marL="3199947" algn="l" defTabSz="914270" rtl="0" eaLnBrk="1" latinLnBrk="0" hangingPunct="1">
              <a:defRPr sz="1700" kern="1200">
                <a:solidFill>
                  <a:schemeClr val="tx1"/>
                </a:solidFill>
                <a:latin typeface="+mn-lt"/>
                <a:ea typeface="+mn-ea"/>
                <a:cs typeface="+mn-cs"/>
              </a:defRPr>
            </a:lvl8pPr>
            <a:lvl9pPr marL="3657081" algn="l" defTabSz="914270" rtl="0" eaLnBrk="1" latinLnBrk="0" hangingPunct="1">
              <a:defRPr sz="1700" kern="1200">
                <a:solidFill>
                  <a:schemeClr val="tx1"/>
                </a:solidFill>
                <a:latin typeface="+mn-lt"/>
                <a:ea typeface="+mn-ea"/>
                <a:cs typeface="+mn-cs"/>
              </a:defRPr>
            </a:lvl9pPr>
          </a:lstStyle>
          <a:p>
            <a:pPr marL="201102" indent="-201102" defTabSz="656760" eaLnBrk="0" hangingPunct="0">
              <a:buClr>
                <a:schemeClr val="bg1">
                  <a:lumMod val="50000"/>
                </a:schemeClr>
              </a:buClr>
              <a:buFont typeface="Wingdings" pitchFamily="2" charset="2"/>
              <a:buChar char="n"/>
            </a:pPr>
            <a:r>
              <a:rPr lang="en-US" altLang="zh-CN" sz="1000" b="0" kern="0" dirty="0">
                <a:solidFill>
                  <a:srgbClr val="080808"/>
                </a:solidFill>
              </a:rPr>
              <a:t>Own process</a:t>
            </a:r>
          </a:p>
          <a:p>
            <a:pPr marL="201102" indent="-201102" defTabSz="656760" eaLnBrk="0" hangingPunct="0">
              <a:buClr>
                <a:schemeClr val="bg1">
                  <a:lumMod val="50000"/>
                </a:schemeClr>
              </a:buClr>
              <a:buFont typeface="Wingdings" pitchFamily="2" charset="2"/>
              <a:buChar char="n"/>
            </a:pPr>
            <a:r>
              <a:rPr lang="zh-CN" altLang="en-US" sz="1000" b="0" kern="0" dirty="0">
                <a:solidFill>
                  <a:srgbClr val="080808"/>
                </a:solidFill>
              </a:rPr>
              <a:t>单独的进程</a:t>
            </a:r>
          </a:p>
        </p:txBody>
      </p:sp>
      <p:sp>
        <p:nvSpPr>
          <p:cNvPr id="106" name="TextBox 27"/>
          <p:cNvSpPr txBox="1"/>
          <p:nvPr/>
        </p:nvSpPr>
        <p:spPr bwMode="auto">
          <a:xfrm>
            <a:off x="1608479" y="4934169"/>
            <a:ext cx="2603481" cy="376970"/>
          </a:xfrm>
          <a:prstGeom prst="rect">
            <a:avLst/>
          </a:prstGeom>
          <a:noFill/>
          <a:ln w="9525">
            <a:noFill/>
            <a:miter lim="800000"/>
            <a:headEnd/>
            <a:tailEnd/>
          </a:ln>
        </p:spPr>
        <p:txBody>
          <a:bodyPr vert="horz" wrap="none" lIns="68522" tIns="34262" rIns="68522" bIns="34262" numCol="1" rtlCol="0" anchor="t" anchorCtr="0" compatLnSpc="1">
            <a:prstTxWarp prst="textNoShape">
              <a:avLst/>
            </a:prstTxWarp>
            <a:spAutoFit/>
          </a:bodyPr>
          <a:lstStyle>
            <a:defPPr>
              <a:defRPr lang="zh-CN"/>
            </a:defPPr>
            <a:lvl1pPr marL="0" algn="l" defTabSz="914270" rtl="0" eaLnBrk="1" latinLnBrk="0" hangingPunct="1">
              <a:defRPr sz="1700" kern="1200">
                <a:solidFill>
                  <a:schemeClr val="tx1"/>
                </a:solidFill>
                <a:latin typeface="+mn-lt"/>
                <a:ea typeface="+mn-ea"/>
                <a:cs typeface="+mn-cs"/>
              </a:defRPr>
            </a:lvl1pPr>
            <a:lvl2pPr marL="457136" algn="l" defTabSz="914270" rtl="0" eaLnBrk="1" latinLnBrk="0" hangingPunct="1">
              <a:defRPr sz="1700" kern="1200">
                <a:solidFill>
                  <a:schemeClr val="tx1"/>
                </a:solidFill>
                <a:latin typeface="+mn-lt"/>
                <a:ea typeface="+mn-ea"/>
                <a:cs typeface="+mn-cs"/>
              </a:defRPr>
            </a:lvl2pPr>
            <a:lvl3pPr marL="914270" algn="l" defTabSz="914270" rtl="0" eaLnBrk="1" latinLnBrk="0" hangingPunct="1">
              <a:defRPr sz="1700" kern="1200">
                <a:solidFill>
                  <a:schemeClr val="tx1"/>
                </a:solidFill>
                <a:latin typeface="+mn-lt"/>
                <a:ea typeface="+mn-ea"/>
                <a:cs typeface="+mn-cs"/>
              </a:defRPr>
            </a:lvl3pPr>
            <a:lvl4pPr marL="1371406" algn="l" defTabSz="914270" rtl="0" eaLnBrk="1" latinLnBrk="0" hangingPunct="1">
              <a:defRPr sz="1700" kern="1200">
                <a:solidFill>
                  <a:schemeClr val="tx1"/>
                </a:solidFill>
                <a:latin typeface="+mn-lt"/>
                <a:ea typeface="+mn-ea"/>
                <a:cs typeface="+mn-cs"/>
              </a:defRPr>
            </a:lvl4pPr>
            <a:lvl5pPr marL="1828541" algn="l" defTabSz="914270" rtl="0" eaLnBrk="1" latinLnBrk="0" hangingPunct="1">
              <a:defRPr sz="1700" kern="1200">
                <a:solidFill>
                  <a:schemeClr val="tx1"/>
                </a:solidFill>
                <a:latin typeface="+mn-lt"/>
                <a:ea typeface="+mn-ea"/>
                <a:cs typeface="+mn-cs"/>
              </a:defRPr>
            </a:lvl5pPr>
            <a:lvl6pPr marL="2285676" algn="l" defTabSz="914270" rtl="0" eaLnBrk="1" latinLnBrk="0" hangingPunct="1">
              <a:defRPr sz="1700" kern="1200">
                <a:solidFill>
                  <a:schemeClr val="tx1"/>
                </a:solidFill>
                <a:latin typeface="+mn-lt"/>
                <a:ea typeface="+mn-ea"/>
                <a:cs typeface="+mn-cs"/>
              </a:defRPr>
            </a:lvl6pPr>
            <a:lvl7pPr marL="2742811" algn="l" defTabSz="914270" rtl="0" eaLnBrk="1" latinLnBrk="0" hangingPunct="1">
              <a:defRPr sz="1700" kern="1200">
                <a:solidFill>
                  <a:schemeClr val="tx1"/>
                </a:solidFill>
                <a:latin typeface="+mn-lt"/>
                <a:ea typeface="+mn-ea"/>
                <a:cs typeface="+mn-cs"/>
              </a:defRPr>
            </a:lvl7pPr>
            <a:lvl8pPr marL="3199947" algn="l" defTabSz="914270" rtl="0" eaLnBrk="1" latinLnBrk="0" hangingPunct="1">
              <a:defRPr sz="1700" kern="1200">
                <a:solidFill>
                  <a:schemeClr val="tx1"/>
                </a:solidFill>
                <a:latin typeface="+mn-lt"/>
                <a:ea typeface="+mn-ea"/>
                <a:cs typeface="+mn-cs"/>
              </a:defRPr>
            </a:lvl8pPr>
            <a:lvl9pPr marL="3657081" algn="l" defTabSz="914270" rtl="0" eaLnBrk="1" latinLnBrk="0" hangingPunct="1">
              <a:defRPr sz="1700" kern="1200">
                <a:solidFill>
                  <a:schemeClr val="tx1"/>
                </a:solidFill>
                <a:latin typeface="+mn-lt"/>
                <a:ea typeface="+mn-ea"/>
                <a:cs typeface="+mn-cs"/>
              </a:defRPr>
            </a:lvl9pPr>
          </a:lstStyle>
          <a:p>
            <a:pPr marL="201102" indent="-201102" defTabSz="656760" eaLnBrk="0" hangingPunct="0">
              <a:buClr>
                <a:schemeClr val="bg1">
                  <a:lumMod val="50000"/>
                </a:schemeClr>
              </a:buClr>
              <a:buFont typeface="Wingdings" pitchFamily="2" charset="2"/>
              <a:buChar char="n"/>
            </a:pPr>
            <a:r>
              <a:rPr lang="en-US" altLang="zh-CN" sz="1000" b="0" kern="0" dirty="0">
                <a:solidFill>
                  <a:srgbClr val="080808"/>
                </a:solidFill>
              </a:rPr>
              <a:t>Lightweight mechanisms</a:t>
            </a:r>
          </a:p>
          <a:p>
            <a:pPr marL="201102" indent="-201102" defTabSz="656760" eaLnBrk="0" hangingPunct="0">
              <a:buClr>
                <a:schemeClr val="bg1">
                  <a:lumMod val="50000"/>
                </a:schemeClr>
              </a:buClr>
              <a:buFont typeface="Wingdings" pitchFamily="2" charset="2"/>
              <a:buChar char="n"/>
            </a:pPr>
            <a:r>
              <a:rPr lang="zh-CN" altLang="en-US" sz="1000" b="0" kern="0" dirty="0">
                <a:solidFill>
                  <a:srgbClr val="080808"/>
                </a:solidFill>
              </a:rPr>
              <a:t>轻量级通信机制，通常是</a:t>
            </a:r>
            <a:r>
              <a:rPr lang="en-US" altLang="zh-CN" sz="1000" b="0" kern="0" dirty="0">
                <a:solidFill>
                  <a:srgbClr val="080808"/>
                </a:solidFill>
              </a:rPr>
              <a:t>HTTP/REST</a:t>
            </a:r>
            <a:r>
              <a:rPr lang="zh-CN" altLang="en-US" sz="1000" b="0" kern="0" dirty="0">
                <a:solidFill>
                  <a:srgbClr val="080808"/>
                </a:solidFill>
              </a:rPr>
              <a:t>接口</a:t>
            </a:r>
          </a:p>
        </p:txBody>
      </p:sp>
      <p:sp>
        <p:nvSpPr>
          <p:cNvPr id="107" name="TextBox 28"/>
          <p:cNvSpPr txBox="1"/>
          <p:nvPr/>
        </p:nvSpPr>
        <p:spPr bwMode="auto">
          <a:xfrm>
            <a:off x="1608477" y="5321626"/>
            <a:ext cx="1713814" cy="376970"/>
          </a:xfrm>
          <a:prstGeom prst="rect">
            <a:avLst/>
          </a:prstGeom>
          <a:noFill/>
          <a:ln w="9525">
            <a:noFill/>
            <a:miter lim="800000"/>
            <a:headEnd/>
            <a:tailEnd/>
          </a:ln>
        </p:spPr>
        <p:txBody>
          <a:bodyPr vert="horz" wrap="none" lIns="68522" tIns="34262" rIns="68522" bIns="34262" numCol="1" rtlCol="0" anchor="t" anchorCtr="0" compatLnSpc="1">
            <a:prstTxWarp prst="textNoShape">
              <a:avLst/>
            </a:prstTxWarp>
            <a:spAutoFit/>
          </a:bodyPr>
          <a:lstStyle>
            <a:defPPr>
              <a:defRPr lang="zh-CN"/>
            </a:defPPr>
            <a:lvl1pPr marL="0" algn="l" defTabSz="914270" rtl="0" eaLnBrk="1" latinLnBrk="0" hangingPunct="1">
              <a:defRPr sz="1700" kern="1200">
                <a:solidFill>
                  <a:schemeClr val="tx1"/>
                </a:solidFill>
                <a:latin typeface="+mn-lt"/>
                <a:ea typeface="+mn-ea"/>
                <a:cs typeface="+mn-cs"/>
              </a:defRPr>
            </a:lvl1pPr>
            <a:lvl2pPr marL="457136" algn="l" defTabSz="914270" rtl="0" eaLnBrk="1" latinLnBrk="0" hangingPunct="1">
              <a:defRPr sz="1700" kern="1200">
                <a:solidFill>
                  <a:schemeClr val="tx1"/>
                </a:solidFill>
                <a:latin typeface="+mn-lt"/>
                <a:ea typeface="+mn-ea"/>
                <a:cs typeface="+mn-cs"/>
              </a:defRPr>
            </a:lvl2pPr>
            <a:lvl3pPr marL="914270" algn="l" defTabSz="914270" rtl="0" eaLnBrk="1" latinLnBrk="0" hangingPunct="1">
              <a:defRPr sz="1700" kern="1200">
                <a:solidFill>
                  <a:schemeClr val="tx1"/>
                </a:solidFill>
                <a:latin typeface="+mn-lt"/>
                <a:ea typeface="+mn-ea"/>
                <a:cs typeface="+mn-cs"/>
              </a:defRPr>
            </a:lvl3pPr>
            <a:lvl4pPr marL="1371406" algn="l" defTabSz="914270" rtl="0" eaLnBrk="1" latinLnBrk="0" hangingPunct="1">
              <a:defRPr sz="1700" kern="1200">
                <a:solidFill>
                  <a:schemeClr val="tx1"/>
                </a:solidFill>
                <a:latin typeface="+mn-lt"/>
                <a:ea typeface="+mn-ea"/>
                <a:cs typeface="+mn-cs"/>
              </a:defRPr>
            </a:lvl4pPr>
            <a:lvl5pPr marL="1828541" algn="l" defTabSz="914270" rtl="0" eaLnBrk="1" latinLnBrk="0" hangingPunct="1">
              <a:defRPr sz="1700" kern="1200">
                <a:solidFill>
                  <a:schemeClr val="tx1"/>
                </a:solidFill>
                <a:latin typeface="+mn-lt"/>
                <a:ea typeface="+mn-ea"/>
                <a:cs typeface="+mn-cs"/>
              </a:defRPr>
            </a:lvl5pPr>
            <a:lvl6pPr marL="2285676" algn="l" defTabSz="914270" rtl="0" eaLnBrk="1" latinLnBrk="0" hangingPunct="1">
              <a:defRPr sz="1700" kern="1200">
                <a:solidFill>
                  <a:schemeClr val="tx1"/>
                </a:solidFill>
                <a:latin typeface="+mn-lt"/>
                <a:ea typeface="+mn-ea"/>
                <a:cs typeface="+mn-cs"/>
              </a:defRPr>
            </a:lvl6pPr>
            <a:lvl7pPr marL="2742811" algn="l" defTabSz="914270" rtl="0" eaLnBrk="1" latinLnBrk="0" hangingPunct="1">
              <a:defRPr sz="1700" kern="1200">
                <a:solidFill>
                  <a:schemeClr val="tx1"/>
                </a:solidFill>
                <a:latin typeface="+mn-lt"/>
                <a:ea typeface="+mn-ea"/>
                <a:cs typeface="+mn-cs"/>
              </a:defRPr>
            </a:lvl7pPr>
            <a:lvl8pPr marL="3199947" algn="l" defTabSz="914270" rtl="0" eaLnBrk="1" latinLnBrk="0" hangingPunct="1">
              <a:defRPr sz="1700" kern="1200">
                <a:solidFill>
                  <a:schemeClr val="tx1"/>
                </a:solidFill>
                <a:latin typeface="+mn-lt"/>
                <a:ea typeface="+mn-ea"/>
                <a:cs typeface="+mn-cs"/>
              </a:defRPr>
            </a:lvl8pPr>
            <a:lvl9pPr marL="3657081" algn="l" defTabSz="914270" rtl="0" eaLnBrk="1" latinLnBrk="0" hangingPunct="1">
              <a:defRPr sz="1700" kern="1200">
                <a:solidFill>
                  <a:schemeClr val="tx1"/>
                </a:solidFill>
                <a:latin typeface="+mn-lt"/>
                <a:ea typeface="+mn-ea"/>
                <a:cs typeface="+mn-cs"/>
              </a:defRPr>
            </a:lvl9pPr>
          </a:lstStyle>
          <a:p>
            <a:pPr marL="201102" indent="-201102" defTabSz="656760" eaLnBrk="0" hangingPunct="0">
              <a:buClr>
                <a:schemeClr val="bg1">
                  <a:lumMod val="50000"/>
                </a:schemeClr>
              </a:buClr>
              <a:buFont typeface="Wingdings" pitchFamily="2" charset="2"/>
              <a:buChar char="n"/>
            </a:pPr>
            <a:r>
              <a:rPr lang="en-US" altLang="zh-CN" sz="1000" b="0" kern="0" dirty="0">
                <a:solidFill>
                  <a:srgbClr val="080808"/>
                </a:solidFill>
              </a:rPr>
              <a:t>Independently deployable</a:t>
            </a:r>
          </a:p>
          <a:p>
            <a:pPr marL="201102" indent="-201102" defTabSz="656760" eaLnBrk="0" hangingPunct="0">
              <a:buClr>
                <a:schemeClr val="bg1">
                  <a:lumMod val="50000"/>
                </a:schemeClr>
              </a:buClr>
              <a:buFont typeface="Wingdings" pitchFamily="2" charset="2"/>
              <a:buChar char="n"/>
            </a:pPr>
            <a:r>
              <a:rPr lang="zh-CN" altLang="en-US" sz="1000" b="0" kern="0" dirty="0">
                <a:solidFill>
                  <a:srgbClr val="080808"/>
                </a:solidFill>
              </a:rPr>
              <a:t>松耦合、可独立部署</a:t>
            </a:r>
          </a:p>
        </p:txBody>
      </p:sp>
      <p:sp>
        <p:nvSpPr>
          <p:cNvPr id="108" name="左大括号 107"/>
          <p:cNvSpPr/>
          <p:nvPr/>
        </p:nvSpPr>
        <p:spPr bwMode="auto">
          <a:xfrm>
            <a:off x="976971" y="4224216"/>
            <a:ext cx="110300" cy="1433987"/>
          </a:xfrm>
          <a:prstGeom prst="leftBrace">
            <a:avLst>
              <a:gd name="adj1" fmla="val 43116"/>
              <a:gd name="adj2" fmla="val 50000"/>
            </a:avLst>
          </a:prstGeom>
          <a:solidFill>
            <a:schemeClr val="bg1">
              <a:lumMod val="75000"/>
            </a:schemeClr>
          </a:solidFill>
          <a:ln w="6350" cap="flat" cmpd="sng" algn="ctr">
            <a:noFill/>
            <a:prstDash val="solid"/>
            <a:round/>
            <a:headEnd type="none" w="med" len="med"/>
            <a:tailEnd type="none" w="med" len="med"/>
          </a:ln>
          <a:effectLst/>
        </p:spPr>
        <p:txBody>
          <a:bodyPr rtlCol="0" anchor="ctr"/>
          <a:lstStyle>
            <a:defPPr>
              <a:defRPr lang="zh-CN"/>
            </a:defPPr>
            <a:lvl1pPr marL="0" algn="l" defTabSz="914270" rtl="0" eaLnBrk="1" latinLnBrk="0" hangingPunct="1">
              <a:defRPr sz="1700" kern="1200">
                <a:solidFill>
                  <a:schemeClr val="tx1"/>
                </a:solidFill>
                <a:latin typeface="+mn-lt"/>
                <a:ea typeface="+mn-ea"/>
                <a:cs typeface="+mn-cs"/>
              </a:defRPr>
            </a:lvl1pPr>
            <a:lvl2pPr marL="457136" algn="l" defTabSz="914270" rtl="0" eaLnBrk="1" latinLnBrk="0" hangingPunct="1">
              <a:defRPr sz="1700" kern="1200">
                <a:solidFill>
                  <a:schemeClr val="tx1"/>
                </a:solidFill>
                <a:latin typeface="+mn-lt"/>
                <a:ea typeface="+mn-ea"/>
                <a:cs typeface="+mn-cs"/>
              </a:defRPr>
            </a:lvl2pPr>
            <a:lvl3pPr marL="914270" algn="l" defTabSz="914270" rtl="0" eaLnBrk="1" latinLnBrk="0" hangingPunct="1">
              <a:defRPr sz="1700" kern="1200">
                <a:solidFill>
                  <a:schemeClr val="tx1"/>
                </a:solidFill>
                <a:latin typeface="+mn-lt"/>
                <a:ea typeface="+mn-ea"/>
                <a:cs typeface="+mn-cs"/>
              </a:defRPr>
            </a:lvl3pPr>
            <a:lvl4pPr marL="1371406" algn="l" defTabSz="914270" rtl="0" eaLnBrk="1" latinLnBrk="0" hangingPunct="1">
              <a:defRPr sz="1700" kern="1200">
                <a:solidFill>
                  <a:schemeClr val="tx1"/>
                </a:solidFill>
                <a:latin typeface="+mn-lt"/>
                <a:ea typeface="+mn-ea"/>
                <a:cs typeface="+mn-cs"/>
              </a:defRPr>
            </a:lvl4pPr>
            <a:lvl5pPr marL="1828541" algn="l" defTabSz="914270" rtl="0" eaLnBrk="1" latinLnBrk="0" hangingPunct="1">
              <a:defRPr sz="1700" kern="1200">
                <a:solidFill>
                  <a:schemeClr val="tx1"/>
                </a:solidFill>
                <a:latin typeface="+mn-lt"/>
                <a:ea typeface="+mn-ea"/>
                <a:cs typeface="+mn-cs"/>
              </a:defRPr>
            </a:lvl5pPr>
            <a:lvl6pPr marL="2285676" algn="l" defTabSz="914270" rtl="0" eaLnBrk="1" latinLnBrk="0" hangingPunct="1">
              <a:defRPr sz="1700" kern="1200">
                <a:solidFill>
                  <a:schemeClr val="tx1"/>
                </a:solidFill>
                <a:latin typeface="+mn-lt"/>
                <a:ea typeface="+mn-ea"/>
                <a:cs typeface="+mn-cs"/>
              </a:defRPr>
            </a:lvl6pPr>
            <a:lvl7pPr marL="2742811" algn="l" defTabSz="914270" rtl="0" eaLnBrk="1" latinLnBrk="0" hangingPunct="1">
              <a:defRPr sz="1700" kern="1200">
                <a:solidFill>
                  <a:schemeClr val="tx1"/>
                </a:solidFill>
                <a:latin typeface="+mn-lt"/>
                <a:ea typeface="+mn-ea"/>
                <a:cs typeface="+mn-cs"/>
              </a:defRPr>
            </a:lvl7pPr>
            <a:lvl8pPr marL="3199947" algn="l" defTabSz="914270" rtl="0" eaLnBrk="1" latinLnBrk="0" hangingPunct="1">
              <a:defRPr sz="1700" kern="1200">
                <a:solidFill>
                  <a:schemeClr val="tx1"/>
                </a:solidFill>
                <a:latin typeface="+mn-lt"/>
                <a:ea typeface="+mn-ea"/>
                <a:cs typeface="+mn-cs"/>
              </a:defRPr>
            </a:lvl8pPr>
            <a:lvl9pPr marL="3657081" algn="l" defTabSz="914270" rtl="0" eaLnBrk="1" latinLnBrk="0" hangingPunct="1">
              <a:defRPr sz="1700" kern="1200">
                <a:solidFill>
                  <a:schemeClr val="tx1"/>
                </a:solidFill>
                <a:latin typeface="+mn-lt"/>
                <a:ea typeface="+mn-ea"/>
                <a:cs typeface="+mn-cs"/>
              </a:defRPr>
            </a:lvl9pPr>
          </a:lstStyle>
          <a:p>
            <a:pPr algn="ctr" defTabSz="685412" fontAlgn="auto">
              <a:spcBef>
                <a:spcPts val="0"/>
              </a:spcBef>
              <a:spcAft>
                <a:spcPts val="0"/>
              </a:spcAft>
            </a:pPr>
            <a:endParaRPr lang="zh-CN" altLang="en-US" sz="1050" b="0">
              <a:solidFill>
                <a:srgbClr val="000000"/>
              </a:solidFill>
            </a:endParaRPr>
          </a:p>
        </p:txBody>
      </p:sp>
      <p:sp>
        <p:nvSpPr>
          <p:cNvPr id="109" name="TextBox 30"/>
          <p:cNvSpPr txBox="1"/>
          <p:nvPr/>
        </p:nvSpPr>
        <p:spPr bwMode="auto">
          <a:xfrm>
            <a:off x="753862" y="4081185"/>
            <a:ext cx="264557" cy="1699180"/>
          </a:xfrm>
          <a:prstGeom prst="rect">
            <a:avLst/>
          </a:prstGeom>
          <a:noFill/>
          <a:ln w="9525">
            <a:noFill/>
            <a:miter lim="800000"/>
            <a:headEnd/>
            <a:tailEnd/>
          </a:ln>
        </p:spPr>
        <p:txBody>
          <a:bodyPr vert="eaVert" wrap="none" lIns="26986" tIns="26986" rIns="26986" bIns="26986" numCol="1" rtlCol="0" anchor="t" anchorCtr="0" compatLnSpc="1">
            <a:prstTxWarp prst="textNoShape">
              <a:avLst/>
            </a:prstTxWarp>
            <a:spAutoFit/>
          </a:bodyPr>
          <a:lstStyle>
            <a:defPPr>
              <a:defRPr lang="zh-CN"/>
            </a:defPPr>
            <a:lvl1pPr marL="0" algn="l" defTabSz="914270" rtl="0" eaLnBrk="1" latinLnBrk="0" hangingPunct="1">
              <a:defRPr sz="1700" kern="1200">
                <a:solidFill>
                  <a:schemeClr val="tx1"/>
                </a:solidFill>
                <a:latin typeface="+mn-lt"/>
                <a:ea typeface="+mn-ea"/>
                <a:cs typeface="+mn-cs"/>
              </a:defRPr>
            </a:lvl1pPr>
            <a:lvl2pPr marL="457136" algn="l" defTabSz="914270" rtl="0" eaLnBrk="1" latinLnBrk="0" hangingPunct="1">
              <a:defRPr sz="1700" kern="1200">
                <a:solidFill>
                  <a:schemeClr val="tx1"/>
                </a:solidFill>
                <a:latin typeface="+mn-lt"/>
                <a:ea typeface="+mn-ea"/>
                <a:cs typeface="+mn-cs"/>
              </a:defRPr>
            </a:lvl2pPr>
            <a:lvl3pPr marL="914270" algn="l" defTabSz="914270" rtl="0" eaLnBrk="1" latinLnBrk="0" hangingPunct="1">
              <a:defRPr sz="1700" kern="1200">
                <a:solidFill>
                  <a:schemeClr val="tx1"/>
                </a:solidFill>
                <a:latin typeface="+mn-lt"/>
                <a:ea typeface="+mn-ea"/>
                <a:cs typeface="+mn-cs"/>
              </a:defRPr>
            </a:lvl3pPr>
            <a:lvl4pPr marL="1371406" algn="l" defTabSz="914270" rtl="0" eaLnBrk="1" latinLnBrk="0" hangingPunct="1">
              <a:defRPr sz="1700" kern="1200">
                <a:solidFill>
                  <a:schemeClr val="tx1"/>
                </a:solidFill>
                <a:latin typeface="+mn-lt"/>
                <a:ea typeface="+mn-ea"/>
                <a:cs typeface="+mn-cs"/>
              </a:defRPr>
            </a:lvl4pPr>
            <a:lvl5pPr marL="1828541" algn="l" defTabSz="914270" rtl="0" eaLnBrk="1" latinLnBrk="0" hangingPunct="1">
              <a:defRPr sz="1700" kern="1200">
                <a:solidFill>
                  <a:schemeClr val="tx1"/>
                </a:solidFill>
                <a:latin typeface="+mn-lt"/>
                <a:ea typeface="+mn-ea"/>
                <a:cs typeface="+mn-cs"/>
              </a:defRPr>
            </a:lvl5pPr>
            <a:lvl6pPr marL="2285676" algn="l" defTabSz="914270" rtl="0" eaLnBrk="1" latinLnBrk="0" hangingPunct="1">
              <a:defRPr sz="1700" kern="1200">
                <a:solidFill>
                  <a:schemeClr val="tx1"/>
                </a:solidFill>
                <a:latin typeface="+mn-lt"/>
                <a:ea typeface="+mn-ea"/>
                <a:cs typeface="+mn-cs"/>
              </a:defRPr>
            </a:lvl6pPr>
            <a:lvl7pPr marL="2742811" algn="l" defTabSz="914270" rtl="0" eaLnBrk="1" latinLnBrk="0" hangingPunct="1">
              <a:defRPr sz="1700" kern="1200">
                <a:solidFill>
                  <a:schemeClr val="tx1"/>
                </a:solidFill>
                <a:latin typeface="+mn-lt"/>
                <a:ea typeface="+mn-ea"/>
                <a:cs typeface="+mn-cs"/>
              </a:defRPr>
            </a:lvl7pPr>
            <a:lvl8pPr marL="3199947" algn="l" defTabSz="914270" rtl="0" eaLnBrk="1" latinLnBrk="0" hangingPunct="1">
              <a:defRPr sz="1700" kern="1200">
                <a:solidFill>
                  <a:schemeClr val="tx1"/>
                </a:solidFill>
                <a:latin typeface="+mn-lt"/>
                <a:ea typeface="+mn-ea"/>
                <a:cs typeface="+mn-cs"/>
              </a:defRPr>
            </a:lvl8pPr>
            <a:lvl9pPr marL="3657081" algn="l" defTabSz="914270" rtl="0" eaLnBrk="1" latinLnBrk="0" hangingPunct="1">
              <a:defRPr sz="1700" kern="1200">
                <a:solidFill>
                  <a:schemeClr val="tx1"/>
                </a:solidFill>
                <a:latin typeface="+mn-lt"/>
                <a:ea typeface="+mn-ea"/>
                <a:cs typeface="+mn-cs"/>
              </a:defRPr>
            </a:lvl9pPr>
          </a:lstStyle>
          <a:p>
            <a:pPr marL="201102" indent="-201102" algn="ctr" defTabSz="656760" eaLnBrk="0" hangingPunct="0">
              <a:lnSpc>
                <a:spcPct val="130000"/>
              </a:lnSpc>
              <a:buClr>
                <a:srgbClr val="0070C0"/>
              </a:buClr>
            </a:pPr>
            <a:r>
              <a:rPr lang="zh-CN" altLang="en-US" sz="1050" kern="0" dirty="0">
                <a:solidFill>
                  <a:srgbClr val="C00000"/>
                </a:solidFill>
              </a:rPr>
              <a:t>四个条件，缺一不可</a:t>
            </a:r>
          </a:p>
        </p:txBody>
      </p:sp>
      <p:sp>
        <p:nvSpPr>
          <p:cNvPr id="110" name="TextBox 31"/>
          <p:cNvSpPr txBox="1"/>
          <p:nvPr/>
        </p:nvSpPr>
        <p:spPr bwMode="auto">
          <a:xfrm>
            <a:off x="4102634" y="3947804"/>
            <a:ext cx="4426416" cy="489308"/>
          </a:xfrm>
          <a:prstGeom prst="rect">
            <a:avLst/>
          </a:prstGeom>
          <a:noFill/>
          <a:ln w="9525">
            <a:noFill/>
            <a:miter lim="800000"/>
            <a:headEnd/>
            <a:tailEnd/>
          </a:ln>
        </p:spPr>
        <p:txBody>
          <a:bodyPr vert="horz" wrap="none" lIns="68522" tIns="34262" rIns="68522" bIns="34262" numCol="1" rtlCol="0" anchor="t" anchorCtr="0" compatLnSpc="1">
            <a:prstTxWarp prst="textNoShape">
              <a:avLst/>
            </a:prstTxWarp>
            <a:spAutoFit/>
          </a:bodyPr>
          <a:lstStyle>
            <a:defPPr>
              <a:defRPr lang="zh-CN"/>
            </a:defPPr>
            <a:lvl1pPr marL="0" algn="l" defTabSz="914270" rtl="0" eaLnBrk="1" latinLnBrk="0" hangingPunct="1">
              <a:defRPr sz="1700" kern="1200">
                <a:solidFill>
                  <a:schemeClr val="tx1"/>
                </a:solidFill>
                <a:latin typeface="+mn-lt"/>
                <a:ea typeface="+mn-ea"/>
                <a:cs typeface="+mn-cs"/>
              </a:defRPr>
            </a:lvl1pPr>
            <a:lvl2pPr marL="457136" algn="l" defTabSz="914270" rtl="0" eaLnBrk="1" latinLnBrk="0" hangingPunct="1">
              <a:defRPr sz="1700" kern="1200">
                <a:solidFill>
                  <a:schemeClr val="tx1"/>
                </a:solidFill>
                <a:latin typeface="+mn-lt"/>
                <a:ea typeface="+mn-ea"/>
                <a:cs typeface="+mn-cs"/>
              </a:defRPr>
            </a:lvl2pPr>
            <a:lvl3pPr marL="914270" algn="l" defTabSz="914270" rtl="0" eaLnBrk="1" latinLnBrk="0" hangingPunct="1">
              <a:defRPr sz="1700" kern="1200">
                <a:solidFill>
                  <a:schemeClr val="tx1"/>
                </a:solidFill>
                <a:latin typeface="+mn-lt"/>
                <a:ea typeface="+mn-ea"/>
                <a:cs typeface="+mn-cs"/>
              </a:defRPr>
            </a:lvl3pPr>
            <a:lvl4pPr marL="1371406" algn="l" defTabSz="914270" rtl="0" eaLnBrk="1" latinLnBrk="0" hangingPunct="1">
              <a:defRPr sz="1700" kern="1200">
                <a:solidFill>
                  <a:schemeClr val="tx1"/>
                </a:solidFill>
                <a:latin typeface="+mn-lt"/>
                <a:ea typeface="+mn-ea"/>
                <a:cs typeface="+mn-cs"/>
              </a:defRPr>
            </a:lvl4pPr>
            <a:lvl5pPr marL="1828541" algn="l" defTabSz="914270" rtl="0" eaLnBrk="1" latinLnBrk="0" hangingPunct="1">
              <a:defRPr sz="1700" kern="1200">
                <a:solidFill>
                  <a:schemeClr val="tx1"/>
                </a:solidFill>
                <a:latin typeface="+mn-lt"/>
                <a:ea typeface="+mn-ea"/>
                <a:cs typeface="+mn-cs"/>
              </a:defRPr>
            </a:lvl5pPr>
            <a:lvl6pPr marL="2285676" algn="l" defTabSz="914270" rtl="0" eaLnBrk="1" latinLnBrk="0" hangingPunct="1">
              <a:defRPr sz="1700" kern="1200">
                <a:solidFill>
                  <a:schemeClr val="tx1"/>
                </a:solidFill>
                <a:latin typeface="+mn-lt"/>
                <a:ea typeface="+mn-ea"/>
                <a:cs typeface="+mn-cs"/>
              </a:defRPr>
            </a:lvl6pPr>
            <a:lvl7pPr marL="2742811" algn="l" defTabSz="914270" rtl="0" eaLnBrk="1" latinLnBrk="0" hangingPunct="1">
              <a:defRPr sz="1700" kern="1200">
                <a:solidFill>
                  <a:schemeClr val="tx1"/>
                </a:solidFill>
                <a:latin typeface="+mn-lt"/>
                <a:ea typeface="+mn-ea"/>
                <a:cs typeface="+mn-cs"/>
              </a:defRPr>
            </a:lvl7pPr>
            <a:lvl8pPr marL="3199947" algn="l" defTabSz="914270" rtl="0" eaLnBrk="1" latinLnBrk="0" hangingPunct="1">
              <a:defRPr sz="1700" kern="1200">
                <a:solidFill>
                  <a:schemeClr val="tx1"/>
                </a:solidFill>
                <a:latin typeface="+mn-lt"/>
                <a:ea typeface="+mn-ea"/>
                <a:cs typeface="+mn-cs"/>
              </a:defRPr>
            </a:lvl8pPr>
            <a:lvl9pPr marL="3657081" algn="l" defTabSz="914270" rtl="0" eaLnBrk="1" latinLnBrk="0" hangingPunct="1">
              <a:defRPr sz="1700" kern="1200">
                <a:solidFill>
                  <a:schemeClr val="tx1"/>
                </a:solidFill>
                <a:latin typeface="+mn-lt"/>
                <a:ea typeface="+mn-ea"/>
                <a:cs typeface="+mn-cs"/>
              </a:defRPr>
            </a:lvl9pPr>
          </a:lstStyle>
          <a:p>
            <a:pPr marL="201102" indent="-201102" defTabSz="656760" eaLnBrk="0" hangingPunct="0">
              <a:lnSpc>
                <a:spcPct val="130000"/>
              </a:lnSpc>
              <a:buClr>
                <a:schemeClr val="bg1">
                  <a:lumMod val="50000"/>
                </a:schemeClr>
              </a:buClr>
              <a:buSzPct val="60000"/>
              <a:buFont typeface="Wingdings" pitchFamily="2" charset="2"/>
              <a:buChar char="n"/>
            </a:pPr>
            <a:r>
              <a:rPr lang="zh-CN" altLang="en-US" sz="1050" kern="0" dirty="0">
                <a:solidFill>
                  <a:srgbClr val="080808"/>
                </a:solidFill>
              </a:rPr>
              <a:t>多小算小：</a:t>
            </a:r>
            <a:r>
              <a:rPr lang="zh-CN" altLang="en-US" sz="1050" b="0" kern="0" dirty="0">
                <a:solidFill>
                  <a:srgbClr val="080808"/>
                </a:solidFill>
              </a:rPr>
              <a:t>代码行数？重写时间？跟语言、技能相关，都不合适</a:t>
            </a:r>
            <a:endParaRPr lang="en-US" altLang="zh-CN" sz="1050" b="0" kern="0" dirty="0">
              <a:solidFill>
                <a:srgbClr val="080808"/>
              </a:solidFill>
            </a:endParaRPr>
          </a:p>
          <a:p>
            <a:pPr marL="199912" defTabSz="656760" eaLnBrk="0" hangingPunct="0">
              <a:lnSpc>
                <a:spcPct val="130000"/>
              </a:lnSpc>
              <a:buClr>
                <a:schemeClr val="bg1">
                  <a:lumMod val="50000"/>
                </a:schemeClr>
              </a:buClr>
              <a:buSzPct val="60000"/>
            </a:pPr>
            <a:r>
              <a:rPr lang="zh-CN" altLang="en-US" sz="1050" b="0" kern="0" dirty="0">
                <a:solidFill>
                  <a:srgbClr val="080808"/>
                </a:solidFill>
              </a:rPr>
              <a:t>亚马逊认为：由</a:t>
            </a:r>
            <a:r>
              <a:rPr lang="en-US" altLang="zh-CN" sz="1050" kern="0" dirty="0">
                <a:solidFill>
                  <a:srgbClr val="080808"/>
                </a:solidFill>
              </a:rPr>
              <a:t>2-Pizza</a:t>
            </a:r>
            <a:r>
              <a:rPr lang="zh-CN" altLang="en-US" sz="1050" kern="0" dirty="0">
                <a:solidFill>
                  <a:srgbClr val="080808"/>
                </a:solidFill>
              </a:rPr>
              <a:t>团队</a:t>
            </a:r>
            <a:r>
              <a:rPr lang="zh-CN" altLang="en-US" sz="1050" b="0" kern="0" dirty="0">
                <a:solidFill>
                  <a:srgbClr val="080808"/>
                </a:solidFill>
              </a:rPr>
              <a:t>端到端负责</a:t>
            </a:r>
            <a:r>
              <a:rPr lang="en-US" altLang="zh-CN" sz="1050" b="0" kern="0" dirty="0">
                <a:solidFill>
                  <a:srgbClr val="080808"/>
                </a:solidFill>
              </a:rPr>
              <a:t>1</a:t>
            </a:r>
            <a:r>
              <a:rPr lang="zh-CN" altLang="en-US" sz="1050" b="0" kern="0" dirty="0">
                <a:solidFill>
                  <a:srgbClr val="080808"/>
                </a:solidFill>
              </a:rPr>
              <a:t>个或</a:t>
            </a:r>
            <a:r>
              <a:rPr lang="en-US" altLang="zh-CN" sz="1050" b="0" kern="0" dirty="0">
                <a:solidFill>
                  <a:srgbClr val="080808"/>
                </a:solidFill>
              </a:rPr>
              <a:t>1</a:t>
            </a:r>
            <a:r>
              <a:rPr lang="zh-CN" altLang="en-US" sz="1050" b="0" kern="0" dirty="0">
                <a:solidFill>
                  <a:srgbClr val="080808"/>
                </a:solidFill>
              </a:rPr>
              <a:t>组服务，大小是合适的</a:t>
            </a:r>
          </a:p>
        </p:txBody>
      </p:sp>
      <p:sp>
        <p:nvSpPr>
          <p:cNvPr id="111" name="TextBox 32"/>
          <p:cNvSpPr txBox="1"/>
          <p:nvPr/>
        </p:nvSpPr>
        <p:spPr bwMode="auto">
          <a:xfrm>
            <a:off x="4102633" y="4437112"/>
            <a:ext cx="4427464" cy="715524"/>
          </a:xfrm>
          <a:prstGeom prst="rect">
            <a:avLst/>
          </a:prstGeom>
          <a:noFill/>
          <a:ln w="9525">
            <a:noFill/>
            <a:miter lim="800000"/>
            <a:headEnd/>
            <a:tailEnd/>
          </a:ln>
        </p:spPr>
        <p:txBody>
          <a:bodyPr vert="horz" wrap="square" lIns="68522" tIns="34262" rIns="68522" bIns="34262" numCol="1" rtlCol="0" anchor="t" anchorCtr="0" compatLnSpc="1">
            <a:prstTxWarp prst="textNoShape">
              <a:avLst/>
            </a:prstTxWarp>
            <a:spAutoFit/>
          </a:bodyPr>
          <a:lstStyle>
            <a:defPPr>
              <a:defRPr lang="zh-CN"/>
            </a:defPPr>
            <a:lvl1pPr marL="0" algn="l" defTabSz="914270" rtl="0" eaLnBrk="1" latinLnBrk="0" hangingPunct="1">
              <a:defRPr sz="1700" kern="1200">
                <a:solidFill>
                  <a:schemeClr val="tx1"/>
                </a:solidFill>
                <a:latin typeface="+mn-lt"/>
                <a:ea typeface="+mn-ea"/>
                <a:cs typeface="+mn-cs"/>
              </a:defRPr>
            </a:lvl1pPr>
            <a:lvl2pPr marL="457136" algn="l" defTabSz="914270" rtl="0" eaLnBrk="1" latinLnBrk="0" hangingPunct="1">
              <a:defRPr sz="1700" kern="1200">
                <a:solidFill>
                  <a:schemeClr val="tx1"/>
                </a:solidFill>
                <a:latin typeface="+mn-lt"/>
                <a:ea typeface="+mn-ea"/>
                <a:cs typeface="+mn-cs"/>
              </a:defRPr>
            </a:lvl2pPr>
            <a:lvl3pPr marL="914270" algn="l" defTabSz="914270" rtl="0" eaLnBrk="1" latinLnBrk="0" hangingPunct="1">
              <a:defRPr sz="1700" kern="1200">
                <a:solidFill>
                  <a:schemeClr val="tx1"/>
                </a:solidFill>
                <a:latin typeface="+mn-lt"/>
                <a:ea typeface="+mn-ea"/>
                <a:cs typeface="+mn-cs"/>
              </a:defRPr>
            </a:lvl3pPr>
            <a:lvl4pPr marL="1371406" algn="l" defTabSz="914270" rtl="0" eaLnBrk="1" latinLnBrk="0" hangingPunct="1">
              <a:defRPr sz="1700" kern="1200">
                <a:solidFill>
                  <a:schemeClr val="tx1"/>
                </a:solidFill>
                <a:latin typeface="+mn-lt"/>
                <a:ea typeface="+mn-ea"/>
                <a:cs typeface="+mn-cs"/>
              </a:defRPr>
            </a:lvl4pPr>
            <a:lvl5pPr marL="1828541" algn="l" defTabSz="914270" rtl="0" eaLnBrk="1" latinLnBrk="0" hangingPunct="1">
              <a:defRPr sz="1700" kern="1200">
                <a:solidFill>
                  <a:schemeClr val="tx1"/>
                </a:solidFill>
                <a:latin typeface="+mn-lt"/>
                <a:ea typeface="+mn-ea"/>
                <a:cs typeface="+mn-cs"/>
              </a:defRPr>
            </a:lvl5pPr>
            <a:lvl6pPr marL="2285676" algn="l" defTabSz="914270" rtl="0" eaLnBrk="1" latinLnBrk="0" hangingPunct="1">
              <a:defRPr sz="1700" kern="1200">
                <a:solidFill>
                  <a:schemeClr val="tx1"/>
                </a:solidFill>
                <a:latin typeface="+mn-lt"/>
                <a:ea typeface="+mn-ea"/>
                <a:cs typeface="+mn-cs"/>
              </a:defRPr>
            </a:lvl6pPr>
            <a:lvl7pPr marL="2742811" algn="l" defTabSz="914270" rtl="0" eaLnBrk="1" latinLnBrk="0" hangingPunct="1">
              <a:defRPr sz="1700" kern="1200">
                <a:solidFill>
                  <a:schemeClr val="tx1"/>
                </a:solidFill>
                <a:latin typeface="+mn-lt"/>
                <a:ea typeface="+mn-ea"/>
                <a:cs typeface="+mn-cs"/>
              </a:defRPr>
            </a:lvl7pPr>
            <a:lvl8pPr marL="3199947" algn="l" defTabSz="914270" rtl="0" eaLnBrk="1" latinLnBrk="0" hangingPunct="1">
              <a:defRPr sz="1700" kern="1200">
                <a:solidFill>
                  <a:schemeClr val="tx1"/>
                </a:solidFill>
                <a:latin typeface="+mn-lt"/>
                <a:ea typeface="+mn-ea"/>
                <a:cs typeface="+mn-cs"/>
              </a:defRPr>
            </a:lvl8pPr>
            <a:lvl9pPr marL="3657081" algn="l" defTabSz="914270" rtl="0" eaLnBrk="1" latinLnBrk="0" hangingPunct="1">
              <a:defRPr sz="1700" kern="1200">
                <a:solidFill>
                  <a:schemeClr val="tx1"/>
                </a:solidFill>
                <a:latin typeface="+mn-lt"/>
                <a:ea typeface="+mn-ea"/>
                <a:cs typeface="+mn-cs"/>
              </a:defRPr>
            </a:lvl9pPr>
          </a:lstStyle>
          <a:p>
            <a:pPr marL="201102" indent="-201102" defTabSz="656760">
              <a:buClr>
                <a:schemeClr val="bg1">
                  <a:lumMod val="50000"/>
                </a:schemeClr>
              </a:buClr>
              <a:buSzPct val="60000"/>
              <a:buFont typeface="Wingdings" pitchFamily="2" charset="2"/>
              <a:buChar char="n"/>
            </a:pPr>
            <a:r>
              <a:rPr lang="zh-CN" altLang="en-US" sz="1050" dirty="0">
                <a:solidFill>
                  <a:srgbClr val="FF0000"/>
                </a:solidFill>
              </a:rPr>
              <a:t>微服务≠组件</a:t>
            </a:r>
            <a:r>
              <a:rPr lang="zh-CN" altLang="en-US" sz="1050" kern="0" dirty="0">
                <a:solidFill>
                  <a:srgbClr val="080808"/>
                </a:solidFill>
              </a:rPr>
              <a:t>，</a:t>
            </a:r>
            <a:r>
              <a:rPr lang="zh-CN" altLang="en-US" sz="1050" b="0" kern="0" dirty="0">
                <a:solidFill>
                  <a:srgbClr val="080808"/>
                </a:solidFill>
              </a:rPr>
              <a:t>服务是可</a:t>
            </a:r>
            <a:r>
              <a:rPr lang="zh-CN" altLang="en-US" sz="1050" kern="0" dirty="0">
                <a:solidFill>
                  <a:srgbClr val="080808"/>
                </a:solidFill>
              </a:rPr>
              <a:t>直接使用的“商品”，</a:t>
            </a:r>
            <a:r>
              <a:rPr lang="zh-CN" altLang="en-US" sz="1050" b="0" kern="0" dirty="0">
                <a:solidFill>
                  <a:srgbClr val="080808"/>
                </a:solidFill>
              </a:rPr>
              <a:t>组件是</a:t>
            </a:r>
            <a:r>
              <a:rPr lang="zh-CN" altLang="en-US" sz="1050" kern="0" dirty="0">
                <a:solidFill>
                  <a:srgbClr val="080808"/>
                </a:solidFill>
              </a:rPr>
              <a:t>待加工的“原材料”</a:t>
            </a:r>
            <a:r>
              <a:rPr lang="zh-CN" altLang="en-US" sz="1050" b="0" kern="0" dirty="0">
                <a:solidFill>
                  <a:srgbClr val="080808"/>
                </a:solidFill>
              </a:rPr>
              <a:t>，</a:t>
            </a:r>
            <a:r>
              <a:rPr lang="zh-CN" altLang="en-US" sz="1050" kern="0" dirty="0">
                <a:solidFill>
                  <a:srgbClr val="080808"/>
                </a:solidFill>
              </a:rPr>
              <a:t>使用者负责组件的整个生命周期管理</a:t>
            </a:r>
            <a:r>
              <a:rPr lang="zh-CN" altLang="en-US" sz="1050" b="0" kern="0" dirty="0">
                <a:solidFill>
                  <a:srgbClr val="080808"/>
                </a:solidFill>
              </a:rPr>
              <a:t>（部署、运维</a:t>
            </a:r>
            <a:r>
              <a:rPr lang="en-US" altLang="zh-CN" sz="1050" b="0" kern="0" dirty="0">
                <a:solidFill>
                  <a:srgbClr val="080808"/>
                </a:solidFill>
              </a:rPr>
              <a:t>…</a:t>
            </a:r>
            <a:r>
              <a:rPr lang="zh-CN" altLang="en-US" sz="1050" b="0" kern="0" dirty="0">
                <a:solidFill>
                  <a:srgbClr val="080808"/>
                </a:solidFill>
              </a:rPr>
              <a:t>）；</a:t>
            </a:r>
            <a:r>
              <a:rPr lang="zh-CN" altLang="en-US" sz="1050" kern="0" dirty="0">
                <a:solidFill>
                  <a:srgbClr val="080808"/>
                </a:solidFill>
              </a:rPr>
              <a:t>区别于传统单体应用</a:t>
            </a:r>
            <a:r>
              <a:rPr lang="zh-CN" altLang="en-US" sz="1050" b="0" kern="0" dirty="0">
                <a:solidFill>
                  <a:srgbClr val="080808"/>
                </a:solidFill>
              </a:rPr>
              <a:t>，后者各个模块、组件或动态库是</a:t>
            </a:r>
            <a:r>
              <a:rPr lang="zh-CN" altLang="en-US" sz="1050" kern="0" dirty="0">
                <a:solidFill>
                  <a:srgbClr val="080808"/>
                </a:solidFill>
              </a:rPr>
              <a:t>集成在一个大进程</a:t>
            </a:r>
            <a:r>
              <a:rPr lang="zh-CN" altLang="en-US" sz="1050" b="0" kern="0" dirty="0">
                <a:solidFill>
                  <a:srgbClr val="080808"/>
                </a:solidFill>
              </a:rPr>
              <a:t>中运行的</a:t>
            </a:r>
          </a:p>
        </p:txBody>
      </p:sp>
      <p:sp>
        <p:nvSpPr>
          <p:cNvPr id="112" name="TextBox 33"/>
          <p:cNvSpPr txBox="1"/>
          <p:nvPr/>
        </p:nvSpPr>
        <p:spPr bwMode="auto">
          <a:xfrm>
            <a:off x="4102634" y="5099932"/>
            <a:ext cx="4573822" cy="489308"/>
          </a:xfrm>
          <a:prstGeom prst="rect">
            <a:avLst/>
          </a:prstGeom>
          <a:noFill/>
          <a:ln w="9525">
            <a:noFill/>
            <a:miter lim="800000"/>
            <a:headEnd/>
            <a:tailEnd/>
          </a:ln>
        </p:spPr>
        <p:txBody>
          <a:bodyPr vert="horz" wrap="square" lIns="68522" tIns="34262" rIns="68522" bIns="34262" numCol="1" rtlCol="0" anchor="t" anchorCtr="0" compatLnSpc="1">
            <a:prstTxWarp prst="textNoShape">
              <a:avLst/>
            </a:prstTxWarp>
            <a:spAutoFit/>
          </a:bodyPr>
          <a:lstStyle>
            <a:defPPr>
              <a:defRPr lang="zh-CN"/>
            </a:defPPr>
            <a:lvl1pPr marL="0" algn="l" defTabSz="914270" rtl="0" eaLnBrk="1" latinLnBrk="0" hangingPunct="1">
              <a:defRPr sz="1700" kern="1200">
                <a:solidFill>
                  <a:schemeClr val="tx1"/>
                </a:solidFill>
                <a:latin typeface="+mn-lt"/>
                <a:ea typeface="+mn-ea"/>
                <a:cs typeface="+mn-cs"/>
              </a:defRPr>
            </a:lvl1pPr>
            <a:lvl2pPr marL="457136" algn="l" defTabSz="914270" rtl="0" eaLnBrk="1" latinLnBrk="0" hangingPunct="1">
              <a:defRPr sz="1700" kern="1200">
                <a:solidFill>
                  <a:schemeClr val="tx1"/>
                </a:solidFill>
                <a:latin typeface="+mn-lt"/>
                <a:ea typeface="+mn-ea"/>
                <a:cs typeface="+mn-cs"/>
              </a:defRPr>
            </a:lvl2pPr>
            <a:lvl3pPr marL="914270" algn="l" defTabSz="914270" rtl="0" eaLnBrk="1" latinLnBrk="0" hangingPunct="1">
              <a:defRPr sz="1700" kern="1200">
                <a:solidFill>
                  <a:schemeClr val="tx1"/>
                </a:solidFill>
                <a:latin typeface="+mn-lt"/>
                <a:ea typeface="+mn-ea"/>
                <a:cs typeface="+mn-cs"/>
              </a:defRPr>
            </a:lvl3pPr>
            <a:lvl4pPr marL="1371406" algn="l" defTabSz="914270" rtl="0" eaLnBrk="1" latinLnBrk="0" hangingPunct="1">
              <a:defRPr sz="1700" kern="1200">
                <a:solidFill>
                  <a:schemeClr val="tx1"/>
                </a:solidFill>
                <a:latin typeface="+mn-lt"/>
                <a:ea typeface="+mn-ea"/>
                <a:cs typeface="+mn-cs"/>
              </a:defRPr>
            </a:lvl4pPr>
            <a:lvl5pPr marL="1828541" algn="l" defTabSz="914270" rtl="0" eaLnBrk="1" latinLnBrk="0" hangingPunct="1">
              <a:defRPr sz="1700" kern="1200">
                <a:solidFill>
                  <a:schemeClr val="tx1"/>
                </a:solidFill>
                <a:latin typeface="+mn-lt"/>
                <a:ea typeface="+mn-ea"/>
                <a:cs typeface="+mn-cs"/>
              </a:defRPr>
            </a:lvl5pPr>
            <a:lvl6pPr marL="2285676" algn="l" defTabSz="914270" rtl="0" eaLnBrk="1" latinLnBrk="0" hangingPunct="1">
              <a:defRPr sz="1700" kern="1200">
                <a:solidFill>
                  <a:schemeClr val="tx1"/>
                </a:solidFill>
                <a:latin typeface="+mn-lt"/>
                <a:ea typeface="+mn-ea"/>
                <a:cs typeface="+mn-cs"/>
              </a:defRPr>
            </a:lvl6pPr>
            <a:lvl7pPr marL="2742811" algn="l" defTabSz="914270" rtl="0" eaLnBrk="1" latinLnBrk="0" hangingPunct="1">
              <a:defRPr sz="1700" kern="1200">
                <a:solidFill>
                  <a:schemeClr val="tx1"/>
                </a:solidFill>
                <a:latin typeface="+mn-lt"/>
                <a:ea typeface="+mn-ea"/>
                <a:cs typeface="+mn-cs"/>
              </a:defRPr>
            </a:lvl7pPr>
            <a:lvl8pPr marL="3199947" algn="l" defTabSz="914270" rtl="0" eaLnBrk="1" latinLnBrk="0" hangingPunct="1">
              <a:defRPr sz="1700" kern="1200">
                <a:solidFill>
                  <a:schemeClr val="tx1"/>
                </a:solidFill>
                <a:latin typeface="+mn-lt"/>
                <a:ea typeface="+mn-ea"/>
                <a:cs typeface="+mn-cs"/>
              </a:defRPr>
            </a:lvl8pPr>
            <a:lvl9pPr marL="3657081" algn="l" defTabSz="914270" rtl="0" eaLnBrk="1" latinLnBrk="0" hangingPunct="1">
              <a:defRPr sz="1700" kern="1200">
                <a:solidFill>
                  <a:schemeClr val="tx1"/>
                </a:solidFill>
                <a:latin typeface="+mn-lt"/>
                <a:ea typeface="+mn-ea"/>
                <a:cs typeface="+mn-cs"/>
              </a:defRPr>
            </a:lvl9pPr>
          </a:lstStyle>
          <a:p>
            <a:pPr marL="201102" indent="-201102" defTabSz="656760" eaLnBrk="0" hangingPunct="0">
              <a:lnSpc>
                <a:spcPct val="130000"/>
              </a:lnSpc>
              <a:buClr>
                <a:schemeClr val="bg1">
                  <a:lumMod val="50000"/>
                </a:schemeClr>
              </a:buClr>
              <a:buSzPct val="60000"/>
              <a:buFont typeface="Wingdings" pitchFamily="2" charset="2"/>
              <a:buChar char="n"/>
            </a:pPr>
            <a:r>
              <a:rPr lang="zh-CN" altLang="en-US" sz="1050" kern="0" dirty="0">
                <a:solidFill>
                  <a:srgbClr val="FF0000"/>
                </a:solidFill>
              </a:rPr>
              <a:t>区别于传统</a:t>
            </a:r>
            <a:r>
              <a:rPr lang="en-US" altLang="zh-CN" sz="1050" kern="0" dirty="0">
                <a:solidFill>
                  <a:srgbClr val="FF0000"/>
                </a:solidFill>
              </a:rPr>
              <a:t>SOA</a:t>
            </a:r>
            <a:r>
              <a:rPr lang="zh-CN" altLang="en-US" sz="1050" kern="0" dirty="0">
                <a:solidFill>
                  <a:srgbClr val="FF0000"/>
                </a:solidFill>
              </a:rPr>
              <a:t>架构</a:t>
            </a:r>
            <a:r>
              <a:rPr lang="zh-CN" altLang="en-US" sz="1050" b="0" kern="0" dirty="0">
                <a:solidFill>
                  <a:srgbClr val="080808"/>
                </a:solidFill>
              </a:rPr>
              <a:t>，后者是基于</a:t>
            </a:r>
            <a:r>
              <a:rPr lang="zh-CN" altLang="en-US" sz="1050" kern="0" dirty="0">
                <a:solidFill>
                  <a:srgbClr val="080808"/>
                </a:solidFill>
              </a:rPr>
              <a:t>系统集成</a:t>
            </a:r>
            <a:r>
              <a:rPr lang="zh-CN" altLang="en-US" sz="1050" b="0" kern="0" dirty="0">
                <a:solidFill>
                  <a:srgbClr val="080808"/>
                </a:solidFill>
              </a:rPr>
              <a:t>、</a:t>
            </a:r>
            <a:r>
              <a:rPr lang="en-US" altLang="zh-CN" sz="1050" kern="0" dirty="0">
                <a:solidFill>
                  <a:srgbClr val="080808"/>
                </a:solidFill>
              </a:rPr>
              <a:t>ESB</a:t>
            </a:r>
            <a:r>
              <a:rPr lang="zh-CN" altLang="en-US" sz="1050" b="0" kern="0" dirty="0">
                <a:solidFill>
                  <a:srgbClr val="080808"/>
                </a:solidFill>
              </a:rPr>
              <a:t>、</a:t>
            </a:r>
            <a:r>
              <a:rPr lang="en-US" altLang="zh-CN" sz="1050" kern="0" dirty="0">
                <a:solidFill>
                  <a:srgbClr val="080808"/>
                </a:solidFill>
              </a:rPr>
              <a:t>Centralized</a:t>
            </a:r>
            <a:r>
              <a:rPr lang="en-US" altLang="zh-CN" sz="1050" b="0" kern="0" dirty="0">
                <a:solidFill>
                  <a:srgbClr val="080808"/>
                </a:solidFill>
              </a:rPr>
              <a:t> </a:t>
            </a:r>
            <a:r>
              <a:rPr lang="en-US" altLang="zh-CN" sz="1050" kern="0" dirty="0">
                <a:solidFill>
                  <a:srgbClr val="080808"/>
                </a:solidFill>
              </a:rPr>
              <a:t>Governance</a:t>
            </a:r>
            <a:r>
              <a:rPr lang="zh-CN" altLang="en-US" sz="1050" b="0" kern="0" dirty="0">
                <a:solidFill>
                  <a:srgbClr val="080808"/>
                </a:solidFill>
              </a:rPr>
              <a:t>集中管控的架构</a:t>
            </a:r>
          </a:p>
        </p:txBody>
      </p:sp>
      <p:sp>
        <p:nvSpPr>
          <p:cNvPr id="113" name="TextBox 34"/>
          <p:cNvSpPr txBox="1"/>
          <p:nvPr/>
        </p:nvSpPr>
        <p:spPr bwMode="auto">
          <a:xfrm>
            <a:off x="4102633" y="5531980"/>
            <a:ext cx="4354140" cy="489308"/>
          </a:xfrm>
          <a:prstGeom prst="rect">
            <a:avLst/>
          </a:prstGeom>
          <a:noFill/>
          <a:ln w="9525">
            <a:noFill/>
            <a:miter lim="800000"/>
            <a:headEnd/>
            <a:tailEnd/>
          </a:ln>
        </p:spPr>
        <p:txBody>
          <a:bodyPr vert="horz" wrap="square" lIns="68522" tIns="34262" rIns="68522" bIns="34262" numCol="1" rtlCol="0" anchor="t" anchorCtr="0" compatLnSpc="1">
            <a:prstTxWarp prst="textNoShape">
              <a:avLst/>
            </a:prstTxWarp>
            <a:spAutoFit/>
          </a:bodyPr>
          <a:lstStyle>
            <a:defPPr>
              <a:defRPr lang="zh-CN"/>
            </a:defPPr>
            <a:lvl1pPr marL="0" algn="l" defTabSz="914270" rtl="0" eaLnBrk="1" latinLnBrk="0" hangingPunct="1">
              <a:defRPr sz="1700" kern="1200">
                <a:solidFill>
                  <a:schemeClr val="tx1"/>
                </a:solidFill>
                <a:latin typeface="+mn-lt"/>
                <a:ea typeface="+mn-ea"/>
                <a:cs typeface="+mn-cs"/>
              </a:defRPr>
            </a:lvl1pPr>
            <a:lvl2pPr marL="457136" algn="l" defTabSz="914270" rtl="0" eaLnBrk="1" latinLnBrk="0" hangingPunct="1">
              <a:defRPr sz="1700" kern="1200">
                <a:solidFill>
                  <a:schemeClr val="tx1"/>
                </a:solidFill>
                <a:latin typeface="+mn-lt"/>
                <a:ea typeface="+mn-ea"/>
                <a:cs typeface="+mn-cs"/>
              </a:defRPr>
            </a:lvl2pPr>
            <a:lvl3pPr marL="914270" algn="l" defTabSz="914270" rtl="0" eaLnBrk="1" latinLnBrk="0" hangingPunct="1">
              <a:defRPr sz="1700" kern="1200">
                <a:solidFill>
                  <a:schemeClr val="tx1"/>
                </a:solidFill>
                <a:latin typeface="+mn-lt"/>
                <a:ea typeface="+mn-ea"/>
                <a:cs typeface="+mn-cs"/>
              </a:defRPr>
            </a:lvl3pPr>
            <a:lvl4pPr marL="1371406" algn="l" defTabSz="914270" rtl="0" eaLnBrk="1" latinLnBrk="0" hangingPunct="1">
              <a:defRPr sz="1700" kern="1200">
                <a:solidFill>
                  <a:schemeClr val="tx1"/>
                </a:solidFill>
                <a:latin typeface="+mn-lt"/>
                <a:ea typeface="+mn-ea"/>
                <a:cs typeface="+mn-cs"/>
              </a:defRPr>
            </a:lvl4pPr>
            <a:lvl5pPr marL="1828541" algn="l" defTabSz="914270" rtl="0" eaLnBrk="1" latinLnBrk="0" hangingPunct="1">
              <a:defRPr sz="1700" kern="1200">
                <a:solidFill>
                  <a:schemeClr val="tx1"/>
                </a:solidFill>
                <a:latin typeface="+mn-lt"/>
                <a:ea typeface="+mn-ea"/>
                <a:cs typeface="+mn-cs"/>
              </a:defRPr>
            </a:lvl5pPr>
            <a:lvl6pPr marL="2285676" algn="l" defTabSz="914270" rtl="0" eaLnBrk="1" latinLnBrk="0" hangingPunct="1">
              <a:defRPr sz="1700" kern="1200">
                <a:solidFill>
                  <a:schemeClr val="tx1"/>
                </a:solidFill>
                <a:latin typeface="+mn-lt"/>
                <a:ea typeface="+mn-ea"/>
                <a:cs typeface="+mn-cs"/>
              </a:defRPr>
            </a:lvl6pPr>
            <a:lvl7pPr marL="2742811" algn="l" defTabSz="914270" rtl="0" eaLnBrk="1" latinLnBrk="0" hangingPunct="1">
              <a:defRPr sz="1700" kern="1200">
                <a:solidFill>
                  <a:schemeClr val="tx1"/>
                </a:solidFill>
                <a:latin typeface="+mn-lt"/>
                <a:ea typeface="+mn-ea"/>
                <a:cs typeface="+mn-cs"/>
              </a:defRPr>
            </a:lvl7pPr>
            <a:lvl8pPr marL="3199947" algn="l" defTabSz="914270" rtl="0" eaLnBrk="1" latinLnBrk="0" hangingPunct="1">
              <a:defRPr sz="1700" kern="1200">
                <a:solidFill>
                  <a:schemeClr val="tx1"/>
                </a:solidFill>
                <a:latin typeface="+mn-lt"/>
                <a:ea typeface="+mn-ea"/>
                <a:cs typeface="+mn-cs"/>
              </a:defRPr>
            </a:lvl8pPr>
            <a:lvl9pPr marL="3657081" algn="l" defTabSz="914270" rtl="0" eaLnBrk="1" latinLnBrk="0" hangingPunct="1">
              <a:defRPr sz="1700" kern="1200">
                <a:solidFill>
                  <a:schemeClr val="tx1"/>
                </a:solidFill>
                <a:latin typeface="+mn-lt"/>
                <a:ea typeface="+mn-ea"/>
                <a:cs typeface="+mn-cs"/>
              </a:defRPr>
            </a:lvl9pPr>
          </a:lstStyle>
          <a:p>
            <a:pPr marL="201102" indent="-201102" defTabSz="656760" eaLnBrk="0" hangingPunct="0">
              <a:lnSpc>
                <a:spcPct val="130000"/>
              </a:lnSpc>
              <a:buClr>
                <a:schemeClr val="bg1">
                  <a:lumMod val="50000"/>
                </a:schemeClr>
              </a:buClr>
              <a:buSzPct val="60000"/>
              <a:buFont typeface="Wingdings" pitchFamily="2" charset="2"/>
              <a:buChar char="n"/>
            </a:pPr>
            <a:r>
              <a:rPr lang="zh-CN" altLang="en-US" sz="1050" b="0" kern="0" dirty="0">
                <a:solidFill>
                  <a:srgbClr val="080808"/>
                </a:solidFill>
              </a:rPr>
              <a:t>每个微服务可</a:t>
            </a:r>
            <a:r>
              <a:rPr lang="zh-CN" altLang="en-US" sz="1050" kern="0" dirty="0">
                <a:solidFill>
                  <a:srgbClr val="080808"/>
                </a:solidFill>
              </a:rPr>
              <a:t>独立编译</a:t>
            </a:r>
            <a:r>
              <a:rPr lang="zh-CN" altLang="en-US" sz="1050" b="0" kern="0" dirty="0">
                <a:solidFill>
                  <a:srgbClr val="080808"/>
                </a:solidFill>
              </a:rPr>
              <a:t>（无二进制接口依赖），</a:t>
            </a:r>
            <a:r>
              <a:rPr lang="zh-CN" altLang="en-US" sz="1050" kern="0" dirty="0">
                <a:solidFill>
                  <a:srgbClr val="080808"/>
                </a:solidFill>
              </a:rPr>
              <a:t>独立部署</a:t>
            </a:r>
            <a:r>
              <a:rPr lang="zh-CN" altLang="en-US" sz="1050" b="0" kern="0" dirty="0">
                <a:solidFill>
                  <a:srgbClr val="080808"/>
                </a:solidFill>
              </a:rPr>
              <a:t>（无部署顺序依赖），</a:t>
            </a:r>
            <a:r>
              <a:rPr lang="zh-CN" altLang="en-US" sz="1050" kern="0" dirty="0">
                <a:solidFill>
                  <a:srgbClr val="080808"/>
                </a:solidFill>
              </a:rPr>
              <a:t>独立运行</a:t>
            </a:r>
            <a:r>
              <a:rPr lang="zh-CN" altLang="en-US" sz="1050" b="0" kern="0" dirty="0">
                <a:solidFill>
                  <a:srgbClr val="080808"/>
                </a:solidFill>
              </a:rPr>
              <a:t>（无启动顺序依赖）</a:t>
            </a:r>
            <a:r>
              <a:rPr lang="en-US" altLang="zh-CN" sz="1050" b="0" kern="0" dirty="0">
                <a:solidFill>
                  <a:srgbClr val="080808"/>
                </a:solidFill>
              </a:rPr>
              <a:t>…</a:t>
            </a:r>
            <a:endParaRPr lang="zh-CN" altLang="en-US" sz="1050" b="0" kern="0" dirty="0">
              <a:solidFill>
                <a:srgbClr val="080808"/>
              </a:solidFill>
            </a:endParaRPr>
          </a:p>
        </p:txBody>
      </p:sp>
      <p:sp>
        <p:nvSpPr>
          <p:cNvPr id="114" name="圆角矩形 113"/>
          <p:cNvSpPr/>
          <p:nvPr/>
        </p:nvSpPr>
        <p:spPr bwMode="auto">
          <a:xfrm>
            <a:off x="1632726" y="3933056"/>
            <a:ext cx="1122103" cy="176851"/>
          </a:xfrm>
          <a:prstGeom prst="roundRect">
            <a:avLst/>
          </a:prstGeom>
          <a:solidFill>
            <a:schemeClr val="accent1">
              <a:lumMod val="40000"/>
              <a:lumOff val="6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26986" tIns="26986" rIns="26986" bIns="26986" numCol="1" rtlCol="0" anchor="ctr" anchorCtr="1" compatLnSpc="1">
            <a:prstTxWarp prst="textNoShape">
              <a:avLst/>
            </a:prstTxWarp>
          </a:bodyPr>
          <a:lstStyle>
            <a:defPPr>
              <a:defRPr lang="zh-CN"/>
            </a:defPPr>
            <a:lvl1pPr marL="0" algn="l" defTabSz="914270" rtl="0" eaLnBrk="1" latinLnBrk="0" hangingPunct="1">
              <a:defRPr sz="1700" kern="1200">
                <a:solidFill>
                  <a:schemeClr val="tx1"/>
                </a:solidFill>
                <a:latin typeface="+mn-lt"/>
                <a:ea typeface="+mn-ea"/>
                <a:cs typeface="+mn-cs"/>
              </a:defRPr>
            </a:lvl1pPr>
            <a:lvl2pPr marL="457136" algn="l" defTabSz="914270" rtl="0" eaLnBrk="1" latinLnBrk="0" hangingPunct="1">
              <a:defRPr sz="1700" kern="1200">
                <a:solidFill>
                  <a:schemeClr val="tx1"/>
                </a:solidFill>
                <a:latin typeface="+mn-lt"/>
                <a:ea typeface="+mn-ea"/>
                <a:cs typeface="+mn-cs"/>
              </a:defRPr>
            </a:lvl2pPr>
            <a:lvl3pPr marL="914270" algn="l" defTabSz="914270" rtl="0" eaLnBrk="1" latinLnBrk="0" hangingPunct="1">
              <a:defRPr sz="1700" kern="1200">
                <a:solidFill>
                  <a:schemeClr val="tx1"/>
                </a:solidFill>
                <a:latin typeface="+mn-lt"/>
                <a:ea typeface="+mn-ea"/>
                <a:cs typeface="+mn-cs"/>
              </a:defRPr>
            </a:lvl3pPr>
            <a:lvl4pPr marL="1371406" algn="l" defTabSz="914270" rtl="0" eaLnBrk="1" latinLnBrk="0" hangingPunct="1">
              <a:defRPr sz="1700" kern="1200">
                <a:solidFill>
                  <a:schemeClr val="tx1"/>
                </a:solidFill>
                <a:latin typeface="+mn-lt"/>
                <a:ea typeface="+mn-ea"/>
                <a:cs typeface="+mn-cs"/>
              </a:defRPr>
            </a:lvl4pPr>
            <a:lvl5pPr marL="1828541" algn="l" defTabSz="914270" rtl="0" eaLnBrk="1" latinLnBrk="0" hangingPunct="1">
              <a:defRPr sz="1700" kern="1200">
                <a:solidFill>
                  <a:schemeClr val="tx1"/>
                </a:solidFill>
                <a:latin typeface="+mn-lt"/>
                <a:ea typeface="+mn-ea"/>
                <a:cs typeface="+mn-cs"/>
              </a:defRPr>
            </a:lvl5pPr>
            <a:lvl6pPr marL="2285676" algn="l" defTabSz="914270" rtl="0" eaLnBrk="1" latinLnBrk="0" hangingPunct="1">
              <a:defRPr sz="1700" kern="1200">
                <a:solidFill>
                  <a:schemeClr val="tx1"/>
                </a:solidFill>
                <a:latin typeface="+mn-lt"/>
                <a:ea typeface="+mn-ea"/>
                <a:cs typeface="+mn-cs"/>
              </a:defRPr>
            </a:lvl6pPr>
            <a:lvl7pPr marL="2742811" algn="l" defTabSz="914270" rtl="0" eaLnBrk="1" latinLnBrk="0" hangingPunct="1">
              <a:defRPr sz="1700" kern="1200">
                <a:solidFill>
                  <a:schemeClr val="tx1"/>
                </a:solidFill>
                <a:latin typeface="+mn-lt"/>
                <a:ea typeface="+mn-ea"/>
                <a:cs typeface="+mn-cs"/>
              </a:defRPr>
            </a:lvl7pPr>
            <a:lvl8pPr marL="3199947" algn="l" defTabSz="914270" rtl="0" eaLnBrk="1" latinLnBrk="0" hangingPunct="1">
              <a:defRPr sz="1700" kern="1200">
                <a:solidFill>
                  <a:schemeClr val="tx1"/>
                </a:solidFill>
                <a:latin typeface="+mn-lt"/>
                <a:ea typeface="+mn-ea"/>
                <a:cs typeface="+mn-cs"/>
              </a:defRPr>
            </a:lvl8pPr>
            <a:lvl9pPr marL="3657081" algn="l" defTabSz="914270" rtl="0" eaLnBrk="1" latinLnBrk="0" hangingPunct="1">
              <a:defRPr sz="1700" kern="1200">
                <a:solidFill>
                  <a:schemeClr val="tx1"/>
                </a:solidFill>
                <a:latin typeface="+mn-lt"/>
                <a:ea typeface="+mn-ea"/>
                <a:cs typeface="+mn-cs"/>
              </a:defRPr>
            </a:lvl9pPr>
          </a:lstStyle>
          <a:p>
            <a:pPr defTabSz="685412">
              <a:buClr>
                <a:srgbClr val="CC9900"/>
              </a:buClr>
            </a:pPr>
            <a:r>
              <a:rPr lang="zh-CN" altLang="en-US" sz="1200" dirty="0">
                <a:solidFill>
                  <a:srgbClr val="002060"/>
                </a:solidFill>
              </a:rPr>
              <a:t>微服务特征</a:t>
            </a:r>
          </a:p>
        </p:txBody>
      </p:sp>
      <p:sp>
        <p:nvSpPr>
          <p:cNvPr id="115" name="圆角矩形 114"/>
          <p:cNvSpPr/>
          <p:nvPr/>
        </p:nvSpPr>
        <p:spPr bwMode="auto">
          <a:xfrm>
            <a:off x="5397047" y="3754869"/>
            <a:ext cx="1376754" cy="176851"/>
          </a:xfrm>
          <a:prstGeom prst="roundRect">
            <a:avLst/>
          </a:prstGeom>
          <a:solidFill>
            <a:schemeClr val="accent1">
              <a:lumMod val="40000"/>
              <a:lumOff val="6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26986" tIns="26986" rIns="26986" bIns="26986" numCol="1" rtlCol="0" anchor="ctr" anchorCtr="1" compatLnSpc="1">
            <a:prstTxWarp prst="textNoShape">
              <a:avLst/>
            </a:prstTxWarp>
          </a:bodyPr>
          <a:lstStyle>
            <a:defPPr>
              <a:defRPr lang="zh-CN"/>
            </a:defPPr>
            <a:lvl1pPr marL="0" algn="l" defTabSz="914270" rtl="0" eaLnBrk="1" latinLnBrk="0" hangingPunct="1">
              <a:defRPr sz="1700" kern="1200">
                <a:solidFill>
                  <a:schemeClr val="tx1"/>
                </a:solidFill>
                <a:latin typeface="+mn-lt"/>
                <a:ea typeface="+mn-ea"/>
                <a:cs typeface="+mn-cs"/>
              </a:defRPr>
            </a:lvl1pPr>
            <a:lvl2pPr marL="457136" algn="l" defTabSz="914270" rtl="0" eaLnBrk="1" latinLnBrk="0" hangingPunct="1">
              <a:defRPr sz="1700" kern="1200">
                <a:solidFill>
                  <a:schemeClr val="tx1"/>
                </a:solidFill>
                <a:latin typeface="+mn-lt"/>
                <a:ea typeface="+mn-ea"/>
                <a:cs typeface="+mn-cs"/>
              </a:defRPr>
            </a:lvl2pPr>
            <a:lvl3pPr marL="914270" algn="l" defTabSz="914270" rtl="0" eaLnBrk="1" latinLnBrk="0" hangingPunct="1">
              <a:defRPr sz="1700" kern="1200">
                <a:solidFill>
                  <a:schemeClr val="tx1"/>
                </a:solidFill>
                <a:latin typeface="+mn-lt"/>
                <a:ea typeface="+mn-ea"/>
                <a:cs typeface="+mn-cs"/>
              </a:defRPr>
            </a:lvl3pPr>
            <a:lvl4pPr marL="1371406" algn="l" defTabSz="914270" rtl="0" eaLnBrk="1" latinLnBrk="0" hangingPunct="1">
              <a:defRPr sz="1700" kern="1200">
                <a:solidFill>
                  <a:schemeClr val="tx1"/>
                </a:solidFill>
                <a:latin typeface="+mn-lt"/>
                <a:ea typeface="+mn-ea"/>
                <a:cs typeface="+mn-cs"/>
              </a:defRPr>
            </a:lvl4pPr>
            <a:lvl5pPr marL="1828541" algn="l" defTabSz="914270" rtl="0" eaLnBrk="1" latinLnBrk="0" hangingPunct="1">
              <a:defRPr sz="1700" kern="1200">
                <a:solidFill>
                  <a:schemeClr val="tx1"/>
                </a:solidFill>
                <a:latin typeface="+mn-lt"/>
                <a:ea typeface="+mn-ea"/>
                <a:cs typeface="+mn-cs"/>
              </a:defRPr>
            </a:lvl5pPr>
            <a:lvl6pPr marL="2285676" algn="l" defTabSz="914270" rtl="0" eaLnBrk="1" latinLnBrk="0" hangingPunct="1">
              <a:defRPr sz="1700" kern="1200">
                <a:solidFill>
                  <a:schemeClr val="tx1"/>
                </a:solidFill>
                <a:latin typeface="+mn-lt"/>
                <a:ea typeface="+mn-ea"/>
                <a:cs typeface="+mn-cs"/>
              </a:defRPr>
            </a:lvl6pPr>
            <a:lvl7pPr marL="2742811" algn="l" defTabSz="914270" rtl="0" eaLnBrk="1" latinLnBrk="0" hangingPunct="1">
              <a:defRPr sz="1700" kern="1200">
                <a:solidFill>
                  <a:schemeClr val="tx1"/>
                </a:solidFill>
                <a:latin typeface="+mn-lt"/>
                <a:ea typeface="+mn-ea"/>
                <a:cs typeface="+mn-cs"/>
              </a:defRPr>
            </a:lvl7pPr>
            <a:lvl8pPr marL="3199947" algn="l" defTabSz="914270" rtl="0" eaLnBrk="1" latinLnBrk="0" hangingPunct="1">
              <a:defRPr sz="1700" kern="1200">
                <a:solidFill>
                  <a:schemeClr val="tx1"/>
                </a:solidFill>
                <a:latin typeface="+mn-lt"/>
                <a:ea typeface="+mn-ea"/>
                <a:cs typeface="+mn-cs"/>
              </a:defRPr>
            </a:lvl8pPr>
            <a:lvl9pPr marL="3657081" algn="l" defTabSz="914270" rtl="0" eaLnBrk="1" latinLnBrk="0" hangingPunct="1">
              <a:defRPr sz="1700" kern="1200">
                <a:solidFill>
                  <a:schemeClr val="tx1"/>
                </a:solidFill>
                <a:latin typeface="+mn-lt"/>
                <a:ea typeface="+mn-ea"/>
                <a:cs typeface="+mn-cs"/>
              </a:defRPr>
            </a:lvl9pPr>
          </a:lstStyle>
          <a:p>
            <a:pPr defTabSz="685412">
              <a:buClr>
                <a:srgbClr val="CC9900"/>
              </a:buClr>
            </a:pPr>
            <a:r>
              <a:rPr lang="zh-CN" altLang="en-US" sz="1200" dirty="0">
                <a:solidFill>
                  <a:srgbClr val="002060"/>
                </a:solidFill>
              </a:rPr>
              <a:t>如何界定微服务</a:t>
            </a:r>
          </a:p>
        </p:txBody>
      </p:sp>
      <p:sp>
        <p:nvSpPr>
          <p:cNvPr id="116" name="TextBox 81"/>
          <p:cNvSpPr txBox="1"/>
          <p:nvPr/>
        </p:nvSpPr>
        <p:spPr bwMode="auto">
          <a:xfrm>
            <a:off x="682878" y="1569249"/>
            <a:ext cx="2196282" cy="1846591"/>
          </a:xfrm>
          <a:prstGeom prst="rect">
            <a:avLst/>
          </a:prstGeom>
          <a:noFill/>
          <a:ln w="9525">
            <a:noFill/>
            <a:miter lim="800000"/>
            <a:headEnd/>
            <a:tailEnd/>
          </a:ln>
        </p:spPr>
        <p:txBody>
          <a:bodyPr vert="horz" wrap="square" lIns="68513" tIns="34256" rIns="68513" bIns="34256" numCol="1" rtlCol="0" anchor="t" anchorCtr="0" compatLnSpc="1">
            <a:prstTxWarp prst="textNoShape">
              <a:avLst/>
            </a:prstTxWarp>
            <a:spAutoFit/>
          </a:bodyPr>
          <a:lstStyle>
            <a:defPPr>
              <a:defRPr lang="zh-CN"/>
            </a:defPPr>
            <a:lvl1pPr marL="0" algn="l" defTabSz="914270" rtl="0" eaLnBrk="1" latinLnBrk="0" hangingPunct="1">
              <a:defRPr sz="1700" kern="1200">
                <a:solidFill>
                  <a:schemeClr val="tx1"/>
                </a:solidFill>
                <a:latin typeface="+mn-lt"/>
                <a:ea typeface="+mn-ea"/>
                <a:cs typeface="+mn-cs"/>
              </a:defRPr>
            </a:lvl1pPr>
            <a:lvl2pPr marL="457136" algn="l" defTabSz="914270" rtl="0" eaLnBrk="1" latinLnBrk="0" hangingPunct="1">
              <a:defRPr sz="1700" kern="1200">
                <a:solidFill>
                  <a:schemeClr val="tx1"/>
                </a:solidFill>
                <a:latin typeface="+mn-lt"/>
                <a:ea typeface="+mn-ea"/>
                <a:cs typeface="+mn-cs"/>
              </a:defRPr>
            </a:lvl2pPr>
            <a:lvl3pPr marL="914270" algn="l" defTabSz="914270" rtl="0" eaLnBrk="1" latinLnBrk="0" hangingPunct="1">
              <a:defRPr sz="1700" kern="1200">
                <a:solidFill>
                  <a:schemeClr val="tx1"/>
                </a:solidFill>
                <a:latin typeface="+mn-lt"/>
                <a:ea typeface="+mn-ea"/>
                <a:cs typeface="+mn-cs"/>
              </a:defRPr>
            </a:lvl3pPr>
            <a:lvl4pPr marL="1371406" algn="l" defTabSz="914270" rtl="0" eaLnBrk="1" latinLnBrk="0" hangingPunct="1">
              <a:defRPr sz="1700" kern="1200">
                <a:solidFill>
                  <a:schemeClr val="tx1"/>
                </a:solidFill>
                <a:latin typeface="+mn-lt"/>
                <a:ea typeface="+mn-ea"/>
                <a:cs typeface="+mn-cs"/>
              </a:defRPr>
            </a:lvl4pPr>
            <a:lvl5pPr marL="1828541" algn="l" defTabSz="914270" rtl="0" eaLnBrk="1" latinLnBrk="0" hangingPunct="1">
              <a:defRPr sz="1700" kern="1200">
                <a:solidFill>
                  <a:schemeClr val="tx1"/>
                </a:solidFill>
                <a:latin typeface="+mn-lt"/>
                <a:ea typeface="+mn-ea"/>
                <a:cs typeface="+mn-cs"/>
              </a:defRPr>
            </a:lvl5pPr>
            <a:lvl6pPr marL="2285676" algn="l" defTabSz="914270" rtl="0" eaLnBrk="1" latinLnBrk="0" hangingPunct="1">
              <a:defRPr sz="1700" kern="1200">
                <a:solidFill>
                  <a:schemeClr val="tx1"/>
                </a:solidFill>
                <a:latin typeface="+mn-lt"/>
                <a:ea typeface="+mn-ea"/>
                <a:cs typeface="+mn-cs"/>
              </a:defRPr>
            </a:lvl6pPr>
            <a:lvl7pPr marL="2742811" algn="l" defTabSz="914270" rtl="0" eaLnBrk="1" latinLnBrk="0" hangingPunct="1">
              <a:defRPr sz="1700" kern="1200">
                <a:solidFill>
                  <a:schemeClr val="tx1"/>
                </a:solidFill>
                <a:latin typeface="+mn-lt"/>
                <a:ea typeface="+mn-ea"/>
                <a:cs typeface="+mn-cs"/>
              </a:defRPr>
            </a:lvl7pPr>
            <a:lvl8pPr marL="3199947" algn="l" defTabSz="914270" rtl="0" eaLnBrk="1" latinLnBrk="0" hangingPunct="1">
              <a:defRPr sz="1700" kern="1200">
                <a:solidFill>
                  <a:schemeClr val="tx1"/>
                </a:solidFill>
                <a:latin typeface="+mn-lt"/>
                <a:ea typeface="+mn-ea"/>
                <a:cs typeface="+mn-cs"/>
              </a:defRPr>
            </a:lvl8pPr>
            <a:lvl9pPr marL="3657081" algn="l" defTabSz="914270" rtl="0" eaLnBrk="1" latinLnBrk="0" hangingPunct="1">
              <a:defRPr sz="1700" kern="1200">
                <a:solidFill>
                  <a:schemeClr val="tx1"/>
                </a:solidFill>
                <a:latin typeface="+mn-lt"/>
                <a:ea typeface="+mn-ea"/>
                <a:cs typeface="+mn-cs"/>
              </a:defRPr>
            </a:lvl9pPr>
          </a:lstStyle>
          <a:p>
            <a:pPr defTabSz="656667" eaLnBrk="0" hangingPunct="0">
              <a:lnSpc>
                <a:spcPct val="150000"/>
              </a:lnSpc>
              <a:buClr>
                <a:srgbClr val="0070C0"/>
              </a:buClr>
            </a:pPr>
            <a:r>
              <a:rPr lang="en-US" altLang="zh-CN" sz="1100" kern="0" dirty="0">
                <a:solidFill>
                  <a:schemeClr val="tx2"/>
                </a:solidFill>
              </a:rPr>
              <a:t>【</a:t>
            </a:r>
            <a:r>
              <a:rPr lang="zh-CN" altLang="en-US" sz="1100" kern="0" dirty="0">
                <a:solidFill>
                  <a:schemeClr val="tx2"/>
                </a:solidFill>
              </a:rPr>
              <a:t>亚马逊</a:t>
            </a:r>
            <a:r>
              <a:rPr lang="en-US" altLang="zh-CN" sz="1100" kern="0" dirty="0">
                <a:solidFill>
                  <a:schemeClr val="tx2"/>
                </a:solidFill>
              </a:rPr>
              <a:t>】</a:t>
            </a:r>
            <a:r>
              <a:rPr lang="zh-CN" altLang="en-US" sz="1100" kern="0" dirty="0">
                <a:solidFill>
                  <a:schemeClr val="tx2"/>
                </a:solidFill>
              </a:rPr>
              <a:t>数万开发者、</a:t>
            </a:r>
            <a:r>
              <a:rPr lang="en-US" altLang="zh-CN" sz="1100" kern="0" dirty="0">
                <a:solidFill>
                  <a:schemeClr val="tx2"/>
                </a:solidFill>
              </a:rPr>
              <a:t>1</a:t>
            </a:r>
            <a:r>
              <a:rPr lang="zh-CN" altLang="en-US" sz="1100" kern="0" dirty="0">
                <a:solidFill>
                  <a:schemeClr val="tx2"/>
                </a:solidFill>
              </a:rPr>
              <a:t>万</a:t>
            </a:r>
            <a:r>
              <a:rPr lang="en-US" altLang="zh-CN" sz="1100" kern="0" dirty="0">
                <a:solidFill>
                  <a:schemeClr val="tx2"/>
                </a:solidFill>
              </a:rPr>
              <a:t>+</a:t>
            </a:r>
            <a:r>
              <a:rPr lang="zh-CN" altLang="en-US" sz="1100" kern="0" dirty="0">
                <a:solidFill>
                  <a:schemeClr val="tx2"/>
                </a:solidFill>
              </a:rPr>
              <a:t>个微服务全流程并行化运作：</a:t>
            </a:r>
            <a:endParaRPr lang="en-US" altLang="zh-CN" sz="1100" b="0" kern="0" dirty="0">
              <a:solidFill>
                <a:schemeClr val="tx2"/>
              </a:solidFill>
            </a:endParaRPr>
          </a:p>
          <a:p>
            <a:pPr marL="135655" indent="-135655" defTabSz="656667" eaLnBrk="0" hangingPunct="0">
              <a:lnSpc>
                <a:spcPct val="150000"/>
              </a:lnSpc>
              <a:buFont typeface="Arial" pitchFamily="34" charset="0"/>
              <a:buChar char="•"/>
            </a:pPr>
            <a:r>
              <a:rPr lang="zh-CN" altLang="en-US" sz="1100" b="0" kern="0" dirty="0">
                <a:solidFill>
                  <a:srgbClr val="080808"/>
                </a:solidFill>
              </a:rPr>
              <a:t>每个微服务对应一条微服务生产线</a:t>
            </a:r>
            <a:endParaRPr lang="en-US" altLang="zh-CN" sz="1100" b="0" kern="0" dirty="0">
              <a:solidFill>
                <a:srgbClr val="080808"/>
              </a:solidFill>
            </a:endParaRPr>
          </a:p>
          <a:p>
            <a:pPr marL="135655" indent="-135655" defTabSz="656667" eaLnBrk="0" hangingPunct="0">
              <a:lnSpc>
                <a:spcPct val="150000"/>
              </a:lnSpc>
              <a:buFont typeface="Arial" pitchFamily="34" charset="0"/>
              <a:buChar char="•"/>
            </a:pPr>
            <a:r>
              <a:rPr lang="zh-CN" altLang="en-US" sz="1100" b="0" kern="0" dirty="0">
                <a:solidFill>
                  <a:srgbClr val="080808"/>
                </a:solidFill>
              </a:rPr>
              <a:t>从编码、构建、集成验证、部署上线到监控保障，全流程并行</a:t>
            </a:r>
            <a:endParaRPr lang="en-US" altLang="zh-CN" sz="1100" b="0" kern="0" dirty="0">
              <a:solidFill>
                <a:srgbClr val="080808"/>
              </a:solidFill>
            </a:endParaRPr>
          </a:p>
        </p:txBody>
      </p:sp>
      <p:sp>
        <p:nvSpPr>
          <p:cNvPr id="117" name="矩形 116"/>
          <p:cNvSpPr/>
          <p:nvPr/>
        </p:nvSpPr>
        <p:spPr>
          <a:xfrm>
            <a:off x="682880" y="3425980"/>
            <a:ext cx="7773893" cy="369332"/>
          </a:xfrm>
          <a:prstGeom prst="rect">
            <a:avLst/>
          </a:prstGeom>
        </p:spPr>
        <p:txBody>
          <a:bodyPr wrap="square">
            <a:spAutoFit/>
          </a:bodyPr>
          <a:lstStyle>
            <a:defPPr>
              <a:defRPr lang="zh-CN"/>
            </a:defPPr>
            <a:lvl1pPr marL="0" algn="l" defTabSz="914270" rtl="0" eaLnBrk="1" latinLnBrk="0" hangingPunct="1">
              <a:defRPr sz="1700" kern="1200">
                <a:solidFill>
                  <a:schemeClr val="tx1"/>
                </a:solidFill>
                <a:latin typeface="+mn-lt"/>
                <a:ea typeface="+mn-ea"/>
                <a:cs typeface="+mn-cs"/>
              </a:defRPr>
            </a:lvl1pPr>
            <a:lvl2pPr marL="457136" algn="l" defTabSz="914270" rtl="0" eaLnBrk="1" latinLnBrk="0" hangingPunct="1">
              <a:defRPr sz="1700" kern="1200">
                <a:solidFill>
                  <a:schemeClr val="tx1"/>
                </a:solidFill>
                <a:latin typeface="+mn-lt"/>
                <a:ea typeface="+mn-ea"/>
                <a:cs typeface="+mn-cs"/>
              </a:defRPr>
            </a:lvl2pPr>
            <a:lvl3pPr marL="914270" algn="l" defTabSz="914270" rtl="0" eaLnBrk="1" latinLnBrk="0" hangingPunct="1">
              <a:defRPr sz="1700" kern="1200">
                <a:solidFill>
                  <a:schemeClr val="tx1"/>
                </a:solidFill>
                <a:latin typeface="+mn-lt"/>
                <a:ea typeface="+mn-ea"/>
                <a:cs typeface="+mn-cs"/>
              </a:defRPr>
            </a:lvl3pPr>
            <a:lvl4pPr marL="1371406" algn="l" defTabSz="914270" rtl="0" eaLnBrk="1" latinLnBrk="0" hangingPunct="1">
              <a:defRPr sz="1700" kern="1200">
                <a:solidFill>
                  <a:schemeClr val="tx1"/>
                </a:solidFill>
                <a:latin typeface="+mn-lt"/>
                <a:ea typeface="+mn-ea"/>
                <a:cs typeface="+mn-cs"/>
              </a:defRPr>
            </a:lvl4pPr>
            <a:lvl5pPr marL="1828541" algn="l" defTabSz="914270" rtl="0" eaLnBrk="1" latinLnBrk="0" hangingPunct="1">
              <a:defRPr sz="1700" kern="1200">
                <a:solidFill>
                  <a:schemeClr val="tx1"/>
                </a:solidFill>
                <a:latin typeface="+mn-lt"/>
                <a:ea typeface="+mn-ea"/>
                <a:cs typeface="+mn-cs"/>
              </a:defRPr>
            </a:lvl5pPr>
            <a:lvl6pPr marL="2285676" algn="l" defTabSz="914270" rtl="0" eaLnBrk="1" latinLnBrk="0" hangingPunct="1">
              <a:defRPr sz="1700" kern="1200">
                <a:solidFill>
                  <a:schemeClr val="tx1"/>
                </a:solidFill>
                <a:latin typeface="+mn-lt"/>
                <a:ea typeface="+mn-ea"/>
                <a:cs typeface="+mn-cs"/>
              </a:defRPr>
            </a:lvl6pPr>
            <a:lvl7pPr marL="2742811" algn="l" defTabSz="914270" rtl="0" eaLnBrk="1" latinLnBrk="0" hangingPunct="1">
              <a:defRPr sz="1700" kern="1200">
                <a:solidFill>
                  <a:schemeClr val="tx1"/>
                </a:solidFill>
                <a:latin typeface="+mn-lt"/>
                <a:ea typeface="+mn-ea"/>
                <a:cs typeface="+mn-cs"/>
              </a:defRPr>
            </a:lvl7pPr>
            <a:lvl8pPr marL="3199947" algn="l" defTabSz="914270" rtl="0" eaLnBrk="1" latinLnBrk="0" hangingPunct="1">
              <a:defRPr sz="1700" kern="1200">
                <a:solidFill>
                  <a:schemeClr val="tx1"/>
                </a:solidFill>
                <a:latin typeface="+mn-lt"/>
                <a:ea typeface="+mn-ea"/>
                <a:cs typeface="+mn-cs"/>
              </a:defRPr>
            </a:lvl8pPr>
            <a:lvl9pPr marL="3657081" algn="l" defTabSz="914270" rtl="0" eaLnBrk="1" latinLnBrk="0" hangingPunct="1">
              <a:defRPr sz="1700" kern="1200">
                <a:solidFill>
                  <a:schemeClr val="tx1"/>
                </a:solidFill>
                <a:latin typeface="+mn-lt"/>
                <a:ea typeface="+mn-ea"/>
                <a:cs typeface="+mn-cs"/>
              </a:defRPr>
            </a:lvl9pPr>
          </a:lstStyle>
          <a:p>
            <a:pPr defTabSz="656667" eaLnBrk="0" hangingPunct="0">
              <a:lnSpc>
                <a:spcPct val="150000"/>
              </a:lnSpc>
              <a:buClr>
                <a:srgbClr val="C00000"/>
              </a:buClr>
            </a:pPr>
            <a:r>
              <a:rPr lang="en-US" altLang="zh-CN" sz="1200" kern="0" dirty="0">
                <a:solidFill>
                  <a:schemeClr val="tx2"/>
                </a:solidFill>
              </a:rPr>
              <a:t>【</a:t>
            </a:r>
            <a:r>
              <a:rPr lang="zh-CN" altLang="en-US" sz="1200" kern="0" dirty="0">
                <a:solidFill>
                  <a:schemeClr val="tx2"/>
                </a:solidFill>
              </a:rPr>
              <a:t>亚马逊</a:t>
            </a:r>
            <a:r>
              <a:rPr lang="en-US" altLang="zh-CN" sz="1200" kern="0" dirty="0">
                <a:solidFill>
                  <a:schemeClr val="tx2"/>
                </a:solidFill>
              </a:rPr>
              <a:t>】</a:t>
            </a:r>
            <a:r>
              <a:rPr lang="zh-CN" altLang="en-US" sz="1200" kern="0" dirty="0">
                <a:solidFill>
                  <a:schemeClr val="tx2"/>
                </a:solidFill>
              </a:rPr>
              <a:t>基于微服务架构，做到服务间完全解耦，进而实现全流程并行生产：</a:t>
            </a:r>
            <a:endParaRPr lang="en-US" altLang="zh-CN" sz="1200" kern="0" dirty="0">
              <a:solidFill>
                <a:schemeClr val="tx2"/>
              </a:solidFill>
            </a:endParaRPr>
          </a:p>
        </p:txBody>
      </p:sp>
      <p:cxnSp>
        <p:nvCxnSpPr>
          <p:cNvPr id="118" name="直接连接符 117"/>
          <p:cNvCxnSpPr/>
          <p:nvPr/>
        </p:nvCxnSpPr>
        <p:spPr bwMode="auto">
          <a:xfrm>
            <a:off x="682878" y="3429000"/>
            <a:ext cx="7921373" cy="0"/>
          </a:xfrm>
          <a:prstGeom prst="line">
            <a:avLst/>
          </a:prstGeom>
          <a:noFill/>
          <a:ln w="12700" cap="flat" cmpd="sng" algn="ctr">
            <a:solidFill>
              <a:schemeClr val="bg2">
                <a:lumMod val="50000"/>
              </a:schemeClr>
            </a:solidFill>
            <a:prstDash val="lgDash"/>
            <a:round/>
            <a:headEnd type="none" w="med" len="med"/>
            <a:tailEnd type="none" w="med" len="med"/>
          </a:ln>
          <a:effectLst/>
        </p:spPr>
      </p:cxnSp>
      <p:grpSp>
        <p:nvGrpSpPr>
          <p:cNvPr id="32" name="组合 31"/>
          <p:cNvGrpSpPr/>
          <p:nvPr/>
        </p:nvGrpSpPr>
        <p:grpSpPr>
          <a:xfrm>
            <a:off x="5687525" y="1637576"/>
            <a:ext cx="2894281" cy="1505400"/>
            <a:chOff x="5947539" y="1772816"/>
            <a:chExt cx="2634267" cy="1370159"/>
          </a:xfrm>
        </p:grpSpPr>
        <p:sp>
          <p:nvSpPr>
            <p:cNvPr id="119" name="矩形 118"/>
            <p:cNvSpPr/>
            <p:nvPr/>
          </p:nvSpPr>
          <p:spPr bwMode="auto">
            <a:xfrm>
              <a:off x="5947539" y="2015427"/>
              <a:ext cx="2634267" cy="1127548"/>
            </a:xfrm>
            <a:prstGeom prst="rect">
              <a:avLst/>
            </a:prstGeom>
            <a:solidFill>
              <a:schemeClr val="accent1">
                <a:lumMod val="40000"/>
                <a:lumOff val="60000"/>
              </a:schemeClr>
            </a:solidFill>
            <a:ln w="9525" cap="flat" cmpd="sng" algn="ctr">
              <a:solidFill>
                <a:schemeClr val="bg1">
                  <a:lumMod val="50000"/>
                </a:schemeClr>
              </a:solidFill>
              <a:prstDash val="sysDash"/>
              <a:round/>
              <a:headEnd type="oval" w="sm" len="sm"/>
              <a:tailEnd type="arrow"/>
            </a:ln>
            <a:effectLst/>
          </p:spPr>
          <p:txBody>
            <a:bodyPr rtlCol="0" anchor="ctr"/>
            <a:lstStyle>
              <a:defPPr>
                <a:defRPr lang="zh-CN"/>
              </a:defPPr>
              <a:lvl1pPr marL="0" algn="l" defTabSz="914270" rtl="0" eaLnBrk="1" latinLnBrk="0" hangingPunct="1">
                <a:defRPr sz="1700" kern="1200">
                  <a:solidFill>
                    <a:schemeClr val="tx1"/>
                  </a:solidFill>
                  <a:latin typeface="+mn-lt"/>
                  <a:ea typeface="+mn-ea"/>
                  <a:cs typeface="+mn-cs"/>
                </a:defRPr>
              </a:lvl1pPr>
              <a:lvl2pPr marL="457136" algn="l" defTabSz="914270" rtl="0" eaLnBrk="1" latinLnBrk="0" hangingPunct="1">
                <a:defRPr sz="1700" kern="1200">
                  <a:solidFill>
                    <a:schemeClr val="tx1"/>
                  </a:solidFill>
                  <a:latin typeface="+mn-lt"/>
                  <a:ea typeface="+mn-ea"/>
                  <a:cs typeface="+mn-cs"/>
                </a:defRPr>
              </a:lvl2pPr>
              <a:lvl3pPr marL="914270" algn="l" defTabSz="914270" rtl="0" eaLnBrk="1" latinLnBrk="0" hangingPunct="1">
                <a:defRPr sz="1700" kern="1200">
                  <a:solidFill>
                    <a:schemeClr val="tx1"/>
                  </a:solidFill>
                  <a:latin typeface="+mn-lt"/>
                  <a:ea typeface="+mn-ea"/>
                  <a:cs typeface="+mn-cs"/>
                </a:defRPr>
              </a:lvl3pPr>
              <a:lvl4pPr marL="1371406" algn="l" defTabSz="914270" rtl="0" eaLnBrk="1" latinLnBrk="0" hangingPunct="1">
                <a:defRPr sz="1700" kern="1200">
                  <a:solidFill>
                    <a:schemeClr val="tx1"/>
                  </a:solidFill>
                  <a:latin typeface="+mn-lt"/>
                  <a:ea typeface="+mn-ea"/>
                  <a:cs typeface="+mn-cs"/>
                </a:defRPr>
              </a:lvl4pPr>
              <a:lvl5pPr marL="1828541" algn="l" defTabSz="914270" rtl="0" eaLnBrk="1" latinLnBrk="0" hangingPunct="1">
                <a:defRPr sz="1700" kern="1200">
                  <a:solidFill>
                    <a:schemeClr val="tx1"/>
                  </a:solidFill>
                  <a:latin typeface="+mn-lt"/>
                  <a:ea typeface="+mn-ea"/>
                  <a:cs typeface="+mn-cs"/>
                </a:defRPr>
              </a:lvl5pPr>
              <a:lvl6pPr marL="2285676" algn="l" defTabSz="914270" rtl="0" eaLnBrk="1" latinLnBrk="0" hangingPunct="1">
                <a:defRPr sz="1700" kern="1200">
                  <a:solidFill>
                    <a:schemeClr val="tx1"/>
                  </a:solidFill>
                  <a:latin typeface="+mn-lt"/>
                  <a:ea typeface="+mn-ea"/>
                  <a:cs typeface="+mn-cs"/>
                </a:defRPr>
              </a:lvl6pPr>
              <a:lvl7pPr marL="2742811" algn="l" defTabSz="914270" rtl="0" eaLnBrk="1" latinLnBrk="0" hangingPunct="1">
                <a:defRPr sz="1700" kern="1200">
                  <a:solidFill>
                    <a:schemeClr val="tx1"/>
                  </a:solidFill>
                  <a:latin typeface="+mn-lt"/>
                  <a:ea typeface="+mn-ea"/>
                  <a:cs typeface="+mn-cs"/>
                </a:defRPr>
              </a:lvl7pPr>
              <a:lvl8pPr marL="3199947" algn="l" defTabSz="914270" rtl="0" eaLnBrk="1" latinLnBrk="0" hangingPunct="1">
                <a:defRPr sz="1700" kern="1200">
                  <a:solidFill>
                    <a:schemeClr val="tx1"/>
                  </a:solidFill>
                  <a:latin typeface="+mn-lt"/>
                  <a:ea typeface="+mn-ea"/>
                  <a:cs typeface="+mn-cs"/>
                </a:defRPr>
              </a:lvl8pPr>
              <a:lvl9pPr marL="3657081" algn="l" defTabSz="914270" rtl="0" eaLnBrk="1" latinLnBrk="0" hangingPunct="1">
                <a:defRPr sz="1700" kern="1200">
                  <a:solidFill>
                    <a:schemeClr val="tx1"/>
                  </a:solidFill>
                  <a:latin typeface="+mn-lt"/>
                  <a:ea typeface="+mn-ea"/>
                  <a:cs typeface="+mn-cs"/>
                </a:defRPr>
              </a:lvl9pPr>
            </a:lstStyle>
            <a:p>
              <a:pPr algn="ctr" fontAlgn="auto">
                <a:spcBef>
                  <a:spcPts val="0"/>
                </a:spcBef>
                <a:spcAft>
                  <a:spcPts val="0"/>
                </a:spcAft>
              </a:pPr>
              <a:endParaRPr lang="zh-CN" altLang="en-US" sz="1200" b="0" dirty="0">
                <a:solidFill>
                  <a:srgbClr val="000000"/>
                </a:solidFill>
              </a:endParaRPr>
            </a:p>
          </p:txBody>
        </p:sp>
        <p:sp>
          <p:nvSpPr>
            <p:cNvPr id="120" name="矩形 119"/>
            <p:cNvSpPr/>
            <p:nvPr/>
          </p:nvSpPr>
          <p:spPr bwMode="auto">
            <a:xfrm>
              <a:off x="6046807" y="2178981"/>
              <a:ext cx="341986" cy="159214"/>
            </a:xfrm>
            <a:prstGeom prst="rect">
              <a:avLst/>
            </a:prstGeom>
            <a:solidFill>
              <a:srgbClr val="C6514A"/>
            </a:solidFill>
            <a:ln w="28575" cap="flat" cmpd="sng" algn="ctr">
              <a:noFill/>
              <a:prstDash val="solid"/>
              <a:round/>
              <a:headEnd type="none" w="med" len="med"/>
              <a:tailEnd type="none" w="med" len="med"/>
            </a:ln>
            <a:effectLst/>
          </p:spPr>
          <p:txBody>
            <a:bodyPr lIns="26986" tIns="26986" rIns="26986" bIns="26986" rtlCol="0" anchor="ctr" anchorCtr="1"/>
            <a:lstStyle>
              <a:defPPr>
                <a:defRPr lang="zh-CN"/>
              </a:defPPr>
              <a:lvl1pPr marL="0" algn="l" defTabSz="914270" rtl="0" eaLnBrk="1" latinLnBrk="0" hangingPunct="1">
                <a:defRPr sz="1700" kern="1200">
                  <a:solidFill>
                    <a:schemeClr val="tx1"/>
                  </a:solidFill>
                  <a:latin typeface="+mn-lt"/>
                  <a:ea typeface="+mn-ea"/>
                  <a:cs typeface="+mn-cs"/>
                </a:defRPr>
              </a:lvl1pPr>
              <a:lvl2pPr marL="457136" algn="l" defTabSz="914270" rtl="0" eaLnBrk="1" latinLnBrk="0" hangingPunct="1">
                <a:defRPr sz="1700" kern="1200">
                  <a:solidFill>
                    <a:schemeClr val="tx1"/>
                  </a:solidFill>
                  <a:latin typeface="+mn-lt"/>
                  <a:ea typeface="+mn-ea"/>
                  <a:cs typeface="+mn-cs"/>
                </a:defRPr>
              </a:lvl2pPr>
              <a:lvl3pPr marL="914270" algn="l" defTabSz="914270" rtl="0" eaLnBrk="1" latinLnBrk="0" hangingPunct="1">
                <a:defRPr sz="1700" kern="1200">
                  <a:solidFill>
                    <a:schemeClr val="tx1"/>
                  </a:solidFill>
                  <a:latin typeface="+mn-lt"/>
                  <a:ea typeface="+mn-ea"/>
                  <a:cs typeface="+mn-cs"/>
                </a:defRPr>
              </a:lvl3pPr>
              <a:lvl4pPr marL="1371406" algn="l" defTabSz="914270" rtl="0" eaLnBrk="1" latinLnBrk="0" hangingPunct="1">
                <a:defRPr sz="1700" kern="1200">
                  <a:solidFill>
                    <a:schemeClr val="tx1"/>
                  </a:solidFill>
                  <a:latin typeface="+mn-lt"/>
                  <a:ea typeface="+mn-ea"/>
                  <a:cs typeface="+mn-cs"/>
                </a:defRPr>
              </a:lvl4pPr>
              <a:lvl5pPr marL="1828541" algn="l" defTabSz="914270" rtl="0" eaLnBrk="1" latinLnBrk="0" hangingPunct="1">
                <a:defRPr sz="1700" kern="1200">
                  <a:solidFill>
                    <a:schemeClr val="tx1"/>
                  </a:solidFill>
                  <a:latin typeface="+mn-lt"/>
                  <a:ea typeface="+mn-ea"/>
                  <a:cs typeface="+mn-cs"/>
                </a:defRPr>
              </a:lvl5pPr>
              <a:lvl6pPr marL="2285676" algn="l" defTabSz="914270" rtl="0" eaLnBrk="1" latinLnBrk="0" hangingPunct="1">
                <a:defRPr sz="1700" kern="1200">
                  <a:solidFill>
                    <a:schemeClr val="tx1"/>
                  </a:solidFill>
                  <a:latin typeface="+mn-lt"/>
                  <a:ea typeface="+mn-ea"/>
                  <a:cs typeface="+mn-cs"/>
                </a:defRPr>
              </a:lvl6pPr>
              <a:lvl7pPr marL="2742811" algn="l" defTabSz="914270" rtl="0" eaLnBrk="1" latinLnBrk="0" hangingPunct="1">
                <a:defRPr sz="1700" kern="1200">
                  <a:solidFill>
                    <a:schemeClr val="tx1"/>
                  </a:solidFill>
                  <a:latin typeface="+mn-lt"/>
                  <a:ea typeface="+mn-ea"/>
                  <a:cs typeface="+mn-cs"/>
                </a:defRPr>
              </a:lvl7pPr>
              <a:lvl8pPr marL="3199947" algn="l" defTabSz="914270" rtl="0" eaLnBrk="1" latinLnBrk="0" hangingPunct="1">
                <a:defRPr sz="1700" kern="1200">
                  <a:solidFill>
                    <a:schemeClr val="tx1"/>
                  </a:solidFill>
                  <a:latin typeface="+mn-lt"/>
                  <a:ea typeface="+mn-ea"/>
                  <a:cs typeface="+mn-cs"/>
                </a:defRPr>
              </a:lvl8pPr>
              <a:lvl9pPr marL="3657081" algn="l" defTabSz="914270" rtl="0" eaLnBrk="1" latinLnBrk="0" hangingPunct="1">
                <a:defRPr sz="1700" kern="1200">
                  <a:solidFill>
                    <a:schemeClr val="tx1"/>
                  </a:solidFill>
                  <a:latin typeface="+mn-lt"/>
                  <a:ea typeface="+mn-ea"/>
                  <a:cs typeface="+mn-cs"/>
                </a:defRPr>
              </a:lvl9pPr>
            </a:lstStyle>
            <a:p>
              <a:pPr algn="ctr" fontAlgn="auto">
                <a:spcBef>
                  <a:spcPts val="0"/>
                </a:spcBef>
                <a:spcAft>
                  <a:spcPts val="0"/>
                </a:spcAft>
              </a:pPr>
              <a:r>
                <a:rPr lang="en-US" altLang="zh-CN" sz="1000" b="0" dirty="0">
                  <a:solidFill>
                    <a:srgbClr val="FFFFFF"/>
                  </a:solidFill>
                </a:rPr>
                <a:t>Code</a:t>
              </a:r>
              <a:endParaRPr lang="zh-CN" altLang="en-US" sz="1000" b="0" dirty="0">
                <a:solidFill>
                  <a:srgbClr val="FFFFFF"/>
                </a:solidFill>
              </a:endParaRPr>
            </a:p>
          </p:txBody>
        </p:sp>
        <p:sp>
          <p:nvSpPr>
            <p:cNvPr id="121" name="矩形 120"/>
            <p:cNvSpPr/>
            <p:nvPr/>
          </p:nvSpPr>
          <p:spPr bwMode="auto">
            <a:xfrm>
              <a:off x="6048764" y="2906296"/>
              <a:ext cx="348818" cy="151919"/>
            </a:xfrm>
            <a:prstGeom prst="rect">
              <a:avLst/>
            </a:prstGeom>
            <a:solidFill>
              <a:srgbClr val="C6514A"/>
            </a:solidFill>
            <a:ln w="28575" cap="flat" cmpd="sng" algn="ctr">
              <a:noFill/>
              <a:prstDash val="solid"/>
              <a:round/>
              <a:headEnd type="none" w="med" len="med"/>
              <a:tailEnd type="none" w="med" len="med"/>
            </a:ln>
            <a:effectLst/>
          </p:spPr>
          <p:txBody>
            <a:bodyPr lIns="26986" tIns="26986" rIns="26986" bIns="26986" rtlCol="0" anchor="ctr" anchorCtr="1"/>
            <a:lstStyle>
              <a:defPPr>
                <a:defRPr lang="zh-CN"/>
              </a:defPPr>
              <a:lvl1pPr marL="0" algn="l" defTabSz="914270" rtl="0" eaLnBrk="1" latinLnBrk="0" hangingPunct="1">
                <a:defRPr sz="1700" kern="1200">
                  <a:solidFill>
                    <a:schemeClr val="tx1"/>
                  </a:solidFill>
                  <a:latin typeface="+mn-lt"/>
                  <a:ea typeface="+mn-ea"/>
                  <a:cs typeface="+mn-cs"/>
                </a:defRPr>
              </a:lvl1pPr>
              <a:lvl2pPr marL="457136" algn="l" defTabSz="914270" rtl="0" eaLnBrk="1" latinLnBrk="0" hangingPunct="1">
                <a:defRPr sz="1700" kern="1200">
                  <a:solidFill>
                    <a:schemeClr val="tx1"/>
                  </a:solidFill>
                  <a:latin typeface="+mn-lt"/>
                  <a:ea typeface="+mn-ea"/>
                  <a:cs typeface="+mn-cs"/>
                </a:defRPr>
              </a:lvl2pPr>
              <a:lvl3pPr marL="914270" algn="l" defTabSz="914270" rtl="0" eaLnBrk="1" latinLnBrk="0" hangingPunct="1">
                <a:defRPr sz="1700" kern="1200">
                  <a:solidFill>
                    <a:schemeClr val="tx1"/>
                  </a:solidFill>
                  <a:latin typeface="+mn-lt"/>
                  <a:ea typeface="+mn-ea"/>
                  <a:cs typeface="+mn-cs"/>
                </a:defRPr>
              </a:lvl3pPr>
              <a:lvl4pPr marL="1371406" algn="l" defTabSz="914270" rtl="0" eaLnBrk="1" latinLnBrk="0" hangingPunct="1">
                <a:defRPr sz="1700" kern="1200">
                  <a:solidFill>
                    <a:schemeClr val="tx1"/>
                  </a:solidFill>
                  <a:latin typeface="+mn-lt"/>
                  <a:ea typeface="+mn-ea"/>
                  <a:cs typeface="+mn-cs"/>
                </a:defRPr>
              </a:lvl4pPr>
              <a:lvl5pPr marL="1828541" algn="l" defTabSz="914270" rtl="0" eaLnBrk="1" latinLnBrk="0" hangingPunct="1">
                <a:defRPr sz="1700" kern="1200">
                  <a:solidFill>
                    <a:schemeClr val="tx1"/>
                  </a:solidFill>
                  <a:latin typeface="+mn-lt"/>
                  <a:ea typeface="+mn-ea"/>
                  <a:cs typeface="+mn-cs"/>
                </a:defRPr>
              </a:lvl5pPr>
              <a:lvl6pPr marL="2285676" algn="l" defTabSz="914270" rtl="0" eaLnBrk="1" latinLnBrk="0" hangingPunct="1">
                <a:defRPr sz="1700" kern="1200">
                  <a:solidFill>
                    <a:schemeClr val="tx1"/>
                  </a:solidFill>
                  <a:latin typeface="+mn-lt"/>
                  <a:ea typeface="+mn-ea"/>
                  <a:cs typeface="+mn-cs"/>
                </a:defRPr>
              </a:lvl6pPr>
              <a:lvl7pPr marL="2742811" algn="l" defTabSz="914270" rtl="0" eaLnBrk="1" latinLnBrk="0" hangingPunct="1">
                <a:defRPr sz="1700" kern="1200">
                  <a:solidFill>
                    <a:schemeClr val="tx1"/>
                  </a:solidFill>
                  <a:latin typeface="+mn-lt"/>
                  <a:ea typeface="+mn-ea"/>
                  <a:cs typeface="+mn-cs"/>
                </a:defRPr>
              </a:lvl7pPr>
              <a:lvl8pPr marL="3199947" algn="l" defTabSz="914270" rtl="0" eaLnBrk="1" latinLnBrk="0" hangingPunct="1">
                <a:defRPr sz="1700" kern="1200">
                  <a:solidFill>
                    <a:schemeClr val="tx1"/>
                  </a:solidFill>
                  <a:latin typeface="+mn-lt"/>
                  <a:ea typeface="+mn-ea"/>
                  <a:cs typeface="+mn-cs"/>
                </a:defRPr>
              </a:lvl8pPr>
              <a:lvl9pPr marL="3657081" algn="l" defTabSz="914270" rtl="0" eaLnBrk="1" latinLnBrk="0" hangingPunct="1">
                <a:defRPr sz="1700" kern="1200">
                  <a:solidFill>
                    <a:schemeClr val="tx1"/>
                  </a:solidFill>
                  <a:latin typeface="+mn-lt"/>
                  <a:ea typeface="+mn-ea"/>
                  <a:cs typeface="+mn-cs"/>
                </a:defRPr>
              </a:lvl9pPr>
            </a:lstStyle>
            <a:p>
              <a:pPr algn="ctr" fontAlgn="auto">
                <a:spcBef>
                  <a:spcPts val="0"/>
                </a:spcBef>
                <a:spcAft>
                  <a:spcPts val="0"/>
                </a:spcAft>
              </a:pPr>
              <a:r>
                <a:rPr lang="en-US" altLang="zh-CN" sz="1000" b="0" dirty="0">
                  <a:solidFill>
                    <a:srgbClr val="FFFFFF"/>
                  </a:solidFill>
                </a:rPr>
                <a:t>Code</a:t>
              </a:r>
              <a:endParaRPr lang="zh-CN" altLang="en-US" sz="1000" b="0" dirty="0">
                <a:solidFill>
                  <a:srgbClr val="FFFFFF"/>
                </a:solidFill>
              </a:endParaRPr>
            </a:p>
          </p:txBody>
        </p:sp>
        <p:sp>
          <p:nvSpPr>
            <p:cNvPr id="122" name="矩形 121"/>
            <p:cNvSpPr/>
            <p:nvPr/>
          </p:nvSpPr>
          <p:spPr bwMode="auto">
            <a:xfrm>
              <a:off x="6053428" y="2492520"/>
              <a:ext cx="335872" cy="158356"/>
            </a:xfrm>
            <a:prstGeom prst="rect">
              <a:avLst/>
            </a:prstGeom>
            <a:solidFill>
              <a:srgbClr val="C6514A"/>
            </a:solidFill>
            <a:ln w="28575" cap="flat" cmpd="sng" algn="ctr">
              <a:noFill/>
              <a:prstDash val="solid"/>
              <a:round/>
              <a:headEnd type="none" w="med" len="med"/>
              <a:tailEnd type="none" w="med" len="med"/>
            </a:ln>
            <a:effectLst/>
          </p:spPr>
          <p:txBody>
            <a:bodyPr lIns="26986" tIns="26986" rIns="26986" bIns="26986" rtlCol="0" anchor="ctr" anchorCtr="1"/>
            <a:lstStyle>
              <a:defPPr>
                <a:defRPr lang="zh-CN"/>
              </a:defPPr>
              <a:lvl1pPr marL="0" algn="l" defTabSz="914270" rtl="0" eaLnBrk="1" latinLnBrk="0" hangingPunct="1">
                <a:defRPr sz="1700" kern="1200">
                  <a:solidFill>
                    <a:schemeClr val="tx1"/>
                  </a:solidFill>
                  <a:latin typeface="+mn-lt"/>
                  <a:ea typeface="+mn-ea"/>
                  <a:cs typeface="+mn-cs"/>
                </a:defRPr>
              </a:lvl1pPr>
              <a:lvl2pPr marL="457136" algn="l" defTabSz="914270" rtl="0" eaLnBrk="1" latinLnBrk="0" hangingPunct="1">
                <a:defRPr sz="1700" kern="1200">
                  <a:solidFill>
                    <a:schemeClr val="tx1"/>
                  </a:solidFill>
                  <a:latin typeface="+mn-lt"/>
                  <a:ea typeface="+mn-ea"/>
                  <a:cs typeface="+mn-cs"/>
                </a:defRPr>
              </a:lvl2pPr>
              <a:lvl3pPr marL="914270" algn="l" defTabSz="914270" rtl="0" eaLnBrk="1" latinLnBrk="0" hangingPunct="1">
                <a:defRPr sz="1700" kern="1200">
                  <a:solidFill>
                    <a:schemeClr val="tx1"/>
                  </a:solidFill>
                  <a:latin typeface="+mn-lt"/>
                  <a:ea typeface="+mn-ea"/>
                  <a:cs typeface="+mn-cs"/>
                </a:defRPr>
              </a:lvl3pPr>
              <a:lvl4pPr marL="1371406" algn="l" defTabSz="914270" rtl="0" eaLnBrk="1" latinLnBrk="0" hangingPunct="1">
                <a:defRPr sz="1700" kern="1200">
                  <a:solidFill>
                    <a:schemeClr val="tx1"/>
                  </a:solidFill>
                  <a:latin typeface="+mn-lt"/>
                  <a:ea typeface="+mn-ea"/>
                  <a:cs typeface="+mn-cs"/>
                </a:defRPr>
              </a:lvl4pPr>
              <a:lvl5pPr marL="1828541" algn="l" defTabSz="914270" rtl="0" eaLnBrk="1" latinLnBrk="0" hangingPunct="1">
                <a:defRPr sz="1700" kern="1200">
                  <a:solidFill>
                    <a:schemeClr val="tx1"/>
                  </a:solidFill>
                  <a:latin typeface="+mn-lt"/>
                  <a:ea typeface="+mn-ea"/>
                  <a:cs typeface="+mn-cs"/>
                </a:defRPr>
              </a:lvl5pPr>
              <a:lvl6pPr marL="2285676" algn="l" defTabSz="914270" rtl="0" eaLnBrk="1" latinLnBrk="0" hangingPunct="1">
                <a:defRPr sz="1700" kern="1200">
                  <a:solidFill>
                    <a:schemeClr val="tx1"/>
                  </a:solidFill>
                  <a:latin typeface="+mn-lt"/>
                  <a:ea typeface="+mn-ea"/>
                  <a:cs typeface="+mn-cs"/>
                </a:defRPr>
              </a:lvl6pPr>
              <a:lvl7pPr marL="2742811" algn="l" defTabSz="914270" rtl="0" eaLnBrk="1" latinLnBrk="0" hangingPunct="1">
                <a:defRPr sz="1700" kern="1200">
                  <a:solidFill>
                    <a:schemeClr val="tx1"/>
                  </a:solidFill>
                  <a:latin typeface="+mn-lt"/>
                  <a:ea typeface="+mn-ea"/>
                  <a:cs typeface="+mn-cs"/>
                </a:defRPr>
              </a:lvl7pPr>
              <a:lvl8pPr marL="3199947" algn="l" defTabSz="914270" rtl="0" eaLnBrk="1" latinLnBrk="0" hangingPunct="1">
                <a:defRPr sz="1700" kern="1200">
                  <a:solidFill>
                    <a:schemeClr val="tx1"/>
                  </a:solidFill>
                  <a:latin typeface="+mn-lt"/>
                  <a:ea typeface="+mn-ea"/>
                  <a:cs typeface="+mn-cs"/>
                </a:defRPr>
              </a:lvl8pPr>
              <a:lvl9pPr marL="3657081" algn="l" defTabSz="914270" rtl="0" eaLnBrk="1" latinLnBrk="0" hangingPunct="1">
                <a:defRPr sz="1700" kern="1200">
                  <a:solidFill>
                    <a:schemeClr val="tx1"/>
                  </a:solidFill>
                  <a:latin typeface="+mn-lt"/>
                  <a:ea typeface="+mn-ea"/>
                  <a:cs typeface="+mn-cs"/>
                </a:defRPr>
              </a:lvl9pPr>
            </a:lstStyle>
            <a:p>
              <a:pPr algn="ctr" fontAlgn="auto">
                <a:spcBef>
                  <a:spcPts val="0"/>
                </a:spcBef>
                <a:spcAft>
                  <a:spcPts val="0"/>
                </a:spcAft>
              </a:pPr>
              <a:r>
                <a:rPr lang="en-US" altLang="zh-CN" sz="1000" b="0" dirty="0">
                  <a:solidFill>
                    <a:srgbClr val="FFFFFF"/>
                  </a:solidFill>
                </a:rPr>
                <a:t>Code</a:t>
              </a:r>
              <a:endParaRPr lang="zh-CN" altLang="en-US" sz="1000" b="0" dirty="0">
                <a:solidFill>
                  <a:srgbClr val="FFFFFF"/>
                </a:solidFill>
              </a:endParaRPr>
            </a:p>
          </p:txBody>
        </p:sp>
        <p:sp>
          <p:nvSpPr>
            <p:cNvPr id="123" name="矩形 122"/>
            <p:cNvSpPr/>
            <p:nvPr/>
          </p:nvSpPr>
          <p:spPr bwMode="auto">
            <a:xfrm>
              <a:off x="6560475" y="2184276"/>
              <a:ext cx="334651" cy="151587"/>
            </a:xfrm>
            <a:prstGeom prst="rect">
              <a:avLst/>
            </a:prstGeom>
            <a:solidFill>
              <a:srgbClr val="C6514A"/>
            </a:solidFill>
            <a:ln w="28575" cap="flat" cmpd="sng" algn="ctr">
              <a:noFill/>
              <a:prstDash val="solid"/>
              <a:round/>
              <a:headEnd type="none" w="med" len="med"/>
              <a:tailEnd type="none" w="med" len="med"/>
            </a:ln>
            <a:effectLst/>
          </p:spPr>
          <p:txBody>
            <a:bodyPr lIns="26986" tIns="26986" rIns="26986" bIns="26986" rtlCol="0" anchor="ctr" anchorCtr="1"/>
            <a:lstStyle>
              <a:defPPr>
                <a:defRPr lang="zh-CN"/>
              </a:defPPr>
              <a:lvl1pPr marL="0" algn="l" defTabSz="914270" rtl="0" eaLnBrk="1" latinLnBrk="0" hangingPunct="1">
                <a:defRPr sz="1700" kern="1200">
                  <a:solidFill>
                    <a:schemeClr val="tx1"/>
                  </a:solidFill>
                  <a:latin typeface="+mn-lt"/>
                  <a:ea typeface="+mn-ea"/>
                  <a:cs typeface="+mn-cs"/>
                </a:defRPr>
              </a:lvl1pPr>
              <a:lvl2pPr marL="457136" algn="l" defTabSz="914270" rtl="0" eaLnBrk="1" latinLnBrk="0" hangingPunct="1">
                <a:defRPr sz="1700" kern="1200">
                  <a:solidFill>
                    <a:schemeClr val="tx1"/>
                  </a:solidFill>
                  <a:latin typeface="+mn-lt"/>
                  <a:ea typeface="+mn-ea"/>
                  <a:cs typeface="+mn-cs"/>
                </a:defRPr>
              </a:lvl2pPr>
              <a:lvl3pPr marL="914270" algn="l" defTabSz="914270" rtl="0" eaLnBrk="1" latinLnBrk="0" hangingPunct="1">
                <a:defRPr sz="1700" kern="1200">
                  <a:solidFill>
                    <a:schemeClr val="tx1"/>
                  </a:solidFill>
                  <a:latin typeface="+mn-lt"/>
                  <a:ea typeface="+mn-ea"/>
                  <a:cs typeface="+mn-cs"/>
                </a:defRPr>
              </a:lvl3pPr>
              <a:lvl4pPr marL="1371406" algn="l" defTabSz="914270" rtl="0" eaLnBrk="1" latinLnBrk="0" hangingPunct="1">
                <a:defRPr sz="1700" kern="1200">
                  <a:solidFill>
                    <a:schemeClr val="tx1"/>
                  </a:solidFill>
                  <a:latin typeface="+mn-lt"/>
                  <a:ea typeface="+mn-ea"/>
                  <a:cs typeface="+mn-cs"/>
                </a:defRPr>
              </a:lvl4pPr>
              <a:lvl5pPr marL="1828541" algn="l" defTabSz="914270" rtl="0" eaLnBrk="1" latinLnBrk="0" hangingPunct="1">
                <a:defRPr sz="1700" kern="1200">
                  <a:solidFill>
                    <a:schemeClr val="tx1"/>
                  </a:solidFill>
                  <a:latin typeface="+mn-lt"/>
                  <a:ea typeface="+mn-ea"/>
                  <a:cs typeface="+mn-cs"/>
                </a:defRPr>
              </a:lvl5pPr>
              <a:lvl6pPr marL="2285676" algn="l" defTabSz="914270" rtl="0" eaLnBrk="1" latinLnBrk="0" hangingPunct="1">
                <a:defRPr sz="1700" kern="1200">
                  <a:solidFill>
                    <a:schemeClr val="tx1"/>
                  </a:solidFill>
                  <a:latin typeface="+mn-lt"/>
                  <a:ea typeface="+mn-ea"/>
                  <a:cs typeface="+mn-cs"/>
                </a:defRPr>
              </a:lvl6pPr>
              <a:lvl7pPr marL="2742811" algn="l" defTabSz="914270" rtl="0" eaLnBrk="1" latinLnBrk="0" hangingPunct="1">
                <a:defRPr sz="1700" kern="1200">
                  <a:solidFill>
                    <a:schemeClr val="tx1"/>
                  </a:solidFill>
                  <a:latin typeface="+mn-lt"/>
                  <a:ea typeface="+mn-ea"/>
                  <a:cs typeface="+mn-cs"/>
                </a:defRPr>
              </a:lvl7pPr>
              <a:lvl8pPr marL="3199947" algn="l" defTabSz="914270" rtl="0" eaLnBrk="1" latinLnBrk="0" hangingPunct="1">
                <a:defRPr sz="1700" kern="1200">
                  <a:solidFill>
                    <a:schemeClr val="tx1"/>
                  </a:solidFill>
                  <a:latin typeface="+mn-lt"/>
                  <a:ea typeface="+mn-ea"/>
                  <a:cs typeface="+mn-cs"/>
                </a:defRPr>
              </a:lvl8pPr>
              <a:lvl9pPr marL="3657081" algn="l" defTabSz="914270" rtl="0" eaLnBrk="1" latinLnBrk="0" hangingPunct="1">
                <a:defRPr sz="1700" kern="1200">
                  <a:solidFill>
                    <a:schemeClr val="tx1"/>
                  </a:solidFill>
                  <a:latin typeface="+mn-lt"/>
                  <a:ea typeface="+mn-ea"/>
                  <a:cs typeface="+mn-cs"/>
                </a:defRPr>
              </a:lvl9pPr>
            </a:lstStyle>
            <a:p>
              <a:pPr algn="ctr" fontAlgn="auto">
                <a:spcBef>
                  <a:spcPts val="0"/>
                </a:spcBef>
                <a:spcAft>
                  <a:spcPts val="0"/>
                </a:spcAft>
              </a:pPr>
              <a:r>
                <a:rPr lang="en-US" altLang="zh-CN" sz="1000" b="0" dirty="0">
                  <a:solidFill>
                    <a:srgbClr val="FFFFFF"/>
                  </a:solidFill>
                </a:rPr>
                <a:t>Build</a:t>
              </a:r>
              <a:endParaRPr lang="zh-CN" altLang="en-US" sz="1000" b="0" dirty="0">
                <a:solidFill>
                  <a:srgbClr val="FFFFFF"/>
                </a:solidFill>
              </a:endParaRPr>
            </a:p>
          </p:txBody>
        </p:sp>
        <p:sp>
          <p:nvSpPr>
            <p:cNvPr id="124" name="矩形 123"/>
            <p:cNvSpPr/>
            <p:nvPr/>
          </p:nvSpPr>
          <p:spPr bwMode="auto">
            <a:xfrm>
              <a:off x="7036666" y="2184276"/>
              <a:ext cx="312709" cy="151587"/>
            </a:xfrm>
            <a:prstGeom prst="rect">
              <a:avLst/>
            </a:prstGeom>
            <a:solidFill>
              <a:srgbClr val="C6514A"/>
            </a:solidFill>
            <a:ln w="28575" cap="flat" cmpd="sng" algn="ctr">
              <a:noFill/>
              <a:prstDash val="solid"/>
              <a:round/>
              <a:headEnd type="none" w="med" len="med"/>
              <a:tailEnd type="none" w="med" len="med"/>
            </a:ln>
            <a:effectLst/>
          </p:spPr>
          <p:txBody>
            <a:bodyPr lIns="26986" tIns="26986" rIns="26986" bIns="26986" rtlCol="0" anchor="ctr" anchorCtr="1"/>
            <a:lstStyle>
              <a:defPPr>
                <a:defRPr lang="zh-CN"/>
              </a:defPPr>
              <a:lvl1pPr marL="0" algn="l" defTabSz="914270" rtl="0" eaLnBrk="1" latinLnBrk="0" hangingPunct="1">
                <a:defRPr sz="1700" kern="1200">
                  <a:solidFill>
                    <a:schemeClr val="tx1"/>
                  </a:solidFill>
                  <a:latin typeface="+mn-lt"/>
                  <a:ea typeface="+mn-ea"/>
                  <a:cs typeface="+mn-cs"/>
                </a:defRPr>
              </a:lvl1pPr>
              <a:lvl2pPr marL="457136" algn="l" defTabSz="914270" rtl="0" eaLnBrk="1" latinLnBrk="0" hangingPunct="1">
                <a:defRPr sz="1700" kern="1200">
                  <a:solidFill>
                    <a:schemeClr val="tx1"/>
                  </a:solidFill>
                  <a:latin typeface="+mn-lt"/>
                  <a:ea typeface="+mn-ea"/>
                  <a:cs typeface="+mn-cs"/>
                </a:defRPr>
              </a:lvl2pPr>
              <a:lvl3pPr marL="914270" algn="l" defTabSz="914270" rtl="0" eaLnBrk="1" latinLnBrk="0" hangingPunct="1">
                <a:defRPr sz="1700" kern="1200">
                  <a:solidFill>
                    <a:schemeClr val="tx1"/>
                  </a:solidFill>
                  <a:latin typeface="+mn-lt"/>
                  <a:ea typeface="+mn-ea"/>
                  <a:cs typeface="+mn-cs"/>
                </a:defRPr>
              </a:lvl3pPr>
              <a:lvl4pPr marL="1371406" algn="l" defTabSz="914270" rtl="0" eaLnBrk="1" latinLnBrk="0" hangingPunct="1">
                <a:defRPr sz="1700" kern="1200">
                  <a:solidFill>
                    <a:schemeClr val="tx1"/>
                  </a:solidFill>
                  <a:latin typeface="+mn-lt"/>
                  <a:ea typeface="+mn-ea"/>
                  <a:cs typeface="+mn-cs"/>
                </a:defRPr>
              </a:lvl4pPr>
              <a:lvl5pPr marL="1828541" algn="l" defTabSz="914270" rtl="0" eaLnBrk="1" latinLnBrk="0" hangingPunct="1">
                <a:defRPr sz="1700" kern="1200">
                  <a:solidFill>
                    <a:schemeClr val="tx1"/>
                  </a:solidFill>
                  <a:latin typeface="+mn-lt"/>
                  <a:ea typeface="+mn-ea"/>
                  <a:cs typeface="+mn-cs"/>
                </a:defRPr>
              </a:lvl5pPr>
              <a:lvl6pPr marL="2285676" algn="l" defTabSz="914270" rtl="0" eaLnBrk="1" latinLnBrk="0" hangingPunct="1">
                <a:defRPr sz="1700" kern="1200">
                  <a:solidFill>
                    <a:schemeClr val="tx1"/>
                  </a:solidFill>
                  <a:latin typeface="+mn-lt"/>
                  <a:ea typeface="+mn-ea"/>
                  <a:cs typeface="+mn-cs"/>
                </a:defRPr>
              </a:lvl6pPr>
              <a:lvl7pPr marL="2742811" algn="l" defTabSz="914270" rtl="0" eaLnBrk="1" latinLnBrk="0" hangingPunct="1">
                <a:defRPr sz="1700" kern="1200">
                  <a:solidFill>
                    <a:schemeClr val="tx1"/>
                  </a:solidFill>
                  <a:latin typeface="+mn-lt"/>
                  <a:ea typeface="+mn-ea"/>
                  <a:cs typeface="+mn-cs"/>
                </a:defRPr>
              </a:lvl7pPr>
              <a:lvl8pPr marL="3199947" algn="l" defTabSz="914270" rtl="0" eaLnBrk="1" latinLnBrk="0" hangingPunct="1">
                <a:defRPr sz="1700" kern="1200">
                  <a:solidFill>
                    <a:schemeClr val="tx1"/>
                  </a:solidFill>
                  <a:latin typeface="+mn-lt"/>
                  <a:ea typeface="+mn-ea"/>
                  <a:cs typeface="+mn-cs"/>
                </a:defRPr>
              </a:lvl8pPr>
              <a:lvl9pPr marL="3657081" algn="l" defTabSz="914270" rtl="0" eaLnBrk="1" latinLnBrk="0" hangingPunct="1">
                <a:defRPr sz="1700" kern="1200">
                  <a:solidFill>
                    <a:schemeClr val="tx1"/>
                  </a:solidFill>
                  <a:latin typeface="+mn-lt"/>
                  <a:ea typeface="+mn-ea"/>
                  <a:cs typeface="+mn-cs"/>
                </a:defRPr>
              </a:lvl9pPr>
            </a:lstStyle>
            <a:p>
              <a:pPr algn="ctr" fontAlgn="auto">
                <a:spcBef>
                  <a:spcPts val="0"/>
                </a:spcBef>
                <a:spcAft>
                  <a:spcPts val="0"/>
                </a:spcAft>
              </a:pPr>
              <a:r>
                <a:rPr lang="en-US" altLang="zh-CN" sz="1000" b="0" dirty="0">
                  <a:solidFill>
                    <a:srgbClr val="FFFFFF"/>
                  </a:solidFill>
                </a:rPr>
                <a:t>Test</a:t>
              </a:r>
              <a:endParaRPr lang="zh-CN" altLang="en-US" sz="1000" b="0" dirty="0">
                <a:solidFill>
                  <a:srgbClr val="FFFFFF"/>
                </a:solidFill>
              </a:endParaRPr>
            </a:p>
          </p:txBody>
        </p:sp>
        <p:sp>
          <p:nvSpPr>
            <p:cNvPr id="125" name="矩形 124"/>
            <p:cNvSpPr/>
            <p:nvPr/>
          </p:nvSpPr>
          <p:spPr bwMode="auto">
            <a:xfrm>
              <a:off x="7490678" y="2184276"/>
              <a:ext cx="405501" cy="151587"/>
            </a:xfrm>
            <a:prstGeom prst="rect">
              <a:avLst/>
            </a:prstGeom>
            <a:solidFill>
              <a:srgbClr val="C6514A"/>
            </a:solidFill>
            <a:ln w="28575" cap="flat" cmpd="sng" algn="ctr">
              <a:noFill/>
              <a:prstDash val="solid"/>
              <a:round/>
              <a:headEnd type="none" w="med" len="med"/>
              <a:tailEnd type="none" w="med" len="med"/>
            </a:ln>
            <a:effectLst/>
          </p:spPr>
          <p:txBody>
            <a:bodyPr lIns="26986" tIns="26986" rIns="26986" bIns="26986" rtlCol="0" anchor="ctr" anchorCtr="1"/>
            <a:lstStyle>
              <a:defPPr>
                <a:defRPr lang="zh-CN"/>
              </a:defPPr>
              <a:lvl1pPr marL="0" algn="l" defTabSz="914270" rtl="0" eaLnBrk="1" latinLnBrk="0" hangingPunct="1">
                <a:defRPr sz="1700" kern="1200">
                  <a:solidFill>
                    <a:schemeClr val="tx1"/>
                  </a:solidFill>
                  <a:latin typeface="+mn-lt"/>
                  <a:ea typeface="+mn-ea"/>
                  <a:cs typeface="+mn-cs"/>
                </a:defRPr>
              </a:lvl1pPr>
              <a:lvl2pPr marL="457136" algn="l" defTabSz="914270" rtl="0" eaLnBrk="1" latinLnBrk="0" hangingPunct="1">
                <a:defRPr sz="1700" kern="1200">
                  <a:solidFill>
                    <a:schemeClr val="tx1"/>
                  </a:solidFill>
                  <a:latin typeface="+mn-lt"/>
                  <a:ea typeface="+mn-ea"/>
                  <a:cs typeface="+mn-cs"/>
                </a:defRPr>
              </a:lvl2pPr>
              <a:lvl3pPr marL="914270" algn="l" defTabSz="914270" rtl="0" eaLnBrk="1" latinLnBrk="0" hangingPunct="1">
                <a:defRPr sz="1700" kern="1200">
                  <a:solidFill>
                    <a:schemeClr val="tx1"/>
                  </a:solidFill>
                  <a:latin typeface="+mn-lt"/>
                  <a:ea typeface="+mn-ea"/>
                  <a:cs typeface="+mn-cs"/>
                </a:defRPr>
              </a:lvl3pPr>
              <a:lvl4pPr marL="1371406" algn="l" defTabSz="914270" rtl="0" eaLnBrk="1" latinLnBrk="0" hangingPunct="1">
                <a:defRPr sz="1700" kern="1200">
                  <a:solidFill>
                    <a:schemeClr val="tx1"/>
                  </a:solidFill>
                  <a:latin typeface="+mn-lt"/>
                  <a:ea typeface="+mn-ea"/>
                  <a:cs typeface="+mn-cs"/>
                </a:defRPr>
              </a:lvl4pPr>
              <a:lvl5pPr marL="1828541" algn="l" defTabSz="914270" rtl="0" eaLnBrk="1" latinLnBrk="0" hangingPunct="1">
                <a:defRPr sz="1700" kern="1200">
                  <a:solidFill>
                    <a:schemeClr val="tx1"/>
                  </a:solidFill>
                  <a:latin typeface="+mn-lt"/>
                  <a:ea typeface="+mn-ea"/>
                  <a:cs typeface="+mn-cs"/>
                </a:defRPr>
              </a:lvl5pPr>
              <a:lvl6pPr marL="2285676" algn="l" defTabSz="914270" rtl="0" eaLnBrk="1" latinLnBrk="0" hangingPunct="1">
                <a:defRPr sz="1700" kern="1200">
                  <a:solidFill>
                    <a:schemeClr val="tx1"/>
                  </a:solidFill>
                  <a:latin typeface="+mn-lt"/>
                  <a:ea typeface="+mn-ea"/>
                  <a:cs typeface="+mn-cs"/>
                </a:defRPr>
              </a:lvl6pPr>
              <a:lvl7pPr marL="2742811" algn="l" defTabSz="914270" rtl="0" eaLnBrk="1" latinLnBrk="0" hangingPunct="1">
                <a:defRPr sz="1700" kern="1200">
                  <a:solidFill>
                    <a:schemeClr val="tx1"/>
                  </a:solidFill>
                  <a:latin typeface="+mn-lt"/>
                  <a:ea typeface="+mn-ea"/>
                  <a:cs typeface="+mn-cs"/>
                </a:defRPr>
              </a:lvl7pPr>
              <a:lvl8pPr marL="3199947" algn="l" defTabSz="914270" rtl="0" eaLnBrk="1" latinLnBrk="0" hangingPunct="1">
                <a:defRPr sz="1700" kern="1200">
                  <a:solidFill>
                    <a:schemeClr val="tx1"/>
                  </a:solidFill>
                  <a:latin typeface="+mn-lt"/>
                  <a:ea typeface="+mn-ea"/>
                  <a:cs typeface="+mn-cs"/>
                </a:defRPr>
              </a:lvl8pPr>
              <a:lvl9pPr marL="3657081" algn="l" defTabSz="914270" rtl="0" eaLnBrk="1" latinLnBrk="0" hangingPunct="1">
                <a:defRPr sz="1700" kern="1200">
                  <a:solidFill>
                    <a:schemeClr val="tx1"/>
                  </a:solidFill>
                  <a:latin typeface="+mn-lt"/>
                  <a:ea typeface="+mn-ea"/>
                  <a:cs typeface="+mn-cs"/>
                </a:defRPr>
              </a:lvl9pPr>
            </a:lstStyle>
            <a:p>
              <a:pPr algn="ctr" fontAlgn="auto">
                <a:spcBef>
                  <a:spcPts val="0"/>
                </a:spcBef>
                <a:spcAft>
                  <a:spcPts val="0"/>
                </a:spcAft>
              </a:pPr>
              <a:r>
                <a:rPr lang="en-US" altLang="zh-CN" sz="1000" b="0" dirty="0">
                  <a:solidFill>
                    <a:srgbClr val="FFFFFF"/>
                  </a:solidFill>
                </a:rPr>
                <a:t>Deploy</a:t>
              </a:r>
              <a:endParaRPr lang="zh-CN" altLang="en-US" sz="1000" b="0" dirty="0">
                <a:solidFill>
                  <a:srgbClr val="FFFFFF"/>
                </a:solidFill>
              </a:endParaRPr>
            </a:p>
          </p:txBody>
        </p:sp>
        <p:cxnSp>
          <p:nvCxnSpPr>
            <p:cNvPr id="126" name="直接箭头连接符 125"/>
            <p:cNvCxnSpPr/>
            <p:nvPr/>
          </p:nvCxnSpPr>
          <p:spPr bwMode="auto">
            <a:xfrm>
              <a:off x="6895364" y="2281357"/>
              <a:ext cx="141302" cy="0"/>
            </a:xfrm>
            <a:prstGeom prst="straightConnector1">
              <a:avLst/>
            </a:prstGeom>
            <a:noFill/>
            <a:ln w="19050" cap="flat" cmpd="sng" algn="ctr">
              <a:solidFill>
                <a:srgbClr val="C6514A"/>
              </a:solidFill>
              <a:prstDash val="solid"/>
              <a:round/>
              <a:headEnd type="none" w="med" len="med"/>
              <a:tailEnd type="triangle" w="med" len="med"/>
            </a:ln>
            <a:effectLst/>
          </p:spPr>
        </p:cxnSp>
        <p:cxnSp>
          <p:nvCxnSpPr>
            <p:cNvPr id="127" name="直接箭头连接符 126"/>
            <p:cNvCxnSpPr/>
            <p:nvPr/>
          </p:nvCxnSpPr>
          <p:spPr bwMode="auto">
            <a:xfrm>
              <a:off x="7349375" y="2276292"/>
              <a:ext cx="141302" cy="0"/>
            </a:xfrm>
            <a:prstGeom prst="straightConnector1">
              <a:avLst/>
            </a:prstGeom>
            <a:noFill/>
            <a:ln w="19050" cap="flat" cmpd="sng" algn="ctr">
              <a:solidFill>
                <a:srgbClr val="C6514A"/>
              </a:solidFill>
              <a:prstDash val="solid"/>
              <a:round/>
              <a:headEnd type="none" w="med" len="med"/>
              <a:tailEnd type="triangle" w="med" len="med"/>
            </a:ln>
            <a:effectLst/>
          </p:spPr>
        </p:cxnSp>
        <p:sp>
          <p:nvSpPr>
            <p:cNvPr id="128" name="矩形 127"/>
            <p:cNvSpPr/>
            <p:nvPr/>
          </p:nvSpPr>
          <p:spPr bwMode="auto">
            <a:xfrm>
              <a:off x="6565824" y="2492520"/>
              <a:ext cx="329302" cy="160995"/>
            </a:xfrm>
            <a:prstGeom prst="rect">
              <a:avLst/>
            </a:prstGeom>
            <a:solidFill>
              <a:srgbClr val="C6514A"/>
            </a:solidFill>
            <a:ln w="28575" cap="flat" cmpd="sng" algn="ctr">
              <a:noFill/>
              <a:prstDash val="solid"/>
              <a:round/>
              <a:headEnd type="none" w="med" len="med"/>
              <a:tailEnd type="none" w="med" len="med"/>
            </a:ln>
            <a:effectLst/>
          </p:spPr>
          <p:txBody>
            <a:bodyPr lIns="26986" tIns="26986" rIns="26986" bIns="26986" rtlCol="0" anchor="ctr" anchorCtr="1"/>
            <a:lstStyle>
              <a:defPPr>
                <a:defRPr lang="zh-CN"/>
              </a:defPPr>
              <a:lvl1pPr marL="0" algn="l" defTabSz="914270" rtl="0" eaLnBrk="1" latinLnBrk="0" hangingPunct="1">
                <a:defRPr sz="1700" kern="1200">
                  <a:solidFill>
                    <a:schemeClr val="tx1"/>
                  </a:solidFill>
                  <a:latin typeface="+mn-lt"/>
                  <a:ea typeface="+mn-ea"/>
                  <a:cs typeface="+mn-cs"/>
                </a:defRPr>
              </a:lvl1pPr>
              <a:lvl2pPr marL="457136" algn="l" defTabSz="914270" rtl="0" eaLnBrk="1" latinLnBrk="0" hangingPunct="1">
                <a:defRPr sz="1700" kern="1200">
                  <a:solidFill>
                    <a:schemeClr val="tx1"/>
                  </a:solidFill>
                  <a:latin typeface="+mn-lt"/>
                  <a:ea typeface="+mn-ea"/>
                  <a:cs typeface="+mn-cs"/>
                </a:defRPr>
              </a:lvl2pPr>
              <a:lvl3pPr marL="914270" algn="l" defTabSz="914270" rtl="0" eaLnBrk="1" latinLnBrk="0" hangingPunct="1">
                <a:defRPr sz="1700" kern="1200">
                  <a:solidFill>
                    <a:schemeClr val="tx1"/>
                  </a:solidFill>
                  <a:latin typeface="+mn-lt"/>
                  <a:ea typeface="+mn-ea"/>
                  <a:cs typeface="+mn-cs"/>
                </a:defRPr>
              </a:lvl3pPr>
              <a:lvl4pPr marL="1371406" algn="l" defTabSz="914270" rtl="0" eaLnBrk="1" latinLnBrk="0" hangingPunct="1">
                <a:defRPr sz="1700" kern="1200">
                  <a:solidFill>
                    <a:schemeClr val="tx1"/>
                  </a:solidFill>
                  <a:latin typeface="+mn-lt"/>
                  <a:ea typeface="+mn-ea"/>
                  <a:cs typeface="+mn-cs"/>
                </a:defRPr>
              </a:lvl4pPr>
              <a:lvl5pPr marL="1828541" algn="l" defTabSz="914270" rtl="0" eaLnBrk="1" latinLnBrk="0" hangingPunct="1">
                <a:defRPr sz="1700" kern="1200">
                  <a:solidFill>
                    <a:schemeClr val="tx1"/>
                  </a:solidFill>
                  <a:latin typeface="+mn-lt"/>
                  <a:ea typeface="+mn-ea"/>
                  <a:cs typeface="+mn-cs"/>
                </a:defRPr>
              </a:lvl5pPr>
              <a:lvl6pPr marL="2285676" algn="l" defTabSz="914270" rtl="0" eaLnBrk="1" latinLnBrk="0" hangingPunct="1">
                <a:defRPr sz="1700" kern="1200">
                  <a:solidFill>
                    <a:schemeClr val="tx1"/>
                  </a:solidFill>
                  <a:latin typeface="+mn-lt"/>
                  <a:ea typeface="+mn-ea"/>
                  <a:cs typeface="+mn-cs"/>
                </a:defRPr>
              </a:lvl6pPr>
              <a:lvl7pPr marL="2742811" algn="l" defTabSz="914270" rtl="0" eaLnBrk="1" latinLnBrk="0" hangingPunct="1">
                <a:defRPr sz="1700" kern="1200">
                  <a:solidFill>
                    <a:schemeClr val="tx1"/>
                  </a:solidFill>
                  <a:latin typeface="+mn-lt"/>
                  <a:ea typeface="+mn-ea"/>
                  <a:cs typeface="+mn-cs"/>
                </a:defRPr>
              </a:lvl7pPr>
              <a:lvl8pPr marL="3199947" algn="l" defTabSz="914270" rtl="0" eaLnBrk="1" latinLnBrk="0" hangingPunct="1">
                <a:defRPr sz="1700" kern="1200">
                  <a:solidFill>
                    <a:schemeClr val="tx1"/>
                  </a:solidFill>
                  <a:latin typeface="+mn-lt"/>
                  <a:ea typeface="+mn-ea"/>
                  <a:cs typeface="+mn-cs"/>
                </a:defRPr>
              </a:lvl8pPr>
              <a:lvl9pPr marL="3657081" algn="l" defTabSz="914270" rtl="0" eaLnBrk="1" latinLnBrk="0" hangingPunct="1">
                <a:defRPr sz="1700" kern="1200">
                  <a:solidFill>
                    <a:schemeClr val="tx1"/>
                  </a:solidFill>
                  <a:latin typeface="+mn-lt"/>
                  <a:ea typeface="+mn-ea"/>
                  <a:cs typeface="+mn-cs"/>
                </a:defRPr>
              </a:lvl9pPr>
            </a:lstStyle>
            <a:p>
              <a:pPr algn="ctr" fontAlgn="auto">
                <a:spcBef>
                  <a:spcPts val="0"/>
                </a:spcBef>
                <a:spcAft>
                  <a:spcPts val="0"/>
                </a:spcAft>
              </a:pPr>
              <a:r>
                <a:rPr lang="en-US" altLang="zh-CN" sz="1000" b="0" dirty="0">
                  <a:solidFill>
                    <a:srgbClr val="FFFFFF"/>
                  </a:solidFill>
                </a:rPr>
                <a:t>Build</a:t>
              </a:r>
              <a:endParaRPr lang="zh-CN" altLang="en-US" sz="1000" b="0" dirty="0">
                <a:solidFill>
                  <a:srgbClr val="FFFFFF"/>
                </a:solidFill>
              </a:endParaRPr>
            </a:p>
          </p:txBody>
        </p:sp>
        <p:sp>
          <p:nvSpPr>
            <p:cNvPr id="129" name="矩形 128"/>
            <p:cNvSpPr/>
            <p:nvPr/>
          </p:nvSpPr>
          <p:spPr bwMode="auto">
            <a:xfrm>
              <a:off x="7053519" y="2492520"/>
              <a:ext cx="312709" cy="151587"/>
            </a:xfrm>
            <a:prstGeom prst="rect">
              <a:avLst/>
            </a:prstGeom>
            <a:solidFill>
              <a:srgbClr val="C6514A"/>
            </a:solidFill>
            <a:ln w="28575" cap="flat" cmpd="sng" algn="ctr">
              <a:noFill/>
              <a:prstDash val="solid"/>
              <a:round/>
              <a:headEnd type="none" w="med" len="med"/>
              <a:tailEnd type="none" w="med" len="med"/>
            </a:ln>
            <a:effectLst/>
          </p:spPr>
          <p:txBody>
            <a:bodyPr lIns="26986" tIns="26986" rIns="26986" bIns="26986" rtlCol="0" anchor="ctr" anchorCtr="1"/>
            <a:lstStyle>
              <a:defPPr>
                <a:defRPr lang="zh-CN"/>
              </a:defPPr>
              <a:lvl1pPr marL="0" algn="l" defTabSz="914270" rtl="0" eaLnBrk="1" latinLnBrk="0" hangingPunct="1">
                <a:defRPr sz="1700" kern="1200">
                  <a:solidFill>
                    <a:schemeClr val="tx1"/>
                  </a:solidFill>
                  <a:latin typeface="+mn-lt"/>
                  <a:ea typeface="+mn-ea"/>
                  <a:cs typeface="+mn-cs"/>
                </a:defRPr>
              </a:lvl1pPr>
              <a:lvl2pPr marL="457136" algn="l" defTabSz="914270" rtl="0" eaLnBrk="1" latinLnBrk="0" hangingPunct="1">
                <a:defRPr sz="1700" kern="1200">
                  <a:solidFill>
                    <a:schemeClr val="tx1"/>
                  </a:solidFill>
                  <a:latin typeface="+mn-lt"/>
                  <a:ea typeface="+mn-ea"/>
                  <a:cs typeface="+mn-cs"/>
                </a:defRPr>
              </a:lvl2pPr>
              <a:lvl3pPr marL="914270" algn="l" defTabSz="914270" rtl="0" eaLnBrk="1" latinLnBrk="0" hangingPunct="1">
                <a:defRPr sz="1700" kern="1200">
                  <a:solidFill>
                    <a:schemeClr val="tx1"/>
                  </a:solidFill>
                  <a:latin typeface="+mn-lt"/>
                  <a:ea typeface="+mn-ea"/>
                  <a:cs typeface="+mn-cs"/>
                </a:defRPr>
              </a:lvl3pPr>
              <a:lvl4pPr marL="1371406" algn="l" defTabSz="914270" rtl="0" eaLnBrk="1" latinLnBrk="0" hangingPunct="1">
                <a:defRPr sz="1700" kern="1200">
                  <a:solidFill>
                    <a:schemeClr val="tx1"/>
                  </a:solidFill>
                  <a:latin typeface="+mn-lt"/>
                  <a:ea typeface="+mn-ea"/>
                  <a:cs typeface="+mn-cs"/>
                </a:defRPr>
              </a:lvl4pPr>
              <a:lvl5pPr marL="1828541" algn="l" defTabSz="914270" rtl="0" eaLnBrk="1" latinLnBrk="0" hangingPunct="1">
                <a:defRPr sz="1700" kern="1200">
                  <a:solidFill>
                    <a:schemeClr val="tx1"/>
                  </a:solidFill>
                  <a:latin typeface="+mn-lt"/>
                  <a:ea typeface="+mn-ea"/>
                  <a:cs typeface="+mn-cs"/>
                </a:defRPr>
              </a:lvl5pPr>
              <a:lvl6pPr marL="2285676" algn="l" defTabSz="914270" rtl="0" eaLnBrk="1" latinLnBrk="0" hangingPunct="1">
                <a:defRPr sz="1700" kern="1200">
                  <a:solidFill>
                    <a:schemeClr val="tx1"/>
                  </a:solidFill>
                  <a:latin typeface="+mn-lt"/>
                  <a:ea typeface="+mn-ea"/>
                  <a:cs typeface="+mn-cs"/>
                </a:defRPr>
              </a:lvl6pPr>
              <a:lvl7pPr marL="2742811" algn="l" defTabSz="914270" rtl="0" eaLnBrk="1" latinLnBrk="0" hangingPunct="1">
                <a:defRPr sz="1700" kern="1200">
                  <a:solidFill>
                    <a:schemeClr val="tx1"/>
                  </a:solidFill>
                  <a:latin typeface="+mn-lt"/>
                  <a:ea typeface="+mn-ea"/>
                  <a:cs typeface="+mn-cs"/>
                </a:defRPr>
              </a:lvl7pPr>
              <a:lvl8pPr marL="3199947" algn="l" defTabSz="914270" rtl="0" eaLnBrk="1" latinLnBrk="0" hangingPunct="1">
                <a:defRPr sz="1700" kern="1200">
                  <a:solidFill>
                    <a:schemeClr val="tx1"/>
                  </a:solidFill>
                  <a:latin typeface="+mn-lt"/>
                  <a:ea typeface="+mn-ea"/>
                  <a:cs typeface="+mn-cs"/>
                </a:defRPr>
              </a:lvl8pPr>
              <a:lvl9pPr marL="3657081" algn="l" defTabSz="914270" rtl="0" eaLnBrk="1" latinLnBrk="0" hangingPunct="1">
                <a:defRPr sz="1700" kern="1200">
                  <a:solidFill>
                    <a:schemeClr val="tx1"/>
                  </a:solidFill>
                  <a:latin typeface="+mn-lt"/>
                  <a:ea typeface="+mn-ea"/>
                  <a:cs typeface="+mn-cs"/>
                </a:defRPr>
              </a:lvl9pPr>
            </a:lstStyle>
            <a:p>
              <a:pPr algn="ctr" fontAlgn="auto">
                <a:spcBef>
                  <a:spcPts val="0"/>
                </a:spcBef>
                <a:spcAft>
                  <a:spcPts val="0"/>
                </a:spcAft>
              </a:pPr>
              <a:r>
                <a:rPr lang="en-US" altLang="zh-CN" sz="1000" b="0" dirty="0">
                  <a:solidFill>
                    <a:srgbClr val="FFFFFF"/>
                  </a:solidFill>
                </a:rPr>
                <a:t>Test</a:t>
              </a:r>
              <a:endParaRPr lang="zh-CN" altLang="en-US" sz="1000" b="0" dirty="0">
                <a:solidFill>
                  <a:srgbClr val="FFFFFF"/>
                </a:solidFill>
              </a:endParaRPr>
            </a:p>
          </p:txBody>
        </p:sp>
        <p:sp>
          <p:nvSpPr>
            <p:cNvPr id="130" name="矩形 129"/>
            <p:cNvSpPr/>
            <p:nvPr/>
          </p:nvSpPr>
          <p:spPr bwMode="auto">
            <a:xfrm>
              <a:off x="7490677" y="2492520"/>
              <a:ext cx="409749" cy="151587"/>
            </a:xfrm>
            <a:prstGeom prst="rect">
              <a:avLst/>
            </a:prstGeom>
            <a:solidFill>
              <a:srgbClr val="C6514A"/>
            </a:solidFill>
            <a:ln w="28575" cap="flat" cmpd="sng" algn="ctr">
              <a:noFill/>
              <a:prstDash val="solid"/>
              <a:round/>
              <a:headEnd type="none" w="med" len="med"/>
              <a:tailEnd type="none" w="med" len="med"/>
            </a:ln>
            <a:effectLst/>
          </p:spPr>
          <p:txBody>
            <a:bodyPr lIns="26986" tIns="26986" rIns="26986" bIns="26986" rtlCol="0" anchor="ctr" anchorCtr="1"/>
            <a:lstStyle>
              <a:defPPr>
                <a:defRPr lang="zh-CN"/>
              </a:defPPr>
              <a:lvl1pPr marL="0" algn="l" defTabSz="914270" rtl="0" eaLnBrk="1" latinLnBrk="0" hangingPunct="1">
                <a:defRPr sz="1700" kern="1200">
                  <a:solidFill>
                    <a:schemeClr val="tx1"/>
                  </a:solidFill>
                  <a:latin typeface="+mn-lt"/>
                  <a:ea typeface="+mn-ea"/>
                  <a:cs typeface="+mn-cs"/>
                </a:defRPr>
              </a:lvl1pPr>
              <a:lvl2pPr marL="457136" algn="l" defTabSz="914270" rtl="0" eaLnBrk="1" latinLnBrk="0" hangingPunct="1">
                <a:defRPr sz="1700" kern="1200">
                  <a:solidFill>
                    <a:schemeClr val="tx1"/>
                  </a:solidFill>
                  <a:latin typeface="+mn-lt"/>
                  <a:ea typeface="+mn-ea"/>
                  <a:cs typeface="+mn-cs"/>
                </a:defRPr>
              </a:lvl2pPr>
              <a:lvl3pPr marL="914270" algn="l" defTabSz="914270" rtl="0" eaLnBrk="1" latinLnBrk="0" hangingPunct="1">
                <a:defRPr sz="1700" kern="1200">
                  <a:solidFill>
                    <a:schemeClr val="tx1"/>
                  </a:solidFill>
                  <a:latin typeface="+mn-lt"/>
                  <a:ea typeface="+mn-ea"/>
                  <a:cs typeface="+mn-cs"/>
                </a:defRPr>
              </a:lvl3pPr>
              <a:lvl4pPr marL="1371406" algn="l" defTabSz="914270" rtl="0" eaLnBrk="1" latinLnBrk="0" hangingPunct="1">
                <a:defRPr sz="1700" kern="1200">
                  <a:solidFill>
                    <a:schemeClr val="tx1"/>
                  </a:solidFill>
                  <a:latin typeface="+mn-lt"/>
                  <a:ea typeface="+mn-ea"/>
                  <a:cs typeface="+mn-cs"/>
                </a:defRPr>
              </a:lvl4pPr>
              <a:lvl5pPr marL="1828541" algn="l" defTabSz="914270" rtl="0" eaLnBrk="1" latinLnBrk="0" hangingPunct="1">
                <a:defRPr sz="1700" kern="1200">
                  <a:solidFill>
                    <a:schemeClr val="tx1"/>
                  </a:solidFill>
                  <a:latin typeface="+mn-lt"/>
                  <a:ea typeface="+mn-ea"/>
                  <a:cs typeface="+mn-cs"/>
                </a:defRPr>
              </a:lvl5pPr>
              <a:lvl6pPr marL="2285676" algn="l" defTabSz="914270" rtl="0" eaLnBrk="1" latinLnBrk="0" hangingPunct="1">
                <a:defRPr sz="1700" kern="1200">
                  <a:solidFill>
                    <a:schemeClr val="tx1"/>
                  </a:solidFill>
                  <a:latin typeface="+mn-lt"/>
                  <a:ea typeface="+mn-ea"/>
                  <a:cs typeface="+mn-cs"/>
                </a:defRPr>
              </a:lvl6pPr>
              <a:lvl7pPr marL="2742811" algn="l" defTabSz="914270" rtl="0" eaLnBrk="1" latinLnBrk="0" hangingPunct="1">
                <a:defRPr sz="1700" kern="1200">
                  <a:solidFill>
                    <a:schemeClr val="tx1"/>
                  </a:solidFill>
                  <a:latin typeface="+mn-lt"/>
                  <a:ea typeface="+mn-ea"/>
                  <a:cs typeface="+mn-cs"/>
                </a:defRPr>
              </a:lvl7pPr>
              <a:lvl8pPr marL="3199947" algn="l" defTabSz="914270" rtl="0" eaLnBrk="1" latinLnBrk="0" hangingPunct="1">
                <a:defRPr sz="1700" kern="1200">
                  <a:solidFill>
                    <a:schemeClr val="tx1"/>
                  </a:solidFill>
                  <a:latin typeface="+mn-lt"/>
                  <a:ea typeface="+mn-ea"/>
                  <a:cs typeface="+mn-cs"/>
                </a:defRPr>
              </a:lvl8pPr>
              <a:lvl9pPr marL="3657081" algn="l" defTabSz="914270" rtl="0" eaLnBrk="1" latinLnBrk="0" hangingPunct="1">
                <a:defRPr sz="1700" kern="1200">
                  <a:solidFill>
                    <a:schemeClr val="tx1"/>
                  </a:solidFill>
                  <a:latin typeface="+mn-lt"/>
                  <a:ea typeface="+mn-ea"/>
                  <a:cs typeface="+mn-cs"/>
                </a:defRPr>
              </a:lvl9pPr>
            </a:lstStyle>
            <a:p>
              <a:pPr algn="ctr" fontAlgn="auto">
                <a:spcBef>
                  <a:spcPts val="0"/>
                </a:spcBef>
                <a:spcAft>
                  <a:spcPts val="0"/>
                </a:spcAft>
              </a:pPr>
              <a:r>
                <a:rPr lang="en-US" altLang="zh-CN" sz="1000" b="0" dirty="0">
                  <a:solidFill>
                    <a:srgbClr val="FFFFFF"/>
                  </a:solidFill>
                </a:rPr>
                <a:t>Deploy</a:t>
              </a:r>
              <a:endParaRPr lang="zh-CN" altLang="en-US" sz="1000" b="0" dirty="0">
                <a:solidFill>
                  <a:srgbClr val="FFFFFF"/>
                </a:solidFill>
              </a:endParaRPr>
            </a:p>
          </p:txBody>
        </p:sp>
        <p:cxnSp>
          <p:nvCxnSpPr>
            <p:cNvPr id="131" name="直接箭头连接符 130"/>
            <p:cNvCxnSpPr>
              <a:stCxn id="128" idx="3"/>
              <a:endCxn id="129" idx="1"/>
            </p:cNvCxnSpPr>
            <p:nvPr/>
          </p:nvCxnSpPr>
          <p:spPr bwMode="auto">
            <a:xfrm flipV="1">
              <a:off x="6895127" y="2568314"/>
              <a:ext cx="158392" cy="4704"/>
            </a:xfrm>
            <a:prstGeom prst="straightConnector1">
              <a:avLst/>
            </a:prstGeom>
            <a:noFill/>
            <a:ln w="19050" cap="flat" cmpd="sng" algn="ctr">
              <a:solidFill>
                <a:srgbClr val="C6514A"/>
              </a:solidFill>
              <a:prstDash val="solid"/>
              <a:round/>
              <a:headEnd type="none" w="med" len="med"/>
              <a:tailEnd type="triangle" w="med" len="med"/>
            </a:ln>
            <a:effectLst/>
          </p:spPr>
        </p:cxnSp>
        <p:cxnSp>
          <p:nvCxnSpPr>
            <p:cNvPr id="132" name="直接箭头连接符 131"/>
            <p:cNvCxnSpPr>
              <a:stCxn id="129" idx="3"/>
              <a:endCxn id="130" idx="1"/>
            </p:cNvCxnSpPr>
            <p:nvPr/>
          </p:nvCxnSpPr>
          <p:spPr bwMode="auto">
            <a:xfrm>
              <a:off x="7366228" y="2568314"/>
              <a:ext cx="124449" cy="0"/>
            </a:xfrm>
            <a:prstGeom prst="straightConnector1">
              <a:avLst/>
            </a:prstGeom>
            <a:noFill/>
            <a:ln w="19050" cap="flat" cmpd="sng" algn="ctr">
              <a:solidFill>
                <a:srgbClr val="C6514A"/>
              </a:solidFill>
              <a:prstDash val="solid"/>
              <a:round/>
              <a:headEnd type="none" w="med" len="med"/>
              <a:tailEnd type="triangle" w="med" len="med"/>
            </a:ln>
            <a:effectLst/>
          </p:spPr>
        </p:cxnSp>
        <p:sp>
          <p:nvSpPr>
            <p:cNvPr id="133" name="矩形 132"/>
            <p:cNvSpPr/>
            <p:nvPr/>
          </p:nvSpPr>
          <p:spPr bwMode="auto">
            <a:xfrm>
              <a:off x="6561437" y="2906628"/>
              <a:ext cx="316333" cy="146546"/>
            </a:xfrm>
            <a:prstGeom prst="rect">
              <a:avLst/>
            </a:prstGeom>
            <a:solidFill>
              <a:srgbClr val="C6514A"/>
            </a:solidFill>
            <a:ln w="28575" cap="flat" cmpd="sng" algn="ctr">
              <a:noFill/>
              <a:prstDash val="solid"/>
              <a:round/>
              <a:headEnd type="none" w="med" len="med"/>
              <a:tailEnd type="none" w="med" len="med"/>
            </a:ln>
            <a:effectLst/>
          </p:spPr>
          <p:txBody>
            <a:bodyPr lIns="26986" tIns="26986" rIns="26986" bIns="26986" rtlCol="0" anchor="ctr" anchorCtr="1"/>
            <a:lstStyle>
              <a:defPPr>
                <a:defRPr lang="zh-CN"/>
              </a:defPPr>
              <a:lvl1pPr marL="0" algn="l" defTabSz="914270" rtl="0" eaLnBrk="1" latinLnBrk="0" hangingPunct="1">
                <a:defRPr sz="1700" kern="1200">
                  <a:solidFill>
                    <a:schemeClr val="tx1"/>
                  </a:solidFill>
                  <a:latin typeface="+mn-lt"/>
                  <a:ea typeface="+mn-ea"/>
                  <a:cs typeface="+mn-cs"/>
                </a:defRPr>
              </a:lvl1pPr>
              <a:lvl2pPr marL="457136" algn="l" defTabSz="914270" rtl="0" eaLnBrk="1" latinLnBrk="0" hangingPunct="1">
                <a:defRPr sz="1700" kern="1200">
                  <a:solidFill>
                    <a:schemeClr val="tx1"/>
                  </a:solidFill>
                  <a:latin typeface="+mn-lt"/>
                  <a:ea typeface="+mn-ea"/>
                  <a:cs typeface="+mn-cs"/>
                </a:defRPr>
              </a:lvl2pPr>
              <a:lvl3pPr marL="914270" algn="l" defTabSz="914270" rtl="0" eaLnBrk="1" latinLnBrk="0" hangingPunct="1">
                <a:defRPr sz="1700" kern="1200">
                  <a:solidFill>
                    <a:schemeClr val="tx1"/>
                  </a:solidFill>
                  <a:latin typeface="+mn-lt"/>
                  <a:ea typeface="+mn-ea"/>
                  <a:cs typeface="+mn-cs"/>
                </a:defRPr>
              </a:lvl3pPr>
              <a:lvl4pPr marL="1371406" algn="l" defTabSz="914270" rtl="0" eaLnBrk="1" latinLnBrk="0" hangingPunct="1">
                <a:defRPr sz="1700" kern="1200">
                  <a:solidFill>
                    <a:schemeClr val="tx1"/>
                  </a:solidFill>
                  <a:latin typeface="+mn-lt"/>
                  <a:ea typeface="+mn-ea"/>
                  <a:cs typeface="+mn-cs"/>
                </a:defRPr>
              </a:lvl4pPr>
              <a:lvl5pPr marL="1828541" algn="l" defTabSz="914270" rtl="0" eaLnBrk="1" latinLnBrk="0" hangingPunct="1">
                <a:defRPr sz="1700" kern="1200">
                  <a:solidFill>
                    <a:schemeClr val="tx1"/>
                  </a:solidFill>
                  <a:latin typeface="+mn-lt"/>
                  <a:ea typeface="+mn-ea"/>
                  <a:cs typeface="+mn-cs"/>
                </a:defRPr>
              </a:lvl5pPr>
              <a:lvl6pPr marL="2285676" algn="l" defTabSz="914270" rtl="0" eaLnBrk="1" latinLnBrk="0" hangingPunct="1">
                <a:defRPr sz="1700" kern="1200">
                  <a:solidFill>
                    <a:schemeClr val="tx1"/>
                  </a:solidFill>
                  <a:latin typeface="+mn-lt"/>
                  <a:ea typeface="+mn-ea"/>
                  <a:cs typeface="+mn-cs"/>
                </a:defRPr>
              </a:lvl6pPr>
              <a:lvl7pPr marL="2742811" algn="l" defTabSz="914270" rtl="0" eaLnBrk="1" latinLnBrk="0" hangingPunct="1">
                <a:defRPr sz="1700" kern="1200">
                  <a:solidFill>
                    <a:schemeClr val="tx1"/>
                  </a:solidFill>
                  <a:latin typeface="+mn-lt"/>
                  <a:ea typeface="+mn-ea"/>
                  <a:cs typeface="+mn-cs"/>
                </a:defRPr>
              </a:lvl7pPr>
              <a:lvl8pPr marL="3199947" algn="l" defTabSz="914270" rtl="0" eaLnBrk="1" latinLnBrk="0" hangingPunct="1">
                <a:defRPr sz="1700" kern="1200">
                  <a:solidFill>
                    <a:schemeClr val="tx1"/>
                  </a:solidFill>
                  <a:latin typeface="+mn-lt"/>
                  <a:ea typeface="+mn-ea"/>
                  <a:cs typeface="+mn-cs"/>
                </a:defRPr>
              </a:lvl8pPr>
              <a:lvl9pPr marL="3657081" algn="l" defTabSz="914270" rtl="0" eaLnBrk="1" latinLnBrk="0" hangingPunct="1">
                <a:defRPr sz="1700" kern="1200">
                  <a:solidFill>
                    <a:schemeClr val="tx1"/>
                  </a:solidFill>
                  <a:latin typeface="+mn-lt"/>
                  <a:ea typeface="+mn-ea"/>
                  <a:cs typeface="+mn-cs"/>
                </a:defRPr>
              </a:lvl9pPr>
            </a:lstStyle>
            <a:p>
              <a:pPr algn="ctr" fontAlgn="auto">
                <a:spcBef>
                  <a:spcPts val="0"/>
                </a:spcBef>
                <a:spcAft>
                  <a:spcPts val="0"/>
                </a:spcAft>
              </a:pPr>
              <a:r>
                <a:rPr lang="en-US" altLang="zh-CN" sz="1000" b="0" dirty="0">
                  <a:solidFill>
                    <a:srgbClr val="FFFFFF"/>
                  </a:solidFill>
                </a:rPr>
                <a:t>Build</a:t>
              </a:r>
              <a:endParaRPr lang="zh-CN" altLang="en-US" sz="1000" b="0" dirty="0">
                <a:solidFill>
                  <a:srgbClr val="FFFFFF"/>
                </a:solidFill>
              </a:endParaRPr>
            </a:p>
          </p:txBody>
        </p:sp>
        <p:sp>
          <p:nvSpPr>
            <p:cNvPr id="134" name="矩形 133"/>
            <p:cNvSpPr/>
            <p:nvPr/>
          </p:nvSpPr>
          <p:spPr bwMode="auto">
            <a:xfrm>
              <a:off x="7048284" y="2906628"/>
              <a:ext cx="317944" cy="151587"/>
            </a:xfrm>
            <a:prstGeom prst="rect">
              <a:avLst/>
            </a:prstGeom>
            <a:solidFill>
              <a:srgbClr val="C6514A"/>
            </a:solidFill>
            <a:ln w="28575" cap="flat" cmpd="sng" algn="ctr">
              <a:noFill/>
              <a:prstDash val="solid"/>
              <a:round/>
              <a:headEnd type="none" w="med" len="med"/>
              <a:tailEnd type="none" w="med" len="med"/>
            </a:ln>
            <a:effectLst/>
          </p:spPr>
          <p:txBody>
            <a:bodyPr lIns="26986" tIns="26986" rIns="26986" bIns="26986" rtlCol="0" anchor="ctr" anchorCtr="1"/>
            <a:lstStyle>
              <a:defPPr>
                <a:defRPr lang="zh-CN"/>
              </a:defPPr>
              <a:lvl1pPr marL="0" algn="l" defTabSz="914270" rtl="0" eaLnBrk="1" latinLnBrk="0" hangingPunct="1">
                <a:defRPr sz="1700" kern="1200">
                  <a:solidFill>
                    <a:schemeClr val="tx1"/>
                  </a:solidFill>
                  <a:latin typeface="+mn-lt"/>
                  <a:ea typeface="+mn-ea"/>
                  <a:cs typeface="+mn-cs"/>
                </a:defRPr>
              </a:lvl1pPr>
              <a:lvl2pPr marL="457136" algn="l" defTabSz="914270" rtl="0" eaLnBrk="1" latinLnBrk="0" hangingPunct="1">
                <a:defRPr sz="1700" kern="1200">
                  <a:solidFill>
                    <a:schemeClr val="tx1"/>
                  </a:solidFill>
                  <a:latin typeface="+mn-lt"/>
                  <a:ea typeface="+mn-ea"/>
                  <a:cs typeface="+mn-cs"/>
                </a:defRPr>
              </a:lvl2pPr>
              <a:lvl3pPr marL="914270" algn="l" defTabSz="914270" rtl="0" eaLnBrk="1" latinLnBrk="0" hangingPunct="1">
                <a:defRPr sz="1700" kern="1200">
                  <a:solidFill>
                    <a:schemeClr val="tx1"/>
                  </a:solidFill>
                  <a:latin typeface="+mn-lt"/>
                  <a:ea typeface="+mn-ea"/>
                  <a:cs typeface="+mn-cs"/>
                </a:defRPr>
              </a:lvl3pPr>
              <a:lvl4pPr marL="1371406" algn="l" defTabSz="914270" rtl="0" eaLnBrk="1" latinLnBrk="0" hangingPunct="1">
                <a:defRPr sz="1700" kern="1200">
                  <a:solidFill>
                    <a:schemeClr val="tx1"/>
                  </a:solidFill>
                  <a:latin typeface="+mn-lt"/>
                  <a:ea typeface="+mn-ea"/>
                  <a:cs typeface="+mn-cs"/>
                </a:defRPr>
              </a:lvl4pPr>
              <a:lvl5pPr marL="1828541" algn="l" defTabSz="914270" rtl="0" eaLnBrk="1" latinLnBrk="0" hangingPunct="1">
                <a:defRPr sz="1700" kern="1200">
                  <a:solidFill>
                    <a:schemeClr val="tx1"/>
                  </a:solidFill>
                  <a:latin typeface="+mn-lt"/>
                  <a:ea typeface="+mn-ea"/>
                  <a:cs typeface="+mn-cs"/>
                </a:defRPr>
              </a:lvl5pPr>
              <a:lvl6pPr marL="2285676" algn="l" defTabSz="914270" rtl="0" eaLnBrk="1" latinLnBrk="0" hangingPunct="1">
                <a:defRPr sz="1700" kern="1200">
                  <a:solidFill>
                    <a:schemeClr val="tx1"/>
                  </a:solidFill>
                  <a:latin typeface="+mn-lt"/>
                  <a:ea typeface="+mn-ea"/>
                  <a:cs typeface="+mn-cs"/>
                </a:defRPr>
              </a:lvl6pPr>
              <a:lvl7pPr marL="2742811" algn="l" defTabSz="914270" rtl="0" eaLnBrk="1" latinLnBrk="0" hangingPunct="1">
                <a:defRPr sz="1700" kern="1200">
                  <a:solidFill>
                    <a:schemeClr val="tx1"/>
                  </a:solidFill>
                  <a:latin typeface="+mn-lt"/>
                  <a:ea typeface="+mn-ea"/>
                  <a:cs typeface="+mn-cs"/>
                </a:defRPr>
              </a:lvl7pPr>
              <a:lvl8pPr marL="3199947" algn="l" defTabSz="914270" rtl="0" eaLnBrk="1" latinLnBrk="0" hangingPunct="1">
                <a:defRPr sz="1700" kern="1200">
                  <a:solidFill>
                    <a:schemeClr val="tx1"/>
                  </a:solidFill>
                  <a:latin typeface="+mn-lt"/>
                  <a:ea typeface="+mn-ea"/>
                  <a:cs typeface="+mn-cs"/>
                </a:defRPr>
              </a:lvl8pPr>
              <a:lvl9pPr marL="3657081" algn="l" defTabSz="914270" rtl="0" eaLnBrk="1" latinLnBrk="0" hangingPunct="1">
                <a:defRPr sz="1700" kern="1200">
                  <a:solidFill>
                    <a:schemeClr val="tx1"/>
                  </a:solidFill>
                  <a:latin typeface="+mn-lt"/>
                  <a:ea typeface="+mn-ea"/>
                  <a:cs typeface="+mn-cs"/>
                </a:defRPr>
              </a:lvl9pPr>
            </a:lstStyle>
            <a:p>
              <a:pPr algn="ctr" fontAlgn="auto">
                <a:spcBef>
                  <a:spcPts val="0"/>
                </a:spcBef>
                <a:spcAft>
                  <a:spcPts val="0"/>
                </a:spcAft>
              </a:pPr>
              <a:r>
                <a:rPr lang="en-US" altLang="zh-CN" sz="1000" b="0" dirty="0">
                  <a:solidFill>
                    <a:srgbClr val="FFFFFF"/>
                  </a:solidFill>
                </a:rPr>
                <a:t>Test</a:t>
              </a:r>
              <a:endParaRPr lang="zh-CN" altLang="en-US" sz="1000" b="0" dirty="0">
                <a:solidFill>
                  <a:srgbClr val="FFFFFF"/>
                </a:solidFill>
              </a:endParaRPr>
            </a:p>
          </p:txBody>
        </p:sp>
        <p:sp>
          <p:nvSpPr>
            <p:cNvPr id="135" name="矩形 134"/>
            <p:cNvSpPr/>
            <p:nvPr/>
          </p:nvSpPr>
          <p:spPr bwMode="auto">
            <a:xfrm>
              <a:off x="7494613" y="2906628"/>
              <a:ext cx="421885" cy="151587"/>
            </a:xfrm>
            <a:prstGeom prst="rect">
              <a:avLst/>
            </a:prstGeom>
            <a:solidFill>
              <a:srgbClr val="C6514A"/>
            </a:solidFill>
            <a:ln w="28575" cap="flat" cmpd="sng" algn="ctr">
              <a:noFill/>
              <a:prstDash val="solid"/>
              <a:round/>
              <a:headEnd type="none" w="med" len="med"/>
              <a:tailEnd type="none" w="med" len="med"/>
            </a:ln>
            <a:effectLst/>
          </p:spPr>
          <p:txBody>
            <a:bodyPr lIns="26986" tIns="26986" rIns="26986" bIns="26986" rtlCol="0" anchor="ctr" anchorCtr="1"/>
            <a:lstStyle>
              <a:defPPr>
                <a:defRPr lang="zh-CN"/>
              </a:defPPr>
              <a:lvl1pPr marL="0" algn="l" defTabSz="914270" rtl="0" eaLnBrk="1" latinLnBrk="0" hangingPunct="1">
                <a:defRPr sz="1700" kern="1200">
                  <a:solidFill>
                    <a:schemeClr val="tx1"/>
                  </a:solidFill>
                  <a:latin typeface="+mn-lt"/>
                  <a:ea typeface="+mn-ea"/>
                  <a:cs typeface="+mn-cs"/>
                </a:defRPr>
              </a:lvl1pPr>
              <a:lvl2pPr marL="457136" algn="l" defTabSz="914270" rtl="0" eaLnBrk="1" latinLnBrk="0" hangingPunct="1">
                <a:defRPr sz="1700" kern="1200">
                  <a:solidFill>
                    <a:schemeClr val="tx1"/>
                  </a:solidFill>
                  <a:latin typeface="+mn-lt"/>
                  <a:ea typeface="+mn-ea"/>
                  <a:cs typeface="+mn-cs"/>
                </a:defRPr>
              </a:lvl2pPr>
              <a:lvl3pPr marL="914270" algn="l" defTabSz="914270" rtl="0" eaLnBrk="1" latinLnBrk="0" hangingPunct="1">
                <a:defRPr sz="1700" kern="1200">
                  <a:solidFill>
                    <a:schemeClr val="tx1"/>
                  </a:solidFill>
                  <a:latin typeface="+mn-lt"/>
                  <a:ea typeface="+mn-ea"/>
                  <a:cs typeface="+mn-cs"/>
                </a:defRPr>
              </a:lvl3pPr>
              <a:lvl4pPr marL="1371406" algn="l" defTabSz="914270" rtl="0" eaLnBrk="1" latinLnBrk="0" hangingPunct="1">
                <a:defRPr sz="1700" kern="1200">
                  <a:solidFill>
                    <a:schemeClr val="tx1"/>
                  </a:solidFill>
                  <a:latin typeface="+mn-lt"/>
                  <a:ea typeface="+mn-ea"/>
                  <a:cs typeface="+mn-cs"/>
                </a:defRPr>
              </a:lvl4pPr>
              <a:lvl5pPr marL="1828541" algn="l" defTabSz="914270" rtl="0" eaLnBrk="1" latinLnBrk="0" hangingPunct="1">
                <a:defRPr sz="1700" kern="1200">
                  <a:solidFill>
                    <a:schemeClr val="tx1"/>
                  </a:solidFill>
                  <a:latin typeface="+mn-lt"/>
                  <a:ea typeface="+mn-ea"/>
                  <a:cs typeface="+mn-cs"/>
                </a:defRPr>
              </a:lvl5pPr>
              <a:lvl6pPr marL="2285676" algn="l" defTabSz="914270" rtl="0" eaLnBrk="1" latinLnBrk="0" hangingPunct="1">
                <a:defRPr sz="1700" kern="1200">
                  <a:solidFill>
                    <a:schemeClr val="tx1"/>
                  </a:solidFill>
                  <a:latin typeface="+mn-lt"/>
                  <a:ea typeface="+mn-ea"/>
                  <a:cs typeface="+mn-cs"/>
                </a:defRPr>
              </a:lvl6pPr>
              <a:lvl7pPr marL="2742811" algn="l" defTabSz="914270" rtl="0" eaLnBrk="1" latinLnBrk="0" hangingPunct="1">
                <a:defRPr sz="1700" kern="1200">
                  <a:solidFill>
                    <a:schemeClr val="tx1"/>
                  </a:solidFill>
                  <a:latin typeface="+mn-lt"/>
                  <a:ea typeface="+mn-ea"/>
                  <a:cs typeface="+mn-cs"/>
                </a:defRPr>
              </a:lvl7pPr>
              <a:lvl8pPr marL="3199947" algn="l" defTabSz="914270" rtl="0" eaLnBrk="1" latinLnBrk="0" hangingPunct="1">
                <a:defRPr sz="1700" kern="1200">
                  <a:solidFill>
                    <a:schemeClr val="tx1"/>
                  </a:solidFill>
                  <a:latin typeface="+mn-lt"/>
                  <a:ea typeface="+mn-ea"/>
                  <a:cs typeface="+mn-cs"/>
                </a:defRPr>
              </a:lvl8pPr>
              <a:lvl9pPr marL="3657081" algn="l" defTabSz="914270" rtl="0" eaLnBrk="1" latinLnBrk="0" hangingPunct="1">
                <a:defRPr sz="1700" kern="1200">
                  <a:solidFill>
                    <a:schemeClr val="tx1"/>
                  </a:solidFill>
                  <a:latin typeface="+mn-lt"/>
                  <a:ea typeface="+mn-ea"/>
                  <a:cs typeface="+mn-cs"/>
                </a:defRPr>
              </a:lvl9pPr>
            </a:lstStyle>
            <a:p>
              <a:pPr algn="ctr" fontAlgn="auto">
                <a:spcBef>
                  <a:spcPts val="0"/>
                </a:spcBef>
                <a:spcAft>
                  <a:spcPts val="0"/>
                </a:spcAft>
              </a:pPr>
              <a:r>
                <a:rPr lang="en-US" altLang="zh-CN" sz="1000" b="0" dirty="0">
                  <a:solidFill>
                    <a:srgbClr val="FFFFFF"/>
                  </a:solidFill>
                </a:rPr>
                <a:t>Deploy</a:t>
              </a:r>
              <a:endParaRPr lang="zh-CN" altLang="en-US" sz="1000" b="0" dirty="0">
                <a:solidFill>
                  <a:srgbClr val="FFFFFF"/>
                </a:solidFill>
              </a:endParaRPr>
            </a:p>
          </p:txBody>
        </p:sp>
        <p:cxnSp>
          <p:nvCxnSpPr>
            <p:cNvPr id="136" name="直接箭头连接符 135"/>
            <p:cNvCxnSpPr>
              <a:stCxn id="133" idx="3"/>
              <a:endCxn id="134" idx="1"/>
            </p:cNvCxnSpPr>
            <p:nvPr/>
          </p:nvCxnSpPr>
          <p:spPr bwMode="auto">
            <a:xfrm>
              <a:off x="6877769" y="2979901"/>
              <a:ext cx="170514" cy="2520"/>
            </a:xfrm>
            <a:prstGeom prst="straightConnector1">
              <a:avLst/>
            </a:prstGeom>
            <a:noFill/>
            <a:ln w="19050" cap="flat" cmpd="sng" algn="ctr">
              <a:solidFill>
                <a:srgbClr val="C6514A"/>
              </a:solidFill>
              <a:prstDash val="solid"/>
              <a:round/>
              <a:headEnd type="none" w="med" len="med"/>
              <a:tailEnd type="triangle" w="med" len="med"/>
            </a:ln>
            <a:effectLst/>
          </p:spPr>
        </p:cxnSp>
        <p:cxnSp>
          <p:nvCxnSpPr>
            <p:cNvPr id="137" name="直接箭头连接符 136"/>
            <p:cNvCxnSpPr>
              <a:stCxn id="134" idx="3"/>
              <a:endCxn id="135" idx="1"/>
            </p:cNvCxnSpPr>
            <p:nvPr/>
          </p:nvCxnSpPr>
          <p:spPr bwMode="auto">
            <a:xfrm>
              <a:off x="7366228" y="2982421"/>
              <a:ext cx="128385" cy="0"/>
            </a:xfrm>
            <a:prstGeom prst="straightConnector1">
              <a:avLst/>
            </a:prstGeom>
            <a:noFill/>
            <a:ln w="19050" cap="flat" cmpd="sng" algn="ctr">
              <a:solidFill>
                <a:srgbClr val="C6514A"/>
              </a:solidFill>
              <a:prstDash val="solid"/>
              <a:round/>
              <a:headEnd type="none" w="med" len="med"/>
              <a:tailEnd type="triangle" w="med" len="med"/>
            </a:ln>
            <a:effectLst/>
          </p:spPr>
        </p:cxnSp>
        <p:cxnSp>
          <p:nvCxnSpPr>
            <p:cNvPr id="138" name="直接箭头连接符 137"/>
            <p:cNvCxnSpPr/>
            <p:nvPr/>
          </p:nvCxnSpPr>
          <p:spPr bwMode="auto">
            <a:xfrm>
              <a:off x="6360214" y="2281357"/>
              <a:ext cx="181700" cy="0"/>
            </a:xfrm>
            <a:prstGeom prst="straightConnector1">
              <a:avLst/>
            </a:prstGeom>
            <a:noFill/>
            <a:ln w="19050" cap="flat" cmpd="sng" algn="ctr">
              <a:solidFill>
                <a:srgbClr val="C6514A"/>
              </a:solidFill>
              <a:prstDash val="solid"/>
              <a:round/>
              <a:headEnd type="none" w="med" len="med"/>
              <a:tailEnd type="triangle" w="med" len="med"/>
            </a:ln>
            <a:effectLst/>
          </p:spPr>
        </p:cxnSp>
        <p:cxnSp>
          <p:nvCxnSpPr>
            <p:cNvPr id="139" name="直接箭头连接符 138"/>
            <p:cNvCxnSpPr>
              <a:stCxn id="122" idx="3"/>
            </p:cNvCxnSpPr>
            <p:nvPr/>
          </p:nvCxnSpPr>
          <p:spPr bwMode="auto">
            <a:xfrm>
              <a:off x="6389300" y="2571698"/>
              <a:ext cx="161638" cy="0"/>
            </a:xfrm>
            <a:prstGeom prst="straightConnector1">
              <a:avLst/>
            </a:prstGeom>
            <a:noFill/>
            <a:ln w="19050" cap="flat" cmpd="sng" algn="ctr">
              <a:solidFill>
                <a:srgbClr val="C6514A"/>
              </a:solidFill>
              <a:prstDash val="solid"/>
              <a:round/>
              <a:headEnd type="none" w="med" len="med"/>
              <a:tailEnd type="triangle" w="med" len="med"/>
            </a:ln>
            <a:effectLst/>
          </p:spPr>
        </p:cxnSp>
        <p:cxnSp>
          <p:nvCxnSpPr>
            <p:cNvPr id="140" name="直接箭头连接符 139"/>
            <p:cNvCxnSpPr>
              <a:stCxn id="121" idx="3"/>
              <a:endCxn id="133" idx="1"/>
            </p:cNvCxnSpPr>
            <p:nvPr/>
          </p:nvCxnSpPr>
          <p:spPr bwMode="auto">
            <a:xfrm flipV="1">
              <a:off x="6397582" y="2979901"/>
              <a:ext cx="163856" cy="2355"/>
            </a:xfrm>
            <a:prstGeom prst="straightConnector1">
              <a:avLst/>
            </a:prstGeom>
            <a:noFill/>
            <a:ln w="19050" cap="flat" cmpd="sng" algn="ctr">
              <a:solidFill>
                <a:srgbClr val="C6514A"/>
              </a:solidFill>
              <a:prstDash val="solid"/>
              <a:round/>
              <a:headEnd type="none" w="med" len="med"/>
              <a:tailEnd type="triangle" w="med" len="med"/>
            </a:ln>
            <a:effectLst/>
          </p:spPr>
        </p:cxnSp>
        <p:sp>
          <p:nvSpPr>
            <p:cNvPr id="141" name="TextBox 61"/>
            <p:cNvSpPr txBox="1"/>
            <p:nvPr/>
          </p:nvSpPr>
          <p:spPr>
            <a:xfrm>
              <a:off x="5977606" y="1979561"/>
              <a:ext cx="699150" cy="224101"/>
            </a:xfrm>
            <a:prstGeom prst="rect">
              <a:avLst/>
            </a:prstGeom>
            <a:noFill/>
          </p:spPr>
          <p:txBody>
            <a:bodyPr wrap="none" rtlCol="0">
              <a:spAutoFit/>
            </a:bodyPr>
            <a:lstStyle>
              <a:defPPr>
                <a:defRPr lang="zh-CN"/>
              </a:defPPr>
              <a:lvl1pPr marL="0" algn="l" defTabSz="914270" rtl="0" eaLnBrk="1" latinLnBrk="0" hangingPunct="1">
                <a:defRPr sz="1700" kern="1200">
                  <a:solidFill>
                    <a:schemeClr val="tx1"/>
                  </a:solidFill>
                  <a:latin typeface="+mn-lt"/>
                  <a:ea typeface="+mn-ea"/>
                  <a:cs typeface="+mn-cs"/>
                </a:defRPr>
              </a:lvl1pPr>
              <a:lvl2pPr marL="457136" algn="l" defTabSz="914270" rtl="0" eaLnBrk="1" latinLnBrk="0" hangingPunct="1">
                <a:defRPr sz="1700" kern="1200">
                  <a:solidFill>
                    <a:schemeClr val="tx1"/>
                  </a:solidFill>
                  <a:latin typeface="+mn-lt"/>
                  <a:ea typeface="+mn-ea"/>
                  <a:cs typeface="+mn-cs"/>
                </a:defRPr>
              </a:lvl2pPr>
              <a:lvl3pPr marL="914270" algn="l" defTabSz="914270" rtl="0" eaLnBrk="1" latinLnBrk="0" hangingPunct="1">
                <a:defRPr sz="1700" kern="1200">
                  <a:solidFill>
                    <a:schemeClr val="tx1"/>
                  </a:solidFill>
                  <a:latin typeface="+mn-lt"/>
                  <a:ea typeface="+mn-ea"/>
                  <a:cs typeface="+mn-cs"/>
                </a:defRPr>
              </a:lvl3pPr>
              <a:lvl4pPr marL="1371406" algn="l" defTabSz="914270" rtl="0" eaLnBrk="1" latinLnBrk="0" hangingPunct="1">
                <a:defRPr sz="1700" kern="1200">
                  <a:solidFill>
                    <a:schemeClr val="tx1"/>
                  </a:solidFill>
                  <a:latin typeface="+mn-lt"/>
                  <a:ea typeface="+mn-ea"/>
                  <a:cs typeface="+mn-cs"/>
                </a:defRPr>
              </a:lvl4pPr>
              <a:lvl5pPr marL="1828541" algn="l" defTabSz="914270" rtl="0" eaLnBrk="1" latinLnBrk="0" hangingPunct="1">
                <a:defRPr sz="1700" kern="1200">
                  <a:solidFill>
                    <a:schemeClr val="tx1"/>
                  </a:solidFill>
                  <a:latin typeface="+mn-lt"/>
                  <a:ea typeface="+mn-ea"/>
                  <a:cs typeface="+mn-cs"/>
                </a:defRPr>
              </a:lvl5pPr>
              <a:lvl6pPr marL="2285676" algn="l" defTabSz="914270" rtl="0" eaLnBrk="1" latinLnBrk="0" hangingPunct="1">
                <a:defRPr sz="1700" kern="1200">
                  <a:solidFill>
                    <a:schemeClr val="tx1"/>
                  </a:solidFill>
                  <a:latin typeface="+mn-lt"/>
                  <a:ea typeface="+mn-ea"/>
                  <a:cs typeface="+mn-cs"/>
                </a:defRPr>
              </a:lvl6pPr>
              <a:lvl7pPr marL="2742811" algn="l" defTabSz="914270" rtl="0" eaLnBrk="1" latinLnBrk="0" hangingPunct="1">
                <a:defRPr sz="1700" kern="1200">
                  <a:solidFill>
                    <a:schemeClr val="tx1"/>
                  </a:solidFill>
                  <a:latin typeface="+mn-lt"/>
                  <a:ea typeface="+mn-ea"/>
                  <a:cs typeface="+mn-cs"/>
                </a:defRPr>
              </a:lvl7pPr>
              <a:lvl8pPr marL="3199947" algn="l" defTabSz="914270" rtl="0" eaLnBrk="1" latinLnBrk="0" hangingPunct="1">
                <a:defRPr sz="1700" kern="1200">
                  <a:solidFill>
                    <a:schemeClr val="tx1"/>
                  </a:solidFill>
                  <a:latin typeface="+mn-lt"/>
                  <a:ea typeface="+mn-ea"/>
                  <a:cs typeface="+mn-cs"/>
                </a:defRPr>
              </a:lvl8pPr>
              <a:lvl9pPr marL="3657081" algn="l" defTabSz="914270" rtl="0" eaLnBrk="1" latinLnBrk="0" hangingPunct="1">
                <a:defRPr sz="1700" kern="1200">
                  <a:solidFill>
                    <a:schemeClr val="tx1"/>
                  </a:solidFill>
                  <a:latin typeface="+mn-lt"/>
                  <a:ea typeface="+mn-ea"/>
                  <a:cs typeface="+mn-cs"/>
                </a:defRPr>
              </a:lvl9pPr>
            </a:lstStyle>
            <a:p>
              <a:pPr fontAlgn="auto">
                <a:spcBef>
                  <a:spcPts val="0"/>
                </a:spcBef>
                <a:spcAft>
                  <a:spcPts val="0"/>
                </a:spcAft>
              </a:pPr>
              <a:r>
                <a:rPr lang="zh-CN" altLang="en-US" sz="1000" b="0" dirty="0">
                  <a:solidFill>
                    <a:srgbClr val="000000"/>
                  </a:solidFill>
                </a:rPr>
                <a:t>微服务</a:t>
              </a:r>
              <a:r>
                <a:rPr lang="en-US" altLang="zh-CN" sz="1000" b="0" dirty="0">
                  <a:solidFill>
                    <a:srgbClr val="000000"/>
                  </a:solidFill>
                </a:rPr>
                <a:t>1</a:t>
              </a:r>
              <a:r>
                <a:rPr lang="zh-CN" altLang="en-US" sz="1000" b="0" dirty="0">
                  <a:solidFill>
                    <a:srgbClr val="000000"/>
                  </a:solidFill>
                </a:rPr>
                <a:t>：</a:t>
              </a:r>
            </a:p>
          </p:txBody>
        </p:sp>
        <p:sp>
          <p:nvSpPr>
            <p:cNvPr id="142" name="TextBox 62"/>
            <p:cNvSpPr txBox="1"/>
            <p:nvPr/>
          </p:nvSpPr>
          <p:spPr>
            <a:xfrm>
              <a:off x="5969829" y="2307657"/>
              <a:ext cx="699150" cy="224101"/>
            </a:xfrm>
            <a:prstGeom prst="rect">
              <a:avLst/>
            </a:prstGeom>
            <a:noFill/>
          </p:spPr>
          <p:txBody>
            <a:bodyPr wrap="none" rtlCol="0">
              <a:spAutoFit/>
            </a:bodyPr>
            <a:lstStyle>
              <a:defPPr>
                <a:defRPr lang="zh-CN"/>
              </a:defPPr>
              <a:lvl1pPr marL="0" algn="l" defTabSz="914270" rtl="0" eaLnBrk="1" latinLnBrk="0" hangingPunct="1">
                <a:defRPr sz="1700" kern="1200">
                  <a:solidFill>
                    <a:schemeClr val="tx1"/>
                  </a:solidFill>
                  <a:latin typeface="+mn-lt"/>
                  <a:ea typeface="+mn-ea"/>
                  <a:cs typeface="+mn-cs"/>
                </a:defRPr>
              </a:lvl1pPr>
              <a:lvl2pPr marL="457136" algn="l" defTabSz="914270" rtl="0" eaLnBrk="1" latinLnBrk="0" hangingPunct="1">
                <a:defRPr sz="1700" kern="1200">
                  <a:solidFill>
                    <a:schemeClr val="tx1"/>
                  </a:solidFill>
                  <a:latin typeface="+mn-lt"/>
                  <a:ea typeface="+mn-ea"/>
                  <a:cs typeface="+mn-cs"/>
                </a:defRPr>
              </a:lvl2pPr>
              <a:lvl3pPr marL="914270" algn="l" defTabSz="914270" rtl="0" eaLnBrk="1" latinLnBrk="0" hangingPunct="1">
                <a:defRPr sz="1700" kern="1200">
                  <a:solidFill>
                    <a:schemeClr val="tx1"/>
                  </a:solidFill>
                  <a:latin typeface="+mn-lt"/>
                  <a:ea typeface="+mn-ea"/>
                  <a:cs typeface="+mn-cs"/>
                </a:defRPr>
              </a:lvl3pPr>
              <a:lvl4pPr marL="1371406" algn="l" defTabSz="914270" rtl="0" eaLnBrk="1" latinLnBrk="0" hangingPunct="1">
                <a:defRPr sz="1700" kern="1200">
                  <a:solidFill>
                    <a:schemeClr val="tx1"/>
                  </a:solidFill>
                  <a:latin typeface="+mn-lt"/>
                  <a:ea typeface="+mn-ea"/>
                  <a:cs typeface="+mn-cs"/>
                </a:defRPr>
              </a:lvl4pPr>
              <a:lvl5pPr marL="1828541" algn="l" defTabSz="914270" rtl="0" eaLnBrk="1" latinLnBrk="0" hangingPunct="1">
                <a:defRPr sz="1700" kern="1200">
                  <a:solidFill>
                    <a:schemeClr val="tx1"/>
                  </a:solidFill>
                  <a:latin typeface="+mn-lt"/>
                  <a:ea typeface="+mn-ea"/>
                  <a:cs typeface="+mn-cs"/>
                </a:defRPr>
              </a:lvl5pPr>
              <a:lvl6pPr marL="2285676" algn="l" defTabSz="914270" rtl="0" eaLnBrk="1" latinLnBrk="0" hangingPunct="1">
                <a:defRPr sz="1700" kern="1200">
                  <a:solidFill>
                    <a:schemeClr val="tx1"/>
                  </a:solidFill>
                  <a:latin typeface="+mn-lt"/>
                  <a:ea typeface="+mn-ea"/>
                  <a:cs typeface="+mn-cs"/>
                </a:defRPr>
              </a:lvl6pPr>
              <a:lvl7pPr marL="2742811" algn="l" defTabSz="914270" rtl="0" eaLnBrk="1" latinLnBrk="0" hangingPunct="1">
                <a:defRPr sz="1700" kern="1200">
                  <a:solidFill>
                    <a:schemeClr val="tx1"/>
                  </a:solidFill>
                  <a:latin typeface="+mn-lt"/>
                  <a:ea typeface="+mn-ea"/>
                  <a:cs typeface="+mn-cs"/>
                </a:defRPr>
              </a:lvl7pPr>
              <a:lvl8pPr marL="3199947" algn="l" defTabSz="914270" rtl="0" eaLnBrk="1" latinLnBrk="0" hangingPunct="1">
                <a:defRPr sz="1700" kern="1200">
                  <a:solidFill>
                    <a:schemeClr val="tx1"/>
                  </a:solidFill>
                  <a:latin typeface="+mn-lt"/>
                  <a:ea typeface="+mn-ea"/>
                  <a:cs typeface="+mn-cs"/>
                </a:defRPr>
              </a:lvl8pPr>
              <a:lvl9pPr marL="3657081" algn="l" defTabSz="914270" rtl="0" eaLnBrk="1" latinLnBrk="0" hangingPunct="1">
                <a:defRPr sz="1700" kern="1200">
                  <a:solidFill>
                    <a:schemeClr val="tx1"/>
                  </a:solidFill>
                  <a:latin typeface="+mn-lt"/>
                  <a:ea typeface="+mn-ea"/>
                  <a:cs typeface="+mn-cs"/>
                </a:defRPr>
              </a:lvl9pPr>
            </a:lstStyle>
            <a:p>
              <a:pPr fontAlgn="auto">
                <a:spcBef>
                  <a:spcPts val="0"/>
                </a:spcBef>
                <a:spcAft>
                  <a:spcPts val="0"/>
                </a:spcAft>
              </a:pPr>
              <a:r>
                <a:rPr lang="zh-CN" altLang="en-US" sz="1000" b="0" dirty="0">
                  <a:solidFill>
                    <a:srgbClr val="000000"/>
                  </a:solidFill>
                </a:rPr>
                <a:t>微服务</a:t>
              </a:r>
              <a:r>
                <a:rPr lang="en-US" altLang="zh-CN" sz="1000" b="0" dirty="0">
                  <a:solidFill>
                    <a:srgbClr val="000000"/>
                  </a:solidFill>
                </a:rPr>
                <a:t>2</a:t>
              </a:r>
              <a:r>
                <a:rPr lang="zh-CN" altLang="en-US" sz="1000" b="0" dirty="0">
                  <a:solidFill>
                    <a:srgbClr val="000000"/>
                  </a:solidFill>
                </a:rPr>
                <a:t>：</a:t>
              </a:r>
            </a:p>
          </p:txBody>
        </p:sp>
        <p:sp>
          <p:nvSpPr>
            <p:cNvPr id="143" name="TextBox 63"/>
            <p:cNvSpPr txBox="1"/>
            <p:nvPr/>
          </p:nvSpPr>
          <p:spPr>
            <a:xfrm>
              <a:off x="5965796" y="2707900"/>
              <a:ext cx="1027424" cy="224101"/>
            </a:xfrm>
            <a:prstGeom prst="rect">
              <a:avLst/>
            </a:prstGeom>
            <a:noFill/>
          </p:spPr>
          <p:txBody>
            <a:bodyPr wrap="none" rtlCol="0">
              <a:spAutoFit/>
            </a:bodyPr>
            <a:lstStyle>
              <a:defPPr>
                <a:defRPr lang="zh-CN"/>
              </a:defPPr>
              <a:lvl1pPr marL="0" algn="l" defTabSz="914270" rtl="0" eaLnBrk="1" latinLnBrk="0" hangingPunct="1">
                <a:defRPr sz="1700" kern="1200">
                  <a:solidFill>
                    <a:schemeClr val="tx1"/>
                  </a:solidFill>
                  <a:latin typeface="+mn-lt"/>
                  <a:ea typeface="+mn-ea"/>
                  <a:cs typeface="+mn-cs"/>
                </a:defRPr>
              </a:lvl1pPr>
              <a:lvl2pPr marL="457136" algn="l" defTabSz="914270" rtl="0" eaLnBrk="1" latinLnBrk="0" hangingPunct="1">
                <a:defRPr sz="1700" kern="1200">
                  <a:solidFill>
                    <a:schemeClr val="tx1"/>
                  </a:solidFill>
                  <a:latin typeface="+mn-lt"/>
                  <a:ea typeface="+mn-ea"/>
                  <a:cs typeface="+mn-cs"/>
                </a:defRPr>
              </a:lvl2pPr>
              <a:lvl3pPr marL="914270" algn="l" defTabSz="914270" rtl="0" eaLnBrk="1" latinLnBrk="0" hangingPunct="1">
                <a:defRPr sz="1700" kern="1200">
                  <a:solidFill>
                    <a:schemeClr val="tx1"/>
                  </a:solidFill>
                  <a:latin typeface="+mn-lt"/>
                  <a:ea typeface="+mn-ea"/>
                  <a:cs typeface="+mn-cs"/>
                </a:defRPr>
              </a:lvl3pPr>
              <a:lvl4pPr marL="1371406" algn="l" defTabSz="914270" rtl="0" eaLnBrk="1" latinLnBrk="0" hangingPunct="1">
                <a:defRPr sz="1700" kern="1200">
                  <a:solidFill>
                    <a:schemeClr val="tx1"/>
                  </a:solidFill>
                  <a:latin typeface="+mn-lt"/>
                  <a:ea typeface="+mn-ea"/>
                  <a:cs typeface="+mn-cs"/>
                </a:defRPr>
              </a:lvl4pPr>
              <a:lvl5pPr marL="1828541" algn="l" defTabSz="914270" rtl="0" eaLnBrk="1" latinLnBrk="0" hangingPunct="1">
                <a:defRPr sz="1700" kern="1200">
                  <a:solidFill>
                    <a:schemeClr val="tx1"/>
                  </a:solidFill>
                  <a:latin typeface="+mn-lt"/>
                  <a:ea typeface="+mn-ea"/>
                  <a:cs typeface="+mn-cs"/>
                </a:defRPr>
              </a:lvl5pPr>
              <a:lvl6pPr marL="2285676" algn="l" defTabSz="914270" rtl="0" eaLnBrk="1" latinLnBrk="0" hangingPunct="1">
                <a:defRPr sz="1700" kern="1200">
                  <a:solidFill>
                    <a:schemeClr val="tx1"/>
                  </a:solidFill>
                  <a:latin typeface="+mn-lt"/>
                  <a:ea typeface="+mn-ea"/>
                  <a:cs typeface="+mn-cs"/>
                </a:defRPr>
              </a:lvl6pPr>
              <a:lvl7pPr marL="2742811" algn="l" defTabSz="914270" rtl="0" eaLnBrk="1" latinLnBrk="0" hangingPunct="1">
                <a:defRPr sz="1700" kern="1200">
                  <a:solidFill>
                    <a:schemeClr val="tx1"/>
                  </a:solidFill>
                  <a:latin typeface="+mn-lt"/>
                  <a:ea typeface="+mn-ea"/>
                  <a:cs typeface="+mn-cs"/>
                </a:defRPr>
              </a:lvl7pPr>
              <a:lvl8pPr marL="3199947" algn="l" defTabSz="914270" rtl="0" eaLnBrk="1" latinLnBrk="0" hangingPunct="1">
                <a:defRPr sz="1700" kern="1200">
                  <a:solidFill>
                    <a:schemeClr val="tx1"/>
                  </a:solidFill>
                  <a:latin typeface="+mn-lt"/>
                  <a:ea typeface="+mn-ea"/>
                  <a:cs typeface="+mn-cs"/>
                </a:defRPr>
              </a:lvl8pPr>
              <a:lvl9pPr marL="3657081" algn="l" defTabSz="914270" rtl="0" eaLnBrk="1" latinLnBrk="0" hangingPunct="1">
                <a:defRPr sz="1700" kern="1200">
                  <a:solidFill>
                    <a:schemeClr val="tx1"/>
                  </a:solidFill>
                  <a:latin typeface="+mn-lt"/>
                  <a:ea typeface="+mn-ea"/>
                  <a:cs typeface="+mn-cs"/>
                </a:defRPr>
              </a:lvl9pPr>
            </a:lstStyle>
            <a:p>
              <a:pPr fontAlgn="auto">
                <a:spcBef>
                  <a:spcPts val="0"/>
                </a:spcBef>
                <a:spcAft>
                  <a:spcPts val="0"/>
                </a:spcAft>
              </a:pPr>
              <a:r>
                <a:rPr lang="zh-CN" altLang="en-US" sz="1000" b="0" dirty="0">
                  <a:solidFill>
                    <a:srgbClr val="000000"/>
                  </a:solidFill>
                </a:rPr>
                <a:t>微服务</a:t>
              </a:r>
              <a:r>
                <a:rPr lang="en-US" altLang="zh-CN" sz="1000" b="0" dirty="0">
                  <a:solidFill>
                    <a:srgbClr val="000000"/>
                  </a:solidFill>
                </a:rPr>
                <a:t>10000+</a:t>
              </a:r>
              <a:r>
                <a:rPr lang="zh-CN" altLang="en-US" sz="1000" b="0" dirty="0">
                  <a:solidFill>
                    <a:srgbClr val="000000"/>
                  </a:solidFill>
                </a:rPr>
                <a:t>：</a:t>
              </a:r>
            </a:p>
          </p:txBody>
        </p:sp>
        <p:sp>
          <p:nvSpPr>
            <p:cNvPr id="160" name="TextBox 80"/>
            <p:cNvSpPr txBox="1"/>
            <p:nvPr/>
          </p:nvSpPr>
          <p:spPr bwMode="auto">
            <a:xfrm>
              <a:off x="6815410" y="1772816"/>
              <a:ext cx="1106395" cy="281476"/>
            </a:xfrm>
            <a:prstGeom prst="rect">
              <a:avLst/>
            </a:prstGeom>
            <a:noFill/>
            <a:ln w="9525">
              <a:noFill/>
              <a:miter lim="800000"/>
              <a:headEnd/>
              <a:tailEnd/>
            </a:ln>
          </p:spPr>
          <p:txBody>
            <a:bodyPr vert="horz" wrap="none" lIns="68522" tIns="34262" rIns="68522" bIns="34262" numCol="1" rtlCol="0" anchor="t" anchorCtr="0" compatLnSpc="1">
              <a:prstTxWarp prst="textNoShape">
                <a:avLst/>
              </a:prstTxWarp>
              <a:spAutoFit/>
            </a:bodyPr>
            <a:lstStyle>
              <a:defPPr>
                <a:defRPr lang="zh-CN"/>
              </a:defPPr>
              <a:lvl1pPr marL="0" algn="l" defTabSz="914270" rtl="0" eaLnBrk="1" latinLnBrk="0" hangingPunct="1">
                <a:defRPr sz="1700" kern="1200">
                  <a:solidFill>
                    <a:schemeClr val="tx1"/>
                  </a:solidFill>
                  <a:latin typeface="+mn-lt"/>
                  <a:ea typeface="+mn-ea"/>
                  <a:cs typeface="+mn-cs"/>
                </a:defRPr>
              </a:lvl1pPr>
              <a:lvl2pPr marL="457136" algn="l" defTabSz="914270" rtl="0" eaLnBrk="1" latinLnBrk="0" hangingPunct="1">
                <a:defRPr sz="1700" kern="1200">
                  <a:solidFill>
                    <a:schemeClr val="tx1"/>
                  </a:solidFill>
                  <a:latin typeface="+mn-lt"/>
                  <a:ea typeface="+mn-ea"/>
                  <a:cs typeface="+mn-cs"/>
                </a:defRPr>
              </a:lvl2pPr>
              <a:lvl3pPr marL="914270" algn="l" defTabSz="914270" rtl="0" eaLnBrk="1" latinLnBrk="0" hangingPunct="1">
                <a:defRPr sz="1700" kern="1200">
                  <a:solidFill>
                    <a:schemeClr val="tx1"/>
                  </a:solidFill>
                  <a:latin typeface="+mn-lt"/>
                  <a:ea typeface="+mn-ea"/>
                  <a:cs typeface="+mn-cs"/>
                </a:defRPr>
              </a:lvl3pPr>
              <a:lvl4pPr marL="1371406" algn="l" defTabSz="914270" rtl="0" eaLnBrk="1" latinLnBrk="0" hangingPunct="1">
                <a:defRPr sz="1700" kern="1200">
                  <a:solidFill>
                    <a:schemeClr val="tx1"/>
                  </a:solidFill>
                  <a:latin typeface="+mn-lt"/>
                  <a:ea typeface="+mn-ea"/>
                  <a:cs typeface="+mn-cs"/>
                </a:defRPr>
              </a:lvl4pPr>
              <a:lvl5pPr marL="1828541" algn="l" defTabSz="914270" rtl="0" eaLnBrk="1" latinLnBrk="0" hangingPunct="1">
                <a:defRPr sz="1700" kern="1200">
                  <a:solidFill>
                    <a:schemeClr val="tx1"/>
                  </a:solidFill>
                  <a:latin typeface="+mn-lt"/>
                  <a:ea typeface="+mn-ea"/>
                  <a:cs typeface="+mn-cs"/>
                </a:defRPr>
              </a:lvl5pPr>
              <a:lvl6pPr marL="2285676" algn="l" defTabSz="914270" rtl="0" eaLnBrk="1" latinLnBrk="0" hangingPunct="1">
                <a:defRPr sz="1700" kern="1200">
                  <a:solidFill>
                    <a:schemeClr val="tx1"/>
                  </a:solidFill>
                  <a:latin typeface="+mn-lt"/>
                  <a:ea typeface="+mn-ea"/>
                  <a:cs typeface="+mn-cs"/>
                </a:defRPr>
              </a:lvl6pPr>
              <a:lvl7pPr marL="2742811" algn="l" defTabSz="914270" rtl="0" eaLnBrk="1" latinLnBrk="0" hangingPunct="1">
                <a:defRPr sz="1700" kern="1200">
                  <a:solidFill>
                    <a:schemeClr val="tx1"/>
                  </a:solidFill>
                  <a:latin typeface="+mn-lt"/>
                  <a:ea typeface="+mn-ea"/>
                  <a:cs typeface="+mn-cs"/>
                </a:defRPr>
              </a:lvl7pPr>
              <a:lvl8pPr marL="3199947" algn="l" defTabSz="914270" rtl="0" eaLnBrk="1" latinLnBrk="0" hangingPunct="1">
                <a:defRPr sz="1700" kern="1200">
                  <a:solidFill>
                    <a:schemeClr val="tx1"/>
                  </a:solidFill>
                  <a:latin typeface="+mn-lt"/>
                  <a:ea typeface="+mn-ea"/>
                  <a:cs typeface="+mn-cs"/>
                </a:defRPr>
              </a:lvl8pPr>
              <a:lvl9pPr marL="3657081" algn="l" defTabSz="914270" rtl="0" eaLnBrk="1" latinLnBrk="0" hangingPunct="1">
                <a:defRPr sz="1700" kern="1200">
                  <a:solidFill>
                    <a:schemeClr val="tx1"/>
                  </a:solidFill>
                  <a:latin typeface="+mn-lt"/>
                  <a:ea typeface="+mn-ea"/>
                  <a:cs typeface="+mn-cs"/>
                </a:defRPr>
              </a:lvl9pPr>
            </a:lstStyle>
            <a:p>
              <a:pPr marL="201074" indent="-201074" algn="ctr" defTabSz="656667" eaLnBrk="0" hangingPunct="0">
                <a:lnSpc>
                  <a:spcPct val="130000"/>
                </a:lnSpc>
                <a:buClr>
                  <a:srgbClr val="0070C0"/>
                </a:buClr>
              </a:pPr>
              <a:r>
                <a:rPr lang="zh-CN" altLang="en-US" sz="1200" kern="0" dirty="0">
                  <a:solidFill>
                    <a:srgbClr val="080808"/>
                  </a:solidFill>
                </a:rPr>
                <a:t>微服务开发模式</a:t>
              </a:r>
            </a:p>
          </p:txBody>
        </p:sp>
        <p:sp>
          <p:nvSpPr>
            <p:cNvPr id="161" name="矩形 160"/>
            <p:cNvSpPr/>
            <p:nvPr/>
          </p:nvSpPr>
          <p:spPr bwMode="auto">
            <a:xfrm>
              <a:off x="8021997" y="2179212"/>
              <a:ext cx="508146" cy="158983"/>
            </a:xfrm>
            <a:prstGeom prst="rect">
              <a:avLst/>
            </a:prstGeom>
            <a:solidFill>
              <a:srgbClr val="C6514A"/>
            </a:solidFill>
            <a:ln w="28575" cap="flat" cmpd="sng" algn="ctr">
              <a:noFill/>
              <a:prstDash val="solid"/>
              <a:round/>
              <a:headEnd type="none" w="med" len="med"/>
              <a:tailEnd type="none" w="med" len="med"/>
            </a:ln>
            <a:effectLst/>
          </p:spPr>
          <p:txBody>
            <a:bodyPr lIns="26986" tIns="26986" rIns="26986" bIns="26986" rtlCol="0" anchor="ctr" anchorCtr="1"/>
            <a:lstStyle>
              <a:defPPr>
                <a:defRPr lang="zh-CN"/>
              </a:defPPr>
              <a:lvl1pPr marL="0" algn="l" defTabSz="914270" rtl="0" eaLnBrk="1" latinLnBrk="0" hangingPunct="1">
                <a:defRPr sz="1700" kern="1200">
                  <a:solidFill>
                    <a:schemeClr val="tx1"/>
                  </a:solidFill>
                  <a:latin typeface="+mn-lt"/>
                  <a:ea typeface="+mn-ea"/>
                  <a:cs typeface="+mn-cs"/>
                </a:defRPr>
              </a:lvl1pPr>
              <a:lvl2pPr marL="457136" algn="l" defTabSz="914270" rtl="0" eaLnBrk="1" latinLnBrk="0" hangingPunct="1">
                <a:defRPr sz="1700" kern="1200">
                  <a:solidFill>
                    <a:schemeClr val="tx1"/>
                  </a:solidFill>
                  <a:latin typeface="+mn-lt"/>
                  <a:ea typeface="+mn-ea"/>
                  <a:cs typeface="+mn-cs"/>
                </a:defRPr>
              </a:lvl2pPr>
              <a:lvl3pPr marL="914270" algn="l" defTabSz="914270" rtl="0" eaLnBrk="1" latinLnBrk="0" hangingPunct="1">
                <a:defRPr sz="1700" kern="1200">
                  <a:solidFill>
                    <a:schemeClr val="tx1"/>
                  </a:solidFill>
                  <a:latin typeface="+mn-lt"/>
                  <a:ea typeface="+mn-ea"/>
                  <a:cs typeface="+mn-cs"/>
                </a:defRPr>
              </a:lvl3pPr>
              <a:lvl4pPr marL="1371406" algn="l" defTabSz="914270" rtl="0" eaLnBrk="1" latinLnBrk="0" hangingPunct="1">
                <a:defRPr sz="1700" kern="1200">
                  <a:solidFill>
                    <a:schemeClr val="tx1"/>
                  </a:solidFill>
                  <a:latin typeface="+mn-lt"/>
                  <a:ea typeface="+mn-ea"/>
                  <a:cs typeface="+mn-cs"/>
                </a:defRPr>
              </a:lvl4pPr>
              <a:lvl5pPr marL="1828541" algn="l" defTabSz="914270" rtl="0" eaLnBrk="1" latinLnBrk="0" hangingPunct="1">
                <a:defRPr sz="1700" kern="1200">
                  <a:solidFill>
                    <a:schemeClr val="tx1"/>
                  </a:solidFill>
                  <a:latin typeface="+mn-lt"/>
                  <a:ea typeface="+mn-ea"/>
                  <a:cs typeface="+mn-cs"/>
                </a:defRPr>
              </a:lvl5pPr>
              <a:lvl6pPr marL="2285676" algn="l" defTabSz="914270" rtl="0" eaLnBrk="1" latinLnBrk="0" hangingPunct="1">
                <a:defRPr sz="1700" kern="1200">
                  <a:solidFill>
                    <a:schemeClr val="tx1"/>
                  </a:solidFill>
                  <a:latin typeface="+mn-lt"/>
                  <a:ea typeface="+mn-ea"/>
                  <a:cs typeface="+mn-cs"/>
                </a:defRPr>
              </a:lvl6pPr>
              <a:lvl7pPr marL="2742811" algn="l" defTabSz="914270" rtl="0" eaLnBrk="1" latinLnBrk="0" hangingPunct="1">
                <a:defRPr sz="1700" kern="1200">
                  <a:solidFill>
                    <a:schemeClr val="tx1"/>
                  </a:solidFill>
                  <a:latin typeface="+mn-lt"/>
                  <a:ea typeface="+mn-ea"/>
                  <a:cs typeface="+mn-cs"/>
                </a:defRPr>
              </a:lvl7pPr>
              <a:lvl8pPr marL="3199947" algn="l" defTabSz="914270" rtl="0" eaLnBrk="1" latinLnBrk="0" hangingPunct="1">
                <a:defRPr sz="1700" kern="1200">
                  <a:solidFill>
                    <a:schemeClr val="tx1"/>
                  </a:solidFill>
                  <a:latin typeface="+mn-lt"/>
                  <a:ea typeface="+mn-ea"/>
                  <a:cs typeface="+mn-cs"/>
                </a:defRPr>
              </a:lvl8pPr>
              <a:lvl9pPr marL="3657081" algn="l" defTabSz="914270" rtl="0" eaLnBrk="1" latinLnBrk="0" hangingPunct="1">
                <a:defRPr sz="1700" kern="1200">
                  <a:solidFill>
                    <a:schemeClr val="tx1"/>
                  </a:solidFill>
                  <a:latin typeface="+mn-lt"/>
                  <a:ea typeface="+mn-ea"/>
                  <a:cs typeface="+mn-cs"/>
                </a:defRPr>
              </a:lvl9pPr>
            </a:lstStyle>
            <a:p>
              <a:pPr algn="ctr" fontAlgn="auto">
                <a:spcBef>
                  <a:spcPts val="0"/>
                </a:spcBef>
                <a:spcAft>
                  <a:spcPts val="0"/>
                </a:spcAft>
              </a:pPr>
              <a:r>
                <a:rPr lang="en-US" altLang="zh-CN" sz="1000" b="0" dirty="0">
                  <a:solidFill>
                    <a:srgbClr val="FFFFFF"/>
                  </a:solidFill>
                </a:rPr>
                <a:t>Monitor</a:t>
              </a:r>
              <a:endParaRPr lang="zh-CN" altLang="en-US" sz="1000" b="0" dirty="0">
                <a:solidFill>
                  <a:srgbClr val="FFFFFF"/>
                </a:solidFill>
              </a:endParaRPr>
            </a:p>
          </p:txBody>
        </p:sp>
        <p:cxnSp>
          <p:nvCxnSpPr>
            <p:cNvPr id="162" name="直接箭头连接符 161"/>
            <p:cNvCxnSpPr/>
            <p:nvPr/>
          </p:nvCxnSpPr>
          <p:spPr bwMode="auto">
            <a:xfrm>
              <a:off x="7894740" y="2276292"/>
              <a:ext cx="124401" cy="0"/>
            </a:xfrm>
            <a:prstGeom prst="straightConnector1">
              <a:avLst/>
            </a:prstGeom>
            <a:noFill/>
            <a:ln w="19050" cap="flat" cmpd="sng" algn="ctr">
              <a:solidFill>
                <a:srgbClr val="C6514A"/>
              </a:solidFill>
              <a:prstDash val="solid"/>
              <a:round/>
              <a:headEnd type="none" w="med" len="med"/>
              <a:tailEnd type="triangle" w="med" len="med"/>
            </a:ln>
            <a:effectLst/>
          </p:spPr>
        </p:cxnSp>
        <p:sp>
          <p:nvSpPr>
            <p:cNvPr id="163" name="矩形 162"/>
            <p:cNvSpPr/>
            <p:nvPr/>
          </p:nvSpPr>
          <p:spPr bwMode="auto">
            <a:xfrm>
              <a:off x="8024115" y="2491864"/>
              <a:ext cx="506028" cy="151587"/>
            </a:xfrm>
            <a:prstGeom prst="rect">
              <a:avLst/>
            </a:prstGeom>
            <a:solidFill>
              <a:srgbClr val="C6514A"/>
            </a:solidFill>
            <a:ln w="28575" cap="flat" cmpd="sng" algn="ctr">
              <a:noFill/>
              <a:prstDash val="solid"/>
              <a:round/>
              <a:headEnd type="none" w="med" len="med"/>
              <a:tailEnd type="none" w="med" len="med"/>
            </a:ln>
            <a:effectLst/>
          </p:spPr>
          <p:txBody>
            <a:bodyPr lIns="26986" tIns="26986" rIns="26986" bIns="26986" rtlCol="0" anchor="ctr" anchorCtr="1"/>
            <a:lstStyle>
              <a:defPPr>
                <a:defRPr lang="zh-CN"/>
              </a:defPPr>
              <a:lvl1pPr marL="0" algn="l" defTabSz="914270" rtl="0" eaLnBrk="1" latinLnBrk="0" hangingPunct="1">
                <a:defRPr sz="1700" kern="1200">
                  <a:solidFill>
                    <a:schemeClr val="tx1"/>
                  </a:solidFill>
                  <a:latin typeface="+mn-lt"/>
                  <a:ea typeface="+mn-ea"/>
                  <a:cs typeface="+mn-cs"/>
                </a:defRPr>
              </a:lvl1pPr>
              <a:lvl2pPr marL="457136" algn="l" defTabSz="914270" rtl="0" eaLnBrk="1" latinLnBrk="0" hangingPunct="1">
                <a:defRPr sz="1700" kern="1200">
                  <a:solidFill>
                    <a:schemeClr val="tx1"/>
                  </a:solidFill>
                  <a:latin typeface="+mn-lt"/>
                  <a:ea typeface="+mn-ea"/>
                  <a:cs typeface="+mn-cs"/>
                </a:defRPr>
              </a:lvl2pPr>
              <a:lvl3pPr marL="914270" algn="l" defTabSz="914270" rtl="0" eaLnBrk="1" latinLnBrk="0" hangingPunct="1">
                <a:defRPr sz="1700" kern="1200">
                  <a:solidFill>
                    <a:schemeClr val="tx1"/>
                  </a:solidFill>
                  <a:latin typeface="+mn-lt"/>
                  <a:ea typeface="+mn-ea"/>
                  <a:cs typeface="+mn-cs"/>
                </a:defRPr>
              </a:lvl3pPr>
              <a:lvl4pPr marL="1371406" algn="l" defTabSz="914270" rtl="0" eaLnBrk="1" latinLnBrk="0" hangingPunct="1">
                <a:defRPr sz="1700" kern="1200">
                  <a:solidFill>
                    <a:schemeClr val="tx1"/>
                  </a:solidFill>
                  <a:latin typeface="+mn-lt"/>
                  <a:ea typeface="+mn-ea"/>
                  <a:cs typeface="+mn-cs"/>
                </a:defRPr>
              </a:lvl4pPr>
              <a:lvl5pPr marL="1828541" algn="l" defTabSz="914270" rtl="0" eaLnBrk="1" latinLnBrk="0" hangingPunct="1">
                <a:defRPr sz="1700" kern="1200">
                  <a:solidFill>
                    <a:schemeClr val="tx1"/>
                  </a:solidFill>
                  <a:latin typeface="+mn-lt"/>
                  <a:ea typeface="+mn-ea"/>
                  <a:cs typeface="+mn-cs"/>
                </a:defRPr>
              </a:lvl5pPr>
              <a:lvl6pPr marL="2285676" algn="l" defTabSz="914270" rtl="0" eaLnBrk="1" latinLnBrk="0" hangingPunct="1">
                <a:defRPr sz="1700" kern="1200">
                  <a:solidFill>
                    <a:schemeClr val="tx1"/>
                  </a:solidFill>
                  <a:latin typeface="+mn-lt"/>
                  <a:ea typeface="+mn-ea"/>
                  <a:cs typeface="+mn-cs"/>
                </a:defRPr>
              </a:lvl6pPr>
              <a:lvl7pPr marL="2742811" algn="l" defTabSz="914270" rtl="0" eaLnBrk="1" latinLnBrk="0" hangingPunct="1">
                <a:defRPr sz="1700" kern="1200">
                  <a:solidFill>
                    <a:schemeClr val="tx1"/>
                  </a:solidFill>
                  <a:latin typeface="+mn-lt"/>
                  <a:ea typeface="+mn-ea"/>
                  <a:cs typeface="+mn-cs"/>
                </a:defRPr>
              </a:lvl7pPr>
              <a:lvl8pPr marL="3199947" algn="l" defTabSz="914270" rtl="0" eaLnBrk="1" latinLnBrk="0" hangingPunct="1">
                <a:defRPr sz="1700" kern="1200">
                  <a:solidFill>
                    <a:schemeClr val="tx1"/>
                  </a:solidFill>
                  <a:latin typeface="+mn-lt"/>
                  <a:ea typeface="+mn-ea"/>
                  <a:cs typeface="+mn-cs"/>
                </a:defRPr>
              </a:lvl8pPr>
              <a:lvl9pPr marL="3657081" algn="l" defTabSz="914270" rtl="0" eaLnBrk="1" latinLnBrk="0" hangingPunct="1">
                <a:defRPr sz="1700" kern="1200">
                  <a:solidFill>
                    <a:schemeClr val="tx1"/>
                  </a:solidFill>
                  <a:latin typeface="+mn-lt"/>
                  <a:ea typeface="+mn-ea"/>
                  <a:cs typeface="+mn-cs"/>
                </a:defRPr>
              </a:lvl9pPr>
            </a:lstStyle>
            <a:p>
              <a:pPr algn="ctr" fontAlgn="auto">
                <a:spcBef>
                  <a:spcPts val="0"/>
                </a:spcBef>
                <a:spcAft>
                  <a:spcPts val="0"/>
                </a:spcAft>
              </a:pPr>
              <a:r>
                <a:rPr lang="en-US" altLang="zh-CN" sz="1000" b="0" dirty="0">
                  <a:solidFill>
                    <a:srgbClr val="FFFFFF"/>
                  </a:solidFill>
                </a:rPr>
                <a:t>Monitor</a:t>
              </a:r>
              <a:endParaRPr lang="zh-CN" altLang="en-US" sz="1000" b="0" dirty="0">
                <a:solidFill>
                  <a:srgbClr val="FFFFFF"/>
                </a:solidFill>
              </a:endParaRPr>
            </a:p>
          </p:txBody>
        </p:sp>
        <p:cxnSp>
          <p:nvCxnSpPr>
            <p:cNvPr id="164" name="直接箭头连接符 163"/>
            <p:cNvCxnSpPr>
              <a:endCxn id="163" idx="1"/>
            </p:cNvCxnSpPr>
            <p:nvPr/>
          </p:nvCxnSpPr>
          <p:spPr bwMode="auto">
            <a:xfrm flipV="1">
              <a:off x="7899711" y="2567657"/>
              <a:ext cx="124404" cy="3460"/>
            </a:xfrm>
            <a:prstGeom prst="straightConnector1">
              <a:avLst/>
            </a:prstGeom>
            <a:noFill/>
            <a:ln w="19050" cap="flat" cmpd="sng" algn="ctr">
              <a:solidFill>
                <a:srgbClr val="C6514A"/>
              </a:solidFill>
              <a:prstDash val="solid"/>
              <a:round/>
              <a:headEnd type="none" w="med" len="med"/>
              <a:tailEnd type="triangle" w="med" len="med"/>
            </a:ln>
            <a:effectLst/>
          </p:spPr>
        </p:cxnSp>
        <p:sp>
          <p:nvSpPr>
            <p:cNvPr id="165" name="矩形 164"/>
            <p:cNvSpPr/>
            <p:nvPr/>
          </p:nvSpPr>
          <p:spPr bwMode="auto">
            <a:xfrm>
              <a:off x="8031948" y="2901587"/>
              <a:ext cx="488243" cy="151587"/>
            </a:xfrm>
            <a:prstGeom prst="rect">
              <a:avLst/>
            </a:prstGeom>
            <a:solidFill>
              <a:srgbClr val="C6514A"/>
            </a:solidFill>
            <a:ln w="28575" cap="flat" cmpd="sng" algn="ctr">
              <a:noFill/>
              <a:prstDash val="solid"/>
              <a:round/>
              <a:headEnd type="none" w="med" len="med"/>
              <a:tailEnd type="none" w="med" len="med"/>
            </a:ln>
            <a:effectLst/>
          </p:spPr>
          <p:txBody>
            <a:bodyPr lIns="26986" tIns="26986" rIns="26986" bIns="26986" rtlCol="0" anchor="ctr" anchorCtr="1"/>
            <a:lstStyle>
              <a:defPPr>
                <a:defRPr lang="zh-CN"/>
              </a:defPPr>
              <a:lvl1pPr marL="0" algn="l" defTabSz="914270" rtl="0" eaLnBrk="1" latinLnBrk="0" hangingPunct="1">
                <a:defRPr sz="1700" kern="1200">
                  <a:solidFill>
                    <a:schemeClr val="tx1"/>
                  </a:solidFill>
                  <a:latin typeface="+mn-lt"/>
                  <a:ea typeface="+mn-ea"/>
                  <a:cs typeface="+mn-cs"/>
                </a:defRPr>
              </a:lvl1pPr>
              <a:lvl2pPr marL="457136" algn="l" defTabSz="914270" rtl="0" eaLnBrk="1" latinLnBrk="0" hangingPunct="1">
                <a:defRPr sz="1700" kern="1200">
                  <a:solidFill>
                    <a:schemeClr val="tx1"/>
                  </a:solidFill>
                  <a:latin typeface="+mn-lt"/>
                  <a:ea typeface="+mn-ea"/>
                  <a:cs typeface="+mn-cs"/>
                </a:defRPr>
              </a:lvl2pPr>
              <a:lvl3pPr marL="914270" algn="l" defTabSz="914270" rtl="0" eaLnBrk="1" latinLnBrk="0" hangingPunct="1">
                <a:defRPr sz="1700" kern="1200">
                  <a:solidFill>
                    <a:schemeClr val="tx1"/>
                  </a:solidFill>
                  <a:latin typeface="+mn-lt"/>
                  <a:ea typeface="+mn-ea"/>
                  <a:cs typeface="+mn-cs"/>
                </a:defRPr>
              </a:lvl3pPr>
              <a:lvl4pPr marL="1371406" algn="l" defTabSz="914270" rtl="0" eaLnBrk="1" latinLnBrk="0" hangingPunct="1">
                <a:defRPr sz="1700" kern="1200">
                  <a:solidFill>
                    <a:schemeClr val="tx1"/>
                  </a:solidFill>
                  <a:latin typeface="+mn-lt"/>
                  <a:ea typeface="+mn-ea"/>
                  <a:cs typeface="+mn-cs"/>
                </a:defRPr>
              </a:lvl4pPr>
              <a:lvl5pPr marL="1828541" algn="l" defTabSz="914270" rtl="0" eaLnBrk="1" latinLnBrk="0" hangingPunct="1">
                <a:defRPr sz="1700" kern="1200">
                  <a:solidFill>
                    <a:schemeClr val="tx1"/>
                  </a:solidFill>
                  <a:latin typeface="+mn-lt"/>
                  <a:ea typeface="+mn-ea"/>
                  <a:cs typeface="+mn-cs"/>
                </a:defRPr>
              </a:lvl5pPr>
              <a:lvl6pPr marL="2285676" algn="l" defTabSz="914270" rtl="0" eaLnBrk="1" latinLnBrk="0" hangingPunct="1">
                <a:defRPr sz="1700" kern="1200">
                  <a:solidFill>
                    <a:schemeClr val="tx1"/>
                  </a:solidFill>
                  <a:latin typeface="+mn-lt"/>
                  <a:ea typeface="+mn-ea"/>
                  <a:cs typeface="+mn-cs"/>
                </a:defRPr>
              </a:lvl6pPr>
              <a:lvl7pPr marL="2742811" algn="l" defTabSz="914270" rtl="0" eaLnBrk="1" latinLnBrk="0" hangingPunct="1">
                <a:defRPr sz="1700" kern="1200">
                  <a:solidFill>
                    <a:schemeClr val="tx1"/>
                  </a:solidFill>
                  <a:latin typeface="+mn-lt"/>
                  <a:ea typeface="+mn-ea"/>
                  <a:cs typeface="+mn-cs"/>
                </a:defRPr>
              </a:lvl7pPr>
              <a:lvl8pPr marL="3199947" algn="l" defTabSz="914270" rtl="0" eaLnBrk="1" latinLnBrk="0" hangingPunct="1">
                <a:defRPr sz="1700" kern="1200">
                  <a:solidFill>
                    <a:schemeClr val="tx1"/>
                  </a:solidFill>
                  <a:latin typeface="+mn-lt"/>
                  <a:ea typeface="+mn-ea"/>
                  <a:cs typeface="+mn-cs"/>
                </a:defRPr>
              </a:lvl8pPr>
              <a:lvl9pPr marL="3657081" algn="l" defTabSz="914270" rtl="0" eaLnBrk="1" latinLnBrk="0" hangingPunct="1">
                <a:defRPr sz="1700" kern="1200">
                  <a:solidFill>
                    <a:schemeClr val="tx1"/>
                  </a:solidFill>
                  <a:latin typeface="+mn-lt"/>
                  <a:ea typeface="+mn-ea"/>
                  <a:cs typeface="+mn-cs"/>
                </a:defRPr>
              </a:lvl9pPr>
            </a:lstStyle>
            <a:p>
              <a:pPr algn="ctr" fontAlgn="auto">
                <a:spcBef>
                  <a:spcPts val="0"/>
                </a:spcBef>
                <a:spcAft>
                  <a:spcPts val="0"/>
                </a:spcAft>
              </a:pPr>
              <a:r>
                <a:rPr lang="en-US" altLang="zh-CN" sz="1000" b="0" dirty="0">
                  <a:solidFill>
                    <a:srgbClr val="FFFFFF"/>
                  </a:solidFill>
                </a:rPr>
                <a:t>Monitor</a:t>
              </a:r>
              <a:endParaRPr lang="zh-CN" altLang="en-US" sz="1000" b="0" dirty="0">
                <a:solidFill>
                  <a:srgbClr val="FFFFFF"/>
                </a:solidFill>
              </a:endParaRPr>
            </a:p>
          </p:txBody>
        </p:sp>
        <p:cxnSp>
          <p:nvCxnSpPr>
            <p:cNvPr id="166" name="直接箭头连接符 165"/>
            <p:cNvCxnSpPr/>
            <p:nvPr/>
          </p:nvCxnSpPr>
          <p:spPr bwMode="auto">
            <a:xfrm>
              <a:off x="7936444" y="2980842"/>
              <a:ext cx="124401" cy="0"/>
            </a:xfrm>
            <a:prstGeom prst="straightConnector1">
              <a:avLst/>
            </a:prstGeom>
            <a:noFill/>
            <a:ln w="19050" cap="flat" cmpd="sng" algn="ctr">
              <a:solidFill>
                <a:srgbClr val="C6514A"/>
              </a:solidFill>
              <a:prstDash val="solid"/>
              <a:round/>
              <a:headEnd type="none" w="med" len="med"/>
              <a:tailEnd type="triangle" w="med" len="med"/>
            </a:ln>
            <a:effectLst/>
          </p:spPr>
        </p:cxnSp>
        <p:sp>
          <p:nvSpPr>
            <p:cNvPr id="169" name="文本框 3"/>
            <p:cNvSpPr txBox="1"/>
            <p:nvPr/>
          </p:nvSpPr>
          <p:spPr bwMode="auto">
            <a:xfrm>
              <a:off x="6346980" y="2648799"/>
              <a:ext cx="289825" cy="127894"/>
            </a:xfrm>
            <a:prstGeom prst="rect">
              <a:avLst/>
            </a:prstGeom>
            <a:noFill/>
            <a:ln w="9525">
              <a:noFill/>
              <a:miter lim="800000"/>
              <a:headEnd/>
              <a:tailEnd/>
            </a:ln>
          </p:spPr>
          <p:txBody>
            <a:bodyPr vert="eaVert" wrap="square" lIns="68522" tIns="34262" rIns="68522" bIns="34262" numCol="1" rtlCol="0" anchor="ctr" anchorCtr="0" compatLnSpc="1">
              <a:prstTxWarp prst="textNoShape">
                <a:avLst/>
              </a:prstTxWarp>
              <a:spAutoFit/>
            </a:bodyPr>
            <a:lstStyle>
              <a:defPPr>
                <a:defRPr lang="zh-CN"/>
              </a:defPPr>
              <a:lvl1pPr marL="0" algn="l" defTabSz="914270" rtl="0" eaLnBrk="1" latinLnBrk="0" hangingPunct="1">
                <a:defRPr sz="1700" kern="1200">
                  <a:solidFill>
                    <a:schemeClr val="tx1"/>
                  </a:solidFill>
                  <a:latin typeface="+mn-lt"/>
                  <a:ea typeface="+mn-ea"/>
                  <a:cs typeface="+mn-cs"/>
                </a:defRPr>
              </a:lvl1pPr>
              <a:lvl2pPr marL="457136" algn="l" defTabSz="914270" rtl="0" eaLnBrk="1" latinLnBrk="0" hangingPunct="1">
                <a:defRPr sz="1700" kern="1200">
                  <a:solidFill>
                    <a:schemeClr val="tx1"/>
                  </a:solidFill>
                  <a:latin typeface="+mn-lt"/>
                  <a:ea typeface="+mn-ea"/>
                  <a:cs typeface="+mn-cs"/>
                </a:defRPr>
              </a:lvl2pPr>
              <a:lvl3pPr marL="914270" algn="l" defTabSz="914270" rtl="0" eaLnBrk="1" latinLnBrk="0" hangingPunct="1">
                <a:defRPr sz="1700" kern="1200">
                  <a:solidFill>
                    <a:schemeClr val="tx1"/>
                  </a:solidFill>
                  <a:latin typeface="+mn-lt"/>
                  <a:ea typeface="+mn-ea"/>
                  <a:cs typeface="+mn-cs"/>
                </a:defRPr>
              </a:lvl3pPr>
              <a:lvl4pPr marL="1371406" algn="l" defTabSz="914270" rtl="0" eaLnBrk="1" latinLnBrk="0" hangingPunct="1">
                <a:defRPr sz="1700" kern="1200">
                  <a:solidFill>
                    <a:schemeClr val="tx1"/>
                  </a:solidFill>
                  <a:latin typeface="+mn-lt"/>
                  <a:ea typeface="+mn-ea"/>
                  <a:cs typeface="+mn-cs"/>
                </a:defRPr>
              </a:lvl4pPr>
              <a:lvl5pPr marL="1828541" algn="l" defTabSz="914270" rtl="0" eaLnBrk="1" latinLnBrk="0" hangingPunct="1">
                <a:defRPr sz="1700" kern="1200">
                  <a:solidFill>
                    <a:schemeClr val="tx1"/>
                  </a:solidFill>
                  <a:latin typeface="+mn-lt"/>
                  <a:ea typeface="+mn-ea"/>
                  <a:cs typeface="+mn-cs"/>
                </a:defRPr>
              </a:lvl5pPr>
              <a:lvl6pPr marL="2285676" algn="l" defTabSz="914270" rtl="0" eaLnBrk="1" latinLnBrk="0" hangingPunct="1">
                <a:defRPr sz="1700" kern="1200">
                  <a:solidFill>
                    <a:schemeClr val="tx1"/>
                  </a:solidFill>
                  <a:latin typeface="+mn-lt"/>
                  <a:ea typeface="+mn-ea"/>
                  <a:cs typeface="+mn-cs"/>
                </a:defRPr>
              </a:lvl6pPr>
              <a:lvl7pPr marL="2742811" algn="l" defTabSz="914270" rtl="0" eaLnBrk="1" latinLnBrk="0" hangingPunct="1">
                <a:defRPr sz="1700" kern="1200">
                  <a:solidFill>
                    <a:schemeClr val="tx1"/>
                  </a:solidFill>
                  <a:latin typeface="+mn-lt"/>
                  <a:ea typeface="+mn-ea"/>
                  <a:cs typeface="+mn-cs"/>
                </a:defRPr>
              </a:lvl7pPr>
              <a:lvl8pPr marL="3199947" algn="l" defTabSz="914270" rtl="0" eaLnBrk="1" latinLnBrk="0" hangingPunct="1">
                <a:defRPr sz="1700" kern="1200">
                  <a:solidFill>
                    <a:schemeClr val="tx1"/>
                  </a:solidFill>
                  <a:latin typeface="+mn-lt"/>
                  <a:ea typeface="+mn-ea"/>
                  <a:cs typeface="+mn-cs"/>
                </a:defRPr>
              </a:lvl8pPr>
              <a:lvl9pPr marL="3657081" algn="l" defTabSz="914270" rtl="0" eaLnBrk="1" latinLnBrk="0" hangingPunct="1">
                <a:defRPr sz="1700" kern="1200">
                  <a:solidFill>
                    <a:schemeClr val="tx1"/>
                  </a:solidFill>
                  <a:latin typeface="+mn-lt"/>
                  <a:ea typeface="+mn-ea"/>
                  <a:cs typeface="+mn-cs"/>
                </a:defRPr>
              </a:lvl9pPr>
            </a:lstStyle>
            <a:p>
              <a:pPr algn="ctr" defTabSz="656760" eaLnBrk="0" hangingPunct="0">
                <a:lnSpc>
                  <a:spcPct val="130000"/>
                </a:lnSpc>
                <a:buClr>
                  <a:srgbClr val="0070C0"/>
                </a:buClr>
              </a:pPr>
              <a:r>
                <a:rPr lang="en-US" altLang="zh-CN" sz="900" b="0" kern="0" dirty="0">
                  <a:solidFill>
                    <a:srgbClr val="080808"/>
                  </a:solidFill>
                </a:rPr>
                <a:t>…</a:t>
              </a:r>
              <a:endParaRPr lang="zh-CN" altLang="en-US" sz="900" b="0" kern="0" dirty="0">
                <a:solidFill>
                  <a:srgbClr val="080808"/>
                </a:solidFill>
              </a:endParaRPr>
            </a:p>
          </p:txBody>
        </p:sp>
        <p:sp>
          <p:nvSpPr>
            <p:cNvPr id="170" name="文本框 92"/>
            <p:cNvSpPr txBox="1"/>
            <p:nvPr/>
          </p:nvSpPr>
          <p:spPr bwMode="auto">
            <a:xfrm>
              <a:off x="6859888" y="2655134"/>
              <a:ext cx="289825" cy="127894"/>
            </a:xfrm>
            <a:prstGeom prst="rect">
              <a:avLst/>
            </a:prstGeom>
            <a:noFill/>
            <a:ln w="9525">
              <a:noFill/>
              <a:miter lim="800000"/>
              <a:headEnd/>
              <a:tailEnd/>
            </a:ln>
          </p:spPr>
          <p:txBody>
            <a:bodyPr vert="eaVert" wrap="square" lIns="68522" tIns="34262" rIns="68522" bIns="34262" numCol="1" rtlCol="0" anchor="ctr" anchorCtr="0" compatLnSpc="1">
              <a:prstTxWarp prst="textNoShape">
                <a:avLst/>
              </a:prstTxWarp>
              <a:spAutoFit/>
            </a:bodyPr>
            <a:lstStyle>
              <a:defPPr>
                <a:defRPr lang="zh-CN"/>
              </a:defPPr>
              <a:lvl1pPr marL="0" algn="l" defTabSz="914270" rtl="0" eaLnBrk="1" latinLnBrk="0" hangingPunct="1">
                <a:defRPr sz="1700" kern="1200">
                  <a:solidFill>
                    <a:schemeClr val="tx1"/>
                  </a:solidFill>
                  <a:latin typeface="+mn-lt"/>
                  <a:ea typeface="+mn-ea"/>
                  <a:cs typeface="+mn-cs"/>
                </a:defRPr>
              </a:lvl1pPr>
              <a:lvl2pPr marL="457136" algn="l" defTabSz="914270" rtl="0" eaLnBrk="1" latinLnBrk="0" hangingPunct="1">
                <a:defRPr sz="1700" kern="1200">
                  <a:solidFill>
                    <a:schemeClr val="tx1"/>
                  </a:solidFill>
                  <a:latin typeface="+mn-lt"/>
                  <a:ea typeface="+mn-ea"/>
                  <a:cs typeface="+mn-cs"/>
                </a:defRPr>
              </a:lvl2pPr>
              <a:lvl3pPr marL="914270" algn="l" defTabSz="914270" rtl="0" eaLnBrk="1" latinLnBrk="0" hangingPunct="1">
                <a:defRPr sz="1700" kern="1200">
                  <a:solidFill>
                    <a:schemeClr val="tx1"/>
                  </a:solidFill>
                  <a:latin typeface="+mn-lt"/>
                  <a:ea typeface="+mn-ea"/>
                  <a:cs typeface="+mn-cs"/>
                </a:defRPr>
              </a:lvl3pPr>
              <a:lvl4pPr marL="1371406" algn="l" defTabSz="914270" rtl="0" eaLnBrk="1" latinLnBrk="0" hangingPunct="1">
                <a:defRPr sz="1700" kern="1200">
                  <a:solidFill>
                    <a:schemeClr val="tx1"/>
                  </a:solidFill>
                  <a:latin typeface="+mn-lt"/>
                  <a:ea typeface="+mn-ea"/>
                  <a:cs typeface="+mn-cs"/>
                </a:defRPr>
              </a:lvl4pPr>
              <a:lvl5pPr marL="1828541" algn="l" defTabSz="914270" rtl="0" eaLnBrk="1" latinLnBrk="0" hangingPunct="1">
                <a:defRPr sz="1700" kern="1200">
                  <a:solidFill>
                    <a:schemeClr val="tx1"/>
                  </a:solidFill>
                  <a:latin typeface="+mn-lt"/>
                  <a:ea typeface="+mn-ea"/>
                  <a:cs typeface="+mn-cs"/>
                </a:defRPr>
              </a:lvl5pPr>
              <a:lvl6pPr marL="2285676" algn="l" defTabSz="914270" rtl="0" eaLnBrk="1" latinLnBrk="0" hangingPunct="1">
                <a:defRPr sz="1700" kern="1200">
                  <a:solidFill>
                    <a:schemeClr val="tx1"/>
                  </a:solidFill>
                  <a:latin typeface="+mn-lt"/>
                  <a:ea typeface="+mn-ea"/>
                  <a:cs typeface="+mn-cs"/>
                </a:defRPr>
              </a:lvl6pPr>
              <a:lvl7pPr marL="2742811" algn="l" defTabSz="914270" rtl="0" eaLnBrk="1" latinLnBrk="0" hangingPunct="1">
                <a:defRPr sz="1700" kern="1200">
                  <a:solidFill>
                    <a:schemeClr val="tx1"/>
                  </a:solidFill>
                  <a:latin typeface="+mn-lt"/>
                  <a:ea typeface="+mn-ea"/>
                  <a:cs typeface="+mn-cs"/>
                </a:defRPr>
              </a:lvl7pPr>
              <a:lvl8pPr marL="3199947" algn="l" defTabSz="914270" rtl="0" eaLnBrk="1" latinLnBrk="0" hangingPunct="1">
                <a:defRPr sz="1700" kern="1200">
                  <a:solidFill>
                    <a:schemeClr val="tx1"/>
                  </a:solidFill>
                  <a:latin typeface="+mn-lt"/>
                  <a:ea typeface="+mn-ea"/>
                  <a:cs typeface="+mn-cs"/>
                </a:defRPr>
              </a:lvl8pPr>
              <a:lvl9pPr marL="3657081" algn="l" defTabSz="914270" rtl="0" eaLnBrk="1" latinLnBrk="0" hangingPunct="1">
                <a:defRPr sz="1700" kern="1200">
                  <a:solidFill>
                    <a:schemeClr val="tx1"/>
                  </a:solidFill>
                  <a:latin typeface="+mn-lt"/>
                  <a:ea typeface="+mn-ea"/>
                  <a:cs typeface="+mn-cs"/>
                </a:defRPr>
              </a:lvl9pPr>
            </a:lstStyle>
            <a:p>
              <a:pPr algn="ctr" defTabSz="656760" eaLnBrk="0" hangingPunct="0">
                <a:lnSpc>
                  <a:spcPct val="130000"/>
                </a:lnSpc>
                <a:buClr>
                  <a:srgbClr val="0070C0"/>
                </a:buClr>
              </a:pPr>
              <a:r>
                <a:rPr lang="en-US" altLang="zh-CN" sz="900" b="0" kern="0" dirty="0">
                  <a:solidFill>
                    <a:srgbClr val="080808"/>
                  </a:solidFill>
                </a:rPr>
                <a:t>…</a:t>
              </a:r>
              <a:endParaRPr lang="zh-CN" altLang="en-US" sz="900" b="0" kern="0" dirty="0">
                <a:solidFill>
                  <a:srgbClr val="080808"/>
                </a:solidFill>
              </a:endParaRPr>
            </a:p>
          </p:txBody>
        </p:sp>
        <p:sp>
          <p:nvSpPr>
            <p:cNvPr id="171" name="文本框 93"/>
            <p:cNvSpPr txBox="1"/>
            <p:nvPr/>
          </p:nvSpPr>
          <p:spPr bwMode="auto">
            <a:xfrm>
              <a:off x="7317430" y="2648293"/>
              <a:ext cx="289825" cy="127894"/>
            </a:xfrm>
            <a:prstGeom prst="rect">
              <a:avLst/>
            </a:prstGeom>
            <a:noFill/>
            <a:ln w="9525">
              <a:noFill/>
              <a:miter lim="800000"/>
              <a:headEnd/>
              <a:tailEnd/>
            </a:ln>
          </p:spPr>
          <p:txBody>
            <a:bodyPr vert="eaVert" wrap="square" lIns="68522" tIns="34262" rIns="68522" bIns="34262" numCol="1" rtlCol="0" anchor="ctr" anchorCtr="0" compatLnSpc="1">
              <a:prstTxWarp prst="textNoShape">
                <a:avLst/>
              </a:prstTxWarp>
              <a:spAutoFit/>
            </a:bodyPr>
            <a:lstStyle>
              <a:defPPr>
                <a:defRPr lang="zh-CN"/>
              </a:defPPr>
              <a:lvl1pPr marL="0" algn="l" defTabSz="914270" rtl="0" eaLnBrk="1" latinLnBrk="0" hangingPunct="1">
                <a:defRPr sz="1700" kern="1200">
                  <a:solidFill>
                    <a:schemeClr val="tx1"/>
                  </a:solidFill>
                  <a:latin typeface="+mn-lt"/>
                  <a:ea typeface="+mn-ea"/>
                  <a:cs typeface="+mn-cs"/>
                </a:defRPr>
              </a:lvl1pPr>
              <a:lvl2pPr marL="457136" algn="l" defTabSz="914270" rtl="0" eaLnBrk="1" latinLnBrk="0" hangingPunct="1">
                <a:defRPr sz="1700" kern="1200">
                  <a:solidFill>
                    <a:schemeClr val="tx1"/>
                  </a:solidFill>
                  <a:latin typeface="+mn-lt"/>
                  <a:ea typeface="+mn-ea"/>
                  <a:cs typeface="+mn-cs"/>
                </a:defRPr>
              </a:lvl2pPr>
              <a:lvl3pPr marL="914270" algn="l" defTabSz="914270" rtl="0" eaLnBrk="1" latinLnBrk="0" hangingPunct="1">
                <a:defRPr sz="1700" kern="1200">
                  <a:solidFill>
                    <a:schemeClr val="tx1"/>
                  </a:solidFill>
                  <a:latin typeface="+mn-lt"/>
                  <a:ea typeface="+mn-ea"/>
                  <a:cs typeface="+mn-cs"/>
                </a:defRPr>
              </a:lvl3pPr>
              <a:lvl4pPr marL="1371406" algn="l" defTabSz="914270" rtl="0" eaLnBrk="1" latinLnBrk="0" hangingPunct="1">
                <a:defRPr sz="1700" kern="1200">
                  <a:solidFill>
                    <a:schemeClr val="tx1"/>
                  </a:solidFill>
                  <a:latin typeface="+mn-lt"/>
                  <a:ea typeface="+mn-ea"/>
                  <a:cs typeface="+mn-cs"/>
                </a:defRPr>
              </a:lvl4pPr>
              <a:lvl5pPr marL="1828541" algn="l" defTabSz="914270" rtl="0" eaLnBrk="1" latinLnBrk="0" hangingPunct="1">
                <a:defRPr sz="1700" kern="1200">
                  <a:solidFill>
                    <a:schemeClr val="tx1"/>
                  </a:solidFill>
                  <a:latin typeface="+mn-lt"/>
                  <a:ea typeface="+mn-ea"/>
                  <a:cs typeface="+mn-cs"/>
                </a:defRPr>
              </a:lvl5pPr>
              <a:lvl6pPr marL="2285676" algn="l" defTabSz="914270" rtl="0" eaLnBrk="1" latinLnBrk="0" hangingPunct="1">
                <a:defRPr sz="1700" kern="1200">
                  <a:solidFill>
                    <a:schemeClr val="tx1"/>
                  </a:solidFill>
                  <a:latin typeface="+mn-lt"/>
                  <a:ea typeface="+mn-ea"/>
                  <a:cs typeface="+mn-cs"/>
                </a:defRPr>
              </a:lvl6pPr>
              <a:lvl7pPr marL="2742811" algn="l" defTabSz="914270" rtl="0" eaLnBrk="1" latinLnBrk="0" hangingPunct="1">
                <a:defRPr sz="1700" kern="1200">
                  <a:solidFill>
                    <a:schemeClr val="tx1"/>
                  </a:solidFill>
                  <a:latin typeface="+mn-lt"/>
                  <a:ea typeface="+mn-ea"/>
                  <a:cs typeface="+mn-cs"/>
                </a:defRPr>
              </a:lvl7pPr>
              <a:lvl8pPr marL="3199947" algn="l" defTabSz="914270" rtl="0" eaLnBrk="1" latinLnBrk="0" hangingPunct="1">
                <a:defRPr sz="1700" kern="1200">
                  <a:solidFill>
                    <a:schemeClr val="tx1"/>
                  </a:solidFill>
                  <a:latin typeface="+mn-lt"/>
                  <a:ea typeface="+mn-ea"/>
                  <a:cs typeface="+mn-cs"/>
                </a:defRPr>
              </a:lvl8pPr>
              <a:lvl9pPr marL="3657081" algn="l" defTabSz="914270" rtl="0" eaLnBrk="1" latinLnBrk="0" hangingPunct="1">
                <a:defRPr sz="1700" kern="1200">
                  <a:solidFill>
                    <a:schemeClr val="tx1"/>
                  </a:solidFill>
                  <a:latin typeface="+mn-lt"/>
                  <a:ea typeface="+mn-ea"/>
                  <a:cs typeface="+mn-cs"/>
                </a:defRPr>
              </a:lvl9pPr>
            </a:lstStyle>
            <a:p>
              <a:pPr algn="ctr" defTabSz="656760" eaLnBrk="0" hangingPunct="0">
                <a:lnSpc>
                  <a:spcPct val="130000"/>
                </a:lnSpc>
                <a:buClr>
                  <a:srgbClr val="0070C0"/>
                </a:buClr>
              </a:pPr>
              <a:r>
                <a:rPr lang="en-US" altLang="zh-CN" sz="900" b="0" kern="0" dirty="0">
                  <a:solidFill>
                    <a:srgbClr val="080808"/>
                  </a:solidFill>
                </a:rPr>
                <a:t>…</a:t>
              </a:r>
              <a:endParaRPr lang="zh-CN" altLang="en-US" sz="900" b="0" kern="0" dirty="0">
                <a:solidFill>
                  <a:srgbClr val="080808"/>
                </a:solidFill>
              </a:endParaRPr>
            </a:p>
          </p:txBody>
        </p:sp>
        <p:sp>
          <p:nvSpPr>
            <p:cNvPr id="172" name="文本框 94"/>
            <p:cNvSpPr txBox="1"/>
            <p:nvPr/>
          </p:nvSpPr>
          <p:spPr bwMode="auto">
            <a:xfrm>
              <a:off x="7751109" y="2650876"/>
              <a:ext cx="289825" cy="127894"/>
            </a:xfrm>
            <a:prstGeom prst="rect">
              <a:avLst/>
            </a:prstGeom>
            <a:noFill/>
            <a:ln w="9525">
              <a:noFill/>
              <a:miter lim="800000"/>
              <a:headEnd/>
              <a:tailEnd/>
            </a:ln>
          </p:spPr>
          <p:txBody>
            <a:bodyPr vert="eaVert" wrap="square" lIns="68522" tIns="34262" rIns="68522" bIns="34262" numCol="1" rtlCol="0" anchor="ctr" anchorCtr="0" compatLnSpc="1">
              <a:prstTxWarp prst="textNoShape">
                <a:avLst/>
              </a:prstTxWarp>
              <a:spAutoFit/>
            </a:bodyPr>
            <a:lstStyle>
              <a:defPPr>
                <a:defRPr lang="zh-CN"/>
              </a:defPPr>
              <a:lvl1pPr marL="0" algn="l" defTabSz="914270" rtl="0" eaLnBrk="1" latinLnBrk="0" hangingPunct="1">
                <a:defRPr sz="1700" kern="1200">
                  <a:solidFill>
                    <a:schemeClr val="tx1"/>
                  </a:solidFill>
                  <a:latin typeface="+mn-lt"/>
                  <a:ea typeface="+mn-ea"/>
                  <a:cs typeface="+mn-cs"/>
                </a:defRPr>
              </a:lvl1pPr>
              <a:lvl2pPr marL="457136" algn="l" defTabSz="914270" rtl="0" eaLnBrk="1" latinLnBrk="0" hangingPunct="1">
                <a:defRPr sz="1700" kern="1200">
                  <a:solidFill>
                    <a:schemeClr val="tx1"/>
                  </a:solidFill>
                  <a:latin typeface="+mn-lt"/>
                  <a:ea typeface="+mn-ea"/>
                  <a:cs typeface="+mn-cs"/>
                </a:defRPr>
              </a:lvl2pPr>
              <a:lvl3pPr marL="914270" algn="l" defTabSz="914270" rtl="0" eaLnBrk="1" latinLnBrk="0" hangingPunct="1">
                <a:defRPr sz="1700" kern="1200">
                  <a:solidFill>
                    <a:schemeClr val="tx1"/>
                  </a:solidFill>
                  <a:latin typeface="+mn-lt"/>
                  <a:ea typeface="+mn-ea"/>
                  <a:cs typeface="+mn-cs"/>
                </a:defRPr>
              </a:lvl3pPr>
              <a:lvl4pPr marL="1371406" algn="l" defTabSz="914270" rtl="0" eaLnBrk="1" latinLnBrk="0" hangingPunct="1">
                <a:defRPr sz="1700" kern="1200">
                  <a:solidFill>
                    <a:schemeClr val="tx1"/>
                  </a:solidFill>
                  <a:latin typeface="+mn-lt"/>
                  <a:ea typeface="+mn-ea"/>
                  <a:cs typeface="+mn-cs"/>
                </a:defRPr>
              </a:lvl4pPr>
              <a:lvl5pPr marL="1828541" algn="l" defTabSz="914270" rtl="0" eaLnBrk="1" latinLnBrk="0" hangingPunct="1">
                <a:defRPr sz="1700" kern="1200">
                  <a:solidFill>
                    <a:schemeClr val="tx1"/>
                  </a:solidFill>
                  <a:latin typeface="+mn-lt"/>
                  <a:ea typeface="+mn-ea"/>
                  <a:cs typeface="+mn-cs"/>
                </a:defRPr>
              </a:lvl5pPr>
              <a:lvl6pPr marL="2285676" algn="l" defTabSz="914270" rtl="0" eaLnBrk="1" latinLnBrk="0" hangingPunct="1">
                <a:defRPr sz="1700" kern="1200">
                  <a:solidFill>
                    <a:schemeClr val="tx1"/>
                  </a:solidFill>
                  <a:latin typeface="+mn-lt"/>
                  <a:ea typeface="+mn-ea"/>
                  <a:cs typeface="+mn-cs"/>
                </a:defRPr>
              </a:lvl6pPr>
              <a:lvl7pPr marL="2742811" algn="l" defTabSz="914270" rtl="0" eaLnBrk="1" latinLnBrk="0" hangingPunct="1">
                <a:defRPr sz="1700" kern="1200">
                  <a:solidFill>
                    <a:schemeClr val="tx1"/>
                  </a:solidFill>
                  <a:latin typeface="+mn-lt"/>
                  <a:ea typeface="+mn-ea"/>
                  <a:cs typeface="+mn-cs"/>
                </a:defRPr>
              </a:lvl7pPr>
              <a:lvl8pPr marL="3199947" algn="l" defTabSz="914270" rtl="0" eaLnBrk="1" latinLnBrk="0" hangingPunct="1">
                <a:defRPr sz="1700" kern="1200">
                  <a:solidFill>
                    <a:schemeClr val="tx1"/>
                  </a:solidFill>
                  <a:latin typeface="+mn-lt"/>
                  <a:ea typeface="+mn-ea"/>
                  <a:cs typeface="+mn-cs"/>
                </a:defRPr>
              </a:lvl8pPr>
              <a:lvl9pPr marL="3657081" algn="l" defTabSz="914270" rtl="0" eaLnBrk="1" latinLnBrk="0" hangingPunct="1">
                <a:defRPr sz="1700" kern="1200">
                  <a:solidFill>
                    <a:schemeClr val="tx1"/>
                  </a:solidFill>
                  <a:latin typeface="+mn-lt"/>
                  <a:ea typeface="+mn-ea"/>
                  <a:cs typeface="+mn-cs"/>
                </a:defRPr>
              </a:lvl9pPr>
            </a:lstStyle>
            <a:p>
              <a:pPr algn="ctr" defTabSz="656760" eaLnBrk="0" hangingPunct="0">
                <a:lnSpc>
                  <a:spcPct val="130000"/>
                </a:lnSpc>
                <a:buClr>
                  <a:srgbClr val="0070C0"/>
                </a:buClr>
              </a:pPr>
              <a:r>
                <a:rPr lang="en-US" altLang="zh-CN" sz="900" b="0" kern="0" dirty="0">
                  <a:solidFill>
                    <a:srgbClr val="080808"/>
                  </a:solidFill>
                </a:rPr>
                <a:t>…</a:t>
              </a:r>
              <a:endParaRPr lang="zh-CN" altLang="en-US" sz="900" b="0" kern="0" dirty="0">
                <a:solidFill>
                  <a:srgbClr val="080808"/>
                </a:solidFill>
              </a:endParaRPr>
            </a:p>
          </p:txBody>
        </p:sp>
        <p:sp>
          <p:nvSpPr>
            <p:cNvPr id="173" name="文本框 95"/>
            <p:cNvSpPr txBox="1"/>
            <p:nvPr/>
          </p:nvSpPr>
          <p:spPr bwMode="auto">
            <a:xfrm>
              <a:off x="8236170" y="2653515"/>
              <a:ext cx="289825" cy="127894"/>
            </a:xfrm>
            <a:prstGeom prst="rect">
              <a:avLst/>
            </a:prstGeom>
            <a:noFill/>
            <a:ln w="9525">
              <a:noFill/>
              <a:miter lim="800000"/>
              <a:headEnd/>
              <a:tailEnd/>
            </a:ln>
          </p:spPr>
          <p:txBody>
            <a:bodyPr vert="eaVert" wrap="square" lIns="68522" tIns="34262" rIns="68522" bIns="34262" numCol="1" rtlCol="0" anchor="ctr" anchorCtr="0" compatLnSpc="1">
              <a:prstTxWarp prst="textNoShape">
                <a:avLst/>
              </a:prstTxWarp>
              <a:spAutoFit/>
            </a:bodyPr>
            <a:lstStyle>
              <a:defPPr>
                <a:defRPr lang="zh-CN"/>
              </a:defPPr>
              <a:lvl1pPr marL="0" algn="l" defTabSz="914270" rtl="0" eaLnBrk="1" latinLnBrk="0" hangingPunct="1">
                <a:defRPr sz="1700" kern="1200">
                  <a:solidFill>
                    <a:schemeClr val="tx1"/>
                  </a:solidFill>
                  <a:latin typeface="+mn-lt"/>
                  <a:ea typeface="+mn-ea"/>
                  <a:cs typeface="+mn-cs"/>
                </a:defRPr>
              </a:lvl1pPr>
              <a:lvl2pPr marL="457136" algn="l" defTabSz="914270" rtl="0" eaLnBrk="1" latinLnBrk="0" hangingPunct="1">
                <a:defRPr sz="1700" kern="1200">
                  <a:solidFill>
                    <a:schemeClr val="tx1"/>
                  </a:solidFill>
                  <a:latin typeface="+mn-lt"/>
                  <a:ea typeface="+mn-ea"/>
                  <a:cs typeface="+mn-cs"/>
                </a:defRPr>
              </a:lvl2pPr>
              <a:lvl3pPr marL="914270" algn="l" defTabSz="914270" rtl="0" eaLnBrk="1" latinLnBrk="0" hangingPunct="1">
                <a:defRPr sz="1700" kern="1200">
                  <a:solidFill>
                    <a:schemeClr val="tx1"/>
                  </a:solidFill>
                  <a:latin typeface="+mn-lt"/>
                  <a:ea typeface="+mn-ea"/>
                  <a:cs typeface="+mn-cs"/>
                </a:defRPr>
              </a:lvl3pPr>
              <a:lvl4pPr marL="1371406" algn="l" defTabSz="914270" rtl="0" eaLnBrk="1" latinLnBrk="0" hangingPunct="1">
                <a:defRPr sz="1700" kern="1200">
                  <a:solidFill>
                    <a:schemeClr val="tx1"/>
                  </a:solidFill>
                  <a:latin typeface="+mn-lt"/>
                  <a:ea typeface="+mn-ea"/>
                  <a:cs typeface="+mn-cs"/>
                </a:defRPr>
              </a:lvl4pPr>
              <a:lvl5pPr marL="1828541" algn="l" defTabSz="914270" rtl="0" eaLnBrk="1" latinLnBrk="0" hangingPunct="1">
                <a:defRPr sz="1700" kern="1200">
                  <a:solidFill>
                    <a:schemeClr val="tx1"/>
                  </a:solidFill>
                  <a:latin typeface="+mn-lt"/>
                  <a:ea typeface="+mn-ea"/>
                  <a:cs typeface="+mn-cs"/>
                </a:defRPr>
              </a:lvl5pPr>
              <a:lvl6pPr marL="2285676" algn="l" defTabSz="914270" rtl="0" eaLnBrk="1" latinLnBrk="0" hangingPunct="1">
                <a:defRPr sz="1700" kern="1200">
                  <a:solidFill>
                    <a:schemeClr val="tx1"/>
                  </a:solidFill>
                  <a:latin typeface="+mn-lt"/>
                  <a:ea typeface="+mn-ea"/>
                  <a:cs typeface="+mn-cs"/>
                </a:defRPr>
              </a:lvl6pPr>
              <a:lvl7pPr marL="2742811" algn="l" defTabSz="914270" rtl="0" eaLnBrk="1" latinLnBrk="0" hangingPunct="1">
                <a:defRPr sz="1700" kern="1200">
                  <a:solidFill>
                    <a:schemeClr val="tx1"/>
                  </a:solidFill>
                  <a:latin typeface="+mn-lt"/>
                  <a:ea typeface="+mn-ea"/>
                  <a:cs typeface="+mn-cs"/>
                </a:defRPr>
              </a:lvl7pPr>
              <a:lvl8pPr marL="3199947" algn="l" defTabSz="914270" rtl="0" eaLnBrk="1" latinLnBrk="0" hangingPunct="1">
                <a:defRPr sz="1700" kern="1200">
                  <a:solidFill>
                    <a:schemeClr val="tx1"/>
                  </a:solidFill>
                  <a:latin typeface="+mn-lt"/>
                  <a:ea typeface="+mn-ea"/>
                  <a:cs typeface="+mn-cs"/>
                </a:defRPr>
              </a:lvl8pPr>
              <a:lvl9pPr marL="3657081" algn="l" defTabSz="914270" rtl="0" eaLnBrk="1" latinLnBrk="0" hangingPunct="1">
                <a:defRPr sz="1700" kern="1200">
                  <a:solidFill>
                    <a:schemeClr val="tx1"/>
                  </a:solidFill>
                  <a:latin typeface="+mn-lt"/>
                  <a:ea typeface="+mn-ea"/>
                  <a:cs typeface="+mn-cs"/>
                </a:defRPr>
              </a:lvl9pPr>
            </a:lstStyle>
            <a:p>
              <a:pPr algn="ctr" defTabSz="656760" eaLnBrk="0" hangingPunct="0">
                <a:lnSpc>
                  <a:spcPct val="130000"/>
                </a:lnSpc>
                <a:buClr>
                  <a:srgbClr val="0070C0"/>
                </a:buClr>
              </a:pPr>
              <a:r>
                <a:rPr lang="en-US" altLang="zh-CN" sz="900" b="0" kern="0" dirty="0">
                  <a:solidFill>
                    <a:srgbClr val="080808"/>
                  </a:solidFill>
                </a:rPr>
                <a:t>…</a:t>
              </a:r>
              <a:endParaRPr lang="zh-CN" altLang="en-US" sz="900" b="0" kern="0" dirty="0">
                <a:solidFill>
                  <a:srgbClr val="080808"/>
                </a:solidFill>
              </a:endParaRPr>
            </a:p>
          </p:txBody>
        </p:sp>
      </p:grpSp>
      <p:grpSp>
        <p:nvGrpSpPr>
          <p:cNvPr id="24" name="组合 23"/>
          <p:cNvGrpSpPr/>
          <p:nvPr/>
        </p:nvGrpSpPr>
        <p:grpSpPr>
          <a:xfrm>
            <a:off x="2891322" y="1630990"/>
            <a:ext cx="2679583" cy="1511986"/>
            <a:chOff x="3458217" y="1772816"/>
            <a:chExt cx="2428234" cy="1370159"/>
          </a:xfrm>
        </p:grpSpPr>
        <p:sp>
          <p:nvSpPr>
            <p:cNvPr id="144" name="矩形 143"/>
            <p:cNvSpPr/>
            <p:nvPr/>
          </p:nvSpPr>
          <p:spPr bwMode="auto">
            <a:xfrm>
              <a:off x="3458217" y="2015427"/>
              <a:ext cx="2428234" cy="1127548"/>
            </a:xfrm>
            <a:prstGeom prst="rect">
              <a:avLst/>
            </a:prstGeom>
            <a:solidFill>
              <a:schemeClr val="bg1">
                <a:lumMod val="95000"/>
              </a:schemeClr>
            </a:solidFill>
            <a:ln w="9525" cap="flat" cmpd="sng" algn="ctr">
              <a:solidFill>
                <a:schemeClr val="bg1">
                  <a:lumMod val="50000"/>
                </a:schemeClr>
              </a:solidFill>
              <a:prstDash val="sysDash"/>
              <a:round/>
              <a:headEnd type="oval" w="sm" len="sm"/>
              <a:tailEnd type="arrow"/>
            </a:ln>
            <a:effectLst/>
          </p:spPr>
          <p:txBody>
            <a:bodyPr rtlCol="0" anchor="ctr"/>
            <a:lstStyle>
              <a:defPPr>
                <a:defRPr lang="zh-CN"/>
              </a:defPPr>
              <a:lvl1pPr marL="0" algn="l" defTabSz="914270" rtl="0" eaLnBrk="1" latinLnBrk="0" hangingPunct="1">
                <a:defRPr sz="1700" kern="1200">
                  <a:solidFill>
                    <a:schemeClr val="tx1"/>
                  </a:solidFill>
                  <a:latin typeface="+mn-lt"/>
                  <a:ea typeface="+mn-ea"/>
                  <a:cs typeface="+mn-cs"/>
                </a:defRPr>
              </a:lvl1pPr>
              <a:lvl2pPr marL="457136" algn="l" defTabSz="914270" rtl="0" eaLnBrk="1" latinLnBrk="0" hangingPunct="1">
                <a:defRPr sz="1700" kern="1200">
                  <a:solidFill>
                    <a:schemeClr val="tx1"/>
                  </a:solidFill>
                  <a:latin typeface="+mn-lt"/>
                  <a:ea typeface="+mn-ea"/>
                  <a:cs typeface="+mn-cs"/>
                </a:defRPr>
              </a:lvl2pPr>
              <a:lvl3pPr marL="914270" algn="l" defTabSz="914270" rtl="0" eaLnBrk="1" latinLnBrk="0" hangingPunct="1">
                <a:defRPr sz="1700" kern="1200">
                  <a:solidFill>
                    <a:schemeClr val="tx1"/>
                  </a:solidFill>
                  <a:latin typeface="+mn-lt"/>
                  <a:ea typeface="+mn-ea"/>
                  <a:cs typeface="+mn-cs"/>
                </a:defRPr>
              </a:lvl3pPr>
              <a:lvl4pPr marL="1371406" algn="l" defTabSz="914270" rtl="0" eaLnBrk="1" latinLnBrk="0" hangingPunct="1">
                <a:defRPr sz="1700" kern="1200">
                  <a:solidFill>
                    <a:schemeClr val="tx1"/>
                  </a:solidFill>
                  <a:latin typeface="+mn-lt"/>
                  <a:ea typeface="+mn-ea"/>
                  <a:cs typeface="+mn-cs"/>
                </a:defRPr>
              </a:lvl4pPr>
              <a:lvl5pPr marL="1828541" algn="l" defTabSz="914270" rtl="0" eaLnBrk="1" latinLnBrk="0" hangingPunct="1">
                <a:defRPr sz="1700" kern="1200">
                  <a:solidFill>
                    <a:schemeClr val="tx1"/>
                  </a:solidFill>
                  <a:latin typeface="+mn-lt"/>
                  <a:ea typeface="+mn-ea"/>
                  <a:cs typeface="+mn-cs"/>
                </a:defRPr>
              </a:lvl5pPr>
              <a:lvl6pPr marL="2285676" algn="l" defTabSz="914270" rtl="0" eaLnBrk="1" latinLnBrk="0" hangingPunct="1">
                <a:defRPr sz="1700" kern="1200">
                  <a:solidFill>
                    <a:schemeClr val="tx1"/>
                  </a:solidFill>
                  <a:latin typeface="+mn-lt"/>
                  <a:ea typeface="+mn-ea"/>
                  <a:cs typeface="+mn-cs"/>
                </a:defRPr>
              </a:lvl6pPr>
              <a:lvl7pPr marL="2742811" algn="l" defTabSz="914270" rtl="0" eaLnBrk="1" latinLnBrk="0" hangingPunct="1">
                <a:defRPr sz="1700" kern="1200">
                  <a:solidFill>
                    <a:schemeClr val="tx1"/>
                  </a:solidFill>
                  <a:latin typeface="+mn-lt"/>
                  <a:ea typeface="+mn-ea"/>
                  <a:cs typeface="+mn-cs"/>
                </a:defRPr>
              </a:lvl7pPr>
              <a:lvl8pPr marL="3199947" algn="l" defTabSz="914270" rtl="0" eaLnBrk="1" latinLnBrk="0" hangingPunct="1">
                <a:defRPr sz="1700" kern="1200">
                  <a:solidFill>
                    <a:schemeClr val="tx1"/>
                  </a:solidFill>
                  <a:latin typeface="+mn-lt"/>
                  <a:ea typeface="+mn-ea"/>
                  <a:cs typeface="+mn-cs"/>
                </a:defRPr>
              </a:lvl8pPr>
              <a:lvl9pPr marL="3657081" algn="l" defTabSz="914270" rtl="0" eaLnBrk="1" latinLnBrk="0" hangingPunct="1">
                <a:defRPr sz="1700" kern="1200">
                  <a:solidFill>
                    <a:schemeClr val="tx1"/>
                  </a:solidFill>
                  <a:latin typeface="+mn-lt"/>
                  <a:ea typeface="+mn-ea"/>
                  <a:cs typeface="+mn-cs"/>
                </a:defRPr>
              </a:lvl9pPr>
            </a:lstStyle>
            <a:p>
              <a:pPr algn="ctr" fontAlgn="auto">
                <a:spcBef>
                  <a:spcPts val="0"/>
                </a:spcBef>
                <a:spcAft>
                  <a:spcPts val="0"/>
                </a:spcAft>
              </a:pPr>
              <a:endParaRPr lang="zh-CN" altLang="en-US" sz="1200" b="0" dirty="0">
                <a:solidFill>
                  <a:srgbClr val="000000"/>
                </a:solidFill>
              </a:endParaRPr>
            </a:p>
          </p:txBody>
        </p:sp>
        <p:sp>
          <p:nvSpPr>
            <p:cNvPr id="145" name="TextBox 65"/>
            <p:cNvSpPr txBox="1"/>
            <p:nvPr/>
          </p:nvSpPr>
          <p:spPr>
            <a:xfrm>
              <a:off x="3459209" y="1991377"/>
              <a:ext cx="579894" cy="223125"/>
            </a:xfrm>
            <a:prstGeom prst="rect">
              <a:avLst/>
            </a:prstGeom>
            <a:noFill/>
          </p:spPr>
          <p:txBody>
            <a:bodyPr wrap="none" rtlCol="0">
              <a:spAutoFit/>
            </a:bodyPr>
            <a:lstStyle>
              <a:defPPr>
                <a:defRPr lang="zh-CN"/>
              </a:defPPr>
              <a:lvl1pPr marL="0" algn="l" defTabSz="914270" rtl="0" eaLnBrk="1" latinLnBrk="0" hangingPunct="1">
                <a:defRPr sz="1700" kern="1200">
                  <a:solidFill>
                    <a:schemeClr val="tx1"/>
                  </a:solidFill>
                  <a:latin typeface="+mn-lt"/>
                  <a:ea typeface="+mn-ea"/>
                  <a:cs typeface="+mn-cs"/>
                </a:defRPr>
              </a:lvl1pPr>
              <a:lvl2pPr marL="457136" algn="l" defTabSz="914270" rtl="0" eaLnBrk="1" latinLnBrk="0" hangingPunct="1">
                <a:defRPr sz="1700" kern="1200">
                  <a:solidFill>
                    <a:schemeClr val="tx1"/>
                  </a:solidFill>
                  <a:latin typeface="+mn-lt"/>
                  <a:ea typeface="+mn-ea"/>
                  <a:cs typeface="+mn-cs"/>
                </a:defRPr>
              </a:lvl2pPr>
              <a:lvl3pPr marL="914270" algn="l" defTabSz="914270" rtl="0" eaLnBrk="1" latinLnBrk="0" hangingPunct="1">
                <a:defRPr sz="1700" kern="1200">
                  <a:solidFill>
                    <a:schemeClr val="tx1"/>
                  </a:solidFill>
                  <a:latin typeface="+mn-lt"/>
                  <a:ea typeface="+mn-ea"/>
                  <a:cs typeface="+mn-cs"/>
                </a:defRPr>
              </a:lvl3pPr>
              <a:lvl4pPr marL="1371406" algn="l" defTabSz="914270" rtl="0" eaLnBrk="1" latinLnBrk="0" hangingPunct="1">
                <a:defRPr sz="1700" kern="1200">
                  <a:solidFill>
                    <a:schemeClr val="tx1"/>
                  </a:solidFill>
                  <a:latin typeface="+mn-lt"/>
                  <a:ea typeface="+mn-ea"/>
                  <a:cs typeface="+mn-cs"/>
                </a:defRPr>
              </a:lvl4pPr>
              <a:lvl5pPr marL="1828541" algn="l" defTabSz="914270" rtl="0" eaLnBrk="1" latinLnBrk="0" hangingPunct="1">
                <a:defRPr sz="1700" kern="1200">
                  <a:solidFill>
                    <a:schemeClr val="tx1"/>
                  </a:solidFill>
                  <a:latin typeface="+mn-lt"/>
                  <a:ea typeface="+mn-ea"/>
                  <a:cs typeface="+mn-cs"/>
                </a:defRPr>
              </a:lvl5pPr>
              <a:lvl6pPr marL="2285676" algn="l" defTabSz="914270" rtl="0" eaLnBrk="1" latinLnBrk="0" hangingPunct="1">
                <a:defRPr sz="1700" kern="1200">
                  <a:solidFill>
                    <a:schemeClr val="tx1"/>
                  </a:solidFill>
                  <a:latin typeface="+mn-lt"/>
                  <a:ea typeface="+mn-ea"/>
                  <a:cs typeface="+mn-cs"/>
                </a:defRPr>
              </a:lvl6pPr>
              <a:lvl7pPr marL="2742811" algn="l" defTabSz="914270" rtl="0" eaLnBrk="1" latinLnBrk="0" hangingPunct="1">
                <a:defRPr sz="1700" kern="1200">
                  <a:solidFill>
                    <a:schemeClr val="tx1"/>
                  </a:solidFill>
                  <a:latin typeface="+mn-lt"/>
                  <a:ea typeface="+mn-ea"/>
                  <a:cs typeface="+mn-cs"/>
                </a:defRPr>
              </a:lvl7pPr>
              <a:lvl8pPr marL="3199947" algn="l" defTabSz="914270" rtl="0" eaLnBrk="1" latinLnBrk="0" hangingPunct="1">
                <a:defRPr sz="1700" kern="1200">
                  <a:solidFill>
                    <a:schemeClr val="tx1"/>
                  </a:solidFill>
                  <a:latin typeface="+mn-lt"/>
                  <a:ea typeface="+mn-ea"/>
                  <a:cs typeface="+mn-cs"/>
                </a:defRPr>
              </a:lvl8pPr>
              <a:lvl9pPr marL="3657081" algn="l" defTabSz="914270" rtl="0" eaLnBrk="1" latinLnBrk="0" hangingPunct="1">
                <a:defRPr sz="1700" kern="1200">
                  <a:solidFill>
                    <a:schemeClr val="tx1"/>
                  </a:solidFill>
                  <a:latin typeface="+mn-lt"/>
                  <a:ea typeface="+mn-ea"/>
                  <a:cs typeface="+mn-cs"/>
                </a:defRPr>
              </a:lvl9pPr>
            </a:lstStyle>
            <a:p>
              <a:pPr fontAlgn="auto">
                <a:spcBef>
                  <a:spcPts val="0"/>
                </a:spcBef>
                <a:spcAft>
                  <a:spcPts val="0"/>
                </a:spcAft>
              </a:pPr>
              <a:r>
                <a:rPr lang="zh-CN" altLang="en-US" sz="1000" b="0" dirty="0">
                  <a:solidFill>
                    <a:srgbClr val="000000"/>
                  </a:solidFill>
                </a:rPr>
                <a:t>模块</a:t>
              </a:r>
              <a:r>
                <a:rPr lang="en-US" altLang="zh-CN" sz="1000" b="0" dirty="0">
                  <a:solidFill>
                    <a:srgbClr val="000000"/>
                  </a:solidFill>
                </a:rPr>
                <a:t>1</a:t>
              </a:r>
              <a:r>
                <a:rPr lang="zh-CN" altLang="en-US" sz="1000" b="0" dirty="0">
                  <a:solidFill>
                    <a:srgbClr val="000000"/>
                  </a:solidFill>
                </a:rPr>
                <a:t>：</a:t>
              </a:r>
            </a:p>
          </p:txBody>
        </p:sp>
        <p:sp>
          <p:nvSpPr>
            <p:cNvPr id="146" name="TextBox 66"/>
            <p:cNvSpPr txBox="1"/>
            <p:nvPr/>
          </p:nvSpPr>
          <p:spPr>
            <a:xfrm>
              <a:off x="3459209" y="2320603"/>
              <a:ext cx="579894" cy="223125"/>
            </a:xfrm>
            <a:prstGeom prst="rect">
              <a:avLst/>
            </a:prstGeom>
            <a:noFill/>
          </p:spPr>
          <p:txBody>
            <a:bodyPr wrap="none" rtlCol="0">
              <a:spAutoFit/>
            </a:bodyPr>
            <a:lstStyle>
              <a:defPPr>
                <a:defRPr lang="zh-CN"/>
              </a:defPPr>
              <a:lvl1pPr marL="0" algn="l" defTabSz="914270" rtl="0" eaLnBrk="1" latinLnBrk="0" hangingPunct="1">
                <a:defRPr sz="1700" kern="1200">
                  <a:solidFill>
                    <a:schemeClr val="tx1"/>
                  </a:solidFill>
                  <a:latin typeface="+mn-lt"/>
                  <a:ea typeface="+mn-ea"/>
                  <a:cs typeface="+mn-cs"/>
                </a:defRPr>
              </a:lvl1pPr>
              <a:lvl2pPr marL="457136" algn="l" defTabSz="914270" rtl="0" eaLnBrk="1" latinLnBrk="0" hangingPunct="1">
                <a:defRPr sz="1700" kern="1200">
                  <a:solidFill>
                    <a:schemeClr val="tx1"/>
                  </a:solidFill>
                  <a:latin typeface="+mn-lt"/>
                  <a:ea typeface="+mn-ea"/>
                  <a:cs typeface="+mn-cs"/>
                </a:defRPr>
              </a:lvl2pPr>
              <a:lvl3pPr marL="914270" algn="l" defTabSz="914270" rtl="0" eaLnBrk="1" latinLnBrk="0" hangingPunct="1">
                <a:defRPr sz="1700" kern="1200">
                  <a:solidFill>
                    <a:schemeClr val="tx1"/>
                  </a:solidFill>
                  <a:latin typeface="+mn-lt"/>
                  <a:ea typeface="+mn-ea"/>
                  <a:cs typeface="+mn-cs"/>
                </a:defRPr>
              </a:lvl3pPr>
              <a:lvl4pPr marL="1371406" algn="l" defTabSz="914270" rtl="0" eaLnBrk="1" latinLnBrk="0" hangingPunct="1">
                <a:defRPr sz="1700" kern="1200">
                  <a:solidFill>
                    <a:schemeClr val="tx1"/>
                  </a:solidFill>
                  <a:latin typeface="+mn-lt"/>
                  <a:ea typeface="+mn-ea"/>
                  <a:cs typeface="+mn-cs"/>
                </a:defRPr>
              </a:lvl4pPr>
              <a:lvl5pPr marL="1828541" algn="l" defTabSz="914270" rtl="0" eaLnBrk="1" latinLnBrk="0" hangingPunct="1">
                <a:defRPr sz="1700" kern="1200">
                  <a:solidFill>
                    <a:schemeClr val="tx1"/>
                  </a:solidFill>
                  <a:latin typeface="+mn-lt"/>
                  <a:ea typeface="+mn-ea"/>
                  <a:cs typeface="+mn-cs"/>
                </a:defRPr>
              </a:lvl5pPr>
              <a:lvl6pPr marL="2285676" algn="l" defTabSz="914270" rtl="0" eaLnBrk="1" latinLnBrk="0" hangingPunct="1">
                <a:defRPr sz="1700" kern="1200">
                  <a:solidFill>
                    <a:schemeClr val="tx1"/>
                  </a:solidFill>
                  <a:latin typeface="+mn-lt"/>
                  <a:ea typeface="+mn-ea"/>
                  <a:cs typeface="+mn-cs"/>
                </a:defRPr>
              </a:lvl6pPr>
              <a:lvl7pPr marL="2742811" algn="l" defTabSz="914270" rtl="0" eaLnBrk="1" latinLnBrk="0" hangingPunct="1">
                <a:defRPr sz="1700" kern="1200">
                  <a:solidFill>
                    <a:schemeClr val="tx1"/>
                  </a:solidFill>
                  <a:latin typeface="+mn-lt"/>
                  <a:ea typeface="+mn-ea"/>
                  <a:cs typeface="+mn-cs"/>
                </a:defRPr>
              </a:lvl7pPr>
              <a:lvl8pPr marL="3199947" algn="l" defTabSz="914270" rtl="0" eaLnBrk="1" latinLnBrk="0" hangingPunct="1">
                <a:defRPr sz="1700" kern="1200">
                  <a:solidFill>
                    <a:schemeClr val="tx1"/>
                  </a:solidFill>
                  <a:latin typeface="+mn-lt"/>
                  <a:ea typeface="+mn-ea"/>
                  <a:cs typeface="+mn-cs"/>
                </a:defRPr>
              </a:lvl8pPr>
              <a:lvl9pPr marL="3657081" algn="l" defTabSz="914270" rtl="0" eaLnBrk="1" latinLnBrk="0" hangingPunct="1">
                <a:defRPr sz="1700" kern="1200">
                  <a:solidFill>
                    <a:schemeClr val="tx1"/>
                  </a:solidFill>
                  <a:latin typeface="+mn-lt"/>
                  <a:ea typeface="+mn-ea"/>
                  <a:cs typeface="+mn-cs"/>
                </a:defRPr>
              </a:lvl9pPr>
            </a:lstStyle>
            <a:p>
              <a:pPr fontAlgn="auto">
                <a:spcBef>
                  <a:spcPts val="0"/>
                </a:spcBef>
                <a:spcAft>
                  <a:spcPts val="0"/>
                </a:spcAft>
              </a:pPr>
              <a:r>
                <a:rPr lang="zh-CN" altLang="en-US" sz="1000" b="0" dirty="0">
                  <a:solidFill>
                    <a:srgbClr val="000000"/>
                  </a:solidFill>
                </a:rPr>
                <a:t>模块</a:t>
              </a:r>
              <a:r>
                <a:rPr lang="en-US" altLang="zh-CN" sz="1000" b="0" dirty="0">
                  <a:solidFill>
                    <a:srgbClr val="000000"/>
                  </a:solidFill>
                </a:rPr>
                <a:t>2</a:t>
              </a:r>
              <a:r>
                <a:rPr lang="zh-CN" altLang="en-US" sz="1000" b="0" dirty="0">
                  <a:solidFill>
                    <a:srgbClr val="000000"/>
                  </a:solidFill>
                </a:rPr>
                <a:t>：</a:t>
              </a:r>
            </a:p>
          </p:txBody>
        </p:sp>
        <p:sp>
          <p:nvSpPr>
            <p:cNvPr id="147" name="TextBox 67"/>
            <p:cNvSpPr txBox="1"/>
            <p:nvPr/>
          </p:nvSpPr>
          <p:spPr>
            <a:xfrm>
              <a:off x="3459208" y="2741238"/>
              <a:ext cx="587157" cy="223125"/>
            </a:xfrm>
            <a:prstGeom prst="rect">
              <a:avLst/>
            </a:prstGeom>
            <a:noFill/>
          </p:spPr>
          <p:txBody>
            <a:bodyPr wrap="none" rtlCol="0">
              <a:spAutoFit/>
            </a:bodyPr>
            <a:lstStyle>
              <a:defPPr>
                <a:defRPr lang="zh-CN"/>
              </a:defPPr>
              <a:lvl1pPr marL="0" algn="l" defTabSz="914270" rtl="0" eaLnBrk="1" latinLnBrk="0" hangingPunct="1">
                <a:defRPr sz="1700" kern="1200">
                  <a:solidFill>
                    <a:schemeClr val="tx1"/>
                  </a:solidFill>
                  <a:latin typeface="+mn-lt"/>
                  <a:ea typeface="+mn-ea"/>
                  <a:cs typeface="+mn-cs"/>
                </a:defRPr>
              </a:lvl1pPr>
              <a:lvl2pPr marL="457136" algn="l" defTabSz="914270" rtl="0" eaLnBrk="1" latinLnBrk="0" hangingPunct="1">
                <a:defRPr sz="1700" kern="1200">
                  <a:solidFill>
                    <a:schemeClr val="tx1"/>
                  </a:solidFill>
                  <a:latin typeface="+mn-lt"/>
                  <a:ea typeface="+mn-ea"/>
                  <a:cs typeface="+mn-cs"/>
                </a:defRPr>
              </a:lvl2pPr>
              <a:lvl3pPr marL="914270" algn="l" defTabSz="914270" rtl="0" eaLnBrk="1" latinLnBrk="0" hangingPunct="1">
                <a:defRPr sz="1700" kern="1200">
                  <a:solidFill>
                    <a:schemeClr val="tx1"/>
                  </a:solidFill>
                  <a:latin typeface="+mn-lt"/>
                  <a:ea typeface="+mn-ea"/>
                  <a:cs typeface="+mn-cs"/>
                </a:defRPr>
              </a:lvl3pPr>
              <a:lvl4pPr marL="1371406" algn="l" defTabSz="914270" rtl="0" eaLnBrk="1" latinLnBrk="0" hangingPunct="1">
                <a:defRPr sz="1700" kern="1200">
                  <a:solidFill>
                    <a:schemeClr val="tx1"/>
                  </a:solidFill>
                  <a:latin typeface="+mn-lt"/>
                  <a:ea typeface="+mn-ea"/>
                  <a:cs typeface="+mn-cs"/>
                </a:defRPr>
              </a:lvl4pPr>
              <a:lvl5pPr marL="1828541" algn="l" defTabSz="914270" rtl="0" eaLnBrk="1" latinLnBrk="0" hangingPunct="1">
                <a:defRPr sz="1700" kern="1200">
                  <a:solidFill>
                    <a:schemeClr val="tx1"/>
                  </a:solidFill>
                  <a:latin typeface="+mn-lt"/>
                  <a:ea typeface="+mn-ea"/>
                  <a:cs typeface="+mn-cs"/>
                </a:defRPr>
              </a:lvl5pPr>
              <a:lvl6pPr marL="2285676" algn="l" defTabSz="914270" rtl="0" eaLnBrk="1" latinLnBrk="0" hangingPunct="1">
                <a:defRPr sz="1700" kern="1200">
                  <a:solidFill>
                    <a:schemeClr val="tx1"/>
                  </a:solidFill>
                  <a:latin typeface="+mn-lt"/>
                  <a:ea typeface="+mn-ea"/>
                  <a:cs typeface="+mn-cs"/>
                </a:defRPr>
              </a:lvl6pPr>
              <a:lvl7pPr marL="2742811" algn="l" defTabSz="914270" rtl="0" eaLnBrk="1" latinLnBrk="0" hangingPunct="1">
                <a:defRPr sz="1700" kern="1200">
                  <a:solidFill>
                    <a:schemeClr val="tx1"/>
                  </a:solidFill>
                  <a:latin typeface="+mn-lt"/>
                  <a:ea typeface="+mn-ea"/>
                  <a:cs typeface="+mn-cs"/>
                </a:defRPr>
              </a:lvl7pPr>
              <a:lvl8pPr marL="3199947" algn="l" defTabSz="914270" rtl="0" eaLnBrk="1" latinLnBrk="0" hangingPunct="1">
                <a:defRPr sz="1700" kern="1200">
                  <a:solidFill>
                    <a:schemeClr val="tx1"/>
                  </a:solidFill>
                  <a:latin typeface="+mn-lt"/>
                  <a:ea typeface="+mn-ea"/>
                  <a:cs typeface="+mn-cs"/>
                </a:defRPr>
              </a:lvl8pPr>
              <a:lvl9pPr marL="3657081" algn="l" defTabSz="914270" rtl="0" eaLnBrk="1" latinLnBrk="0" hangingPunct="1">
                <a:defRPr sz="1700" kern="1200">
                  <a:solidFill>
                    <a:schemeClr val="tx1"/>
                  </a:solidFill>
                  <a:latin typeface="+mn-lt"/>
                  <a:ea typeface="+mn-ea"/>
                  <a:cs typeface="+mn-cs"/>
                </a:defRPr>
              </a:lvl9pPr>
            </a:lstStyle>
            <a:p>
              <a:pPr fontAlgn="auto">
                <a:spcBef>
                  <a:spcPts val="0"/>
                </a:spcBef>
                <a:spcAft>
                  <a:spcPts val="0"/>
                </a:spcAft>
              </a:pPr>
              <a:r>
                <a:rPr lang="zh-CN" altLang="en-US" sz="1000" b="0" dirty="0">
                  <a:solidFill>
                    <a:srgbClr val="000000"/>
                  </a:solidFill>
                </a:rPr>
                <a:t>模块</a:t>
              </a:r>
              <a:r>
                <a:rPr lang="en-US" altLang="zh-CN" sz="1000" b="0" dirty="0">
                  <a:solidFill>
                    <a:srgbClr val="000000"/>
                  </a:solidFill>
                </a:rPr>
                <a:t>n</a:t>
              </a:r>
              <a:r>
                <a:rPr lang="zh-CN" altLang="en-US" sz="1000" b="0" dirty="0">
                  <a:solidFill>
                    <a:srgbClr val="000000"/>
                  </a:solidFill>
                </a:rPr>
                <a:t>：</a:t>
              </a:r>
            </a:p>
          </p:txBody>
        </p:sp>
        <p:sp>
          <p:nvSpPr>
            <p:cNvPr id="148" name="矩形 147"/>
            <p:cNvSpPr/>
            <p:nvPr/>
          </p:nvSpPr>
          <p:spPr bwMode="auto">
            <a:xfrm>
              <a:off x="3521843" y="2173918"/>
              <a:ext cx="340240" cy="164572"/>
            </a:xfrm>
            <a:prstGeom prst="rect">
              <a:avLst/>
            </a:prstGeom>
            <a:solidFill>
              <a:srgbClr val="9CBA5A"/>
            </a:solidFill>
            <a:ln w="28575" cap="flat" cmpd="sng" algn="ctr">
              <a:noFill/>
              <a:prstDash val="solid"/>
              <a:round/>
              <a:headEnd type="none" w="med" len="med"/>
              <a:tailEnd type="none" w="med" len="med"/>
            </a:ln>
            <a:effectLst/>
          </p:spPr>
          <p:txBody>
            <a:bodyPr lIns="26986" tIns="26986" rIns="26986" bIns="26986" rtlCol="0" anchor="ctr" anchorCtr="1"/>
            <a:lstStyle>
              <a:defPPr>
                <a:defRPr lang="zh-CN"/>
              </a:defPPr>
              <a:lvl1pPr marL="0" algn="l" defTabSz="914270" rtl="0" eaLnBrk="1" latinLnBrk="0" hangingPunct="1">
                <a:defRPr sz="1700" kern="1200">
                  <a:solidFill>
                    <a:schemeClr val="tx1"/>
                  </a:solidFill>
                  <a:latin typeface="+mn-lt"/>
                  <a:ea typeface="+mn-ea"/>
                  <a:cs typeface="+mn-cs"/>
                </a:defRPr>
              </a:lvl1pPr>
              <a:lvl2pPr marL="457136" algn="l" defTabSz="914270" rtl="0" eaLnBrk="1" latinLnBrk="0" hangingPunct="1">
                <a:defRPr sz="1700" kern="1200">
                  <a:solidFill>
                    <a:schemeClr val="tx1"/>
                  </a:solidFill>
                  <a:latin typeface="+mn-lt"/>
                  <a:ea typeface="+mn-ea"/>
                  <a:cs typeface="+mn-cs"/>
                </a:defRPr>
              </a:lvl2pPr>
              <a:lvl3pPr marL="914270" algn="l" defTabSz="914270" rtl="0" eaLnBrk="1" latinLnBrk="0" hangingPunct="1">
                <a:defRPr sz="1700" kern="1200">
                  <a:solidFill>
                    <a:schemeClr val="tx1"/>
                  </a:solidFill>
                  <a:latin typeface="+mn-lt"/>
                  <a:ea typeface="+mn-ea"/>
                  <a:cs typeface="+mn-cs"/>
                </a:defRPr>
              </a:lvl3pPr>
              <a:lvl4pPr marL="1371406" algn="l" defTabSz="914270" rtl="0" eaLnBrk="1" latinLnBrk="0" hangingPunct="1">
                <a:defRPr sz="1700" kern="1200">
                  <a:solidFill>
                    <a:schemeClr val="tx1"/>
                  </a:solidFill>
                  <a:latin typeface="+mn-lt"/>
                  <a:ea typeface="+mn-ea"/>
                  <a:cs typeface="+mn-cs"/>
                </a:defRPr>
              </a:lvl4pPr>
              <a:lvl5pPr marL="1828541" algn="l" defTabSz="914270" rtl="0" eaLnBrk="1" latinLnBrk="0" hangingPunct="1">
                <a:defRPr sz="1700" kern="1200">
                  <a:solidFill>
                    <a:schemeClr val="tx1"/>
                  </a:solidFill>
                  <a:latin typeface="+mn-lt"/>
                  <a:ea typeface="+mn-ea"/>
                  <a:cs typeface="+mn-cs"/>
                </a:defRPr>
              </a:lvl5pPr>
              <a:lvl6pPr marL="2285676" algn="l" defTabSz="914270" rtl="0" eaLnBrk="1" latinLnBrk="0" hangingPunct="1">
                <a:defRPr sz="1700" kern="1200">
                  <a:solidFill>
                    <a:schemeClr val="tx1"/>
                  </a:solidFill>
                  <a:latin typeface="+mn-lt"/>
                  <a:ea typeface="+mn-ea"/>
                  <a:cs typeface="+mn-cs"/>
                </a:defRPr>
              </a:lvl6pPr>
              <a:lvl7pPr marL="2742811" algn="l" defTabSz="914270" rtl="0" eaLnBrk="1" latinLnBrk="0" hangingPunct="1">
                <a:defRPr sz="1700" kern="1200">
                  <a:solidFill>
                    <a:schemeClr val="tx1"/>
                  </a:solidFill>
                  <a:latin typeface="+mn-lt"/>
                  <a:ea typeface="+mn-ea"/>
                  <a:cs typeface="+mn-cs"/>
                </a:defRPr>
              </a:lvl7pPr>
              <a:lvl8pPr marL="3199947" algn="l" defTabSz="914270" rtl="0" eaLnBrk="1" latinLnBrk="0" hangingPunct="1">
                <a:defRPr sz="1700" kern="1200">
                  <a:solidFill>
                    <a:schemeClr val="tx1"/>
                  </a:solidFill>
                  <a:latin typeface="+mn-lt"/>
                  <a:ea typeface="+mn-ea"/>
                  <a:cs typeface="+mn-cs"/>
                </a:defRPr>
              </a:lvl8pPr>
              <a:lvl9pPr marL="3657081" algn="l" defTabSz="914270" rtl="0" eaLnBrk="1" latinLnBrk="0" hangingPunct="1">
                <a:defRPr sz="1700" kern="1200">
                  <a:solidFill>
                    <a:schemeClr val="tx1"/>
                  </a:solidFill>
                  <a:latin typeface="+mn-lt"/>
                  <a:ea typeface="+mn-ea"/>
                  <a:cs typeface="+mn-cs"/>
                </a:defRPr>
              </a:lvl9pPr>
            </a:lstStyle>
            <a:p>
              <a:pPr algn="ctr" fontAlgn="auto">
                <a:spcBef>
                  <a:spcPts val="0"/>
                </a:spcBef>
                <a:spcAft>
                  <a:spcPts val="0"/>
                </a:spcAft>
              </a:pPr>
              <a:r>
                <a:rPr lang="en-US" altLang="zh-CN" sz="1000" b="0" dirty="0">
                  <a:solidFill>
                    <a:srgbClr val="FFFFFF"/>
                  </a:solidFill>
                </a:rPr>
                <a:t>Code</a:t>
              </a:r>
              <a:endParaRPr lang="zh-CN" altLang="en-US" sz="1000" b="0" dirty="0">
                <a:solidFill>
                  <a:srgbClr val="FFFFFF"/>
                </a:solidFill>
              </a:endParaRPr>
            </a:p>
          </p:txBody>
        </p:sp>
        <p:sp>
          <p:nvSpPr>
            <p:cNvPr id="149" name="矩形 148"/>
            <p:cNvSpPr/>
            <p:nvPr/>
          </p:nvSpPr>
          <p:spPr bwMode="auto">
            <a:xfrm>
              <a:off x="4064709" y="2501297"/>
              <a:ext cx="306017" cy="168892"/>
            </a:xfrm>
            <a:prstGeom prst="rect">
              <a:avLst/>
            </a:prstGeom>
            <a:solidFill>
              <a:srgbClr val="9CBA5A"/>
            </a:solidFill>
            <a:ln w="28575" cap="flat" cmpd="sng" algn="ctr">
              <a:noFill/>
              <a:prstDash val="solid"/>
              <a:round/>
              <a:headEnd type="none" w="med" len="med"/>
              <a:tailEnd type="none" w="med" len="med"/>
            </a:ln>
            <a:effectLst/>
          </p:spPr>
          <p:txBody>
            <a:bodyPr lIns="26986" tIns="26986" rIns="26986" bIns="26986" rtlCol="0" anchor="ctr" anchorCtr="1"/>
            <a:lstStyle>
              <a:defPPr>
                <a:defRPr lang="zh-CN"/>
              </a:defPPr>
              <a:lvl1pPr marL="0" algn="l" defTabSz="914270" rtl="0" eaLnBrk="1" latinLnBrk="0" hangingPunct="1">
                <a:defRPr sz="1700" kern="1200">
                  <a:solidFill>
                    <a:schemeClr val="tx1"/>
                  </a:solidFill>
                  <a:latin typeface="+mn-lt"/>
                  <a:ea typeface="+mn-ea"/>
                  <a:cs typeface="+mn-cs"/>
                </a:defRPr>
              </a:lvl1pPr>
              <a:lvl2pPr marL="457136" algn="l" defTabSz="914270" rtl="0" eaLnBrk="1" latinLnBrk="0" hangingPunct="1">
                <a:defRPr sz="1700" kern="1200">
                  <a:solidFill>
                    <a:schemeClr val="tx1"/>
                  </a:solidFill>
                  <a:latin typeface="+mn-lt"/>
                  <a:ea typeface="+mn-ea"/>
                  <a:cs typeface="+mn-cs"/>
                </a:defRPr>
              </a:lvl2pPr>
              <a:lvl3pPr marL="914270" algn="l" defTabSz="914270" rtl="0" eaLnBrk="1" latinLnBrk="0" hangingPunct="1">
                <a:defRPr sz="1700" kern="1200">
                  <a:solidFill>
                    <a:schemeClr val="tx1"/>
                  </a:solidFill>
                  <a:latin typeface="+mn-lt"/>
                  <a:ea typeface="+mn-ea"/>
                  <a:cs typeface="+mn-cs"/>
                </a:defRPr>
              </a:lvl3pPr>
              <a:lvl4pPr marL="1371406" algn="l" defTabSz="914270" rtl="0" eaLnBrk="1" latinLnBrk="0" hangingPunct="1">
                <a:defRPr sz="1700" kern="1200">
                  <a:solidFill>
                    <a:schemeClr val="tx1"/>
                  </a:solidFill>
                  <a:latin typeface="+mn-lt"/>
                  <a:ea typeface="+mn-ea"/>
                  <a:cs typeface="+mn-cs"/>
                </a:defRPr>
              </a:lvl4pPr>
              <a:lvl5pPr marL="1828541" algn="l" defTabSz="914270" rtl="0" eaLnBrk="1" latinLnBrk="0" hangingPunct="1">
                <a:defRPr sz="1700" kern="1200">
                  <a:solidFill>
                    <a:schemeClr val="tx1"/>
                  </a:solidFill>
                  <a:latin typeface="+mn-lt"/>
                  <a:ea typeface="+mn-ea"/>
                  <a:cs typeface="+mn-cs"/>
                </a:defRPr>
              </a:lvl5pPr>
              <a:lvl6pPr marL="2285676" algn="l" defTabSz="914270" rtl="0" eaLnBrk="1" latinLnBrk="0" hangingPunct="1">
                <a:defRPr sz="1700" kern="1200">
                  <a:solidFill>
                    <a:schemeClr val="tx1"/>
                  </a:solidFill>
                  <a:latin typeface="+mn-lt"/>
                  <a:ea typeface="+mn-ea"/>
                  <a:cs typeface="+mn-cs"/>
                </a:defRPr>
              </a:lvl6pPr>
              <a:lvl7pPr marL="2742811" algn="l" defTabSz="914270" rtl="0" eaLnBrk="1" latinLnBrk="0" hangingPunct="1">
                <a:defRPr sz="1700" kern="1200">
                  <a:solidFill>
                    <a:schemeClr val="tx1"/>
                  </a:solidFill>
                  <a:latin typeface="+mn-lt"/>
                  <a:ea typeface="+mn-ea"/>
                  <a:cs typeface="+mn-cs"/>
                </a:defRPr>
              </a:lvl7pPr>
              <a:lvl8pPr marL="3199947" algn="l" defTabSz="914270" rtl="0" eaLnBrk="1" latinLnBrk="0" hangingPunct="1">
                <a:defRPr sz="1700" kern="1200">
                  <a:solidFill>
                    <a:schemeClr val="tx1"/>
                  </a:solidFill>
                  <a:latin typeface="+mn-lt"/>
                  <a:ea typeface="+mn-ea"/>
                  <a:cs typeface="+mn-cs"/>
                </a:defRPr>
              </a:lvl8pPr>
              <a:lvl9pPr marL="3657081" algn="l" defTabSz="914270" rtl="0" eaLnBrk="1" latinLnBrk="0" hangingPunct="1">
                <a:defRPr sz="1700" kern="1200">
                  <a:solidFill>
                    <a:schemeClr val="tx1"/>
                  </a:solidFill>
                  <a:latin typeface="+mn-lt"/>
                  <a:ea typeface="+mn-ea"/>
                  <a:cs typeface="+mn-cs"/>
                </a:defRPr>
              </a:lvl9pPr>
            </a:lstStyle>
            <a:p>
              <a:pPr algn="ctr" fontAlgn="auto">
                <a:spcBef>
                  <a:spcPts val="0"/>
                </a:spcBef>
                <a:spcAft>
                  <a:spcPts val="0"/>
                </a:spcAft>
              </a:pPr>
              <a:r>
                <a:rPr lang="en-US" altLang="zh-CN" sz="1000" b="0" dirty="0">
                  <a:solidFill>
                    <a:srgbClr val="FFFFFF"/>
                  </a:solidFill>
                </a:rPr>
                <a:t>Build</a:t>
              </a:r>
              <a:endParaRPr lang="zh-CN" altLang="en-US" sz="1000" b="0" dirty="0">
                <a:solidFill>
                  <a:srgbClr val="FFFFFF"/>
                </a:solidFill>
              </a:endParaRPr>
            </a:p>
          </p:txBody>
        </p:sp>
        <p:sp>
          <p:nvSpPr>
            <p:cNvPr id="150" name="矩形 149"/>
            <p:cNvSpPr/>
            <p:nvPr/>
          </p:nvSpPr>
          <p:spPr bwMode="auto">
            <a:xfrm>
              <a:off x="3521843" y="2937074"/>
              <a:ext cx="340239" cy="174028"/>
            </a:xfrm>
            <a:prstGeom prst="rect">
              <a:avLst/>
            </a:prstGeom>
            <a:solidFill>
              <a:srgbClr val="9CBA5A"/>
            </a:solidFill>
            <a:ln w="28575" cap="flat" cmpd="sng" algn="ctr">
              <a:noFill/>
              <a:prstDash val="solid"/>
              <a:round/>
              <a:headEnd type="none" w="med" len="med"/>
              <a:tailEnd type="none" w="med" len="med"/>
            </a:ln>
            <a:effectLst/>
          </p:spPr>
          <p:txBody>
            <a:bodyPr lIns="0" tIns="0" rIns="0" bIns="0" rtlCol="0" anchor="ctr" anchorCtr="1"/>
            <a:lstStyle>
              <a:defPPr>
                <a:defRPr lang="zh-CN"/>
              </a:defPPr>
              <a:lvl1pPr marL="0" algn="l" defTabSz="914270" rtl="0" eaLnBrk="1" latinLnBrk="0" hangingPunct="1">
                <a:defRPr sz="1700" kern="1200">
                  <a:solidFill>
                    <a:schemeClr val="tx1"/>
                  </a:solidFill>
                  <a:latin typeface="+mn-lt"/>
                  <a:ea typeface="+mn-ea"/>
                  <a:cs typeface="+mn-cs"/>
                </a:defRPr>
              </a:lvl1pPr>
              <a:lvl2pPr marL="457136" algn="l" defTabSz="914270" rtl="0" eaLnBrk="1" latinLnBrk="0" hangingPunct="1">
                <a:defRPr sz="1700" kern="1200">
                  <a:solidFill>
                    <a:schemeClr val="tx1"/>
                  </a:solidFill>
                  <a:latin typeface="+mn-lt"/>
                  <a:ea typeface="+mn-ea"/>
                  <a:cs typeface="+mn-cs"/>
                </a:defRPr>
              </a:lvl2pPr>
              <a:lvl3pPr marL="914270" algn="l" defTabSz="914270" rtl="0" eaLnBrk="1" latinLnBrk="0" hangingPunct="1">
                <a:defRPr sz="1700" kern="1200">
                  <a:solidFill>
                    <a:schemeClr val="tx1"/>
                  </a:solidFill>
                  <a:latin typeface="+mn-lt"/>
                  <a:ea typeface="+mn-ea"/>
                  <a:cs typeface="+mn-cs"/>
                </a:defRPr>
              </a:lvl3pPr>
              <a:lvl4pPr marL="1371406" algn="l" defTabSz="914270" rtl="0" eaLnBrk="1" latinLnBrk="0" hangingPunct="1">
                <a:defRPr sz="1700" kern="1200">
                  <a:solidFill>
                    <a:schemeClr val="tx1"/>
                  </a:solidFill>
                  <a:latin typeface="+mn-lt"/>
                  <a:ea typeface="+mn-ea"/>
                  <a:cs typeface="+mn-cs"/>
                </a:defRPr>
              </a:lvl4pPr>
              <a:lvl5pPr marL="1828541" algn="l" defTabSz="914270" rtl="0" eaLnBrk="1" latinLnBrk="0" hangingPunct="1">
                <a:defRPr sz="1700" kern="1200">
                  <a:solidFill>
                    <a:schemeClr val="tx1"/>
                  </a:solidFill>
                  <a:latin typeface="+mn-lt"/>
                  <a:ea typeface="+mn-ea"/>
                  <a:cs typeface="+mn-cs"/>
                </a:defRPr>
              </a:lvl5pPr>
              <a:lvl6pPr marL="2285676" algn="l" defTabSz="914270" rtl="0" eaLnBrk="1" latinLnBrk="0" hangingPunct="1">
                <a:defRPr sz="1700" kern="1200">
                  <a:solidFill>
                    <a:schemeClr val="tx1"/>
                  </a:solidFill>
                  <a:latin typeface="+mn-lt"/>
                  <a:ea typeface="+mn-ea"/>
                  <a:cs typeface="+mn-cs"/>
                </a:defRPr>
              </a:lvl6pPr>
              <a:lvl7pPr marL="2742811" algn="l" defTabSz="914270" rtl="0" eaLnBrk="1" latinLnBrk="0" hangingPunct="1">
                <a:defRPr sz="1700" kern="1200">
                  <a:solidFill>
                    <a:schemeClr val="tx1"/>
                  </a:solidFill>
                  <a:latin typeface="+mn-lt"/>
                  <a:ea typeface="+mn-ea"/>
                  <a:cs typeface="+mn-cs"/>
                </a:defRPr>
              </a:lvl7pPr>
              <a:lvl8pPr marL="3199947" algn="l" defTabSz="914270" rtl="0" eaLnBrk="1" latinLnBrk="0" hangingPunct="1">
                <a:defRPr sz="1700" kern="1200">
                  <a:solidFill>
                    <a:schemeClr val="tx1"/>
                  </a:solidFill>
                  <a:latin typeface="+mn-lt"/>
                  <a:ea typeface="+mn-ea"/>
                  <a:cs typeface="+mn-cs"/>
                </a:defRPr>
              </a:lvl8pPr>
              <a:lvl9pPr marL="3657081" algn="l" defTabSz="914270" rtl="0" eaLnBrk="1" latinLnBrk="0" hangingPunct="1">
                <a:defRPr sz="1700" kern="1200">
                  <a:solidFill>
                    <a:schemeClr val="tx1"/>
                  </a:solidFill>
                  <a:latin typeface="+mn-lt"/>
                  <a:ea typeface="+mn-ea"/>
                  <a:cs typeface="+mn-cs"/>
                </a:defRPr>
              </a:lvl9pPr>
            </a:lstStyle>
            <a:p>
              <a:pPr algn="ctr" fontAlgn="auto">
                <a:spcBef>
                  <a:spcPts val="0"/>
                </a:spcBef>
                <a:spcAft>
                  <a:spcPts val="0"/>
                </a:spcAft>
              </a:pPr>
              <a:r>
                <a:rPr lang="en-US" altLang="zh-CN" sz="1000" b="0" dirty="0">
                  <a:solidFill>
                    <a:srgbClr val="FFFFFF"/>
                  </a:solidFill>
                </a:rPr>
                <a:t>Code</a:t>
              </a:r>
              <a:endParaRPr lang="zh-CN" altLang="en-US" sz="1000" b="0" dirty="0">
                <a:solidFill>
                  <a:srgbClr val="FFFFFF"/>
                </a:solidFill>
              </a:endParaRPr>
            </a:p>
          </p:txBody>
        </p:sp>
        <p:sp>
          <p:nvSpPr>
            <p:cNvPr id="151" name="矩形 150"/>
            <p:cNvSpPr/>
            <p:nvPr/>
          </p:nvSpPr>
          <p:spPr bwMode="auto">
            <a:xfrm>
              <a:off x="3521841" y="2495412"/>
              <a:ext cx="340241" cy="188840"/>
            </a:xfrm>
            <a:prstGeom prst="rect">
              <a:avLst/>
            </a:prstGeom>
            <a:solidFill>
              <a:srgbClr val="9CBA5A"/>
            </a:solidFill>
            <a:ln w="28575" cap="flat" cmpd="sng" algn="ctr">
              <a:noFill/>
              <a:prstDash val="solid"/>
              <a:round/>
              <a:headEnd type="none" w="med" len="med"/>
              <a:tailEnd type="none" w="med" len="med"/>
            </a:ln>
            <a:effectLst/>
          </p:spPr>
          <p:txBody>
            <a:bodyPr lIns="26986" tIns="26986" rIns="26986" bIns="26986" rtlCol="0" anchor="ctr" anchorCtr="1">
              <a:spAutoFit/>
            </a:bodyPr>
            <a:lstStyle>
              <a:defPPr>
                <a:defRPr lang="zh-CN"/>
              </a:defPPr>
              <a:lvl1pPr marL="0" algn="l" defTabSz="914270" rtl="0" eaLnBrk="1" latinLnBrk="0" hangingPunct="1">
                <a:defRPr sz="1700" kern="1200">
                  <a:solidFill>
                    <a:schemeClr val="tx1"/>
                  </a:solidFill>
                  <a:latin typeface="+mn-lt"/>
                  <a:ea typeface="+mn-ea"/>
                  <a:cs typeface="+mn-cs"/>
                </a:defRPr>
              </a:lvl1pPr>
              <a:lvl2pPr marL="457136" algn="l" defTabSz="914270" rtl="0" eaLnBrk="1" latinLnBrk="0" hangingPunct="1">
                <a:defRPr sz="1700" kern="1200">
                  <a:solidFill>
                    <a:schemeClr val="tx1"/>
                  </a:solidFill>
                  <a:latin typeface="+mn-lt"/>
                  <a:ea typeface="+mn-ea"/>
                  <a:cs typeface="+mn-cs"/>
                </a:defRPr>
              </a:lvl2pPr>
              <a:lvl3pPr marL="914270" algn="l" defTabSz="914270" rtl="0" eaLnBrk="1" latinLnBrk="0" hangingPunct="1">
                <a:defRPr sz="1700" kern="1200">
                  <a:solidFill>
                    <a:schemeClr val="tx1"/>
                  </a:solidFill>
                  <a:latin typeface="+mn-lt"/>
                  <a:ea typeface="+mn-ea"/>
                  <a:cs typeface="+mn-cs"/>
                </a:defRPr>
              </a:lvl3pPr>
              <a:lvl4pPr marL="1371406" algn="l" defTabSz="914270" rtl="0" eaLnBrk="1" latinLnBrk="0" hangingPunct="1">
                <a:defRPr sz="1700" kern="1200">
                  <a:solidFill>
                    <a:schemeClr val="tx1"/>
                  </a:solidFill>
                  <a:latin typeface="+mn-lt"/>
                  <a:ea typeface="+mn-ea"/>
                  <a:cs typeface="+mn-cs"/>
                </a:defRPr>
              </a:lvl4pPr>
              <a:lvl5pPr marL="1828541" algn="l" defTabSz="914270" rtl="0" eaLnBrk="1" latinLnBrk="0" hangingPunct="1">
                <a:defRPr sz="1700" kern="1200">
                  <a:solidFill>
                    <a:schemeClr val="tx1"/>
                  </a:solidFill>
                  <a:latin typeface="+mn-lt"/>
                  <a:ea typeface="+mn-ea"/>
                  <a:cs typeface="+mn-cs"/>
                </a:defRPr>
              </a:lvl5pPr>
              <a:lvl6pPr marL="2285676" algn="l" defTabSz="914270" rtl="0" eaLnBrk="1" latinLnBrk="0" hangingPunct="1">
                <a:defRPr sz="1700" kern="1200">
                  <a:solidFill>
                    <a:schemeClr val="tx1"/>
                  </a:solidFill>
                  <a:latin typeface="+mn-lt"/>
                  <a:ea typeface="+mn-ea"/>
                  <a:cs typeface="+mn-cs"/>
                </a:defRPr>
              </a:lvl6pPr>
              <a:lvl7pPr marL="2742811" algn="l" defTabSz="914270" rtl="0" eaLnBrk="1" latinLnBrk="0" hangingPunct="1">
                <a:defRPr sz="1700" kern="1200">
                  <a:solidFill>
                    <a:schemeClr val="tx1"/>
                  </a:solidFill>
                  <a:latin typeface="+mn-lt"/>
                  <a:ea typeface="+mn-ea"/>
                  <a:cs typeface="+mn-cs"/>
                </a:defRPr>
              </a:lvl7pPr>
              <a:lvl8pPr marL="3199947" algn="l" defTabSz="914270" rtl="0" eaLnBrk="1" latinLnBrk="0" hangingPunct="1">
                <a:defRPr sz="1700" kern="1200">
                  <a:solidFill>
                    <a:schemeClr val="tx1"/>
                  </a:solidFill>
                  <a:latin typeface="+mn-lt"/>
                  <a:ea typeface="+mn-ea"/>
                  <a:cs typeface="+mn-cs"/>
                </a:defRPr>
              </a:lvl8pPr>
              <a:lvl9pPr marL="3657081" algn="l" defTabSz="914270" rtl="0" eaLnBrk="1" latinLnBrk="0" hangingPunct="1">
                <a:defRPr sz="1700" kern="1200">
                  <a:solidFill>
                    <a:schemeClr val="tx1"/>
                  </a:solidFill>
                  <a:latin typeface="+mn-lt"/>
                  <a:ea typeface="+mn-ea"/>
                  <a:cs typeface="+mn-cs"/>
                </a:defRPr>
              </a:lvl9pPr>
            </a:lstStyle>
            <a:p>
              <a:pPr algn="ctr" fontAlgn="auto">
                <a:spcBef>
                  <a:spcPts val="0"/>
                </a:spcBef>
                <a:spcAft>
                  <a:spcPts val="0"/>
                </a:spcAft>
              </a:pPr>
              <a:r>
                <a:rPr lang="en-US" altLang="zh-CN" sz="1000" b="0" dirty="0">
                  <a:solidFill>
                    <a:srgbClr val="FFFFFF"/>
                  </a:solidFill>
                </a:rPr>
                <a:t>Code</a:t>
              </a:r>
              <a:endParaRPr lang="zh-CN" altLang="en-US" sz="1000" b="0" dirty="0">
                <a:solidFill>
                  <a:srgbClr val="FFFFFF"/>
                </a:solidFill>
              </a:endParaRPr>
            </a:p>
          </p:txBody>
        </p:sp>
        <p:sp>
          <p:nvSpPr>
            <p:cNvPr id="152" name="矩形 151"/>
            <p:cNvSpPr/>
            <p:nvPr/>
          </p:nvSpPr>
          <p:spPr bwMode="auto">
            <a:xfrm>
              <a:off x="4469911" y="2501297"/>
              <a:ext cx="268550" cy="168892"/>
            </a:xfrm>
            <a:prstGeom prst="rect">
              <a:avLst/>
            </a:prstGeom>
            <a:solidFill>
              <a:srgbClr val="9CBA5A"/>
            </a:solidFill>
            <a:ln w="28575" cap="flat" cmpd="sng" algn="ctr">
              <a:noFill/>
              <a:prstDash val="solid"/>
              <a:round/>
              <a:headEnd type="none" w="med" len="med"/>
              <a:tailEnd type="none" w="med" len="med"/>
            </a:ln>
            <a:effectLst/>
          </p:spPr>
          <p:txBody>
            <a:bodyPr lIns="26986" tIns="26986" rIns="26986" bIns="26986" rtlCol="0" anchor="ctr" anchorCtr="1"/>
            <a:lstStyle>
              <a:defPPr>
                <a:defRPr lang="zh-CN"/>
              </a:defPPr>
              <a:lvl1pPr marL="0" algn="l" defTabSz="914270" rtl="0" eaLnBrk="1" latinLnBrk="0" hangingPunct="1">
                <a:defRPr sz="1700" kern="1200">
                  <a:solidFill>
                    <a:schemeClr val="tx1"/>
                  </a:solidFill>
                  <a:latin typeface="+mn-lt"/>
                  <a:ea typeface="+mn-ea"/>
                  <a:cs typeface="+mn-cs"/>
                </a:defRPr>
              </a:lvl1pPr>
              <a:lvl2pPr marL="457136" algn="l" defTabSz="914270" rtl="0" eaLnBrk="1" latinLnBrk="0" hangingPunct="1">
                <a:defRPr sz="1700" kern="1200">
                  <a:solidFill>
                    <a:schemeClr val="tx1"/>
                  </a:solidFill>
                  <a:latin typeface="+mn-lt"/>
                  <a:ea typeface="+mn-ea"/>
                  <a:cs typeface="+mn-cs"/>
                </a:defRPr>
              </a:lvl2pPr>
              <a:lvl3pPr marL="914270" algn="l" defTabSz="914270" rtl="0" eaLnBrk="1" latinLnBrk="0" hangingPunct="1">
                <a:defRPr sz="1700" kern="1200">
                  <a:solidFill>
                    <a:schemeClr val="tx1"/>
                  </a:solidFill>
                  <a:latin typeface="+mn-lt"/>
                  <a:ea typeface="+mn-ea"/>
                  <a:cs typeface="+mn-cs"/>
                </a:defRPr>
              </a:lvl3pPr>
              <a:lvl4pPr marL="1371406" algn="l" defTabSz="914270" rtl="0" eaLnBrk="1" latinLnBrk="0" hangingPunct="1">
                <a:defRPr sz="1700" kern="1200">
                  <a:solidFill>
                    <a:schemeClr val="tx1"/>
                  </a:solidFill>
                  <a:latin typeface="+mn-lt"/>
                  <a:ea typeface="+mn-ea"/>
                  <a:cs typeface="+mn-cs"/>
                </a:defRPr>
              </a:lvl4pPr>
              <a:lvl5pPr marL="1828541" algn="l" defTabSz="914270" rtl="0" eaLnBrk="1" latinLnBrk="0" hangingPunct="1">
                <a:defRPr sz="1700" kern="1200">
                  <a:solidFill>
                    <a:schemeClr val="tx1"/>
                  </a:solidFill>
                  <a:latin typeface="+mn-lt"/>
                  <a:ea typeface="+mn-ea"/>
                  <a:cs typeface="+mn-cs"/>
                </a:defRPr>
              </a:lvl5pPr>
              <a:lvl6pPr marL="2285676" algn="l" defTabSz="914270" rtl="0" eaLnBrk="1" latinLnBrk="0" hangingPunct="1">
                <a:defRPr sz="1700" kern="1200">
                  <a:solidFill>
                    <a:schemeClr val="tx1"/>
                  </a:solidFill>
                  <a:latin typeface="+mn-lt"/>
                  <a:ea typeface="+mn-ea"/>
                  <a:cs typeface="+mn-cs"/>
                </a:defRPr>
              </a:lvl6pPr>
              <a:lvl7pPr marL="2742811" algn="l" defTabSz="914270" rtl="0" eaLnBrk="1" latinLnBrk="0" hangingPunct="1">
                <a:defRPr sz="1700" kern="1200">
                  <a:solidFill>
                    <a:schemeClr val="tx1"/>
                  </a:solidFill>
                  <a:latin typeface="+mn-lt"/>
                  <a:ea typeface="+mn-ea"/>
                  <a:cs typeface="+mn-cs"/>
                </a:defRPr>
              </a:lvl7pPr>
              <a:lvl8pPr marL="3199947" algn="l" defTabSz="914270" rtl="0" eaLnBrk="1" latinLnBrk="0" hangingPunct="1">
                <a:defRPr sz="1700" kern="1200">
                  <a:solidFill>
                    <a:schemeClr val="tx1"/>
                  </a:solidFill>
                  <a:latin typeface="+mn-lt"/>
                  <a:ea typeface="+mn-ea"/>
                  <a:cs typeface="+mn-cs"/>
                </a:defRPr>
              </a:lvl8pPr>
              <a:lvl9pPr marL="3657081" algn="l" defTabSz="914270" rtl="0" eaLnBrk="1" latinLnBrk="0" hangingPunct="1">
                <a:defRPr sz="1700" kern="1200">
                  <a:solidFill>
                    <a:schemeClr val="tx1"/>
                  </a:solidFill>
                  <a:latin typeface="+mn-lt"/>
                  <a:ea typeface="+mn-ea"/>
                  <a:cs typeface="+mn-cs"/>
                </a:defRPr>
              </a:lvl9pPr>
            </a:lstStyle>
            <a:p>
              <a:pPr algn="ctr" fontAlgn="auto">
                <a:spcBef>
                  <a:spcPts val="0"/>
                </a:spcBef>
                <a:spcAft>
                  <a:spcPts val="0"/>
                </a:spcAft>
              </a:pPr>
              <a:r>
                <a:rPr lang="en-US" altLang="zh-CN" sz="1000" b="0" dirty="0">
                  <a:solidFill>
                    <a:srgbClr val="FFFFFF"/>
                  </a:solidFill>
                </a:rPr>
                <a:t>Test</a:t>
              </a:r>
              <a:endParaRPr lang="zh-CN" altLang="en-US" sz="1000" b="0" dirty="0">
                <a:solidFill>
                  <a:srgbClr val="FFFFFF"/>
                </a:solidFill>
              </a:endParaRPr>
            </a:p>
          </p:txBody>
        </p:sp>
        <p:cxnSp>
          <p:nvCxnSpPr>
            <p:cNvPr id="153" name="直接箭头连接符 152"/>
            <p:cNvCxnSpPr>
              <a:stCxn id="148" idx="3"/>
            </p:cNvCxnSpPr>
            <p:nvPr/>
          </p:nvCxnSpPr>
          <p:spPr bwMode="auto">
            <a:xfrm>
              <a:off x="3862083" y="2256205"/>
              <a:ext cx="175100" cy="223828"/>
            </a:xfrm>
            <a:prstGeom prst="straightConnector1">
              <a:avLst/>
            </a:prstGeom>
            <a:noFill/>
            <a:ln w="19050" cap="flat" cmpd="sng" algn="ctr">
              <a:solidFill>
                <a:srgbClr val="9CBA5A"/>
              </a:solidFill>
              <a:prstDash val="solid"/>
              <a:round/>
              <a:headEnd type="none" w="med" len="med"/>
              <a:tailEnd type="triangle" w="med" len="med"/>
            </a:ln>
            <a:effectLst/>
          </p:spPr>
        </p:cxnSp>
        <p:cxnSp>
          <p:nvCxnSpPr>
            <p:cNvPr id="154" name="直接箭头连接符 153"/>
            <p:cNvCxnSpPr/>
            <p:nvPr/>
          </p:nvCxnSpPr>
          <p:spPr bwMode="auto">
            <a:xfrm>
              <a:off x="3862082" y="2612151"/>
              <a:ext cx="210254" cy="6976"/>
            </a:xfrm>
            <a:prstGeom prst="straightConnector1">
              <a:avLst/>
            </a:prstGeom>
            <a:noFill/>
            <a:ln w="19050" cap="flat" cmpd="sng" algn="ctr">
              <a:solidFill>
                <a:srgbClr val="9CBA5A"/>
              </a:solidFill>
              <a:prstDash val="solid"/>
              <a:round/>
              <a:headEnd type="none" w="med" len="med"/>
              <a:tailEnd type="triangle" w="med" len="med"/>
            </a:ln>
            <a:effectLst/>
          </p:spPr>
        </p:cxnSp>
        <p:cxnSp>
          <p:nvCxnSpPr>
            <p:cNvPr id="155" name="直接箭头连接符 154"/>
            <p:cNvCxnSpPr>
              <a:stCxn id="150" idx="3"/>
            </p:cNvCxnSpPr>
            <p:nvPr/>
          </p:nvCxnSpPr>
          <p:spPr bwMode="auto">
            <a:xfrm flipV="1">
              <a:off x="3862082" y="2692586"/>
              <a:ext cx="186031" cy="331502"/>
            </a:xfrm>
            <a:prstGeom prst="straightConnector1">
              <a:avLst/>
            </a:prstGeom>
            <a:noFill/>
            <a:ln w="19050" cap="flat" cmpd="sng" algn="ctr">
              <a:solidFill>
                <a:srgbClr val="9CBA5A"/>
              </a:solidFill>
              <a:prstDash val="solid"/>
              <a:round/>
              <a:headEnd type="none" w="med" len="med"/>
              <a:tailEnd type="triangle" w="med" len="med"/>
            </a:ln>
            <a:effectLst/>
          </p:spPr>
        </p:cxnSp>
        <p:sp>
          <p:nvSpPr>
            <p:cNvPr id="156" name="矩形 155"/>
            <p:cNvSpPr/>
            <p:nvPr/>
          </p:nvSpPr>
          <p:spPr bwMode="auto">
            <a:xfrm>
              <a:off x="4866524" y="2501297"/>
              <a:ext cx="415292" cy="168892"/>
            </a:xfrm>
            <a:prstGeom prst="rect">
              <a:avLst/>
            </a:prstGeom>
            <a:solidFill>
              <a:srgbClr val="9CBA5A"/>
            </a:solidFill>
            <a:ln w="28575" cap="flat" cmpd="sng" algn="ctr">
              <a:noFill/>
              <a:prstDash val="solid"/>
              <a:round/>
              <a:headEnd type="none" w="med" len="med"/>
              <a:tailEnd type="none" w="med" len="med"/>
            </a:ln>
            <a:effectLst/>
          </p:spPr>
          <p:txBody>
            <a:bodyPr lIns="26986" tIns="26986" rIns="26986" bIns="26986" rtlCol="0" anchor="ctr" anchorCtr="1"/>
            <a:lstStyle>
              <a:defPPr>
                <a:defRPr lang="zh-CN"/>
              </a:defPPr>
              <a:lvl1pPr marL="0" algn="l" defTabSz="914270" rtl="0" eaLnBrk="1" latinLnBrk="0" hangingPunct="1">
                <a:defRPr sz="1700" kern="1200">
                  <a:solidFill>
                    <a:schemeClr val="tx1"/>
                  </a:solidFill>
                  <a:latin typeface="+mn-lt"/>
                  <a:ea typeface="+mn-ea"/>
                  <a:cs typeface="+mn-cs"/>
                </a:defRPr>
              </a:lvl1pPr>
              <a:lvl2pPr marL="457136" algn="l" defTabSz="914270" rtl="0" eaLnBrk="1" latinLnBrk="0" hangingPunct="1">
                <a:defRPr sz="1700" kern="1200">
                  <a:solidFill>
                    <a:schemeClr val="tx1"/>
                  </a:solidFill>
                  <a:latin typeface="+mn-lt"/>
                  <a:ea typeface="+mn-ea"/>
                  <a:cs typeface="+mn-cs"/>
                </a:defRPr>
              </a:lvl2pPr>
              <a:lvl3pPr marL="914270" algn="l" defTabSz="914270" rtl="0" eaLnBrk="1" latinLnBrk="0" hangingPunct="1">
                <a:defRPr sz="1700" kern="1200">
                  <a:solidFill>
                    <a:schemeClr val="tx1"/>
                  </a:solidFill>
                  <a:latin typeface="+mn-lt"/>
                  <a:ea typeface="+mn-ea"/>
                  <a:cs typeface="+mn-cs"/>
                </a:defRPr>
              </a:lvl3pPr>
              <a:lvl4pPr marL="1371406" algn="l" defTabSz="914270" rtl="0" eaLnBrk="1" latinLnBrk="0" hangingPunct="1">
                <a:defRPr sz="1700" kern="1200">
                  <a:solidFill>
                    <a:schemeClr val="tx1"/>
                  </a:solidFill>
                  <a:latin typeface="+mn-lt"/>
                  <a:ea typeface="+mn-ea"/>
                  <a:cs typeface="+mn-cs"/>
                </a:defRPr>
              </a:lvl4pPr>
              <a:lvl5pPr marL="1828541" algn="l" defTabSz="914270" rtl="0" eaLnBrk="1" latinLnBrk="0" hangingPunct="1">
                <a:defRPr sz="1700" kern="1200">
                  <a:solidFill>
                    <a:schemeClr val="tx1"/>
                  </a:solidFill>
                  <a:latin typeface="+mn-lt"/>
                  <a:ea typeface="+mn-ea"/>
                  <a:cs typeface="+mn-cs"/>
                </a:defRPr>
              </a:lvl5pPr>
              <a:lvl6pPr marL="2285676" algn="l" defTabSz="914270" rtl="0" eaLnBrk="1" latinLnBrk="0" hangingPunct="1">
                <a:defRPr sz="1700" kern="1200">
                  <a:solidFill>
                    <a:schemeClr val="tx1"/>
                  </a:solidFill>
                  <a:latin typeface="+mn-lt"/>
                  <a:ea typeface="+mn-ea"/>
                  <a:cs typeface="+mn-cs"/>
                </a:defRPr>
              </a:lvl6pPr>
              <a:lvl7pPr marL="2742811" algn="l" defTabSz="914270" rtl="0" eaLnBrk="1" latinLnBrk="0" hangingPunct="1">
                <a:defRPr sz="1700" kern="1200">
                  <a:solidFill>
                    <a:schemeClr val="tx1"/>
                  </a:solidFill>
                  <a:latin typeface="+mn-lt"/>
                  <a:ea typeface="+mn-ea"/>
                  <a:cs typeface="+mn-cs"/>
                </a:defRPr>
              </a:lvl7pPr>
              <a:lvl8pPr marL="3199947" algn="l" defTabSz="914270" rtl="0" eaLnBrk="1" latinLnBrk="0" hangingPunct="1">
                <a:defRPr sz="1700" kern="1200">
                  <a:solidFill>
                    <a:schemeClr val="tx1"/>
                  </a:solidFill>
                  <a:latin typeface="+mn-lt"/>
                  <a:ea typeface="+mn-ea"/>
                  <a:cs typeface="+mn-cs"/>
                </a:defRPr>
              </a:lvl8pPr>
              <a:lvl9pPr marL="3657081" algn="l" defTabSz="914270" rtl="0" eaLnBrk="1" latinLnBrk="0" hangingPunct="1">
                <a:defRPr sz="1700" kern="1200">
                  <a:solidFill>
                    <a:schemeClr val="tx1"/>
                  </a:solidFill>
                  <a:latin typeface="+mn-lt"/>
                  <a:ea typeface="+mn-ea"/>
                  <a:cs typeface="+mn-cs"/>
                </a:defRPr>
              </a:lvl9pPr>
            </a:lstStyle>
            <a:p>
              <a:pPr algn="ctr" fontAlgn="auto">
                <a:spcBef>
                  <a:spcPts val="0"/>
                </a:spcBef>
                <a:spcAft>
                  <a:spcPts val="0"/>
                </a:spcAft>
              </a:pPr>
              <a:r>
                <a:rPr lang="en-US" altLang="zh-CN" sz="1000" b="0" dirty="0">
                  <a:solidFill>
                    <a:srgbClr val="FFFFFF"/>
                  </a:solidFill>
                </a:rPr>
                <a:t>Deploy</a:t>
              </a:r>
              <a:endParaRPr lang="zh-CN" altLang="en-US" sz="1000" b="0" dirty="0">
                <a:solidFill>
                  <a:srgbClr val="FFFFFF"/>
                </a:solidFill>
              </a:endParaRPr>
            </a:p>
          </p:txBody>
        </p:sp>
        <p:cxnSp>
          <p:nvCxnSpPr>
            <p:cNvPr id="157" name="直接箭头连接符 156"/>
            <p:cNvCxnSpPr/>
            <p:nvPr/>
          </p:nvCxnSpPr>
          <p:spPr bwMode="auto">
            <a:xfrm>
              <a:off x="4366707" y="2577091"/>
              <a:ext cx="109250" cy="0"/>
            </a:xfrm>
            <a:prstGeom prst="straightConnector1">
              <a:avLst/>
            </a:prstGeom>
            <a:noFill/>
            <a:ln w="19050" cap="flat" cmpd="sng" algn="ctr">
              <a:solidFill>
                <a:srgbClr val="9CBA5A"/>
              </a:solidFill>
              <a:prstDash val="solid"/>
              <a:round/>
              <a:headEnd type="none" w="med" len="med"/>
              <a:tailEnd type="triangle" w="med" len="med"/>
            </a:ln>
            <a:effectLst/>
          </p:spPr>
        </p:cxnSp>
        <p:cxnSp>
          <p:nvCxnSpPr>
            <p:cNvPr id="158" name="直接箭头连接符 157"/>
            <p:cNvCxnSpPr>
              <a:stCxn id="152" idx="3"/>
              <a:endCxn id="156" idx="1"/>
            </p:cNvCxnSpPr>
            <p:nvPr/>
          </p:nvCxnSpPr>
          <p:spPr bwMode="auto">
            <a:xfrm>
              <a:off x="4738461" y="2585743"/>
              <a:ext cx="128063" cy="0"/>
            </a:xfrm>
            <a:prstGeom prst="straightConnector1">
              <a:avLst/>
            </a:prstGeom>
            <a:noFill/>
            <a:ln w="19050" cap="flat" cmpd="sng" algn="ctr">
              <a:solidFill>
                <a:srgbClr val="9CBA5A"/>
              </a:solidFill>
              <a:prstDash val="solid"/>
              <a:round/>
              <a:headEnd type="none" w="med" len="med"/>
              <a:tailEnd type="triangle" w="med" len="med"/>
            </a:ln>
            <a:effectLst/>
          </p:spPr>
        </p:cxnSp>
        <p:sp>
          <p:nvSpPr>
            <p:cNvPr id="159" name="TextBox 79"/>
            <p:cNvSpPr txBox="1"/>
            <p:nvPr/>
          </p:nvSpPr>
          <p:spPr bwMode="auto">
            <a:xfrm>
              <a:off x="4234806" y="1772816"/>
              <a:ext cx="962123" cy="280250"/>
            </a:xfrm>
            <a:prstGeom prst="rect">
              <a:avLst/>
            </a:prstGeom>
            <a:noFill/>
            <a:ln w="9525">
              <a:noFill/>
              <a:miter lim="800000"/>
              <a:headEnd/>
              <a:tailEnd/>
            </a:ln>
          </p:spPr>
          <p:txBody>
            <a:bodyPr vert="horz" wrap="none" lIns="68522" tIns="34262" rIns="68522" bIns="34262" numCol="1" rtlCol="0" anchor="t" anchorCtr="0" compatLnSpc="1">
              <a:prstTxWarp prst="textNoShape">
                <a:avLst/>
              </a:prstTxWarp>
              <a:spAutoFit/>
            </a:bodyPr>
            <a:lstStyle>
              <a:defPPr>
                <a:defRPr lang="zh-CN"/>
              </a:defPPr>
              <a:lvl1pPr marL="0" algn="l" defTabSz="914270" rtl="0" eaLnBrk="1" latinLnBrk="0" hangingPunct="1">
                <a:defRPr sz="1700" kern="1200">
                  <a:solidFill>
                    <a:schemeClr val="tx1"/>
                  </a:solidFill>
                  <a:latin typeface="+mn-lt"/>
                  <a:ea typeface="+mn-ea"/>
                  <a:cs typeface="+mn-cs"/>
                </a:defRPr>
              </a:lvl1pPr>
              <a:lvl2pPr marL="457136" algn="l" defTabSz="914270" rtl="0" eaLnBrk="1" latinLnBrk="0" hangingPunct="1">
                <a:defRPr sz="1700" kern="1200">
                  <a:solidFill>
                    <a:schemeClr val="tx1"/>
                  </a:solidFill>
                  <a:latin typeface="+mn-lt"/>
                  <a:ea typeface="+mn-ea"/>
                  <a:cs typeface="+mn-cs"/>
                </a:defRPr>
              </a:lvl2pPr>
              <a:lvl3pPr marL="914270" algn="l" defTabSz="914270" rtl="0" eaLnBrk="1" latinLnBrk="0" hangingPunct="1">
                <a:defRPr sz="1700" kern="1200">
                  <a:solidFill>
                    <a:schemeClr val="tx1"/>
                  </a:solidFill>
                  <a:latin typeface="+mn-lt"/>
                  <a:ea typeface="+mn-ea"/>
                  <a:cs typeface="+mn-cs"/>
                </a:defRPr>
              </a:lvl3pPr>
              <a:lvl4pPr marL="1371406" algn="l" defTabSz="914270" rtl="0" eaLnBrk="1" latinLnBrk="0" hangingPunct="1">
                <a:defRPr sz="1700" kern="1200">
                  <a:solidFill>
                    <a:schemeClr val="tx1"/>
                  </a:solidFill>
                  <a:latin typeface="+mn-lt"/>
                  <a:ea typeface="+mn-ea"/>
                  <a:cs typeface="+mn-cs"/>
                </a:defRPr>
              </a:lvl4pPr>
              <a:lvl5pPr marL="1828541" algn="l" defTabSz="914270" rtl="0" eaLnBrk="1" latinLnBrk="0" hangingPunct="1">
                <a:defRPr sz="1700" kern="1200">
                  <a:solidFill>
                    <a:schemeClr val="tx1"/>
                  </a:solidFill>
                  <a:latin typeface="+mn-lt"/>
                  <a:ea typeface="+mn-ea"/>
                  <a:cs typeface="+mn-cs"/>
                </a:defRPr>
              </a:lvl5pPr>
              <a:lvl6pPr marL="2285676" algn="l" defTabSz="914270" rtl="0" eaLnBrk="1" latinLnBrk="0" hangingPunct="1">
                <a:defRPr sz="1700" kern="1200">
                  <a:solidFill>
                    <a:schemeClr val="tx1"/>
                  </a:solidFill>
                  <a:latin typeface="+mn-lt"/>
                  <a:ea typeface="+mn-ea"/>
                  <a:cs typeface="+mn-cs"/>
                </a:defRPr>
              </a:lvl6pPr>
              <a:lvl7pPr marL="2742811" algn="l" defTabSz="914270" rtl="0" eaLnBrk="1" latinLnBrk="0" hangingPunct="1">
                <a:defRPr sz="1700" kern="1200">
                  <a:solidFill>
                    <a:schemeClr val="tx1"/>
                  </a:solidFill>
                  <a:latin typeface="+mn-lt"/>
                  <a:ea typeface="+mn-ea"/>
                  <a:cs typeface="+mn-cs"/>
                </a:defRPr>
              </a:lvl7pPr>
              <a:lvl8pPr marL="3199947" algn="l" defTabSz="914270" rtl="0" eaLnBrk="1" latinLnBrk="0" hangingPunct="1">
                <a:defRPr sz="1700" kern="1200">
                  <a:solidFill>
                    <a:schemeClr val="tx1"/>
                  </a:solidFill>
                  <a:latin typeface="+mn-lt"/>
                  <a:ea typeface="+mn-ea"/>
                  <a:cs typeface="+mn-cs"/>
                </a:defRPr>
              </a:lvl8pPr>
              <a:lvl9pPr marL="3657081" algn="l" defTabSz="914270" rtl="0" eaLnBrk="1" latinLnBrk="0" hangingPunct="1">
                <a:defRPr sz="1700" kern="1200">
                  <a:solidFill>
                    <a:schemeClr val="tx1"/>
                  </a:solidFill>
                  <a:latin typeface="+mn-lt"/>
                  <a:ea typeface="+mn-ea"/>
                  <a:cs typeface="+mn-cs"/>
                </a:defRPr>
              </a:lvl9pPr>
            </a:lstStyle>
            <a:p>
              <a:pPr marL="201074" indent="-201074" algn="ctr" defTabSz="656667" eaLnBrk="0" hangingPunct="0">
                <a:lnSpc>
                  <a:spcPct val="130000"/>
                </a:lnSpc>
                <a:buClr>
                  <a:srgbClr val="0070C0"/>
                </a:buClr>
              </a:pPr>
              <a:r>
                <a:rPr lang="zh-CN" altLang="en-US" sz="1200" kern="0" dirty="0">
                  <a:solidFill>
                    <a:srgbClr val="080808"/>
                  </a:solidFill>
                </a:rPr>
                <a:t>传统开发模式</a:t>
              </a:r>
            </a:p>
          </p:txBody>
        </p:sp>
        <p:sp>
          <p:nvSpPr>
            <p:cNvPr id="167" name="矩形 166"/>
            <p:cNvSpPr/>
            <p:nvPr/>
          </p:nvSpPr>
          <p:spPr bwMode="auto">
            <a:xfrm>
              <a:off x="5360578" y="2503609"/>
              <a:ext cx="469365" cy="166580"/>
            </a:xfrm>
            <a:prstGeom prst="rect">
              <a:avLst/>
            </a:prstGeom>
            <a:solidFill>
              <a:srgbClr val="9CBA5A"/>
            </a:solidFill>
            <a:ln w="28575" cap="flat" cmpd="sng" algn="ctr">
              <a:noFill/>
              <a:prstDash val="solid"/>
              <a:round/>
              <a:headEnd type="none" w="med" len="med"/>
              <a:tailEnd type="none" w="med" len="med"/>
            </a:ln>
            <a:effectLst/>
          </p:spPr>
          <p:txBody>
            <a:bodyPr lIns="26986" tIns="26986" rIns="26986" bIns="26986" rtlCol="0" anchor="ctr" anchorCtr="1"/>
            <a:lstStyle>
              <a:defPPr>
                <a:defRPr lang="zh-CN"/>
              </a:defPPr>
              <a:lvl1pPr marL="0" algn="l" defTabSz="914270" rtl="0" eaLnBrk="1" latinLnBrk="0" hangingPunct="1">
                <a:defRPr sz="1700" kern="1200">
                  <a:solidFill>
                    <a:schemeClr val="tx1"/>
                  </a:solidFill>
                  <a:latin typeface="+mn-lt"/>
                  <a:ea typeface="+mn-ea"/>
                  <a:cs typeface="+mn-cs"/>
                </a:defRPr>
              </a:lvl1pPr>
              <a:lvl2pPr marL="457136" algn="l" defTabSz="914270" rtl="0" eaLnBrk="1" latinLnBrk="0" hangingPunct="1">
                <a:defRPr sz="1700" kern="1200">
                  <a:solidFill>
                    <a:schemeClr val="tx1"/>
                  </a:solidFill>
                  <a:latin typeface="+mn-lt"/>
                  <a:ea typeface="+mn-ea"/>
                  <a:cs typeface="+mn-cs"/>
                </a:defRPr>
              </a:lvl2pPr>
              <a:lvl3pPr marL="914270" algn="l" defTabSz="914270" rtl="0" eaLnBrk="1" latinLnBrk="0" hangingPunct="1">
                <a:defRPr sz="1700" kern="1200">
                  <a:solidFill>
                    <a:schemeClr val="tx1"/>
                  </a:solidFill>
                  <a:latin typeface="+mn-lt"/>
                  <a:ea typeface="+mn-ea"/>
                  <a:cs typeface="+mn-cs"/>
                </a:defRPr>
              </a:lvl3pPr>
              <a:lvl4pPr marL="1371406" algn="l" defTabSz="914270" rtl="0" eaLnBrk="1" latinLnBrk="0" hangingPunct="1">
                <a:defRPr sz="1700" kern="1200">
                  <a:solidFill>
                    <a:schemeClr val="tx1"/>
                  </a:solidFill>
                  <a:latin typeface="+mn-lt"/>
                  <a:ea typeface="+mn-ea"/>
                  <a:cs typeface="+mn-cs"/>
                </a:defRPr>
              </a:lvl4pPr>
              <a:lvl5pPr marL="1828541" algn="l" defTabSz="914270" rtl="0" eaLnBrk="1" latinLnBrk="0" hangingPunct="1">
                <a:defRPr sz="1700" kern="1200">
                  <a:solidFill>
                    <a:schemeClr val="tx1"/>
                  </a:solidFill>
                  <a:latin typeface="+mn-lt"/>
                  <a:ea typeface="+mn-ea"/>
                  <a:cs typeface="+mn-cs"/>
                </a:defRPr>
              </a:lvl5pPr>
              <a:lvl6pPr marL="2285676" algn="l" defTabSz="914270" rtl="0" eaLnBrk="1" latinLnBrk="0" hangingPunct="1">
                <a:defRPr sz="1700" kern="1200">
                  <a:solidFill>
                    <a:schemeClr val="tx1"/>
                  </a:solidFill>
                  <a:latin typeface="+mn-lt"/>
                  <a:ea typeface="+mn-ea"/>
                  <a:cs typeface="+mn-cs"/>
                </a:defRPr>
              </a:lvl6pPr>
              <a:lvl7pPr marL="2742811" algn="l" defTabSz="914270" rtl="0" eaLnBrk="1" latinLnBrk="0" hangingPunct="1">
                <a:defRPr sz="1700" kern="1200">
                  <a:solidFill>
                    <a:schemeClr val="tx1"/>
                  </a:solidFill>
                  <a:latin typeface="+mn-lt"/>
                  <a:ea typeface="+mn-ea"/>
                  <a:cs typeface="+mn-cs"/>
                </a:defRPr>
              </a:lvl7pPr>
              <a:lvl8pPr marL="3199947" algn="l" defTabSz="914270" rtl="0" eaLnBrk="1" latinLnBrk="0" hangingPunct="1">
                <a:defRPr sz="1700" kern="1200">
                  <a:solidFill>
                    <a:schemeClr val="tx1"/>
                  </a:solidFill>
                  <a:latin typeface="+mn-lt"/>
                  <a:ea typeface="+mn-ea"/>
                  <a:cs typeface="+mn-cs"/>
                </a:defRPr>
              </a:lvl8pPr>
              <a:lvl9pPr marL="3657081" algn="l" defTabSz="914270" rtl="0" eaLnBrk="1" latinLnBrk="0" hangingPunct="1">
                <a:defRPr sz="1700" kern="1200">
                  <a:solidFill>
                    <a:schemeClr val="tx1"/>
                  </a:solidFill>
                  <a:latin typeface="+mn-lt"/>
                  <a:ea typeface="+mn-ea"/>
                  <a:cs typeface="+mn-cs"/>
                </a:defRPr>
              </a:lvl9pPr>
            </a:lstStyle>
            <a:p>
              <a:pPr algn="ctr" fontAlgn="auto">
                <a:spcBef>
                  <a:spcPts val="0"/>
                </a:spcBef>
                <a:spcAft>
                  <a:spcPts val="0"/>
                </a:spcAft>
              </a:pPr>
              <a:r>
                <a:rPr lang="en-US" altLang="zh-CN" sz="1000" b="0" dirty="0">
                  <a:solidFill>
                    <a:srgbClr val="FFFFFF"/>
                  </a:solidFill>
                </a:rPr>
                <a:t>Monitor</a:t>
              </a:r>
              <a:endParaRPr lang="zh-CN" altLang="en-US" sz="1000" b="0" dirty="0">
                <a:solidFill>
                  <a:srgbClr val="FFFFFF"/>
                </a:solidFill>
              </a:endParaRPr>
            </a:p>
          </p:txBody>
        </p:sp>
        <p:cxnSp>
          <p:nvCxnSpPr>
            <p:cNvPr id="168" name="直接箭头连接符 167"/>
            <p:cNvCxnSpPr/>
            <p:nvPr/>
          </p:nvCxnSpPr>
          <p:spPr bwMode="auto">
            <a:xfrm>
              <a:off x="5240760" y="2582778"/>
              <a:ext cx="119818" cy="0"/>
            </a:xfrm>
            <a:prstGeom prst="straightConnector1">
              <a:avLst/>
            </a:prstGeom>
            <a:noFill/>
            <a:ln w="19050" cap="flat" cmpd="sng" algn="ctr">
              <a:solidFill>
                <a:srgbClr val="9CBA5A"/>
              </a:solidFill>
              <a:prstDash val="solid"/>
              <a:round/>
              <a:headEnd type="none" w="med" len="med"/>
              <a:tailEnd type="triangle" w="med" len="med"/>
            </a:ln>
            <a:effectLst/>
          </p:spPr>
        </p:cxnSp>
        <p:sp>
          <p:nvSpPr>
            <p:cNvPr id="174" name="文本框 3"/>
            <p:cNvSpPr txBox="1"/>
            <p:nvPr/>
          </p:nvSpPr>
          <p:spPr bwMode="auto">
            <a:xfrm>
              <a:off x="3535792" y="2670189"/>
              <a:ext cx="288563" cy="127894"/>
            </a:xfrm>
            <a:prstGeom prst="rect">
              <a:avLst/>
            </a:prstGeom>
            <a:noFill/>
            <a:ln w="9525">
              <a:noFill/>
              <a:miter lim="800000"/>
              <a:headEnd/>
              <a:tailEnd/>
            </a:ln>
          </p:spPr>
          <p:txBody>
            <a:bodyPr vert="eaVert" wrap="square" lIns="68522" tIns="34262" rIns="68522" bIns="34262" numCol="1" rtlCol="0" anchor="ctr" anchorCtr="0" compatLnSpc="1">
              <a:prstTxWarp prst="textNoShape">
                <a:avLst/>
              </a:prstTxWarp>
              <a:spAutoFit/>
            </a:bodyPr>
            <a:lstStyle>
              <a:defPPr>
                <a:defRPr lang="zh-CN"/>
              </a:defPPr>
              <a:lvl1pPr marL="0" algn="l" defTabSz="914270" rtl="0" eaLnBrk="1" latinLnBrk="0" hangingPunct="1">
                <a:defRPr sz="1700" kern="1200">
                  <a:solidFill>
                    <a:schemeClr val="tx1"/>
                  </a:solidFill>
                  <a:latin typeface="+mn-lt"/>
                  <a:ea typeface="+mn-ea"/>
                  <a:cs typeface="+mn-cs"/>
                </a:defRPr>
              </a:lvl1pPr>
              <a:lvl2pPr marL="457136" algn="l" defTabSz="914270" rtl="0" eaLnBrk="1" latinLnBrk="0" hangingPunct="1">
                <a:defRPr sz="1700" kern="1200">
                  <a:solidFill>
                    <a:schemeClr val="tx1"/>
                  </a:solidFill>
                  <a:latin typeface="+mn-lt"/>
                  <a:ea typeface="+mn-ea"/>
                  <a:cs typeface="+mn-cs"/>
                </a:defRPr>
              </a:lvl2pPr>
              <a:lvl3pPr marL="914270" algn="l" defTabSz="914270" rtl="0" eaLnBrk="1" latinLnBrk="0" hangingPunct="1">
                <a:defRPr sz="1700" kern="1200">
                  <a:solidFill>
                    <a:schemeClr val="tx1"/>
                  </a:solidFill>
                  <a:latin typeface="+mn-lt"/>
                  <a:ea typeface="+mn-ea"/>
                  <a:cs typeface="+mn-cs"/>
                </a:defRPr>
              </a:lvl3pPr>
              <a:lvl4pPr marL="1371406" algn="l" defTabSz="914270" rtl="0" eaLnBrk="1" latinLnBrk="0" hangingPunct="1">
                <a:defRPr sz="1700" kern="1200">
                  <a:solidFill>
                    <a:schemeClr val="tx1"/>
                  </a:solidFill>
                  <a:latin typeface="+mn-lt"/>
                  <a:ea typeface="+mn-ea"/>
                  <a:cs typeface="+mn-cs"/>
                </a:defRPr>
              </a:lvl4pPr>
              <a:lvl5pPr marL="1828541" algn="l" defTabSz="914270" rtl="0" eaLnBrk="1" latinLnBrk="0" hangingPunct="1">
                <a:defRPr sz="1700" kern="1200">
                  <a:solidFill>
                    <a:schemeClr val="tx1"/>
                  </a:solidFill>
                  <a:latin typeface="+mn-lt"/>
                  <a:ea typeface="+mn-ea"/>
                  <a:cs typeface="+mn-cs"/>
                </a:defRPr>
              </a:lvl5pPr>
              <a:lvl6pPr marL="2285676" algn="l" defTabSz="914270" rtl="0" eaLnBrk="1" latinLnBrk="0" hangingPunct="1">
                <a:defRPr sz="1700" kern="1200">
                  <a:solidFill>
                    <a:schemeClr val="tx1"/>
                  </a:solidFill>
                  <a:latin typeface="+mn-lt"/>
                  <a:ea typeface="+mn-ea"/>
                  <a:cs typeface="+mn-cs"/>
                </a:defRPr>
              </a:lvl6pPr>
              <a:lvl7pPr marL="2742811" algn="l" defTabSz="914270" rtl="0" eaLnBrk="1" latinLnBrk="0" hangingPunct="1">
                <a:defRPr sz="1700" kern="1200">
                  <a:solidFill>
                    <a:schemeClr val="tx1"/>
                  </a:solidFill>
                  <a:latin typeface="+mn-lt"/>
                  <a:ea typeface="+mn-ea"/>
                  <a:cs typeface="+mn-cs"/>
                </a:defRPr>
              </a:lvl7pPr>
              <a:lvl8pPr marL="3199947" algn="l" defTabSz="914270" rtl="0" eaLnBrk="1" latinLnBrk="0" hangingPunct="1">
                <a:defRPr sz="1700" kern="1200">
                  <a:solidFill>
                    <a:schemeClr val="tx1"/>
                  </a:solidFill>
                  <a:latin typeface="+mn-lt"/>
                  <a:ea typeface="+mn-ea"/>
                  <a:cs typeface="+mn-cs"/>
                </a:defRPr>
              </a:lvl8pPr>
              <a:lvl9pPr marL="3657081" algn="l" defTabSz="914270" rtl="0" eaLnBrk="1" latinLnBrk="0" hangingPunct="1">
                <a:defRPr sz="1700" kern="1200">
                  <a:solidFill>
                    <a:schemeClr val="tx1"/>
                  </a:solidFill>
                  <a:latin typeface="+mn-lt"/>
                  <a:ea typeface="+mn-ea"/>
                  <a:cs typeface="+mn-cs"/>
                </a:defRPr>
              </a:lvl9pPr>
            </a:lstStyle>
            <a:p>
              <a:pPr algn="ctr" defTabSz="656760" eaLnBrk="0" hangingPunct="0">
                <a:lnSpc>
                  <a:spcPct val="130000"/>
                </a:lnSpc>
                <a:buClr>
                  <a:srgbClr val="0070C0"/>
                </a:buClr>
              </a:pPr>
              <a:r>
                <a:rPr lang="en-US" altLang="zh-CN" sz="900" b="0" kern="0" dirty="0">
                  <a:solidFill>
                    <a:srgbClr val="080808"/>
                  </a:solidFill>
                </a:rPr>
                <a:t>…</a:t>
              </a:r>
              <a:endParaRPr lang="zh-CN" altLang="en-US" sz="900" b="0" kern="0" dirty="0">
                <a:solidFill>
                  <a:srgbClr val="080808"/>
                </a:solidFill>
              </a:endParaRPr>
            </a:p>
          </p:txBody>
        </p:sp>
      </p:grpSp>
      <p:sp>
        <p:nvSpPr>
          <p:cNvPr id="2" name="标题 1"/>
          <p:cNvSpPr>
            <a:spLocks noGrp="1"/>
          </p:cNvSpPr>
          <p:nvPr>
            <p:ph type="title"/>
          </p:nvPr>
        </p:nvSpPr>
        <p:spPr>
          <a:xfrm>
            <a:off x="684214" y="387352"/>
            <a:ext cx="7920037" cy="868363"/>
          </a:xfrm>
        </p:spPr>
        <p:txBody>
          <a:bodyPr/>
          <a:lstStyle/>
          <a:p>
            <a:r>
              <a:rPr lang="zh-CN" altLang="en-US" sz="3100" dirty="0"/>
              <a:t>微服务关键实践</a:t>
            </a:r>
            <a:r>
              <a:rPr lang="en-US" altLang="zh-CN" sz="3100" dirty="0"/>
              <a:t>(3)</a:t>
            </a:r>
            <a:r>
              <a:rPr lang="zh-CN" altLang="en-US" sz="3100" dirty="0"/>
              <a:t>：</a:t>
            </a:r>
            <a:r>
              <a:rPr lang="zh-CN" altLang="en-US" sz="3100" dirty="0">
                <a:cs typeface="Arial" pitchFamily="34" charset="0"/>
              </a:rPr>
              <a:t>采用微服务架构，服务间全解耦，</a:t>
            </a:r>
            <a:r>
              <a:rPr lang="en-US" altLang="zh-CN" sz="3100" dirty="0">
                <a:cs typeface="Arial" pitchFamily="34" charset="0"/>
              </a:rPr>
              <a:t>10000+</a:t>
            </a:r>
            <a:r>
              <a:rPr lang="zh-CN" altLang="en-US" sz="3100" dirty="0">
                <a:cs typeface="Arial" pitchFamily="34" charset="0"/>
              </a:rPr>
              <a:t>服务，数万人的并行开发</a:t>
            </a:r>
            <a:endParaRPr lang="zh-CN" altLang="en-US" sz="3100" dirty="0"/>
          </a:p>
        </p:txBody>
      </p:sp>
    </p:spTree>
    <p:extLst>
      <p:ext uri="{BB962C8B-B14F-4D97-AF65-F5344CB8AC3E}">
        <p14:creationId xmlns:p14="http://schemas.microsoft.com/office/powerpoint/2010/main" val="3308702876"/>
      </p:ext>
    </p:extLst>
  </p:cSld>
  <p:clrMapOvr>
    <a:masterClrMapping/>
  </p:clrMapOvr>
  <p:transition advClick="0"/>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467544" y="2132856"/>
            <a:ext cx="4680520" cy="3672407"/>
            <a:chOff x="684580" y="2300923"/>
            <a:chExt cx="4087430" cy="3071787"/>
          </a:xfrm>
        </p:grpSpPr>
        <p:pic>
          <p:nvPicPr>
            <p:cNvPr id="11" name="Picture 4" descr="SDLC Tooling.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4580" y="2300923"/>
              <a:ext cx="3995450" cy="3071787"/>
            </a:xfrm>
            <a:prstGeom prst="rect">
              <a:avLst/>
            </a:prstGeom>
          </p:spPr>
        </p:pic>
        <p:pic>
          <p:nvPicPr>
            <p:cNvPr id="12" name="Picture 5" descr="docker-logo-loggedou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30804" y="2585147"/>
              <a:ext cx="629310" cy="148533"/>
            </a:xfrm>
            <a:prstGeom prst="rect">
              <a:avLst/>
            </a:prstGeom>
          </p:spPr>
        </p:pic>
        <p:pic>
          <p:nvPicPr>
            <p:cNvPr id="13" name="Picture 7" descr="Screen Shot 2015-05-21 at 12.47.24 PM.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64372" y="2749849"/>
              <a:ext cx="265057" cy="293122"/>
            </a:xfrm>
            <a:prstGeom prst="rect">
              <a:avLst/>
            </a:prstGeom>
          </p:spPr>
        </p:pic>
        <p:pic>
          <p:nvPicPr>
            <p:cNvPr id="14" name="Picture 8" descr="Screen Shot 2015-05-21 at 12.49.13 P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44878" y="4509504"/>
              <a:ext cx="581424" cy="202617"/>
            </a:xfrm>
            <a:prstGeom prst="rect">
              <a:avLst/>
            </a:prstGeom>
          </p:spPr>
        </p:pic>
        <p:pic>
          <p:nvPicPr>
            <p:cNvPr id="15" name="Picture 9" descr="Screen Shot 2015-05-21 at 12.53.04 PM.pn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854501" y="3819235"/>
              <a:ext cx="620447" cy="142908"/>
            </a:xfrm>
            <a:prstGeom prst="rect">
              <a:avLst/>
            </a:prstGeom>
          </p:spPr>
        </p:pic>
        <p:pic>
          <p:nvPicPr>
            <p:cNvPr id="16" name="Picture 12" descr="Screen Shot 2015-05-21 at 12.56.33 PM.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055923" y="3169223"/>
              <a:ext cx="1060190" cy="841857"/>
            </a:xfrm>
            <a:prstGeom prst="rect">
              <a:avLst/>
            </a:prstGeom>
          </p:spPr>
        </p:pic>
        <p:pic>
          <p:nvPicPr>
            <p:cNvPr id="17" name="Picture 15" descr="Screen Shot 2015-05-21 at 12.52.09 PM.png"/>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783458" y="3408724"/>
              <a:ext cx="678898" cy="146617"/>
            </a:xfrm>
            <a:prstGeom prst="rect">
              <a:avLst/>
            </a:prstGeom>
          </p:spPr>
        </p:pic>
        <p:pic>
          <p:nvPicPr>
            <p:cNvPr id="18" name="Picture 17" descr="images.jpeg"/>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961843" y="3301487"/>
              <a:ext cx="1195151" cy="520242"/>
            </a:xfrm>
            <a:prstGeom prst="rect">
              <a:avLst/>
            </a:prstGeom>
          </p:spPr>
        </p:pic>
        <p:pic>
          <p:nvPicPr>
            <p:cNvPr id="19" name="Picture 2" descr="Screen Shot 2015-05-26 at 4.05.14 PM.png"/>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580874" y="4356983"/>
              <a:ext cx="397269" cy="122037"/>
            </a:xfrm>
            <a:prstGeom prst="rect">
              <a:avLst/>
            </a:prstGeom>
          </p:spPr>
        </p:pic>
        <p:pic>
          <p:nvPicPr>
            <p:cNvPr id="20" name="Picture 13" descr="Screen Shot 2015-05-26 at 4.10.18 PM.pn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738928" y="4032957"/>
              <a:ext cx="268788" cy="235875"/>
            </a:xfrm>
            <a:prstGeom prst="rect">
              <a:avLst/>
            </a:prstGeom>
          </p:spPr>
        </p:pic>
        <p:pic>
          <p:nvPicPr>
            <p:cNvPr id="21" name="Picture 11" descr="Screen Shot 2015-05-26 at 4.09.01 PM.png"/>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3767044" y="4055861"/>
              <a:ext cx="583703" cy="164082"/>
            </a:xfrm>
            <a:prstGeom prst="rect">
              <a:avLst/>
            </a:prstGeom>
          </p:spPr>
        </p:pic>
        <p:pic>
          <p:nvPicPr>
            <p:cNvPr id="22" name="Picture 18" descr="Screen Shot 2015-05-26 at 4.12.55 PM.png"/>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2715551" y="2384632"/>
              <a:ext cx="677865" cy="150637"/>
            </a:xfrm>
            <a:prstGeom prst="rect">
              <a:avLst/>
            </a:prstGeom>
          </p:spPr>
        </p:pic>
        <p:pic>
          <p:nvPicPr>
            <p:cNvPr id="23" name="Picture 19" descr="Screen Shot 2015-05-21 at 12.53.04 PM.pn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554766" y="2969350"/>
              <a:ext cx="620447" cy="142908"/>
            </a:xfrm>
            <a:prstGeom prst="rect">
              <a:avLst/>
            </a:prstGeom>
          </p:spPr>
        </p:pic>
        <p:pic>
          <p:nvPicPr>
            <p:cNvPr id="24" name="Picture 6" descr="Screen Shot 2015-05-26 at 4.06.58 PM.png"/>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3762656" y="4242726"/>
              <a:ext cx="481631" cy="114674"/>
            </a:xfrm>
            <a:prstGeom prst="rect">
              <a:avLst/>
            </a:prstGeom>
          </p:spPr>
        </p:pic>
        <p:pic>
          <p:nvPicPr>
            <p:cNvPr id="25" name="Picture 20" descr="Screen Shot 2015-05-26 at 4.10.18 PM.pn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171149" y="4462142"/>
              <a:ext cx="280486" cy="246141"/>
            </a:xfrm>
            <a:prstGeom prst="rect">
              <a:avLst/>
            </a:prstGeom>
          </p:spPr>
        </p:pic>
        <p:pic>
          <p:nvPicPr>
            <p:cNvPr id="26" name="Picture 14" descr="Screen Shot 2015-05-21 at 12.50.55 PM.png"/>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3180898" y="4583796"/>
              <a:ext cx="276783" cy="169652"/>
            </a:xfrm>
            <a:prstGeom prst="rect">
              <a:avLst/>
            </a:prstGeom>
          </p:spPr>
        </p:pic>
        <p:pic>
          <p:nvPicPr>
            <p:cNvPr id="27" name="Picture 10" descr="Screen Shot 2015-05-27 at 10.01.01 AM.png"/>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513345" y="4707614"/>
              <a:ext cx="462423" cy="240273"/>
            </a:xfrm>
            <a:prstGeom prst="rect">
              <a:avLst/>
            </a:prstGeom>
          </p:spPr>
        </p:pic>
        <p:pic>
          <p:nvPicPr>
            <p:cNvPr id="28" name="Picture 21" descr="Screen Shot 2015-05-27 at 2.10.19 PM.png"/>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2411634" y="2306240"/>
              <a:ext cx="267944" cy="246423"/>
            </a:xfrm>
            <a:prstGeom prst="rect">
              <a:avLst/>
            </a:prstGeom>
          </p:spPr>
        </p:pic>
        <p:pic>
          <p:nvPicPr>
            <p:cNvPr id="29" name="Picture 25" descr="Screen Shot 2015-05-30 at 11.14.13 AM.png"/>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1590931" y="2435838"/>
              <a:ext cx="400188" cy="151422"/>
            </a:xfrm>
            <a:prstGeom prst="rect">
              <a:avLst/>
            </a:prstGeom>
          </p:spPr>
        </p:pic>
        <p:pic>
          <p:nvPicPr>
            <p:cNvPr id="30" name="Picture 26" descr="Screen Shot 2015-05-27 at 2.10.19 PM.png"/>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3505122" y="2555593"/>
              <a:ext cx="267944" cy="246423"/>
            </a:xfrm>
            <a:prstGeom prst="rect">
              <a:avLst/>
            </a:prstGeom>
          </p:spPr>
        </p:pic>
        <p:pic>
          <p:nvPicPr>
            <p:cNvPr id="31" name="Picture 27" descr="Screen Shot 2015-05-27 at 2.10.19 PM.png"/>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4504066" y="3811316"/>
              <a:ext cx="267944" cy="246423"/>
            </a:xfrm>
            <a:prstGeom prst="rect">
              <a:avLst/>
            </a:prstGeom>
          </p:spPr>
        </p:pic>
        <p:pic>
          <p:nvPicPr>
            <p:cNvPr id="32" name="Picture 28" descr="Screen Shot 2015-05-27 at 2.10.19 PM.png"/>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2882756" y="4682051"/>
              <a:ext cx="267944" cy="246423"/>
            </a:xfrm>
            <a:prstGeom prst="rect">
              <a:avLst/>
            </a:prstGeom>
          </p:spPr>
        </p:pic>
        <p:sp>
          <p:nvSpPr>
            <p:cNvPr id="3" name="Rounded Rectangle 2"/>
            <p:cNvSpPr/>
            <p:nvPr/>
          </p:nvSpPr>
          <p:spPr bwMode="auto">
            <a:xfrm>
              <a:off x="1559842" y="2777271"/>
              <a:ext cx="604805" cy="290955"/>
            </a:xfrm>
            <a:prstGeom prst="roundRect">
              <a:avLst/>
            </a:prstGeom>
            <a:solidFill>
              <a:schemeClr val="accent2">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t" latinLnBrk="0" hangingPunct="1">
                <a:lnSpc>
                  <a:spcPct val="100000"/>
                </a:lnSpc>
                <a:spcBef>
                  <a:spcPct val="0"/>
                </a:spcBef>
                <a:spcAft>
                  <a:spcPct val="0"/>
                </a:spcAft>
                <a:buClrTx/>
                <a:buSzTx/>
                <a:buFontTx/>
                <a:buNone/>
                <a:tabLst/>
              </a:pPr>
              <a:r>
                <a:rPr kumimoji="0" lang="zh-CN" altLang="en-US" sz="900" b="0" i="0" u="none" strike="noStrike" cap="none" normalizeH="0" baseline="0" dirty="0">
                  <a:ln>
                    <a:noFill/>
                  </a:ln>
                  <a:solidFill>
                    <a:schemeClr val="tx1"/>
                  </a:solidFill>
                  <a:effectLst/>
                  <a:latin typeface="+mn-lt"/>
                  <a:ea typeface="+mn-ea"/>
                </a:rPr>
                <a:t>持续部署</a:t>
              </a:r>
              <a:endParaRPr kumimoji="0" lang="en-US" sz="900" b="0" i="0" u="none" strike="noStrike" cap="none" normalizeH="0" baseline="0" dirty="0">
                <a:ln>
                  <a:noFill/>
                </a:ln>
                <a:solidFill>
                  <a:schemeClr val="tx1"/>
                </a:solidFill>
                <a:effectLst/>
                <a:latin typeface="+mn-lt"/>
                <a:ea typeface="+mn-ea"/>
              </a:endParaRPr>
            </a:p>
          </p:txBody>
        </p:sp>
        <p:sp>
          <p:nvSpPr>
            <p:cNvPr id="37" name="Rounded Rectangle 36"/>
            <p:cNvSpPr/>
            <p:nvPr/>
          </p:nvSpPr>
          <p:spPr bwMode="auto">
            <a:xfrm>
              <a:off x="1344415" y="3182023"/>
              <a:ext cx="604805" cy="290955"/>
            </a:xfrm>
            <a:prstGeom prst="roundRect">
              <a:avLst/>
            </a:prstGeom>
            <a:solidFill>
              <a:schemeClr val="accent2">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t" latinLnBrk="0" hangingPunct="1">
                <a:lnSpc>
                  <a:spcPct val="100000"/>
                </a:lnSpc>
                <a:spcBef>
                  <a:spcPct val="0"/>
                </a:spcBef>
                <a:spcAft>
                  <a:spcPct val="0"/>
                </a:spcAft>
                <a:buClrTx/>
                <a:buSzTx/>
                <a:buFontTx/>
                <a:buNone/>
                <a:tabLst/>
              </a:pPr>
              <a:r>
                <a:rPr kumimoji="0" lang="zh-CN" altLang="en-US" sz="900" b="0" i="0" u="none" strike="noStrike" cap="none" normalizeH="0" baseline="0" dirty="0">
                  <a:ln>
                    <a:noFill/>
                  </a:ln>
                  <a:solidFill>
                    <a:schemeClr val="tx1"/>
                  </a:solidFill>
                  <a:effectLst/>
                  <a:latin typeface="+mn-lt"/>
                  <a:ea typeface="+mn-ea"/>
                </a:rPr>
                <a:t>自动测试</a:t>
              </a:r>
              <a:endParaRPr kumimoji="0" lang="en-US" sz="900" b="0" i="0" u="none" strike="noStrike" cap="none" normalizeH="0" baseline="0" dirty="0">
                <a:ln>
                  <a:noFill/>
                </a:ln>
                <a:solidFill>
                  <a:schemeClr val="tx1"/>
                </a:solidFill>
                <a:effectLst/>
                <a:latin typeface="+mn-lt"/>
                <a:ea typeface="+mn-ea"/>
              </a:endParaRPr>
            </a:p>
          </p:txBody>
        </p:sp>
        <p:sp>
          <p:nvSpPr>
            <p:cNvPr id="38" name="Rounded Rectangle 37"/>
            <p:cNvSpPr/>
            <p:nvPr/>
          </p:nvSpPr>
          <p:spPr bwMode="auto">
            <a:xfrm>
              <a:off x="1290247" y="3607594"/>
              <a:ext cx="604805" cy="290955"/>
            </a:xfrm>
            <a:prstGeom prst="roundRect">
              <a:avLst/>
            </a:prstGeom>
            <a:solidFill>
              <a:schemeClr val="accent2">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t" latinLnBrk="0" hangingPunct="1">
                <a:lnSpc>
                  <a:spcPct val="100000"/>
                </a:lnSpc>
                <a:spcBef>
                  <a:spcPct val="0"/>
                </a:spcBef>
                <a:spcAft>
                  <a:spcPct val="0"/>
                </a:spcAft>
                <a:buClrTx/>
                <a:buSzTx/>
                <a:buFontTx/>
                <a:buNone/>
                <a:tabLst/>
              </a:pPr>
              <a:r>
                <a:rPr kumimoji="0" lang="zh-CN" altLang="en-US" sz="900" b="0" i="0" u="none" strike="noStrike" cap="none" normalizeH="0" baseline="0" dirty="0">
                  <a:ln>
                    <a:noFill/>
                  </a:ln>
                  <a:solidFill>
                    <a:schemeClr val="tx1"/>
                  </a:solidFill>
                  <a:effectLst/>
                  <a:latin typeface="+mn-lt"/>
                  <a:ea typeface="+mn-ea"/>
                </a:rPr>
                <a:t>持续集成</a:t>
              </a:r>
              <a:endParaRPr kumimoji="0" lang="en-US" sz="900" b="0" i="0" u="none" strike="noStrike" cap="none" normalizeH="0" baseline="0" dirty="0">
                <a:ln>
                  <a:noFill/>
                </a:ln>
                <a:solidFill>
                  <a:schemeClr val="tx1"/>
                </a:solidFill>
                <a:effectLst/>
                <a:latin typeface="+mn-lt"/>
                <a:ea typeface="+mn-ea"/>
              </a:endParaRPr>
            </a:p>
          </p:txBody>
        </p:sp>
        <p:sp>
          <p:nvSpPr>
            <p:cNvPr id="39" name="Rounded Rectangle 38"/>
            <p:cNvSpPr/>
            <p:nvPr/>
          </p:nvSpPr>
          <p:spPr bwMode="auto">
            <a:xfrm>
              <a:off x="1357038" y="4032957"/>
              <a:ext cx="604805" cy="290955"/>
            </a:xfrm>
            <a:prstGeom prst="roundRect">
              <a:avLst/>
            </a:prstGeom>
            <a:solidFill>
              <a:schemeClr val="accent2">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t" latinLnBrk="0" hangingPunct="1">
                <a:lnSpc>
                  <a:spcPct val="100000"/>
                </a:lnSpc>
                <a:spcBef>
                  <a:spcPct val="0"/>
                </a:spcBef>
                <a:spcAft>
                  <a:spcPct val="0"/>
                </a:spcAft>
                <a:buClrTx/>
                <a:buSzTx/>
                <a:buFontTx/>
                <a:buNone/>
                <a:tabLst/>
              </a:pPr>
              <a:r>
                <a:rPr kumimoji="0" lang="zh-CN" altLang="en-US" sz="900" b="0" i="0" u="none" strike="noStrike" cap="none" normalizeH="0" baseline="0" dirty="0">
                  <a:ln>
                    <a:noFill/>
                  </a:ln>
                  <a:solidFill>
                    <a:schemeClr val="tx1"/>
                  </a:solidFill>
                  <a:effectLst/>
                  <a:latin typeface="+mn-lt"/>
                  <a:ea typeface="+mn-ea"/>
                </a:rPr>
                <a:t>持续构建</a:t>
              </a:r>
              <a:endParaRPr kumimoji="0" lang="en-US" sz="900" b="0" i="0" u="none" strike="noStrike" cap="none" normalizeH="0" baseline="0" dirty="0">
                <a:ln>
                  <a:noFill/>
                </a:ln>
                <a:solidFill>
                  <a:schemeClr val="tx1"/>
                </a:solidFill>
                <a:effectLst/>
                <a:latin typeface="+mn-lt"/>
                <a:ea typeface="+mn-ea"/>
              </a:endParaRPr>
            </a:p>
          </p:txBody>
        </p:sp>
        <p:sp>
          <p:nvSpPr>
            <p:cNvPr id="40" name="Rounded Rectangle 39"/>
            <p:cNvSpPr/>
            <p:nvPr/>
          </p:nvSpPr>
          <p:spPr bwMode="auto">
            <a:xfrm>
              <a:off x="1926302" y="4370285"/>
              <a:ext cx="604805" cy="290955"/>
            </a:xfrm>
            <a:prstGeom prst="roundRect">
              <a:avLst/>
            </a:prstGeom>
            <a:solidFill>
              <a:schemeClr val="accent2">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t" latinLnBrk="0" hangingPunct="1">
                <a:lnSpc>
                  <a:spcPct val="100000"/>
                </a:lnSpc>
                <a:spcBef>
                  <a:spcPct val="0"/>
                </a:spcBef>
                <a:spcAft>
                  <a:spcPct val="0"/>
                </a:spcAft>
                <a:buClrTx/>
                <a:buSzTx/>
                <a:buFontTx/>
                <a:buNone/>
                <a:tabLst/>
              </a:pPr>
              <a:r>
                <a:rPr kumimoji="0" lang="zh-CN" altLang="en-US" sz="900" b="0" i="0" u="none" strike="noStrike" cap="none" normalizeH="0" baseline="0" dirty="0">
                  <a:ln>
                    <a:noFill/>
                  </a:ln>
                  <a:solidFill>
                    <a:schemeClr val="tx1"/>
                  </a:solidFill>
                  <a:effectLst/>
                  <a:latin typeface="+mn-lt"/>
                  <a:ea typeface="+mn-ea"/>
                </a:rPr>
                <a:t>版本控制</a:t>
              </a:r>
              <a:endParaRPr kumimoji="0" lang="en-US" sz="900" b="0" i="0" u="none" strike="noStrike" cap="none" normalizeH="0" baseline="0" dirty="0">
                <a:ln>
                  <a:noFill/>
                </a:ln>
                <a:solidFill>
                  <a:schemeClr val="tx1"/>
                </a:solidFill>
                <a:effectLst/>
                <a:latin typeface="+mn-lt"/>
                <a:ea typeface="+mn-ea"/>
              </a:endParaRPr>
            </a:p>
          </p:txBody>
        </p:sp>
        <p:sp>
          <p:nvSpPr>
            <p:cNvPr id="41" name="Rounded Rectangle 40"/>
            <p:cNvSpPr/>
            <p:nvPr/>
          </p:nvSpPr>
          <p:spPr bwMode="auto">
            <a:xfrm>
              <a:off x="2570260" y="4380219"/>
              <a:ext cx="604805" cy="290955"/>
            </a:xfrm>
            <a:prstGeom prst="roundRect">
              <a:avLst/>
            </a:prstGeom>
            <a:solidFill>
              <a:schemeClr val="accent2">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t" latinLnBrk="0" hangingPunct="1">
                <a:lnSpc>
                  <a:spcPct val="100000"/>
                </a:lnSpc>
                <a:spcBef>
                  <a:spcPct val="0"/>
                </a:spcBef>
                <a:spcAft>
                  <a:spcPct val="0"/>
                </a:spcAft>
                <a:buClrTx/>
                <a:buSzTx/>
                <a:buFontTx/>
                <a:buNone/>
                <a:tabLst/>
              </a:pPr>
              <a:r>
                <a:rPr kumimoji="0" lang="en-US" altLang="zh-CN" sz="900" b="0" i="0" u="none" strike="noStrike" cap="none" normalizeH="0" baseline="0" dirty="0">
                  <a:ln>
                    <a:noFill/>
                  </a:ln>
                  <a:solidFill>
                    <a:schemeClr val="tx1"/>
                  </a:solidFill>
                  <a:effectLst/>
                  <a:latin typeface="+mn-lt"/>
                  <a:ea typeface="+mn-ea"/>
                </a:rPr>
                <a:t>Bug</a:t>
              </a:r>
              <a:r>
                <a:rPr kumimoji="0" lang="zh-CN" altLang="en-US" sz="900" b="0" i="0" u="none" strike="noStrike" cap="none" normalizeH="0" baseline="0" dirty="0">
                  <a:ln>
                    <a:noFill/>
                  </a:ln>
                  <a:solidFill>
                    <a:schemeClr val="tx1"/>
                  </a:solidFill>
                  <a:effectLst/>
                  <a:latin typeface="+mn-lt"/>
                  <a:ea typeface="+mn-ea"/>
                </a:rPr>
                <a:t>追踪</a:t>
              </a:r>
              <a:endParaRPr kumimoji="0" lang="en-US" sz="900" b="0" i="0" u="none" strike="noStrike" cap="none" normalizeH="0" baseline="0" dirty="0">
                <a:ln>
                  <a:noFill/>
                </a:ln>
                <a:solidFill>
                  <a:schemeClr val="tx1"/>
                </a:solidFill>
                <a:effectLst/>
                <a:latin typeface="+mn-lt"/>
                <a:ea typeface="+mn-ea"/>
              </a:endParaRPr>
            </a:p>
          </p:txBody>
        </p:sp>
        <p:sp>
          <p:nvSpPr>
            <p:cNvPr id="42" name="Rounded Rectangle 41"/>
            <p:cNvSpPr/>
            <p:nvPr/>
          </p:nvSpPr>
          <p:spPr bwMode="auto">
            <a:xfrm>
              <a:off x="3119564" y="4028437"/>
              <a:ext cx="604805" cy="290955"/>
            </a:xfrm>
            <a:prstGeom prst="roundRect">
              <a:avLst/>
            </a:prstGeom>
            <a:solidFill>
              <a:schemeClr val="accent2">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t" latinLnBrk="0" hangingPunct="1">
                <a:lnSpc>
                  <a:spcPct val="100000"/>
                </a:lnSpc>
                <a:spcBef>
                  <a:spcPct val="0"/>
                </a:spcBef>
                <a:spcAft>
                  <a:spcPct val="0"/>
                </a:spcAft>
                <a:buClrTx/>
                <a:buSzTx/>
                <a:buFontTx/>
                <a:buNone/>
                <a:tabLst/>
              </a:pPr>
              <a:r>
                <a:rPr kumimoji="0" lang="zh-CN" altLang="en-US" sz="900" b="0" i="0" u="none" strike="noStrike" cap="none" normalizeH="0" baseline="0" dirty="0">
                  <a:ln>
                    <a:noFill/>
                  </a:ln>
                  <a:solidFill>
                    <a:schemeClr val="tx1"/>
                  </a:solidFill>
                  <a:effectLst/>
                  <a:latin typeface="+mn-lt"/>
                  <a:ea typeface="+mn-ea"/>
                </a:rPr>
                <a:t>代码编制</a:t>
              </a:r>
              <a:endParaRPr kumimoji="0" lang="en-US" sz="900" b="0" i="0" u="none" strike="noStrike" cap="none" normalizeH="0" baseline="0" dirty="0">
                <a:ln>
                  <a:noFill/>
                </a:ln>
                <a:solidFill>
                  <a:schemeClr val="tx1"/>
                </a:solidFill>
                <a:effectLst/>
                <a:latin typeface="+mn-lt"/>
                <a:ea typeface="+mn-ea"/>
              </a:endParaRPr>
            </a:p>
          </p:txBody>
        </p:sp>
        <p:sp>
          <p:nvSpPr>
            <p:cNvPr id="43" name="Rounded Rectangle 42"/>
            <p:cNvSpPr/>
            <p:nvPr/>
          </p:nvSpPr>
          <p:spPr bwMode="auto">
            <a:xfrm>
              <a:off x="3203345" y="3602649"/>
              <a:ext cx="604805" cy="290955"/>
            </a:xfrm>
            <a:prstGeom prst="roundRect">
              <a:avLst/>
            </a:prstGeom>
            <a:solidFill>
              <a:schemeClr val="accent2">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t" latinLnBrk="0" hangingPunct="1">
                <a:lnSpc>
                  <a:spcPct val="100000"/>
                </a:lnSpc>
                <a:spcBef>
                  <a:spcPct val="0"/>
                </a:spcBef>
                <a:spcAft>
                  <a:spcPct val="0"/>
                </a:spcAft>
                <a:buClrTx/>
                <a:buSzTx/>
                <a:buFontTx/>
                <a:buNone/>
                <a:tabLst/>
              </a:pPr>
              <a:r>
                <a:rPr kumimoji="0" lang="zh-CN" altLang="en-US" sz="900" b="0" i="0" u="none" strike="noStrike" cap="none" normalizeH="0" baseline="0" dirty="0">
                  <a:ln>
                    <a:noFill/>
                  </a:ln>
                  <a:solidFill>
                    <a:schemeClr val="tx1"/>
                  </a:solidFill>
                  <a:effectLst/>
                  <a:latin typeface="+mn-lt"/>
                  <a:ea typeface="+mn-ea"/>
                </a:rPr>
                <a:t>开发仪表盘</a:t>
              </a:r>
              <a:endParaRPr kumimoji="0" lang="en-US" sz="900" b="0" i="0" u="none" strike="noStrike" cap="none" normalizeH="0" baseline="0" dirty="0">
                <a:ln>
                  <a:noFill/>
                </a:ln>
                <a:solidFill>
                  <a:schemeClr val="tx1"/>
                </a:solidFill>
                <a:effectLst/>
                <a:latin typeface="+mn-lt"/>
                <a:ea typeface="+mn-ea"/>
              </a:endParaRPr>
            </a:p>
          </p:txBody>
        </p:sp>
        <p:sp>
          <p:nvSpPr>
            <p:cNvPr id="44" name="Rounded Rectangle 43"/>
            <p:cNvSpPr/>
            <p:nvPr/>
          </p:nvSpPr>
          <p:spPr bwMode="auto">
            <a:xfrm>
              <a:off x="3116113" y="3169223"/>
              <a:ext cx="604805" cy="290955"/>
            </a:xfrm>
            <a:prstGeom prst="roundRect">
              <a:avLst/>
            </a:prstGeom>
            <a:solidFill>
              <a:schemeClr val="accent2">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t" latinLnBrk="0" hangingPunct="1">
                <a:lnSpc>
                  <a:spcPct val="100000"/>
                </a:lnSpc>
                <a:spcBef>
                  <a:spcPct val="0"/>
                </a:spcBef>
                <a:spcAft>
                  <a:spcPct val="0"/>
                </a:spcAft>
                <a:buClrTx/>
                <a:buSzTx/>
                <a:buFontTx/>
                <a:buNone/>
                <a:tabLst/>
              </a:pPr>
              <a:r>
                <a:rPr kumimoji="0" lang="zh-CN" altLang="en-US" sz="900" b="0" i="0" u="none" strike="noStrike" cap="none" normalizeH="0" baseline="0" dirty="0">
                  <a:ln>
                    <a:noFill/>
                  </a:ln>
                  <a:solidFill>
                    <a:schemeClr val="tx1"/>
                  </a:solidFill>
                  <a:effectLst/>
                  <a:latin typeface="+mn-lt"/>
                  <a:ea typeface="+mn-ea"/>
                </a:rPr>
                <a:t>治理及合规</a:t>
              </a:r>
              <a:endParaRPr kumimoji="0" lang="en-US" sz="900" b="0" i="0" u="none" strike="noStrike" cap="none" normalizeH="0" baseline="0" dirty="0">
                <a:ln>
                  <a:noFill/>
                </a:ln>
                <a:solidFill>
                  <a:schemeClr val="tx1"/>
                </a:solidFill>
                <a:effectLst/>
                <a:latin typeface="+mn-lt"/>
                <a:ea typeface="+mn-ea"/>
              </a:endParaRPr>
            </a:p>
          </p:txBody>
        </p:sp>
        <p:sp>
          <p:nvSpPr>
            <p:cNvPr id="45" name="Rounded Rectangle 44"/>
            <p:cNvSpPr/>
            <p:nvPr/>
          </p:nvSpPr>
          <p:spPr bwMode="auto">
            <a:xfrm>
              <a:off x="2911849" y="2768530"/>
              <a:ext cx="604805" cy="290955"/>
            </a:xfrm>
            <a:prstGeom prst="roundRect">
              <a:avLst/>
            </a:prstGeom>
            <a:solidFill>
              <a:schemeClr val="accent2">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t" latinLnBrk="0" hangingPunct="1">
                <a:lnSpc>
                  <a:spcPct val="100000"/>
                </a:lnSpc>
                <a:spcBef>
                  <a:spcPct val="0"/>
                </a:spcBef>
                <a:spcAft>
                  <a:spcPct val="0"/>
                </a:spcAft>
                <a:buClrTx/>
                <a:buSzTx/>
                <a:buFontTx/>
                <a:buNone/>
                <a:tabLst/>
              </a:pPr>
              <a:r>
                <a:rPr kumimoji="0" lang="zh-CN" altLang="en-US" sz="900" b="0" i="0" u="none" strike="noStrike" cap="none" normalizeH="0" baseline="0" dirty="0">
                  <a:ln>
                    <a:noFill/>
                  </a:ln>
                  <a:solidFill>
                    <a:schemeClr val="tx1"/>
                  </a:solidFill>
                  <a:effectLst/>
                  <a:latin typeface="+mn-lt"/>
                  <a:ea typeface="+mn-ea"/>
                </a:rPr>
                <a:t>开发流程</a:t>
              </a:r>
              <a:endParaRPr kumimoji="0" lang="en-US" sz="900" b="0" i="0" u="none" strike="noStrike" cap="none" normalizeH="0" baseline="0" dirty="0">
                <a:ln>
                  <a:noFill/>
                </a:ln>
                <a:solidFill>
                  <a:schemeClr val="tx1"/>
                </a:solidFill>
                <a:effectLst/>
                <a:latin typeface="+mn-lt"/>
                <a:ea typeface="+mn-ea"/>
              </a:endParaRPr>
            </a:p>
          </p:txBody>
        </p:sp>
        <p:sp>
          <p:nvSpPr>
            <p:cNvPr id="46" name="Rounded Rectangle 45"/>
            <p:cNvSpPr/>
            <p:nvPr/>
          </p:nvSpPr>
          <p:spPr bwMode="auto">
            <a:xfrm>
              <a:off x="2252771" y="2548221"/>
              <a:ext cx="604805" cy="290955"/>
            </a:xfrm>
            <a:prstGeom prst="roundRect">
              <a:avLst/>
            </a:prstGeom>
            <a:solidFill>
              <a:schemeClr val="accent2">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t" latinLnBrk="0" hangingPunct="1">
                <a:lnSpc>
                  <a:spcPct val="100000"/>
                </a:lnSpc>
                <a:spcBef>
                  <a:spcPct val="0"/>
                </a:spcBef>
                <a:spcAft>
                  <a:spcPct val="0"/>
                </a:spcAft>
                <a:buClrTx/>
                <a:buSzTx/>
                <a:buFontTx/>
                <a:buNone/>
                <a:tabLst/>
              </a:pPr>
              <a:r>
                <a:rPr kumimoji="0" lang="zh-CN" altLang="en-US" sz="900" b="0" i="0" u="none" strike="noStrike" cap="none" normalizeH="0" baseline="0" dirty="0">
                  <a:ln>
                    <a:noFill/>
                  </a:ln>
                  <a:solidFill>
                    <a:schemeClr val="tx1"/>
                  </a:solidFill>
                  <a:effectLst/>
                  <a:latin typeface="+mn-lt"/>
                  <a:ea typeface="+mn-ea"/>
                </a:rPr>
                <a:t>项目及团队管理</a:t>
              </a:r>
              <a:endParaRPr kumimoji="0" lang="en-US" sz="900" b="0" i="0" u="none" strike="noStrike" cap="none" normalizeH="0" baseline="0" dirty="0">
                <a:ln>
                  <a:noFill/>
                </a:ln>
                <a:solidFill>
                  <a:schemeClr val="tx1"/>
                </a:solidFill>
                <a:effectLst/>
                <a:latin typeface="+mn-lt"/>
                <a:ea typeface="+mn-ea"/>
              </a:endParaRPr>
            </a:p>
          </p:txBody>
        </p:sp>
      </p:grpSp>
      <p:sp>
        <p:nvSpPr>
          <p:cNvPr id="90" name="标题 1"/>
          <p:cNvSpPr txBox="1">
            <a:spLocks/>
          </p:cNvSpPr>
          <p:nvPr/>
        </p:nvSpPr>
        <p:spPr bwMode="auto">
          <a:xfrm>
            <a:off x="395535" y="553592"/>
            <a:ext cx="8616633" cy="610256"/>
          </a:xfrm>
          <a:prstGeom prst="rect">
            <a:avLst/>
          </a:prstGeom>
          <a:noFill/>
          <a:ln w="9525">
            <a:noFill/>
            <a:miter lim="800000"/>
            <a:headEnd/>
            <a:tailEnd/>
          </a:ln>
        </p:spPr>
        <p:txBody>
          <a:bodyPr vert="horz" wrap="square" lIns="80128" tIns="40064" rIns="80128" bIns="40064" numCol="1" anchor="ctr" anchorCtr="0" compatLnSpc="1">
            <a:prstTxWarp prst="textNoShape">
              <a:avLst/>
            </a:prstTxWarp>
          </a:bodyPr>
          <a:lstStyle>
            <a:lvl1pPr defTabSz="601106" eaLnBrk="0" hangingPunct="0">
              <a:defRPr sz="3100">
                <a:solidFill>
                  <a:srgbClr val="990000"/>
                </a:solidFill>
                <a:latin typeface="+mj-lt"/>
                <a:ea typeface="+mj-ea"/>
                <a:cs typeface="+mj-cs"/>
              </a:defRPr>
            </a:lvl1pPr>
            <a:lvl2pPr defTabSz="601106" eaLnBrk="0" hangingPunct="0">
              <a:defRPr sz="2624">
                <a:solidFill>
                  <a:srgbClr val="990000"/>
                </a:solidFill>
                <a:latin typeface="FrutigerNext LT Medium" pitchFamily="34" charset="0"/>
                <a:ea typeface="黑体" pitchFamily="2" charset="-122"/>
              </a:defRPr>
            </a:lvl2pPr>
            <a:lvl3pPr defTabSz="601106" eaLnBrk="0" hangingPunct="0">
              <a:defRPr sz="2624">
                <a:solidFill>
                  <a:srgbClr val="990000"/>
                </a:solidFill>
                <a:latin typeface="FrutigerNext LT Medium" pitchFamily="34" charset="0"/>
                <a:ea typeface="黑体" pitchFamily="2" charset="-122"/>
              </a:defRPr>
            </a:lvl3pPr>
            <a:lvl4pPr defTabSz="601106" eaLnBrk="0" hangingPunct="0">
              <a:defRPr sz="2624">
                <a:solidFill>
                  <a:srgbClr val="990000"/>
                </a:solidFill>
                <a:latin typeface="FrutigerNext LT Medium" pitchFamily="34" charset="0"/>
                <a:ea typeface="黑体" pitchFamily="2" charset="-122"/>
              </a:defRPr>
            </a:lvl4pPr>
            <a:lvl5pPr defTabSz="601106" eaLnBrk="0" hangingPunct="0">
              <a:defRPr sz="2624">
                <a:solidFill>
                  <a:srgbClr val="990000"/>
                </a:solidFill>
                <a:latin typeface="FrutigerNext LT Medium" pitchFamily="34" charset="0"/>
                <a:ea typeface="黑体" pitchFamily="2" charset="-122"/>
              </a:defRPr>
            </a:lvl5pPr>
            <a:lvl6pPr marL="342809" defTabSz="601106" fontAlgn="base">
              <a:spcBef>
                <a:spcPct val="0"/>
              </a:spcBef>
              <a:spcAft>
                <a:spcPct val="0"/>
              </a:spcAft>
              <a:defRPr sz="2624">
                <a:solidFill>
                  <a:srgbClr val="990000"/>
                </a:solidFill>
                <a:latin typeface="FrutigerNext LT Medium" pitchFamily="34" charset="0"/>
                <a:ea typeface="黑体" pitchFamily="2" charset="-122"/>
              </a:defRPr>
            </a:lvl6pPr>
            <a:lvl7pPr marL="685617" defTabSz="601106" fontAlgn="base">
              <a:spcBef>
                <a:spcPct val="0"/>
              </a:spcBef>
              <a:spcAft>
                <a:spcPct val="0"/>
              </a:spcAft>
              <a:defRPr sz="2624">
                <a:solidFill>
                  <a:srgbClr val="990000"/>
                </a:solidFill>
                <a:latin typeface="FrutigerNext LT Medium" pitchFamily="34" charset="0"/>
                <a:ea typeface="黑体" pitchFamily="2" charset="-122"/>
              </a:defRPr>
            </a:lvl7pPr>
            <a:lvl8pPr marL="1028426" defTabSz="601106" fontAlgn="base">
              <a:spcBef>
                <a:spcPct val="0"/>
              </a:spcBef>
              <a:spcAft>
                <a:spcPct val="0"/>
              </a:spcAft>
              <a:defRPr sz="2624">
                <a:solidFill>
                  <a:srgbClr val="990000"/>
                </a:solidFill>
                <a:latin typeface="FrutigerNext LT Medium" pitchFamily="34" charset="0"/>
                <a:ea typeface="黑体" pitchFamily="2" charset="-122"/>
              </a:defRPr>
            </a:lvl8pPr>
            <a:lvl9pPr marL="1371234" defTabSz="601106" fontAlgn="base">
              <a:spcBef>
                <a:spcPct val="0"/>
              </a:spcBef>
              <a:spcAft>
                <a:spcPct val="0"/>
              </a:spcAft>
              <a:defRPr sz="2624">
                <a:solidFill>
                  <a:srgbClr val="990000"/>
                </a:solidFill>
                <a:latin typeface="FrutigerNext LT Medium" pitchFamily="34" charset="0"/>
                <a:ea typeface="黑体" pitchFamily="2" charset="-122"/>
              </a:defRPr>
            </a:lvl9pPr>
          </a:lstStyle>
          <a:p>
            <a:r>
              <a:rPr lang="en-US" altLang="zh-CN" sz="3500" b="0" dirty="0" err="1"/>
              <a:t>DevOps</a:t>
            </a:r>
            <a:r>
              <a:rPr lang="zh-CN" altLang="en-US" sz="3500" b="0" dirty="0"/>
              <a:t>理念</a:t>
            </a:r>
          </a:p>
        </p:txBody>
      </p:sp>
      <p:pic>
        <p:nvPicPr>
          <p:cNvPr id="84" name="Picture 5"/>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152594" y="1331182"/>
            <a:ext cx="4859574" cy="12539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Rectangle 3"/>
          <p:cNvSpPr>
            <a:spLocks noChangeArrowheads="1"/>
          </p:cNvSpPr>
          <p:nvPr/>
        </p:nvSpPr>
        <p:spPr bwMode="auto">
          <a:xfrm>
            <a:off x="5220072" y="4509120"/>
            <a:ext cx="4054865" cy="549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0011" tIns="30006" rIns="60011" bIns="30006"/>
          <a:lstStyle>
            <a:lvl1pPr marL="298450" indent="-298450" defTabSz="800100" eaLnBrk="0" hangingPunct="0">
              <a:defRPr sz="3200">
                <a:solidFill>
                  <a:srgbClr val="990000"/>
                </a:solidFill>
                <a:latin typeface="FrutigerNext LT Medium" pitchFamily="34" charset="0"/>
                <a:ea typeface="黑体" panose="02010609060101010101" pitchFamily="49" charset="-122"/>
              </a:defRPr>
            </a:lvl1pPr>
            <a:lvl2pPr marL="742950" indent="-285750" defTabSz="800100" eaLnBrk="0" hangingPunct="0">
              <a:defRPr sz="3200">
                <a:solidFill>
                  <a:srgbClr val="990000"/>
                </a:solidFill>
                <a:latin typeface="FrutigerNext LT Medium" pitchFamily="34" charset="0"/>
                <a:ea typeface="黑体" panose="02010609060101010101" pitchFamily="49" charset="-122"/>
              </a:defRPr>
            </a:lvl2pPr>
            <a:lvl3pPr marL="1143000" indent="-228600" defTabSz="800100" eaLnBrk="0" hangingPunct="0">
              <a:defRPr sz="3200">
                <a:solidFill>
                  <a:srgbClr val="990000"/>
                </a:solidFill>
                <a:latin typeface="FrutigerNext LT Medium" pitchFamily="34" charset="0"/>
                <a:ea typeface="黑体" panose="02010609060101010101" pitchFamily="49" charset="-122"/>
              </a:defRPr>
            </a:lvl3pPr>
            <a:lvl4pPr marL="1600200" indent="-228600" defTabSz="800100" eaLnBrk="0" hangingPunct="0">
              <a:defRPr sz="3200">
                <a:solidFill>
                  <a:srgbClr val="990000"/>
                </a:solidFill>
                <a:latin typeface="FrutigerNext LT Medium" pitchFamily="34" charset="0"/>
                <a:ea typeface="黑体" panose="02010609060101010101" pitchFamily="49" charset="-122"/>
              </a:defRPr>
            </a:lvl4pPr>
            <a:lvl5pPr marL="2057400" indent="-228600" defTabSz="800100" eaLnBrk="0" hangingPunct="0">
              <a:defRPr sz="3200">
                <a:solidFill>
                  <a:srgbClr val="990000"/>
                </a:solidFill>
                <a:latin typeface="FrutigerNext LT Medium" pitchFamily="34" charset="0"/>
                <a:ea typeface="黑体" panose="02010609060101010101" pitchFamily="49" charset="-122"/>
              </a:defRPr>
            </a:lvl5pPr>
            <a:lvl6pPr marL="25146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marL="257106" indent="-257106">
              <a:spcAft>
                <a:spcPct val="30000"/>
              </a:spcAft>
              <a:buClr>
                <a:schemeClr val="bg2"/>
              </a:buClr>
              <a:buSzPct val="60000"/>
              <a:buFont typeface="Arial" panose="020B0604020202020204" pitchFamily="34" charset="0"/>
              <a:buChar char="•"/>
            </a:pPr>
            <a:r>
              <a:rPr lang="zh-CN" altLang="en-US" sz="1800" dirty="0">
                <a:solidFill>
                  <a:srgbClr val="FF0000"/>
                </a:solidFill>
                <a:latin typeface="华文细黑" panose="02010600040101010101" pitchFamily="2" charset="-122"/>
                <a:ea typeface="华文细黑" panose="02010600040101010101" pitchFamily="2" charset="-122"/>
              </a:rPr>
              <a:t>敏捷精益，一脉相承</a:t>
            </a:r>
            <a:endParaRPr lang="en-US" altLang="zh-CN" sz="1800" dirty="0">
              <a:solidFill>
                <a:srgbClr val="FF0000"/>
              </a:solidFill>
              <a:latin typeface="华文细黑" panose="02010600040101010101" pitchFamily="2" charset="-122"/>
              <a:ea typeface="华文细黑" panose="02010600040101010101" pitchFamily="2" charset="-122"/>
            </a:endParaRPr>
          </a:p>
          <a:p>
            <a:pPr marL="257106" indent="-257106">
              <a:spcAft>
                <a:spcPct val="30000"/>
              </a:spcAft>
              <a:buClr>
                <a:schemeClr val="bg2"/>
              </a:buClr>
              <a:buSzPct val="60000"/>
              <a:buFont typeface="Arial" panose="020B0604020202020204" pitchFamily="34" charset="0"/>
              <a:buChar char="•"/>
            </a:pPr>
            <a:r>
              <a:rPr lang="zh-CN" altLang="en-US" sz="1800" dirty="0">
                <a:solidFill>
                  <a:srgbClr val="FF0000"/>
                </a:solidFill>
                <a:latin typeface="华文细黑" panose="02010600040101010101" pitchFamily="2" charset="-122"/>
                <a:ea typeface="华文细黑" panose="02010600040101010101" pitchFamily="2" charset="-122"/>
              </a:rPr>
              <a:t>微服务、</a:t>
            </a:r>
            <a:r>
              <a:rPr lang="en-US" altLang="zh-CN" sz="1800" dirty="0" err="1">
                <a:solidFill>
                  <a:srgbClr val="FF0000"/>
                </a:solidFill>
                <a:latin typeface="华文细黑" panose="02010600040101010101" pitchFamily="2" charset="-122"/>
                <a:ea typeface="华文细黑" panose="02010600040101010101" pitchFamily="2" charset="-122"/>
              </a:rPr>
              <a:t>DevOps</a:t>
            </a:r>
            <a:r>
              <a:rPr lang="zh-CN" altLang="en-US" sz="1800" dirty="0">
                <a:solidFill>
                  <a:srgbClr val="FF0000"/>
                </a:solidFill>
                <a:latin typeface="华文细黑" panose="02010600040101010101" pitchFamily="2" charset="-122"/>
                <a:ea typeface="华文细黑" panose="02010600040101010101" pitchFamily="2" charset="-122"/>
              </a:rPr>
              <a:t>是敏捷加速器</a:t>
            </a:r>
          </a:p>
        </p:txBody>
      </p:sp>
      <p:sp>
        <p:nvSpPr>
          <p:cNvPr id="2" name="TextBox 1"/>
          <p:cNvSpPr txBox="1"/>
          <p:nvPr/>
        </p:nvSpPr>
        <p:spPr bwMode="auto">
          <a:xfrm>
            <a:off x="4194358" y="1039558"/>
            <a:ext cx="619416" cy="285614"/>
          </a:xfrm>
          <a:prstGeom prst="rect">
            <a:avLst/>
          </a:prstGeom>
          <a:noFill/>
          <a:ln w="9525">
            <a:noFill/>
            <a:miter lim="800000"/>
            <a:headEnd/>
            <a:tailEnd/>
          </a:ln>
        </p:spPr>
        <p:txBody>
          <a:bodyPr wrap="square" lIns="99980" tIns="49986" rIns="99980" bIns="49986" rtlCol="0">
            <a:spAutoFit/>
          </a:bodyPr>
          <a:lstStyle/>
          <a:p>
            <a:pPr algn="ctr" defTabSz="1001649" eaLnBrk="0" hangingPunct="0"/>
            <a:r>
              <a:rPr lang="zh-CN" altLang="en-US" dirty="0">
                <a:solidFill>
                  <a:srgbClr val="000000"/>
                </a:solidFill>
                <a:latin typeface="+mn-ea"/>
                <a:ea typeface="+mn-ea"/>
                <a:cs typeface="Arial" pitchFamily="34" charset="0"/>
              </a:rPr>
              <a:t>客户</a:t>
            </a:r>
            <a:endParaRPr lang="en-US" dirty="0">
              <a:solidFill>
                <a:srgbClr val="000000"/>
              </a:solidFill>
              <a:latin typeface="+mn-ea"/>
              <a:ea typeface="+mn-ea"/>
              <a:cs typeface="Arial" pitchFamily="34" charset="0"/>
            </a:endParaRPr>
          </a:p>
        </p:txBody>
      </p:sp>
      <p:sp>
        <p:nvSpPr>
          <p:cNvPr id="34" name="TextBox 33"/>
          <p:cNvSpPr txBox="1"/>
          <p:nvPr/>
        </p:nvSpPr>
        <p:spPr bwMode="auto">
          <a:xfrm>
            <a:off x="5089135" y="1039558"/>
            <a:ext cx="923025" cy="285614"/>
          </a:xfrm>
          <a:prstGeom prst="rect">
            <a:avLst/>
          </a:prstGeom>
          <a:noFill/>
          <a:ln w="9525">
            <a:noFill/>
            <a:miter lim="800000"/>
            <a:headEnd/>
            <a:tailEnd/>
          </a:ln>
        </p:spPr>
        <p:txBody>
          <a:bodyPr wrap="square" lIns="99980" tIns="49986" rIns="99980" bIns="49986" rtlCol="0">
            <a:spAutoFit/>
          </a:bodyPr>
          <a:lstStyle/>
          <a:p>
            <a:pPr algn="ctr" defTabSz="1001649" eaLnBrk="0" hangingPunct="0"/>
            <a:r>
              <a:rPr lang="zh-CN" altLang="en-US" dirty="0">
                <a:solidFill>
                  <a:srgbClr val="000000"/>
                </a:solidFill>
                <a:latin typeface="+mn-ea"/>
                <a:ea typeface="+mn-ea"/>
                <a:cs typeface="Arial" pitchFamily="34" charset="0"/>
              </a:rPr>
              <a:t>业务团队</a:t>
            </a:r>
            <a:endParaRPr lang="en-US" dirty="0">
              <a:solidFill>
                <a:srgbClr val="000000"/>
              </a:solidFill>
              <a:latin typeface="+mn-ea"/>
              <a:ea typeface="+mn-ea"/>
              <a:cs typeface="Arial" pitchFamily="34" charset="0"/>
            </a:endParaRPr>
          </a:p>
        </p:txBody>
      </p:sp>
      <p:sp>
        <p:nvSpPr>
          <p:cNvPr id="35" name="TextBox 34"/>
          <p:cNvSpPr txBox="1"/>
          <p:nvPr/>
        </p:nvSpPr>
        <p:spPr bwMode="auto">
          <a:xfrm>
            <a:off x="6391688" y="1039558"/>
            <a:ext cx="1013955" cy="285614"/>
          </a:xfrm>
          <a:prstGeom prst="rect">
            <a:avLst/>
          </a:prstGeom>
          <a:noFill/>
          <a:ln w="9525">
            <a:noFill/>
            <a:miter lim="800000"/>
            <a:headEnd/>
            <a:tailEnd/>
          </a:ln>
        </p:spPr>
        <p:txBody>
          <a:bodyPr wrap="square" lIns="99980" tIns="49986" rIns="99980" bIns="49986" rtlCol="0">
            <a:spAutoFit/>
          </a:bodyPr>
          <a:lstStyle/>
          <a:p>
            <a:pPr algn="ctr" defTabSz="1001649" eaLnBrk="0" hangingPunct="0"/>
            <a:r>
              <a:rPr lang="zh-CN" altLang="en-US" dirty="0">
                <a:solidFill>
                  <a:srgbClr val="000000"/>
                </a:solidFill>
                <a:latin typeface="+mn-ea"/>
                <a:ea typeface="+mn-ea"/>
                <a:cs typeface="Arial" pitchFamily="34" charset="0"/>
              </a:rPr>
              <a:t>研发团队</a:t>
            </a:r>
            <a:endParaRPr lang="en-US" dirty="0">
              <a:solidFill>
                <a:srgbClr val="000000"/>
              </a:solidFill>
              <a:latin typeface="+mn-ea"/>
              <a:ea typeface="+mn-ea"/>
              <a:cs typeface="Arial" pitchFamily="34" charset="0"/>
            </a:endParaRPr>
          </a:p>
        </p:txBody>
      </p:sp>
      <p:sp>
        <p:nvSpPr>
          <p:cNvPr id="36" name="TextBox 35"/>
          <p:cNvSpPr txBox="1"/>
          <p:nvPr/>
        </p:nvSpPr>
        <p:spPr bwMode="auto">
          <a:xfrm>
            <a:off x="7830480" y="1039558"/>
            <a:ext cx="976396" cy="285614"/>
          </a:xfrm>
          <a:prstGeom prst="rect">
            <a:avLst/>
          </a:prstGeom>
          <a:noFill/>
          <a:ln w="9525">
            <a:noFill/>
            <a:miter lim="800000"/>
            <a:headEnd/>
            <a:tailEnd/>
          </a:ln>
        </p:spPr>
        <p:txBody>
          <a:bodyPr wrap="square" lIns="99980" tIns="49986" rIns="99980" bIns="49986" rtlCol="0">
            <a:spAutoFit/>
          </a:bodyPr>
          <a:lstStyle/>
          <a:p>
            <a:pPr algn="ctr" defTabSz="1001649" eaLnBrk="0" hangingPunct="0"/>
            <a:r>
              <a:rPr lang="zh-CN" altLang="en-US" dirty="0">
                <a:latin typeface="+mn-ea"/>
                <a:ea typeface="+mn-ea"/>
                <a:cs typeface="Arial" pitchFamily="34" charset="0"/>
              </a:rPr>
              <a:t>运维团队</a:t>
            </a:r>
            <a:endParaRPr lang="en-US" dirty="0">
              <a:solidFill>
                <a:srgbClr val="000000"/>
              </a:solidFill>
              <a:latin typeface="+mn-ea"/>
              <a:ea typeface="+mn-ea"/>
              <a:cs typeface="Arial" pitchFamily="34" charset="0"/>
            </a:endParaRPr>
          </a:p>
        </p:txBody>
      </p:sp>
    </p:spTree>
    <p:extLst>
      <p:ext uri="{BB962C8B-B14F-4D97-AF65-F5344CB8AC3E}">
        <p14:creationId xmlns:p14="http://schemas.microsoft.com/office/powerpoint/2010/main" val="405478431"/>
      </p:ext>
    </p:extLst>
  </p:cSld>
  <p:clrMapOvr>
    <a:masterClrMapping/>
  </p:clrMapOvr>
  <p:transition advClick="0"/>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8" name="Picture 9" descr="blindmen-elephant"/>
          <p:cNvPicPr>
            <a:picLocks noChangeAspect="1" noChangeArrowheads="1"/>
          </p:cNvPicPr>
          <p:nvPr/>
        </p:nvPicPr>
        <p:blipFill>
          <a:blip r:embed="rId3">
            <a:clrChange>
              <a:clrFrom>
                <a:srgbClr val="FCC494"/>
              </a:clrFrom>
              <a:clrTo>
                <a:srgbClr val="FCC494">
                  <a:alpha val="0"/>
                </a:srgbClr>
              </a:clrTo>
            </a:clrChange>
            <a:lum bright="18000"/>
            <a:grayscl/>
            <a:extLst>
              <a:ext uri="{28A0092B-C50C-407E-A947-70E740481C1C}">
                <a14:useLocalDpi xmlns:a14="http://schemas.microsoft.com/office/drawing/2010/main" val="0"/>
              </a:ext>
            </a:extLst>
          </a:blip>
          <a:srcRect/>
          <a:stretch>
            <a:fillRect/>
          </a:stretch>
        </p:blipFill>
        <p:spPr bwMode="auto">
          <a:xfrm>
            <a:off x="5436095" y="4330170"/>
            <a:ext cx="3168155" cy="1312165"/>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pic>
      <p:sp>
        <p:nvSpPr>
          <p:cNvPr id="31749" name="Rectangle 2"/>
          <p:cNvSpPr>
            <a:spLocks noGrp="1" noChangeArrowheads="1"/>
          </p:cNvSpPr>
          <p:nvPr>
            <p:ph type="title"/>
          </p:nvPr>
        </p:nvSpPr>
        <p:spPr>
          <a:prstGeom prst="rect">
            <a:avLst/>
          </a:prstGeom>
        </p:spPr>
        <p:txBody>
          <a:bodyPr vert="horz" wrap="square" lIns="60054" tIns="30027" rIns="60054" bIns="30027" numCol="1" anchor="ctr" anchorCtr="0" compatLnSpc="1">
            <a:prstTxWarp prst="textNoShape">
              <a:avLst/>
            </a:prstTxWarp>
          </a:bodyPr>
          <a:lstStyle/>
          <a:p>
            <a:pPr eaLnBrk="1" hangingPunct="1"/>
            <a:r>
              <a:rPr lang="zh-CN" altLang="en-US" sz="3500" dirty="0"/>
              <a:t>对敏捷的常见误解</a:t>
            </a:r>
          </a:p>
        </p:txBody>
      </p:sp>
      <p:sp>
        <p:nvSpPr>
          <p:cNvPr id="2" name="文本占位符 1"/>
          <p:cNvSpPr>
            <a:spLocks noGrp="1"/>
          </p:cNvSpPr>
          <p:nvPr>
            <p:ph type="body" sz="quarter" idx="10"/>
          </p:nvPr>
        </p:nvSpPr>
        <p:spPr>
          <a:xfrm>
            <a:off x="684215" y="1376363"/>
            <a:ext cx="7920036" cy="3924300"/>
          </a:xfrm>
        </p:spPr>
        <p:txBody>
          <a:bodyPr/>
          <a:lstStyle/>
          <a:p>
            <a:pPr marL="0" indent="0">
              <a:lnSpc>
                <a:spcPct val="160000"/>
              </a:lnSpc>
              <a:buNone/>
            </a:pPr>
            <a:r>
              <a:rPr lang="zh-CN" altLang="en-US" sz="1400" dirty="0">
                <a:latin typeface="FrutigerNext LT Regular" panose="020B0803040504020204" pitchFamily="34" charset="0"/>
                <a:ea typeface="华文细黑" panose="02010600040101010101" pitchFamily="2" charset="-122"/>
              </a:rPr>
              <a:t>误解一： 敏捷开发意味着可以不需要文档、设计和计划</a:t>
            </a:r>
          </a:p>
          <a:p>
            <a:pPr marL="0" indent="0">
              <a:lnSpc>
                <a:spcPct val="160000"/>
              </a:lnSpc>
              <a:buNone/>
            </a:pPr>
            <a:r>
              <a:rPr lang="zh-CN" altLang="en-US" sz="1400" dirty="0">
                <a:latin typeface="FrutigerNext LT Regular" panose="020B0803040504020204" pitchFamily="34" charset="0"/>
                <a:ea typeface="华文细黑" panose="02010600040101010101" pitchFamily="2" charset="-122"/>
              </a:rPr>
              <a:t>误解二： 敏捷只是一些优秀实践，或者是优秀实践的结合</a:t>
            </a:r>
          </a:p>
          <a:p>
            <a:pPr marL="0" indent="0">
              <a:lnSpc>
                <a:spcPct val="160000"/>
              </a:lnSpc>
              <a:buNone/>
            </a:pPr>
            <a:r>
              <a:rPr lang="zh-CN" altLang="en-US" sz="1400" dirty="0">
                <a:latin typeface="FrutigerNext LT Regular" panose="020B0803040504020204" pitchFamily="34" charset="0"/>
                <a:ea typeface="华文细黑" panose="02010600040101010101" pitchFamily="2" charset="-122"/>
              </a:rPr>
              <a:t>误解三： 敏捷只适用于小项目开发</a:t>
            </a:r>
          </a:p>
          <a:p>
            <a:pPr marL="0" indent="0">
              <a:lnSpc>
                <a:spcPct val="160000"/>
              </a:lnSpc>
              <a:buNone/>
            </a:pPr>
            <a:r>
              <a:rPr lang="zh-CN" altLang="en-US" sz="1400" dirty="0">
                <a:latin typeface="FrutigerNext LT Regular" panose="020B0803040504020204" pitchFamily="34" charset="0"/>
                <a:ea typeface="华文细黑" panose="02010600040101010101" pitchFamily="2" charset="-122"/>
              </a:rPr>
              <a:t>误解四： 敏捷只会对研发产生改变</a:t>
            </a:r>
          </a:p>
          <a:p>
            <a:pPr marL="0" indent="0">
              <a:lnSpc>
                <a:spcPct val="160000"/>
              </a:lnSpc>
              <a:buNone/>
            </a:pPr>
            <a:r>
              <a:rPr lang="zh-CN" altLang="en-US" sz="1400" dirty="0">
                <a:latin typeface="FrutigerNext LT Regular" panose="020B0803040504020204" pitchFamily="34" charset="0"/>
                <a:ea typeface="华文细黑" panose="02010600040101010101" pitchFamily="2" charset="-122"/>
              </a:rPr>
              <a:t>误解五： 管理者不需要亲自了解敏捷，只需要管理上支持就可以了</a:t>
            </a:r>
          </a:p>
          <a:p>
            <a:pPr marL="0" indent="0">
              <a:lnSpc>
                <a:spcPct val="160000"/>
              </a:lnSpc>
              <a:buNone/>
            </a:pPr>
            <a:r>
              <a:rPr lang="zh-CN" altLang="en-US" sz="1400" dirty="0">
                <a:latin typeface="FrutigerNext LT Regular" panose="020B0803040504020204" pitchFamily="34" charset="0"/>
                <a:ea typeface="华文细黑" panose="02010600040101010101" pitchFamily="2" charset="-122"/>
              </a:rPr>
              <a:t>误解六： 引入敏捷只需要按照既定的步骤去做就可以了</a:t>
            </a:r>
          </a:p>
          <a:p>
            <a:pPr marL="0" indent="0">
              <a:lnSpc>
                <a:spcPct val="160000"/>
              </a:lnSpc>
              <a:buNone/>
            </a:pPr>
            <a:r>
              <a:rPr lang="zh-CN" altLang="en-US" sz="1400" dirty="0">
                <a:latin typeface="FrutigerNext LT Regular" panose="020B0803040504020204" pitchFamily="34" charset="0"/>
                <a:ea typeface="华文细黑" panose="02010600040101010101" pitchFamily="2" charset="-122"/>
              </a:rPr>
              <a:t>误解七： 敏捷是</a:t>
            </a:r>
            <a:r>
              <a:rPr lang="en-US" altLang="zh-CN" sz="1400" dirty="0">
                <a:latin typeface="FrutigerNext LT Regular" panose="020B0803040504020204" pitchFamily="34" charset="0"/>
                <a:ea typeface="华文细黑" panose="02010600040101010101" pitchFamily="2" charset="-122"/>
              </a:rPr>
              <a:t>CMM</a:t>
            </a:r>
            <a:r>
              <a:rPr lang="zh-CN" altLang="en-US" sz="1400" dirty="0">
                <a:latin typeface="FrutigerNext LT Regular" panose="020B0803040504020204" pitchFamily="34" charset="0"/>
                <a:ea typeface="华文细黑" panose="02010600040101010101" pitchFamily="2" charset="-122"/>
              </a:rPr>
              <a:t>的替代品，是另一种流程</a:t>
            </a:r>
          </a:p>
          <a:p>
            <a:pPr marL="0" indent="0">
              <a:lnSpc>
                <a:spcPct val="160000"/>
              </a:lnSpc>
              <a:buNone/>
            </a:pPr>
            <a:r>
              <a:rPr lang="zh-CN" altLang="en-US" sz="1400" dirty="0">
                <a:latin typeface="FrutigerNext LT Regular" panose="020B0803040504020204" pitchFamily="34" charset="0"/>
                <a:ea typeface="华文细黑" panose="02010600040101010101" pitchFamily="2" charset="-122"/>
              </a:rPr>
              <a:t>误解八： 敏捷只注重特性的快速交付，在敏捷下架构不重要了</a:t>
            </a:r>
          </a:p>
          <a:p>
            <a:pPr marL="0" indent="0">
              <a:buNone/>
            </a:pPr>
            <a:endParaRPr lang="zh-CN" altLang="en-US" sz="1400" dirty="0"/>
          </a:p>
        </p:txBody>
      </p:sp>
    </p:spTree>
    <p:extLst>
      <p:ext uri="{BB962C8B-B14F-4D97-AF65-F5344CB8AC3E}">
        <p14:creationId xmlns:p14="http://schemas.microsoft.com/office/powerpoint/2010/main" val="89159202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p:cNvSpPr>
            <a:spLocks noGrp="1"/>
          </p:cNvSpPr>
          <p:nvPr>
            <p:ph type="body" sz="quarter" idx="10"/>
          </p:nvPr>
        </p:nvSpPr>
        <p:spPr/>
        <p:txBody>
          <a:bodyPr/>
          <a:lstStyle/>
          <a:p>
            <a:r>
              <a:rPr lang="zh-CN" altLang="en-US" sz="2200" dirty="0">
                <a:solidFill>
                  <a:schemeClr val="bg1">
                    <a:lumMod val="50000"/>
                  </a:schemeClr>
                </a:solidFill>
                <a:latin typeface="+mn-ea"/>
              </a:rPr>
              <a:t>软件行业趋势分析</a:t>
            </a:r>
            <a:endParaRPr lang="en-US" altLang="zh-CN" sz="2200" dirty="0">
              <a:solidFill>
                <a:schemeClr val="bg1">
                  <a:lumMod val="50000"/>
                </a:schemeClr>
              </a:solidFill>
              <a:latin typeface="+mn-ea"/>
            </a:endParaRPr>
          </a:p>
          <a:p>
            <a:r>
              <a:rPr lang="zh-CN" altLang="en-US" sz="2200" dirty="0">
                <a:solidFill>
                  <a:schemeClr val="bg1">
                    <a:lumMod val="50000"/>
                  </a:schemeClr>
                </a:solidFill>
                <a:latin typeface="+mn-ea"/>
              </a:rPr>
              <a:t>敏捷、精益、微服务、</a:t>
            </a:r>
            <a:r>
              <a:rPr lang="en-US" altLang="zh-CN" sz="2200" dirty="0" err="1">
                <a:solidFill>
                  <a:schemeClr val="bg1">
                    <a:lumMod val="50000"/>
                  </a:schemeClr>
                </a:solidFill>
              </a:rPr>
              <a:t>DevOps</a:t>
            </a:r>
            <a:r>
              <a:rPr lang="zh-CN" altLang="en-US" sz="2200" dirty="0">
                <a:solidFill>
                  <a:schemeClr val="bg1">
                    <a:lumMod val="50000"/>
                  </a:schemeClr>
                </a:solidFill>
                <a:latin typeface="+mn-ea"/>
              </a:rPr>
              <a:t>方法论</a:t>
            </a:r>
            <a:endParaRPr lang="en-US" altLang="zh-CN" sz="2200" dirty="0">
              <a:solidFill>
                <a:schemeClr val="bg1">
                  <a:lumMod val="50000"/>
                </a:schemeClr>
              </a:solidFill>
              <a:latin typeface="+mn-ea"/>
            </a:endParaRPr>
          </a:p>
          <a:p>
            <a:r>
              <a:rPr lang="zh-CN" altLang="en-US" sz="2200" b="1" dirty="0">
                <a:latin typeface="+mn-ea"/>
              </a:rPr>
              <a:t>华为敏捷项目管理实践</a:t>
            </a:r>
            <a:endParaRPr lang="en-US" altLang="zh-CN" sz="2200" b="1" dirty="0">
              <a:latin typeface="+mn-ea"/>
            </a:endParaRPr>
          </a:p>
        </p:txBody>
      </p:sp>
    </p:spTree>
    <p:extLst>
      <p:ext uri="{BB962C8B-B14F-4D97-AF65-F5344CB8AC3E}">
        <p14:creationId xmlns:p14="http://schemas.microsoft.com/office/powerpoint/2010/main" val="26622374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3">
            <a:extLst>
              <a:ext uri="{28A0092B-C50C-407E-A947-70E740481C1C}">
                <a14:useLocalDpi xmlns:a14="http://schemas.microsoft.com/office/drawing/2010/main" val="0"/>
              </a:ext>
            </a:extLst>
          </a:blip>
          <a:srcRect l="10" t="8440"/>
          <a:stretch/>
        </p:blipFill>
        <p:spPr>
          <a:xfrm>
            <a:off x="684213" y="1628800"/>
            <a:ext cx="6696099" cy="4138965"/>
          </a:xfrm>
          <a:prstGeom prst="rect">
            <a:avLst/>
          </a:prstGeom>
        </p:spPr>
      </p:pic>
      <p:sp>
        <p:nvSpPr>
          <p:cNvPr id="6" name="左大括号 5"/>
          <p:cNvSpPr/>
          <p:nvPr/>
        </p:nvSpPr>
        <p:spPr bwMode="auto">
          <a:xfrm>
            <a:off x="7565117" y="3139306"/>
            <a:ext cx="175235" cy="2310209"/>
          </a:xfrm>
          <a:prstGeom prst="leftBrace">
            <a:avLst>
              <a:gd name="adj1" fmla="val 45822"/>
              <a:gd name="adj2" fmla="val 83575"/>
            </a:avLst>
          </a:prstGeom>
          <a:noFill/>
          <a:ln w="9525" cap="flat" cmpd="sng" algn="ctr">
            <a:solidFill>
              <a:srgbClr val="969696"/>
            </a:solidFill>
            <a:prstDash val="solid"/>
            <a:round/>
            <a:headEnd type="none" w="med" len="med"/>
            <a:tailEnd type="none" w="med" len="med"/>
          </a:ln>
          <a:effectLst/>
        </p:spPr>
        <p:txBody>
          <a:bodyPr vert="horz" wrap="square" lIns="68562" tIns="34281" rIns="68562" bIns="34281" numCol="1" rtlCol="0" anchor="t" anchorCtr="0" compatLnSpc="1">
            <a:prstTxWarp prst="textNoShape">
              <a:avLst/>
            </a:prstTxWarp>
          </a:bodyPr>
          <a:lstStyle/>
          <a:p>
            <a:pPr algn="ctr" defTabSz="685617"/>
            <a:endParaRPr lang="zh-CN" altLang="en-US" sz="900" b="0">
              <a:latin typeface="Lucida Grande" charset="0"/>
              <a:sym typeface="Lucida Grande" charset="0"/>
            </a:endParaRPr>
          </a:p>
        </p:txBody>
      </p:sp>
      <p:sp>
        <p:nvSpPr>
          <p:cNvPr id="7" name="文本框 6"/>
          <p:cNvSpPr txBox="1"/>
          <p:nvPr/>
        </p:nvSpPr>
        <p:spPr>
          <a:xfrm>
            <a:off x="7813710" y="3212976"/>
            <a:ext cx="1366802" cy="2308324"/>
          </a:xfrm>
          <a:prstGeom prst="rect">
            <a:avLst/>
          </a:prstGeom>
          <a:noFill/>
        </p:spPr>
        <p:txBody>
          <a:bodyPr wrap="square" rtlCol="0">
            <a:spAutoFit/>
          </a:bodyPr>
          <a:lstStyle/>
          <a:p>
            <a:pPr>
              <a:lnSpc>
                <a:spcPct val="150000"/>
              </a:lnSpc>
            </a:pPr>
            <a:r>
              <a:rPr lang="zh-CN" altLang="en-US" sz="1600" dirty="0">
                <a:solidFill>
                  <a:srgbClr val="990000"/>
                </a:solidFill>
                <a:latin typeface="+mn-ea"/>
                <a:ea typeface="+mn-ea"/>
              </a:rPr>
              <a:t>敏捷</a:t>
            </a:r>
            <a:endParaRPr lang="en-US" altLang="zh-CN" sz="1600" dirty="0">
              <a:solidFill>
                <a:srgbClr val="990000"/>
              </a:solidFill>
              <a:latin typeface="+mn-ea"/>
              <a:ea typeface="+mn-ea"/>
            </a:endParaRPr>
          </a:p>
          <a:p>
            <a:pPr>
              <a:lnSpc>
                <a:spcPct val="150000"/>
              </a:lnSpc>
            </a:pPr>
            <a:r>
              <a:rPr lang="zh-CN" altLang="en-US" sz="1600" dirty="0">
                <a:solidFill>
                  <a:srgbClr val="990000"/>
                </a:solidFill>
                <a:latin typeface="+mn-ea"/>
                <a:ea typeface="+mn-ea"/>
              </a:rPr>
              <a:t>精益</a:t>
            </a:r>
            <a:endParaRPr lang="en-US" altLang="zh-CN" sz="1600" dirty="0">
              <a:solidFill>
                <a:srgbClr val="990000"/>
              </a:solidFill>
              <a:latin typeface="+mn-ea"/>
              <a:ea typeface="+mn-ea"/>
            </a:endParaRPr>
          </a:p>
          <a:p>
            <a:pPr>
              <a:lnSpc>
                <a:spcPct val="150000"/>
              </a:lnSpc>
            </a:pPr>
            <a:r>
              <a:rPr lang="zh-CN" altLang="en-US" sz="1600" dirty="0">
                <a:solidFill>
                  <a:srgbClr val="990000"/>
                </a:solidFill>
                <a:latin typeface="+mn-ea"/>
                <a:ea typeface="+mn-ea"/>
              </a:rPr>
              <a:t>看板</a:t>
            </a:r>
            <a:endParaRPr lang="en-US" altLang="zh-CN" sz="1600" dirty="0">
              <a:solidFill>
                <a:srgbClr val="990000"/>
              </a:solidFill>
              <a:latin typeface="+mn-ea"/>
              <a:ea typeface="+mn-ea"/>
            </a:endParaRPr>
          </a:p>
          <a:p>
            <a:pPr>
              <a:lnSpc>
                <a:spcPct val="150000"/>
              </a:lnSpc>
            </a:pPr>
            <a:r>
              <a:rPr lang="zh-CN" altLang="en-US" sz="1600" dirty="0">
                <a:solidFill>
                  <a:srgbClr val="990000"/>
                </a:solidFill>
                <a:latin typeface="+mn-ea"/>
                <a:ea typeface="+mn-ea"/>
              </a:rPr>
              <a:t>微服务</a:t>
            </a:r>
            <a:endParaRPr lang="en-US" altLang="zh-CN" sz="1600" dirty="0">
              <a:solidFill>
                <a:srgbClr val="990000"/>
              </a:solidFill>
              <a:latin typeface="+mn-ea"/>
              <a:ea typeface="+mn-ea"/>
            </a:endParaRPr>
          </a:p>
          <a:p>
            <a:pPr>
              <a:lnSpc>
                <a:spcPct val="150000"/>
              </a:lnSpc>
            </a:pPr>
            <a:r>
              <a:rPr lang="en-US" altLang="zh-CN" sz="1600" dirty="0" err="1">
                <a:solidFill>
                  <a:srgbClr val="990000"/>
                </a:solidFill>
                <a:latin typeface="+mn-lt"/>
                <a:ea typeface="+mn-ea"/>
              </a:rPr>
              <a:t>DevOps</a:t>
            </a:r>
            <a:endParaRPr lang="en-US" altLang="zh-CN" sz="1600" dirty="0">
              <a:solidFill>
                <a:srgbClr val="990000"/>
              </a:solidFill>
              <a:latin typeface="+mn-lt"/>
              <a:ea typeface="+mn-ea"/>
            </a:endParaRPr>
          </a:p>
          <a:p>
            <a:pPr>
              <a:lnSpc>
                <a:spcPct val="150000"/>
              </a:lnSpc>
            </a:pPr>
            <a:r>
              <a:rPr lang="en-US" altLang="zh-CN" sz="1600" dirty="0">
                <a:solidFill>
                  <a:srgbClr val="990000"/>
                </a:solidFill>
                <a:latin typeface="+mn-lt"/>
                <a:ea typeface="+mn-ea"/>
              </a:rPr>
              <a:t>…</a:t>
            </a:r>
            <a:endParaRPr lang="zh-CN" altLang="en-US" sz="1600" dirty="0">
              <a:solidFill>
                <a:srgbClr val="990000"/>
              </a:solidFill>
              <a:latin typeface="+mn-lt"/>
              <a:ea typeface="+mn-ea"/>
            </a:endParaRPr>
          </a:p>
        </p:txBody>
      </p:sp>
      <p:sp>
        <p:nvSpPr>
          <p:cNvPr id="2" name="标题 1"/>
          <p:cNvSpPr>
            <a:spLocks noGrp="1"/>
          </p:cNvSpPr>
          <p:nvPr>
            <p:ph type="title"/>
          </p:nvPr>
        </p:nvSpPr>
        <p:spPr/>
        <p:txBody>
          <a:bodyPr/>
          <a:lstStyle/>
          <a:p>
            <a:r>
              <a:rPr lang="zh-CN" altLang="en-US" sz="3500" dirty="0"/>
              <a:t>华为：从重型</a:t>
            </a:r>
            <a:r>
              <a:rPr lang="en-US" altLang="zh-CN" sz="3500" dirty="0"/>
              <a:t>IPD</a:t>
            </a:r>
            <a:r>
              <a:rPr lang="zh-CN" altLang="en-US" sz="3500" dirty="0"/>
              <a:t>转向“敏捷</a:t>
            </a:r>
            <a:r>
              <a:rPr lang="en-US" altLang="zh-CN" sz="3500" dirty="0"/>
              <a:t>+</a:t>
            </a:r>
            <a:r>
              <a:rPr lang="zh-CN" altLang="en-US" sz="3500" dirty="0"/>
              <a:t>精益</a:t>
            </a:r>
            <a:r>
              <a:rPr lang="en-US" altLang="zh-CN" sz="3500" dirty="0"/>
              <a:t>+</a:t>
            </a:r>
            <a:r>
              <a:rPr lang="zh-CN" altLang="en-US" sz="3500" dirty="0"/>
              <a:t>微服务</a:t>
            </a:r>
            <a:r>
              <a:rPr lang="en-US" altLang="zh-CN" sz="3500" dirty="0"/>
              <a:t>+</a:t>
            </a:r>
            <a:r>
              <a:rPr lang="en-US" altLang="zh-CN" sz="3500" dirty="0" err="1"/>
              <a:t>DevOps</a:t>
            </a:r>
            <a:r>
              <a:rPr lang="zh-CN" altLang="en-US" sz="3500" dirty="0"/>
              <a:t>”轻量级敏捷开发模式</a:t>
            </a:r>
          </a:p>
        </p:txBody>
      </p:sp>
    </p:spTree>
    <p:extLst>
      <p:ext uri="{BB962C8B-B14F-4D97-AF65-F5344CB8AC3E}">
        <p14:creationId xmlns:p14="http://schemas.microsoft.com/office/powerpoint/2010/main" val="392134683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 name="图片 95"/>
          <p:cNvPicPr>
            <a:picLocks noChangeAspect="1"/>
          </p:cNvPicPr>
          <p:nvPr/>
        </p:nvPicPr>
        <p:blipFill rotWithShape="1">
          <a:blip r:embed="rId3" cstate="print">
            <a:extLst>
              <a:ext uri="{28A0092B-C50C-407E-A947-70E740481C1C}">
                <a14:useLocalDpi xmlns:a14="http://schemas.microsoft.com/office/drawing/2010/main" val="0"/>
              </a:ext>
            </a:extLst>
          </a:blip>
          <a:srcRect t="32543"/>
          <a:stretch/>
        </p:blipFill>
        <p:spPr>
          <a:xfrm>
            <a:off x="683568" y="3501008"/>
            <a:ext cx="3465393" cy="1519701"/>
          </a:xfrm>
          <a:prstGeom prst="rect">
            <a:avLst/>
          </a:prstGeom>
        </p:spPr>
      </p:pic>
      <p:sp>
        <p:nvSpPr>
          <p:cNvPr id="79" name="矩形 78"/>
          <p:cNvSpPr/>
          <p:nvPr/>
        </p:nvSpPr>
        <p:spPr>
          <a:xfrm>
            <a:off x="827584" y="1700808"/>
            <a:ext cx="2950919" cy="1384995"/>
          </a:xfrm>
          <a:prstGeom prst="rect">
            <a:avLst/>
          </a:prstGeom>
        </p:spPr>
        <p:txBody>
          <a:bodyPr wrap="square">
            <a:spAutoFit/>
          </a:bodyPr>
          <a:lstStyle/>
          <a:p>
            <a:pPr marL="214255" indent="-214255">
              <a:buClr>
                <a:schemeClr val="bg1">
                  <a:lumMod val="50000"/>
                </a:schemeClr>
              </a:buClr>
              <a:buSzPct val="60000"/>
              <a:buFont typeface="Arial" panose="020B0604020202020204" pitchFamily="34" charset="0"/>
              <a:buChar char="•"/>
            </a:pPr>
            <a:r>
              <a:rPr lang="zh-CN" altLang="en-US" b="0" dirty="0">
                <a:solidFill>
                  <a:schemeClr val="tx1"/>
                </a:solidFill>
                <a:latin typeface="+mn-lt"/>
                <a:ea typeface="+mn-ea"/>
              </a:rPr>
              <a:t>华为敏捷项目管理，融合了敏捷、精益、</a:t>
            </a:r>
            <a:r>
              <a:rPr lang="en-US" altLang="zh-CN" b="0" dirty="0" err="1">
                <a:solidFill>
                  <a:schemeClr val="tx1"/>
                </a:solidFill>
                <a:latin typeface="+mn-lt"/>
                <a:ea typeface="+mn-ea"/>
              </a:rPr>
              <a:t>DevOps</a:t>
            </a:r>
            <a:r>
              <a:rPr lang="zh-CN" altLang="en-US" b="0" dirty="0">
                <a:solidFill>
                  <a:schemeClr val="tx1"/>
                </a:solidFill>
                <a:latin typeface="+mn-lt"/>
                <a:ea typeface="+mn-ea"/>
              </a:rPr>
              <a:t>理念，</a:t>
            </a:r>
            <a:r>
              <a:rPr lang="zh-CN" altLang="en-US" dirty="0">
                <a:solidFill>
                  <a:srgbClr val="C00000"/>
                </a:solidFill>
                <a:latin typeface="+mn-lt"/>
                <a:ea typeface="+mn-ea"/>
              </a:rPr>
              <a:t>不只是开发阶段的敏捷</a:t>
            </a:r>
            <a:r>
              <a:rPr lang="zh-CN" altLang="en-US" b="0" dirty="0">
                <a:solidFill>
                  <a:schemeClr val="tx1"/>
                </a:solidFill>
                <a:latin typeface="+mn-lt"/>
                <a:ea typeface="+mn-ea"/>
              </a:rPr>
              <a:t>，而是从市场，到开发、运维、运营的端到端敏捷。</a:t>
            </a:r>
            <a:endParaRPr lang="en-US" altLang="zh-CN" b="0" dirty="0">
              <a:solidFill>
                <a:schemeClr val="tx1"/>
              </a:solidFill>
              <a:latin typeface="+mn-lt"/>
              <a:ea typeface="+mn-ea"/>
            </a:endParaRPr>
          </a:p>
          <a:p>
            <a:pPr marL="214255" indent="-214255">
              <a:buClr>
                <a:schemeClr val="bg1">
                  <a:lumMod val="50000"/>
                </a:schemeClr>
              </a:buClr>
              <a:buSzPct val="60000"/>
              <a:buFont typeface="Arial" panose="020B0604020202020204" pitchFamily="34" charset="0"/>
              <a:buChar char="•"/>
            </a:pPr>
            <a:endParaRPr lang="en-US" altLang="zh-CN" b="0" dirty="0">
              <a:solidFill>
                <a:schemeClr val="tx1"/>
              </a:solidFill>
              <a:latin typeface="+mn-lt"/>
              <a:ea typeface="+mn-ea"/>
            </a:endParaRPr>
          </a:p>
          <a:p>
            <a:pPr marL="214255" indent="-214255">
              <a:buClr>
                <a:schemeClr val="bg1">
                  <a:lumMod val="50000"/>
                </a:schemeClr>
              </a:buClr>
              <a:buSzPct val="60000"/>
              <a:buFont typeface="Arial" panose="020B0604020202020204" pitchFamily="34" charset="0"/>
              <a:buChar char="•"/>
            </a:pPr>
            <a:r>
              <a:rPr lang="zh-CN" altLang="en-US" b="0" dirty="0">
                <a:solidFill>
                  <a:schemeClr val="tx1"/>
                </a:solidFill>
                <a:latin typeface="+mn-lt"/>
                <a:ea typeface="+mn-ea"/>
              </a:rPr>
              <a:t>华为</a:t>
            </a:r>
            <a:r>
              <a:rPr lang="en-US" altLang="zh-CN" b="0" dirty="0">
                <a:solidFill>
                  <a:schemeClr val="tx1"/>
                </a:solidFill>
                <a:latin typeface="+mn-lt"/>
                <a:ea typeface="+mn-ea"/>
              </a:rPr>
              <a:t>1217</a:t>
            </a:r>
            <a:r>
              <a:rPr lang="zh-CN" altLang="en-US" b="0" dirty="0">
                <a:solidFill>
                  <a:schemeClr val="tx1"/>
                </a:solidFill>
                <a:latin typeface="+mn-lt"/>
                <a:ea typeface="+mn-ea"/>
              </a:rPr>
              <a:t>敏捷项目管理模型包含</a:t>
            </a:r>
            <a:r>
              <a:rPr lang="en-US" altLang="zh-CN" b="0" dirty="0">
                <a:solidFill>
                  <a:schemeClr val="tx1"/>
                </a:solidFill>
                <a:latin typeface="+mn-lt"/>
                <a:ea typeface="+mn-ea"/>
              </a:rPr>
              <a:t>1</a:t>
            </a:r>
            <a:r>
              <a:rPr lang="zh-CN" altLang="en-US" b="0" dirty="0">
                <a:solidFill>
                  <a:schemeClr val="tx1"/>
                </a:solidFill>
                <a:latin typeface="+mn-lt"/>
                <a:ea typeface="+mn-ea"/>
              </a:rPr>
              <a:t>个铁三角、</a:t>
            </a:r>
            <a:r>
              <a:rPr lang="en-US" altLang="zh-CN" b="0" dirty="0">
                <a:solidFill>
                  <a:schemeClr val="tx1"/>
                </a:solidFill>
                <a:latin typeface="+mn-lt"/>
                <a:ea typeface="+mn-ea"/>
              </a:rPr>
              <a:t>2</a:t>
            </a:r>
            <a:r>
              <a:rPr lang="zh-CN" altLang="en-US" b="0" dirty="0">
                <a:solidFill>
                  <a:schemeClr val="tx1"/>
                </a:solidFill>
                <a:latin typeface="+mn-lt"/>
                <a:ea typeface="+mn-ea"/>
              </a:rPr>
              <a:t>个端到端交付环、</a:t>
            </a:r>
            <a:r>
              <a:rPr lang="en-US" altLang="zh-CN" b="0" dirty="0">
                <a:solidFill>
                  <a:schemeClr val="tx1"/>
                </a:solidFill>
                <a:latin typeface="+mn-lt"/>
                <a:ea typeface="+mn-ea"/>
              </a:rPr>
              <a:t>17</a:t>
            </a:r>
            <a:r>
              <a:rPr lang="zh-CN" altLang="en-US" b="0" dirty="0">
                <a:solidFill>
                  <a:schemeClr val="tx1"/>
                </a:solidFill>
                <a:latin typeface="+mn-lt"/>
                <a:ea typeface="+mn-ea"/>
              </a:rPr>
              <a:t>个实践。</a:t>
            </a:r>
            <a:endParaRPr lang="zh-CN" altLang="en-US" dirty="0">
              <a:latin typeface="+mn-lt"/>
              <a:ea typeface="+mn-ea"/>
            </a:endParaRPr>
          </a:p>
        </p:txBody>
      </p:sp>
      <p:grpSp>
        <p:nvGrpSpPr>
          <p:cNvPr id="6" name="组合 5"/>
          <p:cNvGrpSpPr/>
          <p:nvPr/>
        </p:nvGrpSpPr>
        <p:grpSpPr>
          <a:xfrm>
            <a:off x="3995936" y="1102329"/>
            <a:ext cx="4661474" cy="4414903"/>
            <a:chOff x="3995936" y="1052736"/>
            <a:chExt cx="4661474" cy="4414903"/>
          </a:xfrm>
        </p:grpSpPr>
        <p:sp>
          <p:nvSpPr>
            <p:cNvPr id="188" name="椭圆 187"/>
            <p:cNvSpPr/>
            <p:nvPr/>
          </p:nvSpPr>
          <p:spPr bwMode="auto">
            <a:xfrm>
              <a:off x="4180452" y="3645024"/>
              <a:ext cx="607571" cy="585206"/>
            </a:xfrm>
            <a:prstGeom prst="ellipse">
              <a:avLst/>
            </a:prstGeom>
            <a:solidFill>
              <a:srgbClr val="1086CE"/>
            </a:solidFill>
            <a:ln w="9525" cap="flat" cmpd="sng" algn="ctr">
              <a:noFill/>
              <a:prstDash val="solid"/>
              <a:round/>
              <a:headEnd type="none" w="med" len="med"/>
              <a:tailEnd type="none" w="med" len="med"/>
            </a:ln>
            <a:effectLst/>
          </p:spPr>
          <p:txBody>
            <a:bodyPr vert="horz" wrap="square" lIns="68562" tIns="34281" rIns="68562" bIns="34281" numCol="1" rtlCol="0" anchor="t" anchorCtr="0" compatLnSpc="1">
              <a:prstTxWarp prst="textNoShape">
                <a:avLst/>
              </a:prstTxWarp>
            </a:bodyPr>
            <a:lstStyle/>
            <a:p>
              <a:pPr algn="ctr" defTabSz="685617"/>
              <a:endParaRPr lang="zh-CN" altLang="en-US" sz="750" b="0">
                <a:latin typeface="Lucida Grande" charset="0"/>
                <a:sym typeface="Lucida Grande" charset="0"/>
              </a:endParaRPr>
            </a:p>
          </p:txBody>
        </p:sp>
        <p:sp>
          <p:nvSpPr>
            <p:cNvPr id="187" name="椭圆 186"/>
            <p:cNvSpPr/>
            <p:nvPr/>
          </p:nvSpPr>
          <p:spPr bwMode="auto">
            <a:xfrm>
              <a:off x="4568212" y="4275605"/>
              <a:ext cx="562092" cy="562092"/>
            </a:xfrm>
            <a:prstGeom prst="ellipse">
              <a:avLst/>
            </a:prstGeom>
            <a:solidFill>
              <a:srgbClr val="1086CE"/>
            </a:solidFill>
            <a:ln w="9525" cap="flat" cmpd="sng" algn="ctr">
              <a:noFill/>
              <a:prstDash val="solid"/>
              <a:round/>
              <a:headEnd type="none" w="med" len="med"/>
              <a:tailEnd type="none" w="med" len="med"/>
            </a:ln>
            <a:effectLst/>
          </p:spPr>
          <p:txBody>
            <a:bodyPr vert="horz" wrap="square" lIns="68562" tIns="34281" rIns="68562" bIns="34281" numCol="1" rtlCol="0" anchor="t" anchorCtr="0" compatLnSpc="1">
              <a:prstTxWarp prst="textNoShape">
                <a:avLst/>
              </a:prstTxWarp>
            </a:bodyPr>
            <a:lstStyle/>
            <a:p>
              <a:pPr algn="ctr" defTabSz="685617"/>
              <a:endParaRPr lang="zh-CN" altLang="en-US" sz="900" b="0">
                <a:latin typeface="+mn-lt"/>
                <a:ea typeface="+mn-ea"/>
                <a:sym typeface="Lucida Grande" charset="0"/>
              </a:endParaRPr>
            </a:p>
          </p:txBody>
        </p:sp>
        <p:sp>
          <p:nvSpPr>
            <p:cNvPr id="183" name="椭圆 182"/>
            <p:cNvSpPr/>
            <p:nvPr/>
          </p:nvSpPr>
          <p:spPr bwMode="auto">
            <a:xfrm>
              <a:off x="5076056" y="4653136"/>
              <a:ext cx="668260" cy="634354"/>
            </a:xfrm>
            <a:prstGeom prst="ellipse">
              <a:avLst/>
            </a:prstGeom>
            <a:solidFill>
              <a:srgbClr val="1086CE"/>
            </a:solidFill>
            <a:ln w="9525" cap="flat" cmpd="sng" algn="ctr">
              <a:noFill/>
              <a:prstDash val="solid"/>
              <a:round/>
              <a:headEnd type="none" w="med" len="med"/>
              <a:tailEnd type="none" w="med" len="med"/>
            </a:ln>
            <a:effectLst/>
          </p:spPr>
          <p:txBody>
            <a:bodyPr vert="horz" wrap="square" lIns="68562" tIns="34281" rIns="68562" bIns="34281" numCol="1" rtlCol="0" anchor="t" anchorCtr="0" compatLnSpc="1">
              <a:prstTxWarp prst="textNoShape">
                <a:avLst/>
              </a:prstTxWarp>
            </a:bodyPr>
            <a:lstStyle/>
            <a:p>
              <a:pPr algn="ctr" defTabSz="685617"/>
              <a:endParaRPr lang="zh-CN" altLang="en-US" sz="900" b="0">
                <a:latin typeface="+mn-lt"/>
                <a:ea typeface="+mn-ea"/>
                <a:sym typeface="Lucida Grande" charset="0"/>
              </a:endParaRPr>
            </a:p>
          </p:txBody>
        </p:sp>
        <p:sp>
          <p:nvSpPr>
            <p:cNvPr id="184" name="椭圆 183"/>
            <p:cNvSpPr/>
            <p:nvPr/>
          </p:nvSpPr>
          <p:spPr bwMode="auto">
            <a:xfrm>
              <a:off x="5910349" y="4905547"/>
              <a:ext cx="562092" cy="562092"/>
            </a:xfrm>
            <a:prstGeom prst="ellipse">
              <a:avLst/>
            </a:prstGeom>
            <a:solidFill>
              <a:srgbClr val="1086CE"/>
            </a:solidFill>
            <a:ln w="9525" cap="flat" cmpd="sng" algn="ctr">
              <a:noFill/>
              <a:prstDash val="solid"/>
              <a:round/>
              <a:headEnd type="none" w="med" len="med"/>
              <a:tailEnd type="none" w="med" len="med"/>
            </a:ln>
            <a:effectLst/>
          </p:spPr>
          <p:txBody>
            <a:bodyPr vert="horz" wrap="square" lIns="68562" tIns="34281" rIns="68562" bIns="34281" numCol="1" rtlCol="0" anchor="t" anchorCtr="0" compatLnSpc="1">
              <a:prstTxWarp prst="textNoShape">
                <a:avLst/>
              </a:prstTxWarp>
            </a:bodyPr>
            <a:lstStyle/>
            <a:p>
              <a:pPr algn="ctr" defTabSz="685617"/>
              <a:endParaRPr lang="zh-CN" altLang="en-US" sz="900" b="0">
                <a:latin typeface="+mn-lt"/>
                <a:ea typeface="+mn-ea"/>
                <a:sym typeface="Lucida Grande" charset="0"/>
              </a:endParaRPr>
            </a:p>
          </p:txBody>
        </p:sp>
        <p:sp>
          <p:nvSpPr>
            <p:cNvPr id="186" name="椭圆 185"/>
            <p:cNvSpPr/>
            <p:nvPr/>
          </p:nvSpPr>
          <p:spPr bwMode="auto">
            <a:xfrm>
              <a:off x="6635449" y="4833384"/>
              <a:ext cx="562092" cy="562092"/>
            </a:xfrm>
            <a:prstGeom prst="ellipse">
              <a:avLst/>
            </a:prstGeom>
            <a:solidFill>
              <a:srgbClr val="1086CE"/>
            </a:solidFill>
            <a:ln w="9525" cap="flat" cmpd="sng" algn="ctr">
              <a:noFill/>
              <a:prstDash val="solid"/>
              <a:round/>
              <a:headEnd type="none" w="med" len="med"/>
              <a:tailEnd type="none" w="med" len="med"/>
            </a:ln>
            <a:effectLst/>
          </p:spPr>
          <p:txBody>
            <a:bodyPr vert="horz" wrap="square" lIns="68562" tIns="34281" rIns="68562" bIns="34281" numCol="1" rtlCol="0" anchor="t" anchorCtr="0" compatLnSpc="1">
              <a:prstTxWarp prst="textNoShape">
                <a:avLst/>
              </a:prstTxWarp>
            </a:bodyPr>
            <a:lstStyle/>
            <a:p>
              <a:pPr algn="ctr" defTabSz="685617"/>
              <a:endParaRPr lang="zh-CN" altLang="en-US" sz="900" b="0" dirty="0">
                <a:latin typeface="+mn-lt"/>
                <a:ea typeface="+mn-ea"/>
                <a:sym typeface="Lucida Grande" charset="0"/>
              </a:endParaRPr>
            </a:p>
          </p:txBody>
        </p:sp>
        <p:sp>
          <p:nvSpPr>
            <p:cNvPr id="182" name="椭圆 181"/>
            <p:cNvSpPr/>
            <p:nvPr/>
          </p:nvSpPr>
          <p:spPr bwMode="auto">
            <a:xfrm>
              <a:off x="7253829" y="4491699"/>
              <a:ext cx="562092" cy="562092"/>
            </a:xfrm>
            <a:prstGeom prst="ellipse">
              <a:avLst/>
            </a:prstGeom>
            <a:solidFill>
              <a:srgbClr val="1086CE"/>
            </a:solidFill>
            <a:ln w="9525" cap="flat" cmpd="sng" algn="ctr">
              <a:noFill/>
              <a:prstDash val="solid"/>
              <a:round/>
              <a:headEnd type="none" w="med" len="med"/>
              <a:tailEnd type="none" w="med" len="med"/>
            </a:ln>
            <a:effectLst/>
          </p:spPr>
          <p:txBody>
            <a:bodyPr vert="horz" wrap="square" lIns="68562" tIns="34281" rIns="68562" bIns="34281" numCol="1" rtlCol="0" anchor="t" anchorCtr="0" compatLnSpc="1">
              <a:prstTxWarp prst="textNoShape">
                <a:avLst/>
              </a:prstTxWarp>
            </a:bodyPr>
            <a:lstStyle/>
            <a:p>
              <a:pPr algn="ctr" defTabSz="685617"/>
              <a:endParaRPr lang="zh-CN" altLang="en-US" sz="900" b="0">
                <a:latin typeface="+mn-lt"/>
                <a:ea typeface="+mn-ea"/>
                <a:sym typeface="Lucida Grande" charset="0"/>
              </a:endParaRPr>
            </a:p>
          </p:txBody>
        </p:sp>
        <p:sp>
          <p:nvSpPr>
            <p:cNvPr id="181" name="椭圆 180"/>
            <p:cNvSpPr/>
            <p:nvPr/>
          </p:nvSpPr>
          <p:spPr bwMode="auto">
            <a:xfrm>
              <a:off x="7748185" y="4012141"/>
              <a:ext cx="562092" cy="562092"/>
            </a:xfrm>
            <a:prstGeom prst="ellipse">
              <a:avLst/>
            </a:prstGeom>
            <a:solidFill>
              <a:srgbClr val="1086CE"/>
            </a:solidFill>
            <a:ln w="9525" cap="flat" cmpd="sng" algn="ctr">
              <a:noFill/>
              <a:prstDash val="solid"/>
              <a:round/>
              <a:headEnd type="none" w="med" len="med"/>
              <a:tailEnd type="none" w="med" len="med"/>
            </a:ln>
            <a:effectLst/>
          </p:spPr>
          <p:txBody>
            <a:bodyPr vert="horz" wrap="square" lIns="68562" tIns="34281" rIns="68562" bIns="34281" numCol="1" rtlCol="0" anchor="t" anchorCtr="0" compatLnSpc="1">
              <a:prstTxWarp prst="textNoShape">
                <a:avLst/>
              </a:prstTxWarp>
            </a:bodyPr>
            <a:lstStyle/>
            <a:p>
              <a:pPr algn="ctr" defTabSz="685617"/>
              <a:endParaRPr lang="zh-CN" altLang="en-US" sz="900" b="0">
                <a:latin typeface="+mn-lt"/>
                <a:ea typeface="+mn-ea"/>
                <a:sym typeface="Lucida Grande" charset="0"/>
              </a:endParaRPr>
            </a:p>
          </p:txBody>
        </p:sp>
        <p:sp>
          <p:nvSpPr>
            <p:cNvPr id="180" name="椭圆 179"/>
            <p:cNvSpPr/>
            <p:nvPr/>
          </p:nvSpPr>
          <p:spPr bwMode="auto">
            <a:xfrm>
              <a:off x="8006560" y="3284984"/>
              <a:ext cx="597888" cy="625897"/>
            </a:xfrm>
            <a:prstGeom prst="ellipse">
              <a:avLst/>
            </a:prstGeom>
            <a:solidFill>
              <a:srgbClr val="1086CE"/>
            </a:solidFill>
            <a:ln w="9525" cap="flat" cmpd="sng" algn="ctr">
              <a:noFill/>
              <a:prstDash val="solid"/>
              <a:round/>
              <a:headEnd type="none" w="med" len="med"/>
              <a:tailEnd type="none" w="med" len="med"/>
            </a:ln>
            <a:effectLst/>
          </p:spPr>
          <p:txBody>
            <a:bodyPr vert="horz" wrap="square" lIns="68562" tIns="34281" rIns="68562" bIns="34281" numCol="1" rtlCol="0" anchor="t" anchorCtr="0" compatLnSpc="1">
              <a:prstTxWarp prst="textNoShape">
                <a:avLst/>
              </a:prstTxWarp>
            </a:bodyPr>
            <a:lstStyle/>
            <a:p>
              <a:pPr algn="ctr" defTabSz="685617"/>
              <a:endParaRPr lang="zh-CN" altLang="en-US" sz="900" b="0">
                <a:latin typeface="+mn-lt"/>
                <a:ea typeface="+mn-ea"/>
                <a:sym typeface="Lucida Grande" charset="0"/>
              </a:endParaRPr>
            </a:p>
          </p:txBody>
        </p:sp>
        <p:sp>
          <p:nvSpPr>
            <p:cNvPr id="179" name="椭圆 178"/>
            <p:cNvSpPr/>
            <p:nvPr/>
          </p:nvSpPr>
          <p:spPr bwMode="auto">
            <a:xfrm>
              <a:off x="8013839" y="2648484"/>
              <a:ext cx="562092" cy="562092"/>
            </a:xfrm>
            <a:prstGeom prst="ellipse">
              <a:avLst/>
            </a:prstGeom>
            <a:solidFill>
              <a:srgbClr val="1086CE"/>
            </a:solidFill>
            <a:ln w="9525" cap="flat" cmpd="sng" algn="ctr">
              <a:noFill/>
              <a:prstDash val="solid"/>
              <a:round/>
              <a:headEnd type="none" w="med" len="med"/>
              <a:tailEnd type="none" w="med" len="med"/>
            </a:ln>
            <a:effectLst/>
          </p:spPr>
          <p:txBody>
            <a:bodyPr vert="horz" wrap="square" lIns="68562" tIns="34281" rIns="68562" bIns="34281" numCol="1" rtlCol="0" anchor="t" anchorCtr="0" compatLnSpc="1">
              <a:prstTxWarp prst="textNoShape">
                <a:avLst/>
              </a:prstTxWarp>
            </a:bodyPr>
            <a:lstStyle/>
            <a:p>
              <a:pPr algn="ctr" defTabSz="685617"/>
              <a:endParaRPr lang="zh-CN" altLang="en-US" sz="900" b="0">
                <a:latin typeface="+mn-lt"/>
                <a:ea typeface="+mn-ea"/>
                <a:sym typeface="Lucida Grande" charset="0"/>
              </a:endParaRPr>
            </a:p>
          </p:txBody>
        </p:sp>
        <p:sp>
          <p:nvSpPr>
            <p:cNvPr id="178" name="椭圆 177"/>
            <p:cNvSpPr/>
            <p:nvPr/>
          </p:nvSpPr>
          <p:spPr bwMode="auto">
            <a:xfrm>
              <a:off x="7812358" y="1963133"/>
              <a:ext cx="562092" cy="562092"/>
            </a:xfrm>
            <a:prstGeom prst="ellipse">
              <a:avLst/>
            </a:prstGeom>
            <a:solidFill>
              <a:srgbClr val="1086CE"/>
            </a:solidFill>
            <a:ln w="9525" cap="flat" cmpd="sng" algn="ctr">
              <a:noFill/>
              <a:prstDash val="solid"/>
              <a:round/>
              <a:headEnd type="none" w="med" len="med"/>
              <a:tailEnd type="none" w="med" len="med"/>
            </a:ln>
            <a:effectLst/>
          </p:spPr>
          <p:txBody>
            <a:bodyPr vert="horz" wrap="square" lIns="68562" tIns="34281" rIns="68562" bIns="34281" numCol="1" rtlCol="0" anchor="t" anchorCtr="0" compatLnSpc="1">
              <a:prstTxWarp prst="textNoShape">
                <a:avLst/>
              </a:prstTxWarp>
            </a:bodyPr>
            <a:lstStyle/>
            <a:p>
              <a:pPr algn="ctr" defTabSz="685617"/>
              <a:endParaRPr lang="zh-CN" altLang="en-US" sz="900" b="0">
                <a:latin typeface="+mn-lt"/>
                <a:ea typeface="+mn-ea"/>
                <a:sym typeface="Lucida Grande" charset="0"/>
              </a:endParaRPr>
            </a:p>
          </p:txBody>
        </p:sp>
        <p:sp>
          <p:nvSpPr>
            <p:cNvPr id="177" name="椭圆 176"/>
            <p:cNvSpPr/>
            <p:nvPr/>
          </p:nvSpPr>
          <p:spPr bwMode="auto">
            <a:xfrm>
              <a:off x="7312810" y="1440074"/>
              <a:ext cx="562092" cy="562092"/>
            </a:xfrm>
            <a:prstGeom prst="ellipse">
              <a:avLst/>
            </a:prstGeom>
            <a:solidFill>
              <a:srgbClr val="1086CE"/>
            </a:solidFill>
            <a:ln w="9525" cap="flat" cmpd="sng" algn="ctr">
              <a:noFill/>
              <a:prstDash val="solid"/>
              <a:round/>
              <a:headEnd type="none" w="med" len="med"/>
              <a:tailEnd type="none" w="med" len="med"/>
            </a:ln>
            <a:effectLst/>
          </p:spPr>
          <p:txBody>
            <a:bodyPr vert="horz" wrap="square" lIns="68562" tIns="34281" rIns="68562" bIns="34281" numCol="1" rtlCol="0" anchor="t" anchorCtr="0" compatLnSpc="1">
              <a:prstTxWarp prst="textNoShape">
                <a:avLst/>
              </a:prstTxWarp>
            </a:bodyPr>
            <a:lstStyle/>
            <a:p>
              <a:pPr algn="ctr" defTabSz="685617"/>
              <a:endParaRPr lang="zh-CN" altLang="en-US" sz="900" b="0">
                <a:latin typeface="+mn-lt"/>
                <a:ea typeface="+mn-ea"/>
                <a:sym typeface="Lucida Grande" charset="0"/>
              </a:endParaRPr>
            </a:p>
          </p:txBody>
        </p:sp>
        <p:sp>
          <p:nvSpPr>
            <p:cNvPr id="176" name="椭圆 175"/>
            <p:cNvSpPr/>
            <p:nvPr/>
          </p:nvSpPr>
          <p:spPr bwMode="auto">
            <a:xfrm>
              <a:off x="6652374" y="1118542"/>
              <a:ext cx="562092" cy="562092"/>
            </a:xfrm>
            <a:prstGeom prst="ellipse">
              <a:avLst/>
            </a:prstGeom>
            <a:solidFill>
              <a:srgbClr val="1086CE"/>
            </a:solidFill>
            <a:ln w="9525" cap="flat" cmpd="sng" algn="ctr">
              <a:noFill/>
              <a:prstDash val="solid"/>
              <a:round/>
              <a:headEnd type="none" w="med" len="med"/>
              <a:tailEnd type="none" w="med" len="med"/>
            </a:ln>
            <a:effectLst/>
          </p:spPr>
          <p:txBody>
            <a:bodyPr vert="horz" wrap="square" lIns="68562" tIns="34281" rIns="68562" bIns="34281" numCol="1" rtlCol="0" anchor="t" anchorCtr="0" compatLnSpc="1">
              <a:prstTxWarp prst="textNoShape">
                <a:avLst/>
              </a:prstTxWarp>
            </a:bodyPr>
            <a:lstStyle/>
            <a:p>
              <a:pPr algn="ctr" defTabSz="685617"/>
              <a:endParaRPr lang="zh-CN" altLang="en-US" sz="900" b="0">
                <a:latin typeface="+mn-lt"/>
                <a:ea typeface="+mn-ea"/>
                <a:sym typeface="Lucida Grande" charset="0"/>
              </a:endParaRPr>
            </a:p>
          </p:txBody>
        </p:sp>
        <p:sp>
          <p:nvSpPr>
            <p:cNvPr id="175" name="椭圆 174"/>
            <p:cNvSpPr/>
            <p:nvPr/>
          </p:nvSpPr>
          <p:spPr bwMode="auto">
            <a:xfrm>
              <a:off x="5905202" y="1052736"/>
              <a:ext cx="611014" cy="562711"/>
            </a:xfrm>
            <a:prstGeom prst="ellipse">
              <a:avLst/>
            </a:prstGeom>
            <a:solidFill>
              <a:srgbClr val="1086CE"/>
            </a:solidFill>
            <a:ln w="9525" cap="flat" cmpd="sng" algn="ctr">
              <a:noFill/>
              <a:prstDash val="solid"/>
              <a:round/>
              <a:headEnd type="none" w="med" len="med"/>
              <a:tailEnd type="none" w="med" len="med"/>
            </a:ln>
            <a:effectLst/>
          </p:spPr>
          <p:txBody>
            <a:bodyPr vert="horz" wrap="square" lIns="68562" tIns="34281" rIns="68562" bIns="34281" numCol="1" rtlCol="0" anchor="t" anchorCtr="0" compatLnSpc="1">
              <a:prstTxWarp prst="textNoShape">
                <a:avLst/>
              </a:prstTxWarp>
            </a:bodyPr>
            <a:lstStyle/>
            <a:p>
              <a:pPr algn="ctr" defTabSz="685617"/>
              <a:endParaRPr lang="zh-CN" altLang="en-US" sz="750" b="0">
                <a:latin typeface="Lucida Grande" charset="0"/>
                <a:sym typeface="Lucida Grande" charset="0"/>
              </a:endParaRPr>
            </a:p>
          </p:txBody>
        </p:sp>
        <p:sp>
          <p:nvSpPr>
            <p:cNvPr id="174" name="椭圆 173"/>
            <p:cNvSpPr/>
            <p:nvPr/>
          </p:nvSpPr>
          <p:spPr bwMode="auto">
            <a:xfrm>
              <a:off x="5191064" y="1214801"/>
              <a:ext cx="562092" cy="562092"/>
            </a:xfrm>
            <a:prstGeom prst="ellipse">
              <a:avLst/>
            </a:prstGeom>
            <a:solidFill>
              <a:srgbClr val="1086CE"/>
            </a:solidFill>
            <a:ln w="9525" cap="flat" cmpd="sng" algn="ctr">
              <a:noFill/>
              <a:prstDash val="solid"/>
              <a:round/>
              <a:headEnd type="none" w="med" len="med"/>
              <a:tailEnd type="none" w="med" len="med"/>
            </a:ln>
            <a:effectLst/>
          </p:spPr>
          <p:txBody>
            <a:bodyPr vert="horz" wrap="square" lIns="68562" tIns="34281" rIns="68562" bIns="34281" numCol="1" rtlCol="0" anchor="t" anchorCtr="0" compatLnSpc="1">
              <a:prstTxWarp prst="textNoShape">
                <a:avLst/>
              </a:prstTxWarp>
            </a:bodyPr>
            <a:lstStyle/>
            <a:p>
              <a:pPr algn="ctr" defTabSz="685617"/>
              <a:endParaRPr lang="zh-CN" altLang="en-US" sz="900" b="0">
                <a:latin typeface="+mn-lt"/>
                <a:ea typeface="+mn-ea"/>
                <a:sym typeface="Lucida Grande" charset="0"/>
              </a:endParaRPr>
            </a:p>
          </p:txBody>
        </p:sp>
        <p:sp>
          <p:nvSpPr>
            <p:cNvPr id="173" name="椭圆 172"/>
            <p:cNvSpPr/>
            <p:nvPr/>
          </p:nvSpPr>
          <p:spPr bwMode="auto">
            <a:xfrm>
              <a:off x="4595818" y="1624461"/>
              <a:ext cx="562092" cy="562092"/>
            </a:xfrm>
            <a:prstGeom prst="ellipse">
              <a:avLst/>
            </a:prstGeom>
            <a:solidFill>
              <a:srgbClr val="1086CE"/>
            </a:solidFill>
            <a:ln w="9525" cap="flat" cmpd="sng" algn="ctr">
              <a:noFill/>
              <a:prstDash val="solid"/>
              <a:round/>
              <a:headEnd type="none" w="med" len="med"/>
              <a:tailEnd type="none" w="med" len="med"/>
            </a:ln>
            <a:effectLst/>
          </p:spPr>
          <p:txBody>
            <a:bodyPr vert="horz" wrap="square" lIns="68562" tIns="34281" rIns="68562" bIns="34281" numCol="1" rtlCol="0" anchor="t" anchorCtr="0" compatLnSpc="1">
              <a:prstTxWarp prst="textNoShape">
                <a:avLst/>
              </a:prstTxWarp>
            </a:bodyPr>
            <a:lstStyle/>
            <a:p>
              <a:pPr algn="ctr" defTabSz="685617"/>
              <a:endParaRPr lang="zh-CN" altLang="en-US" sz="900" b="0">
                <a:latin typeface="+mn-lt"/>
                <a:ea typeface="+mn-ea"/>
                <a:sym typeface="Lucida Grande" charset="0"/>
              </a:endParaRPr>
            </a:p>
          </p:txBody>
        </p:sp>
        <p:sp>
          <p:nvSpPr>
            <p:cNvPr id="172" name="椭圆 171"/>
            <p:cNvSpPr/>
            <p:nvPr/>
          </p:nvSpPr>
          <p:spPr bwMode="auto">
            <a:xfrm>
              <a:off x="4227893" y="2235520"/>
              <a:ext cx="562092" cy="562092"/>
            </a:xfrm>
            <a:prstGeom prst="ellipse">
              <a:avLst/>
            </a:prstGeom>
            <a:solidFill>
              <a:srgbClr val="1086CE"/>
            </a:solidFill>
            <a:ln w="9525" cap="flat" cmpd="sng" algn="ctr">
              <a:noFill/>
              <a:prstDash val="solid"/>
              <a:round/>
              <a:headEnd type="none" w="med" len="med"/>
              <a:tailEnd type="none" w="med" len="med"/>
            </a:ln>
            <a:effectLst/>
          </p:spPr>
          <p:txBody>
            <a:bodyPr vert="horz" wrap="square" lIns="68562" tIns="34281" rIns="68562" bIns="34281" numCol="1" rtlCol="0" anchor="t" anchorCtr="0" compatLnSpc="1">
              <a:prstTxWarp prst="textNoShape">
                <a:avLst/>
              </a:prstTxWarp>
            </a:bodyPr>
            <a:lstStyle/>
            <a:p>
              <a:pPr algn="ctr" defTabSz="685617"/>
              <a:endParaRPr lang="zh-CN" altLang="en-US" sz="900" b="0">
                <a:latin typeface="+mn-lt"/>
                <a:ea typeface="+mn-ea"/>
                <a:sym typeface="Lucida Grande" charset="0"/>
              </a:endParaRPr>
            </a:p>
          </p:txBody>
        </p:sp>
        <p:sp>
          <p:nvSpPr>
            <p:cNvPr id="2" name="椭圆 1"/>
            <p:cNvSpPr/>
            <p:nvPr/>
          </p:nvSpPr>
          <p:spPr bwMode="auto">
            <a:xfrm>
              <a:off x="3995936" y="2924944"/>
              <a:ext cx="605800" cy="598716"/>
            </a:xfrm>
            <a:prstGeom prst="ellipse">
              <a:avLst/>
            </a:prstGeom>
            <a:solidFill>
              <a:srgbClr val="1086CE"/>
            </a:solidFill>
            <a:ln w="9525" cap="flat" cmpd="sng" algn="ctr">
              <a:noFill/>
              <a:prstDash val="solid"/>
              <a:round/>
              <a:headEnd type="none" w="med" len="med"/>
              <a:tailEnd type="none" w="med" len="med"/>
            </a:ln>
            <a:effectLst/>
          </p:spPr>
          <p:txBody>
            <a:bodyPr vert="horz" wrap="square" lIns="68562" tIns="34281" rIns="68562" bIns="34281" numCol="1" rtlCol="0" anchor="t" anchorCtr="0" compatLnSpc="1">
              <a:prstTxWarp prst="textNoShape">
                <a:avLst/>
              </a:prstTxWarp>
            </a:bodyPr>
            <a:lstStyle/>
            <a:p>
              <a:pPr algn="ctr" defTabSz="685617"/>
              <a:endParaRPr lang="zh-CN" altLang="en-US" sz="900" b="0">
                <a:latin typeface="+mn-lt"/>
                <a:ea typeface="+mn-ea"/>
                <a:sym typeface="Lucida Grande" charset="0"/>
              </a:endParaRPr>
            </a:p>
          </p:txBody>
        </p:sp>
        <p:sp>
          <p:nvSpPr>
            <p:cNvPr id="56" name="Text Box 12"/>
            <p:cNvSpPr txBox="1">
              <a:spLocks noChangeArrowheads="1"/>
            </p:cNvSpPr>
            <p:nvPr/>
          </p:nvSpPr>
          <p:spPr bwMode="auto">
            <a:xfrm>
              <a:off x="7778836" y="4236991"/>
              <a:ext cx="587710" cy="31297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76200" algn="ctr">
                  <a:solidFill>
                    <a:srgbClr val="000000"/>
                  </a:solidFill>
                  <a:miter lim="800000"/>
                  <a:headEnd/>
                  <a:tailEnd/>
                </a14:hiddenLine>
              </a:ext>
            </a:extLst>
          </p:spPr>
          <p:txBody>
            <a:bodyPr lIns="0" tIns="0" rIns="0" bIns="0"/>
            <a:lstStyle>
              <a:lvl1pPr defTabSz="800100" eaLnBrk="0" hangingPunct="0">
                <a:defRPr sz="3200">
                  <a:solidFill>
                    <a:srgbClr val="990000"/>
                  </a:solidFill>
                  <a:latin typeface="FrutigerNext LT Medium" pitchFamily="34" charset="0"/>
                  <a:ea typeface="黑体" panose="02010609060101010101" pitchFamily="49" charset="-122"/>
                </a:defRPr>
              </a:lvl1pPr>
              <a:lvl2pPr marL="742950" indent="-285750" defTabSz="800100" eaLnBrk="0" hangingPunct="0">
                <a:defRPr sz="3200">
                  <a:solidFill>
                    <a:srgbClr val="990000"/>
                  </a:solidFill>
                  <a:latin typeface="FrutigerNext LT Medium" pitchFamily="34" charset="0"/>
                  <a:ea typeface="黑体" panose="02010609060101010101" pitchFamily="49" charset="-122"/>
                </a:defRPr>
              </a:lvl2pPr>
              <a:lvl3pPr marL="1143000" indent="-228600" defTabSz="800100" eaLnBrk="0" hangingPunct="0">
                <a:defRPr sz="3200">
                  <a:solidFill>
                    <a:srgbClr val="990000"/>
                  </a:solidFill>
                  <a:latin typeface="FrutigerNext LT Medium" pitchFamily="34" charset="0"/>
                  <a:ea typeface="黑体" panose="02010609060101010101" pitchFamily="49" charset="-122"/>
                </a:defRPr>
              </a:lvl3pPr>
              <a:lvl4pPr marL="1600200" indent="-228600" defTabSz="800100" eaLnBrk="0" hangingPunct="0">
                <a:defRPr sz="3200">
                  <a:solidFill>
                    <a:srgbClr val="990000"/>
                  </a:solidFill>
                  <a:latin typeface="FrutigerNext LT Medium" pitchFamily="34" charset="0"/>
                  <a:ea typeface="黑体" panose="02010609060101010101" pitchFamily="49" charset="-122"/>
                </a:defRPr>
              </a:lvl4pPr>
              <a:lvl5pPr marL="2057400" indent="-228600" defTabSz="800100" eaLnBrk="0" hangingPunct="0">
                <a:defRPr sz="3200">
                  <a:solidFill>
                    <a:srgbClr val="990000"/>
                  </a:solidFill>
                  <a:latin typeface="FrutigerNext LT Medium" pitchFamily="34" charset="0"/>
                  <a:ea typeface="黑体" panose="02010609060101010101" pitchFamily="49" charset="-122"/>
                </a:defRPr>
              </a:lvl5pPr>
              <a:lvl6pPr marL="25146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algn="l" eaLnBrk="1" hangingPunct="1">
                <a:lnSpc>
                  <a:spcPct val="80000"/>
                </a:lnSpc>
                <a:spcBef>
                  <a:spcPct val="50000"/>
                </a:spcBef>
              </a:pPr>
              <a:r>
                <a:rPr lang="zh-CN" altLang="en-US" sz="1050" b="0" dirty="0">
                  <a:solidFill>
                    <a:schemeClr val="bg1"/>
                  </a:solidFill>
                  <a:latin typeface="+mn-lt"/>
                  <a:ea typeface="+mn-ea"/>
                </a:rPr>
                <a:t>站立会议</a:t>
              </a:r>
            </a:p>
          </p:txBody>
        </p:sp>
        <p:sp>
          <p:nvSpPr>
            <p:cNvPr id="57" name="Text Box 14"/>
            <p:cNvSpPr txBox="1">
              <a:spLocks noChangeArrowheads="1"/>
            </p:cNvSpPr>
            <p:nvPr/>
          </p:nvSpPr>
          <p:spPr bwMode="auto">
            <a:xfrm>
              <a:off x="7865607" y="2112834"/>
              <a:ext cx="474630" cy="3080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76200" algn="ctr">
                  <a:solidFill>
                    <a:srgbClr val="000000"/>
                  </a:solidFill>
                  <a:miter lim="800000"/>
                  <a:headEnd/>
                  <a:tailEnd/>
                </a14:hiddenLine>
              </a:ext>
            </a:extLst>
          </p:spPr>
          <p:txBody>
            <a:bodyPr lIns="0" tIns="0" rIns="0" bIns="0"/>
            <a:lstStyle>
              <a:lvl1pPr defTabSz="800100" eaLnBrk="0" hangingPunct="0">
                <a:defRPr sz="3200">
                  <a:solidFill>
                    <a:srgbClr val="990000"/>
                  </a:solidFill>
                  <a:latin typeface="FrutigerNext LT Medium" pitchFamily="34" charset="0"/>
                  <a:ea typeface="黑体" panose="02010609060101010101" pitchFamily="49" charset="-122"/>
                </a:defRPr>
              </a:lvl1pPr>
              <a:lvl2pPr marL="742950" indent="-285750" defTabSz="800100" eaLnBrk="0" hangingPunct="0">
                <a:defRPr sz="3200">
                  <a:solidFill>
                    <a:srgbClr val="990000"/>
                  </a:solidFill>
                  <a:latin typeface="FrutigerNext LT Medium" pitchFamily="34" charset="0"/>
                  <a:ea typeface="黑体" panose="02010609060101010101" pitchFamily="49" charset="-122"/>
                </a:defRPr>
              </a:lvl2pPr>
              <a:lvl3pPr marL="1143000" indent="-228600" defTabSz="800100" eaLnBrk="0" hangingPunct="0">
                <a:defRPr sz="3200">
                  <a:solidFill>
                    <a:srgbClr val="990000"/>
                  </a:solidFill>
                  <a:latin typeface="FrutigerNext LT Medium" pitchFamily="34" charset="0"/>
                  <a:ea typeface="黑体" panose="02010609060101010101" pitchFamily="49" charset="-122"/>
                </a:defRPr>
              </a:lvl3pPr>
              <a:lvl4pPr marL="1600200" indent="-228600" defTabSz="800100" eaLnBrk="0" hangingPunct="0">
                <a:defRPr sz="3200">
                  <a:solidFill>
                    <a:srgbClr val="990000"/>
                  </a:solidFill>
                  <a:latin typeface="FrutigerNext LT Medium" pitchFamily="34" charset="0"/>
                  <a:ea typeface="黑体" panose="02010609060101010101" pitchFamily="49" charset="-122"/>
                </a:defRPr>
              </a:lvl4pPr>
              <a:lvl5pPr marL="2057400" indent="-228600" defTabSz="800100" eaLnBrk="0" hangingPunct="0">
                <a:defRPr sz="3200">
                  <a:solidFill>
                    <a:srgbClr val="990000"/>
                  </a:solidFill>
                  <a:latin typeface="FrutigerNext LT Medium" pitchFamily="34" charset="0"/>
                  <a:ea typeface="黑体" panose="02010609060101010101" pitchFamily="49" charset="-122"/>
                </a:defRPr>
              </a:lvl5pPr>
              <a:lvl6pPr marL="25146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algn="ctr" eaLnBrk="1" hangingPunct="1">
                <a:spcBef>
                  <a:spcPct val="50000"/>
                </a:spcBef>
              </a:pPr>
              <a:r>
                <a:rPr lang="en-US" altLang="zh-CN" sz="1050" b="0" dirty="0">
                  <a:solidFill>
                    <a:schemeClr val="bg1"/>
                  </a:solidFill>
                  <a:latin typeface="+mn-lt"/>
                  <a:ea typeface="+mn-ea"/>
                </a:rPr>
                <a:t>KANO</a:t>
              </a:r>
              <a:r>
                <a:rPr lang="zh-CN" altLang="en-US" sz="1050" b="0" dirty="0">
                  <a:solidFill>
                    <a:schemeClr val="bg1"/>
                  </a:solidFill>
                  <a:latin typeface="+mn-lt"/>
                  <a:ea typeface="+mn-ea"/>
                </a:rPr>
                <a:t>模型</a:t>
              </a:r>
            </a:p>
          </p:txBody>
        </p:sp>
        <p:sp>
          <p:nvSpPr>
            <p:cNvPr id="58" name="Text Box 19"/>
            <p:cNvSpPr txBox="1">
              <a:spLocks noChangeArrowheads="1"/>
            </p:cNvSpPr>
            <p:nvPr/>
          </p:nvSpPr>
          <p:spPr bwMode="auto">
            <a:xfrm>
              <a:off x="4315062" y="2472238"/>
              <a:ext cx="563053" cy="2234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76200" algn="ctr">
                  <a:solidFill>
                    <a:srgbClr val="000000"/>
                  </a:solidFill>
                  <a:miter lim="800000"/>
                  <a:headEnd/>
                  <a:tailEnd/>
                </a14:hiddenLine>
              </a:ext>
            </a:extLst>
          </p:spPr>
          <p:txBody>
            <a:bodyPr lIns="0" tIns="0" rIns="0" bIns="0"/>
            <a:lstStyle>
              <a:lvl1pPr defTabSz="800100" eaLnBrk="0" hangingPunct="0">
                <a:defRPr sz="3200">
                  <a:solidFill>
                    <a:srgbClr val="990000"/>
                  </a:solidFill>
                  <a:latin typeface="FrutigerNext LT Medium" pitchFamily="34" charset="0"/>
                  <a:ea typeface="黑体" panose="02010609060101010101" pitchFamily="49" charset="-122"/>
                </a:defRPr>
              </a:lvl1pPr>
              <a:lvl2pPr marL="742950" indent="-285750" defTabSz="800100" eaLnBrk="0" hangingPunct="0">
                <a:defRPr sz="3200">
                  <a:solidFill>
                    <a:srgbClr val="990000"/>
                  </a:solidFill>
                  <a:latin typeface="FrutigerNext LT Medium" pitchFamily="34" charset="0"/>
                  <a:ea typeface="黑体" panose="02010609060101010101" pitchFamily="49" charset="-122"/>
                </a:defRPr>
              </a:lvl2pPr>
              <a:lvl3pPr marL="1143000" indent="-228600" defTabSz="800100" eaLnBrk="0" hangingPunct="0">
                <a:defRPr sz="3200">
                  <a:solidFill>
                    <a:srgbClr val="990000"/>
                  </a:solidFill>
                  <a:latin typeface="FrutigerNext LT Medium" pitchFamily="34" charset="0"/>
                  <a:ea typeface="黑体" panose="02010609060101010101" pitchFamily="49" charset="-122"/>
                </a:defRPr>
              </a:lvl3pPr>
              <a:lvl4pPr marL="1600200" indent="-228600" defTabSz="800100" eaLnBrk="0" hangingPunct="0">
                <a:defRPr sz="3200">
                  <a:solidFill>
                    <a:srgbClr val="990000"/>
                  </a:solidFill>
                  <a:latin typeface="FrutigerNext LT Medium" pitchFamily="34" charset="0"/>
                  <a:ea typeface="黑体" panose="02010609060101010101" pitchFamily="49" charset="-122"/>
                </a:defRPr>
              </a:lvl4pPr>
              <a:lvl5pPr marL="2057400" indent="-228600" defTabSz="800100" eaLnBrk="0" hangingPunct="0">
                <a:defRPr sz="3200">
                  <a:solidFill>
                    <a:srgbClr val="990000"/>
                  </a:solidFill>
                  <a:latin typeface="FrutigerNext LT Medium" pitchFamily="34" charset="0"/>
                  <a:ea typeface="黑体" panose="02010609060101010101" pitchFamily="49" charset="-122"/>
                </a:defRPr>
              </a:lvl5pPr>
              <a:lvl6pPr marL="25146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algn="l" eaLnBrk="1" hangingPunct="1">
                <a:lnSpc>
                  <a:spcPct val="80000"/>
                </a:lnSpc>
                <a:spcBef>
                  <a:spcPct val="50000"/>
                </a:spcBef>
              </a:pPr>
              <a:r>
                <a:rPr lang="en-US" altLang="zh-CN" sz="1050" b="0" dirty="0">
                  <a:solidFill>
                    <a:schemeClr val="bg1"/>
                  </a:solidFill>
                  <a:latin typeface="+mn-lt"/>
                  <a:ea typeface="+mn-ea"/>
                </a:rPr>
                <a:t>A/B</a:t>
              </a:r>
              <a:r>
                <a:rPr lang="zh-CN" altLang="en-US" sz="1050" b="0" dirty="0">
                  <a:solidFill>
                    <a:schemeClr val="bg1"/>
                  </a:solidFill>
                  <a:latin typeface="+mn-lt"/>
                  <a:ea typeface="+mn-ea"/>
                </a:rPr>
                <a:t>测试</a:t>
              </a:r>
            </a:p>
          </p:txBody>
        </p:sp>
        <p:sp>
          <p:nvSpPr>
            <p:cNvPr id="59" name="Text Box 25"/>
            <p:cNvSpPr txBox="1">
              <a:spLocks noChangeArrowheads="1"/>
            </p:cNvSpPr>
            <p:nvPr/>
          </p:nvSpPr>
          <p:spPr bwMode="auto">
            <a:xfrm>
              <a:off x="8185213" y="2857692"/>
              <a:ext cx="472197" cy="2234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76200" algn="ctr">
                  <a:solidFill>
                    <a:srgbClr val="000000"/>
                  </a:solidFill>
                  <a:miter lim="800000"/>
                  <a:headEnd/>
                  <a:tailEnd/>
                </a14:hiddenLine>
              </a:ext>
            </a:extLst>
          </p:spPr>
          <p:txBody>
            <a:bodyPr lIns="0" tIns="0" rIns="0" bIns="0"/>
            <a:lstStyle>
              <a:lvl1pPr defTabSz="800100" eaLnBrk="0" hangingPunct="0">
                <a:defRPr sz="3200">
                  <a:solidFill>
                    <a:srgbClr val="990000"/>
                  </a:solidFill>
                  <a:latin typeface="FrutigerNext LT Medium" pitchFamily="34" charset="0"/>
                  <a:ea typeface="黑体" panose="02010609060101010101" pitchFamily="49" charset="-122"/>
                </a:defRPr>
              </a:lvl1pPr>
              <a:lvl2pPr marL="742950" indent="-285750" defTabSz="800100" eaLnBrk="0" hangingPunct="0">
                <a:defRPr sz="3200">
                  <a:solidFill>
                    <a:srgbClr val="990000"/>
                  </a:solidFill>
                  <a:latin typeface="FrutigerNext LT Medium" pitchFamily="34" charset="0"/>
                  <a:ea typeface="黑体" panose="02010609060101010101" pitchFamily="49" charset="-122"/>
                </a:defRPr>
              </a:lvl2pPr>
              <a:lvl3pPr marL="1143000" indent="-228600" defTabSz="800100" eaLnBrk="0" hangingPunct="0">
                <a:defRPr sz="3200">
                  <a:solidFill>
                    <a:srgbClr val="990000"/>
                  </a:solidFill>
                  <a:latin typeface="FrutigerNext LT Medium" pitchFamily="34" charset="0"/>
                  <a:ea typeface="黑体" panose="02010609060101010101" pitchFamily="49" charset="-122"/>
                </a:defRPr>
              </a:lvl3pPr>
              <a:lvl4pPr marL="1600200" indent="-228600" defTabSz="800100" eaLnBrk="0" hangingPunct="0">
                <a:defRPr sz="3200">
                  <a:solidFill>
                    <a:srgbClr val="990000"/>
                  </a:solidFill>
                  <a:latin typeface="FrutigerNext LT Medium" pitchFamily="34" charset="0"/>
                  <a:ea typeface="黑体" panose="02010609060101010101" pitchFamily="49" charset="-122"/>
                </a:defRPr>
              </a:lvl4pPr>
              <a:lvl5pPr marL="2057400" indent="-228600" defTabSz="800100" eaLnBrk="0" hangingPunct="0">
                <a:defRPr sz="3200">
                  <a:solidFill>
                    <a:srgbClr val="990000"/>
                  </a:solidFill>
                  <a:latin typeface="FrutigerNext LT Medium" pitchFamily="34" charset="0"/>
                  <a:ea typeface="黑体" panose="02010609060101010101" pitchFamily="49" charset="-122"/>
                </a:defRPr>
              </a:lvl5pPr>
              <a:lvl6pPr marL="25146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algn="l" eaLnBrk="1" hangingPunct="1">
                <a:spcBef>
                  <a:spcPct val="50000"/>
                </a:spcBef>
              </a:pPr>
              <a:r>
                <a:rPr lang="zh-CN" altLang="en-US" sz="1050" b="0" dirty="0">
                  <a:solidFill>
                    <a:schemeClr val="bg1"/>
                  </a:solidFill>
                  <a:latin typeface="+mn-ea"/>
                  <a:ea typeface="+mn-ea"/>
                </a:rPr>
                <a:t>重构</a:t>
              </a:r>
            </a:p>
          </p:txBody>
        </p:sp>
        <p:sp>
          <p:nvSpPr>
            <p:cNvPr id="60" name="Text Box 21"/>
            <p:cNvSpPr txBox="1">
              <a:spLocks noChangeArrowheads="1"/>
            </p:cNvSpPr>
            <p:nvPr/>
          </p:nvSpPr>
          <p:spPr bwMode="auto">
            <a:xfrm>
              <a:off x="6803737" y="5082501"/>
              <a:ext cx="667733" cy="31297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76200" algn="ctr">
                  <a:solidFill>
                    <a:srgbClr val="000000"/>
                  </a:solidFill>
                  <a:miter lim="800000"/>
                  <a:headEnd/>
                  <a:tailEnd/>
                </a14:hiddenLine>
              </a:ext>
            </a:extLst>
          </p:spPr>
          <p:txBody>
            <a:bodyPr lIns="0" tIns="0" rIns="0" bIns="0"/>
            <a:lstStyle>
              <a:lvl1pPr defTabSz="800100" eaLnBrk="0" hangingPunct="0">
                <a:defRPr sz="3200">
                  <a:solidFill>
                    <a:srgbClr val="990000"/>
                  </a:solidFill>
                  <a:latin typeface="FrutigerNext LT Medium" pitchFamily="34" charset="0"/>
                  <a:ea typeface="黑体" panose="02010609060101010101" pitchFamily="49" charset="-122"/>
                </a:defRPr>
              </a:lvl1pPr>
              <a:lvl2pPr marL="742950" indent="-285750" defTabSz="800100" eaLnBrk="0" hangingPunct="0">
                <a:defRPr sz="3200">
                  <a:solidFill>
                    <a:srgbClr val="990000"/>
                  </a:solidFill>
                  <a:latin typeface="FrutigerNext LT Medium" pitchFamily="34" charset="0"/>
                  <a:ea typeface="黑体" panose="02010609060101010101" pitchFamily="49" charset="-122"/>
                </a:defRPr>
              </a:lvl2pPr>
              <a:lvl3pPr marL="1143000" indent="-228600" defTabSz="800100" eaLnBrk="0" hangingPunct="0">
                <a:defRPr sz="3200">
                  <a:solidFill>
                    <a:srgbClr val="990000"/>
                  </a:solidFill>
                  <a:latin typeface="FrutigerNext LT Medium" pitchFamily="34" charset="0"/>
                  <a:ea typeface="黑体" panose="02010609060101010101" pitchFamily="49" charset="-122"/>
                </a:defRPr>
              </a:lvl3pPr>
              <a:lvl4pPr marL="1600200" indent="-228600" defTabSz="800100" eaLnBrk="0" hangingPunct="0">
                <a:defRPr sz="3200">
                  <a:solidFill>
                    <a:srgbClr val="990000"/>
                  </a:solidFill>
                  <a:latin typeface="FrutigerNext LT Medium" pitchFamily="34" charset="0"/>
                  <a:ea typeface="黑体" panose="02010609060101010101" pitchFamily="49" charset="-122"/>
                </a:defRPr>
              </a:lvl4pPr>
              <a:lvl5pPr marL="2057400" indent="-228600" defTabSz="800100" eaLnBrk="0" hangingPunct="0">
                <a:defRPr sz="3200">
                  <a:solidFill>
                    <a:srgbClr val="990000"/>
                  </a:solidFill>
                  <a:latin typeface="FrutigerNext LT Medium" pitchFamily="34" charset="0"/>
                  <a:ea typeface="黑体" panose="02010609060101010101" pitchFamily="49" charset="-122"/>
                </a:defRPr>
              </a:lvl5pPr>
              <a:lvl6pPr marL="25146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algn="l" eaLnBrk="1" hangingPunct="1">
                <a:lnSpc>
                  <a:spcPct val="70000"/>
                </a:lnSpc>
                <a:spcBef>
                  <a:spcPct val="50000"/>
                </a:spcBef>
              </a:pPr>
              <a:r>
                <a:rPr lang="zh-CN" altLang="en-US" sz="1050" b="0" dirty="0">
                  <a:solidFill>
                    <a:schemeClr val="bg1"/>
                  </a:solidFill>
                  <a:latin typeface="+mn-lt"/>
                  <a:ea typeface="+mn-ea"/>
                </a:rPr>
                <a:t>看板</a:t>
              </a:r>
            </a:p>
          </p:txBody>
        </p:sp>
        <p:sp>
          <p:nvSpPr>
            <p:cNvPr id="70" name="Text Box 19"/>
            <p:cNvSpPr txBox="1">
              <a:spLocks noChangeArrowheads="1"/>
            </p:cNvSpPr>
            <p:nvPr/>
          </p:nvSpPr>
          <p:spPr bwMode="auto">
            <a:xfrm>
              <a:off x="3995936" y="3140968"/>
              <a:ext cx="633389" cy="19608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76200" algn="ctr">
                  <a:solidFill>
                    <a:srgbClr val="000000"/>
                  </a:solidFill>
                  <a:miter lim="800000"/>
                  <a:headEnd/>
                  <a:tailEnd/>
                </a14:hiddenLine>
              </a:ext>
            </a:extLst>
          </p:spPr>
          <p:txBody>
            <a:bodyPr lIns="0" tIns="0" rIns="0" bIns="0"/>
            <a:lstStyle>
              <a:lvl1pPr defTabSz="800100" eaLnBrk="0" hangingPunct="0">
                <a:defRPr sz="3200">
                  <a:solidFill>
                    <a:srgbClr val="990000"/>
                  </a:solidFill>
                  <a:latin typeface="FrutigerNext LT Medium" pitchFamily="34" charset="0"/>
                  <a:ea typeface="黑体" panose="02010609060101010101" pitchFamily="49" charset="-122"/>
                </a:defRPr>
              </a:lvl1pPr>
              <a:lvl2pPr marL="742950" indent="-285750" defTabSz="800100" eaLnBrk="0" hangingPunct="0">
                <a:defRPr sz="3200">
                  <a:solidFill>
                    <a:srgbClr val="990000"/>
                  </a:solidFill>
                  <a:latin typeface="FrutigerNext LT Medium" pitchFamily="34" charset="0"/>
                  <a:ea typeface="黑体" panose="02010609060101010101" pitchFamily="49" charset="-122"/>
                </a:defRPr>
              </a:lvl2pPr>
              <a:lvl3pPr marL="1143000" indent="-228600" defTabSz="800100" eaLnBrk="0" hangingPunct="0">
                <a:defRPr sz="3200">
                  <a:solidFill>
                    <a:srgbClr val="990000"/>
                  </a:solidFill>
                  <a:latin typeface="FrutigerNext LT Medium" pitchFamily="34" charset="0"/>
                  <a:ea typeface="黑体" panose="02010609060101010101" pitchFamily="49" charset="-122"/>
                </a:defRPr>
              </a:lvl3pPr>
              <a:lvl4pPr marL="1600200" indent="-228600" defTabSz="800100" eaLnBrk="0" hangingPunct="0">
                <a:defRPr sz="3200">
                  <a:solidFill>
                    <a:srgbClr val="990000"/>
                  </a:solidFill>
                  <a:latin typeface="FrutigerNext LT Medium" pitchFamily="34" charset="0"/>
                  <a:ea typeface="黑体" panose="02010609060101010101" pitchFamily="49" charset="-122"/>
                </a:defRPr>
              </a:lvl4pPr>
              <a:lvl5pPr marL="2057400" indent="-228600" defTabSz="800100" eaLnBrk="0" hangingPunct="0">
                <a:defRPr sz="3200">
                  <a:solidFill>
                    <a:srgbClr val="990000"/>
                  </a:solidFill>
                  <a:latin typeface="FrutigerNext LT Medium" pitchFamily="34" charset="0"/>
                  <a:ea typeface="黑体" panose="02010609060101010101" pitchFamily="49" charset="-122"/>
                </a:defRPr>
              </a:lvl5pPr>
              <a:lvl6pPr marL="25146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algn="ctr" eaLnBrk="1" hangingPunct="1">
                <a:spcBef>
                  <a:spcPct val="50000"/>
                </a:spcBef>
              </a:pPr>
              <a:r>
                <a:rPr lang="en-US" altLang="zh-CN" sz="1000" b="0" dirty="0" err="1">
                  <a:solidFill>
                    <a:schemeClr val="bg1"/>
                  </a:solidFill>
                  <a:latin typeface="+mn-lt"/>
                  <a:ea typeface="+mn-ea"/>
                </a:rPr>
                <a:t>DogFooting</a:t>
              </a:r>
              <a:endParaRPr lang="zh-CN" altLang="en-US" sz="1000" b="0" dirty="0">
                <a:solidFill>
                  <a:schemeClr val="bg1"/>
                </a:solidFill>
                <a:latin typeface="+mn-lt"/>
                <a:ea typeface="+mn-ea"/>
              </a:endParaRPr>
            </a:p>
          </p:txBody>
        </p:sp>
        <p:sp>
          <p:nvSpPr>
            <p:cNvPr id="75" name="Text Box 19"/>
            <p:cNvSpPr txBox="1">
              <a:spLocks noChangeArrowheads="1"/>
            </p:cNvSpPr>
            <p:nvPr/>
          </p:nvSpPr>
          <p:spPr bwMode="auto">
            <a:xfrm>
              <a:off x="5909921" y="5085184"/>
              <a:ext cx="606295" cy="22952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76200" algn="ctr">
                  <a:solidFill>
                    <a:srgbClr val="000000"/>
                  </a:solidFill>
                  <a:miter lim="800000"/>
                  <a:headEnd/>
                  <a:tailEnd/>
                </a14:hiddenLine>
              </a:ext>
            </a:extLst>
          </p:spPr>
          <p:txBody>
            <a:bodyPr lIns="0" tIns="0" rIns="0" bIns="0"/>
            <a:lstStyle>
              <a:lvl1pPr defTabSz="800100" eaLnBrk="0" hangingPunct="0">
                <a:defRPr sz="3200">
                  <a:solidFill>
                    <a:srgbClr val="990000"/>
                  </a:solidFill>
                  <a:latin typeface="FrutigerNext LT Medium" pitchFamily="34" charset="0"/>
                  <a:ea typeface="黑体" panose="02010609060101010101" pitchFamily="49" charset="-122"/>
                </a:defRPr>
              </a:lvl1pPr>
              <a:lvl2pPr marL="742950" indent="-285750" defTabSz="800100" eaLnBrk="0" hangingPunct="0">
                <a:defRPr sz="3200">
                  <a:solidFill>
                    <a:srgbClr val="990000"/>
                  </a:solidFill>
                  <a:latin typeface="FrutigerNext LT Medium" pitchFamily="34" charset="0"/>
                  <a:ea typeface="黑体" panose="02010609060101010101" pitchFamily="49" charset="-122"/>
                </a:defRPr>
              </a:lvl2pPr>
              <a:lvl3pPr marL="1143000" indent="-228600" defTabSz="800100" eaLnBrk="0" hangingPunct="0">
                <a:defRPr sz="3200">
                  <a:solidFill>
                    <a:srgbClr val="990000"/>
                  </a:solidFill>
                  <a:latin typeface="FrutigerNext LT Medium" pitchFamily="34" charset="0"/>
                  <a:ea typeface="黑体" panose="02010609060101010101" pitchFamily="49" charset="-122"/>
                </a:defRPr>
              </a:lvl3pPr>
              <a:lvl4pPr marL="1600200" indent="-228600" defTabSz="800100" eaLnBrk="0" hangingPunct="0">
                <a:defRPr sz="3200">
                  <a:solidFill>
                    <a:srgbClr val="990000"/>
                  </a:solidFill>
                  <a:latin typeface="FrutigerNext LT Medium" pitchFamily="34" charset="0"/>
                  <a:ea typeface="黑体" panose="02010609060101010101" pitchFamily="49" charset="-122"/>
                </a:defRPr>
              </a:lvl4pPr>
              <a:lvl5pPr marL="2057400" indent="-228600" defTabSz="800100" eaLnBrk="0" hangingPunct="0">
                <a:defRPr sz="3200">
                  <a:solidFill>
                    <a:srgbClr val="990000"/>
                  </a:solidFill>
                  <a:latin typeface="FrutigerNext LT Medium" pitchFamily="34" charset="0"/>
                  <a:ea typeface="黑体" panose="02010609060101010101" pitchFamily="49" charset="-122"/>
                </a:defRPr>
              </a:lvl5pPr>
              <a:lvl6pPr marL="25146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algn="l" eaLnBrk="1" hangingPunct="1">
                <a:lnSpc>
                  <a:spcPct val="80000"/>
                </a:lnSpc>
                <a:spcBef>
                  <a:spcPct val="50000"/>
                </a:spcBef>
              </a:pPr>
              <a:r>
                <a:rPr lang="zh-CN" altLang="en-US" sz="1050" b="0" dirty="0">
                  <a:solidFill>
                    <a:schemeClr val="bg1"/>
                  </a:solidFill>
                  <a:latin typeface="+mn-lt"/>
                  <a:ea typeface="+mn-ea"/>
                </a:rPr>
                <a:t>持续集成</a:t>
              </a:r>
            </a:p>
          </p:txBody>
        </p:sp>
        <p:sp>
          <p:nvSpPr>
            <p:cNvPr id="77" name="Text Box 19"/>
            <p:cNvSpPr txBox="1">
              <a:spLocks noChangeArrowheads="1"/>
            </p:cNvSpPr>
            <p:nvPr/>
          </p:nvSpPr>
          <p:spPr bwMode="auto">
            <a:xfrm>
              <a:off x="6660232" y="1268760"/>
              <a:ext cx="566281" cy="21602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76200" algn="ctr">
                  <a:solidFill>
                    <a:srgbClr val="000000"/>
                  </a:solidFill>
                  <a:miter lim="800000"/>
                  <a:headEnd/>
                  <a:tailEnd/>
                </a14:hiddenLine>
              </a:ext>
            </a:extLst>
          </p:spPr>
          <p:txBody>
            <a:bodyPr lIns="0" tIns="0" rIns="0" bIns="0"/>
            <a:lstStyle>
              <a:lvl1pPr defTabSz="800100" eaLnBrk="0" hangingPunct="0">
                <a:defRPr sz="3200">
                  <a:solidFill>
                    <a:srgbClr val="990000"/>
                  </a:solidFill>
                  <a:latin typeface="FrutigerNext LT Medium" pitchFamily="34" charset="0"/>
                  <a:ea typeface="黑体" panose="02010609060101010101" pitchFamily="49" charset="-122"/>
                </a:defRPr>
              </a:lvl1pPr>
              <a:lvl2pPr marL="742950" indent="-285750" defTabSz="800100" eaLnBrk="0" hangingPunct="0">
                <a:defRPr sz="3200">
                  <a:solidFill>
                    <a:srgbClr val="990000"/>
                  </a:solidFill>
                  <a:latin typeface="FrutigerNext LT Medium" pitchFamily="34" charset="0"/>
                  <a:ea typeface="黑体" panose="02010609060101010101" pitchFamily="49" charset="-122"/>
                </a:defRPr>
              </a:lvl2pPr>
              <a:lvl3pPr marL="1143000" indent="-228600" defTabSz="800100" eaLnBrk="0" hangingPunct="0">
                <a:defRPr sz="3200">
                  <a:solidFill>
                    <a:srgbClr val="990000"/>
                  </a:solidFill>
                  <a:latin typeface="FrutigerNext LT Medium" pitchFamily="34" charset="0"/>
                  <a:ea typeface="黑体" panose="02010609060101010101" pitchFamily="49" charset="-122"/>
                </a:defRPr>
              </a:lvl3pPr>
              <a:lvl4pPr marL="1600200" indent="-228600" defTabSz="800100" eaLnBrk="0" hangingPunct="0">
                <a:defRPr sz="3200">
                  <a:solidFill>
                    <a:srgbClr val="990000"/>
                  </a:solidFill>
                  <a:latin typeface="FrutigerNext LT Medium" pitchFamily="34" charset="0"/>
                  <a:ea typeface="黑体" panose="02010609060101010101" pitchFamily="49" charset="-122"/>
                </a:defRPr>
              </a:lvl4pPr>
              <a:lvl5pPr marL="2057400" indent="-228600" defTabSz="800100" eaLnBrk="0" hangingPunct="0">
                <a:defRPr sz="3200">
                  <a:solidFill>
                    <a:srgbClr val="990000"/>
                  </a:solidFill>
                  <a:latin typeface="FrutigerNext LT Medium" pitchFamily="34" charset="0"/>
                  <a:ea typeface="黑体" panose="02010609060101010101" pitchFamily="49" charset="-122"/>
                </a:defRPr>
              </a:lvl5pPr>
              <a:lvl6pPr marL="25146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algn="ctr" eaLnBrk="1" hangingPunct="1">
                <a:lnSpc>
                  <a:spcPct val="80000"/>
                </a:lnSpc>
                <a:spcBef>
                  <a:spcPct val="50000"/>
                </a:spcBef>
              </a:pPr>
              <a:r>
                <a:rPr lang="zh-CN" altLang="en-US" sz="1050" b="0" dirty="0">
                  <a:solidFill>
                    <a:schemeClr val="bg1"/>
                  </a:solidFill>
                  <a:latin typeface="+mn-lt"/>
                  <a:ea typeface="+mn-ea"/>
                </a:rPr>
                <a:t>精益画布</a:t>
              </a:r>
              <a:r>
                <a:rPr lang="en-US" altLang="zh-CN" sz="1050" b="0" dirty="0">
                  <a:solidFill>
                    <a:schemeClr val="bg1"/>
                  </a:solidFill>
                  <a:latin typeface="+mn-lt"/>
                  <a:ea typeface="+mn-ea"/>
                </a:rPr>
                <a:t>&amp;SWOT</a:t>
              </a:r>
            </a:p>
          </p:txBody>
        </p:sp>
        <p:sp>
          <p:nvSpPr>
            <p:cNvPr id="84" name="Text Box 19"/>
            <p:cNvSpPr txBox="1">
              <a:spLocks noChangeArrowheads="1"/>
            </p:cNvSpPr>
            <p:nvPr/>
          </p:nvSpPr>
          <p:spPr bwMode="auto">
            <a:xfrm>
              <a:off x="8043006" y="3573017"/>
              <a:ext cx="561442" cy="2513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76200" algn="ctr">
                  <a:solidFill>
                    <a:srgbClr val="000000"/>
                  </a:solidFill>
                  <a:miter lim="800000"/>
                  <a:headEnd/>
                  <a:tailEnd/>
                </a14:hiddenLine>
              </a:ext>
            </a:extLst>
          </p:spPr>
          <p:txBody>
            <a:bodyPr lIns="0" tIns="0" rIns="0" bIns="0"/>
            <a:lstStyle>
              <a:lvl1pPr defTabSz="800100" eaLnBrk="0" hangingPunct="0">
                <a:defRPr sz="3200">
                  <a:solidFill>
                    <a:srgbClr val="990000"/>
                  </a:solidFill>
                  <a:latin typeface="FrutigerNext LT Medium" pitchFamily="34" charset="0"/>
                  <a:ea typeface="黑体" panose="02010609060101010101" pitchFamily="49" charset="-122"/>
                </a:defRPr>
              </a:lvl1pPr>
              <a:lvl2pPr marL="742950" indent="-285750" defTabSz="800100" eaLnBrk="0" hangingPunct="0">
                <a:defRPr sz="3200">
                  <a:solidFill>
                    <a:srgbClr val="990000"/>
                  </a:solidFill>
                  <a:latin typeface="FrutigerNext LT Medium" pitchFamily="34" charset="0"/>
                  <a:ea typeface="黑体" panose="02010609060101010101" pitchFamily="49" charset="-122"/>
                </a:defRPr>
              </a:lvl2pPr>
              <a:lvl3pPr marL="1143000" indent="-228600" defTabSz="800100" eaLnBrk="0" hangingPunct="0">
                <a:defRPr sz="3200">
                  <a:solidFill>
                    <a:srgbClr val="990000"/>
                  </a:solidFill>
                  <a:latin typeface="FrutigerNext LT Medium" pitchFamily="34" charset="0"/>
                  <a:ea typeface="黑体" panose="02010609060101010101" pitchFamily="49" charset="-122"/>
                </a:defRPr>
              </a:lvl3pPr>
              <a:lvl4pPr marL="1600200" indent="-228600" defTabSz="800100" eaLnBrk="0" hangingPunct="0">
                <a:defRPr sz="3200">
                  <a:solidFill>
                    <a:srgbClr val="990000"/>
                  </a:solidFill>
                  <a:latin typeface="FrutigerNext LT Medium" pitchFamily="34" charset="0"/>
                  <a:ea typeface="黑体" panose="02010609060101010101" pitchFamily="49" charset="-122"/>
                </a:defRPr>
              </a:lvl4pPr>
              <a:lvl5pPr marL="2057400" indent="-228600" defTabSz="800100" eaLnBrk="0" hangingPunct="0">
                <a:defRPr sz="3200">
                  <a:solidFill>
                    <a:srgbClr val="990000"/>
                  </a:solidFill>
                  <a:latin typeface="FrutigerNext LT Medium" pitchFamily="34" charset="0"/>
                  <a:ea typeface="黑体" panose="02010609060101010101" pitchFamily="49" charset="-122"/>
                </a:defRPr>
              </a:lvl5pPr>
              <a:lvl6pPr marL="25146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algn="l" eaLnBrk="1" hangingPunct="1">
                <a:lnSpc>
                  <a:spcPct val="80000"/>
                </a:lnSpc>
                <a:spcBef>
                  <a:spcPct val="50000"/>
                </a:spcBef>
              </a:pPr>
              <a:r>
                <a:rPr lang="zh-CN" altLang="en-US" sz="1050" b="0" dirty="0">
                  <a:solidFill>
                    <a:schemeClr val="bg1"/>
                  </a:solidFill>
                  <a:latin typeface="+mn-lt"/>
                  <a:ea typeface="+mn-ea"/>
                </a:rPr>
                <a:t>架构解耦</a:t>
              </a:r>
            </a:p>
          </p:txBody>
        </p:sp>
        <p:sp>
          <p:nvSpPr>
            <p:cNvPr id="85" name="矩形 84"/>
            <p:cNvSpPr/>
            <p:nvPr/>
          </p:nvSpPr>
          <p:spPr>
            <a:xfrm>
              <a:off x="5516897" y="2665758"/>
              <a:ext cx="1462500" cy="253916"/>
            </a:xfrm>
            <a:prstGeom prst="rect">
              <a:avLst/>
            </a:prstGeom>
          </p:spPr>
          <p:txBody>
            <a:bodyPr wrap="square">
              <a:spAutoFit/>
            </a:bodyPr>
            <a:lstStyle/>
            <a:p>
              <a:pPr algn="ctr"/>
              <a:r>
                <a:rPr lang="zh-CN" altLang="en-US" sz="1050" dirty="0">
                  <a:solidFill>
                    <a:srgbClr val="FF0000"/>
                  </a:solidFill>
                  <a:latin typeface="+mn-lt"/>
                  <a:ea typeface="+mn-ea"/>
                </a:rPr>
                <a:t>最小可工作产品</a:t>
              </a:r>
              <a:endParaRPr lang="zh-CN" altLang="en-US" sz="1050" dirty="0">
                <a:solidFill>
                  <a:srgbClr val="FF0000"/>
                </a:solidFill>
                <a:latin typeface="+mn-lt"/>
                <a:ea typeface="+mn-ea"/>
                <a:sym typeface="Lucida Grande" charset="0"/>
              </a:endParaRPr>
            </a:p>
          </p:txBody>
        </p:sp>
        <p:sp>
          <p:nvSpPr>
            <p:cNvPr id="86" name="文本框 85"/>
            <p:cNvSpPr txBox="1"/>
            <p:nvPr/>
          </p:nvSpPr>
          <p:spPr>
            <a:xfrm>
              <a:off x="6508661" y="3418726"/>
              <a:ext cx="1124914" cy="246221"/>
            </a:xfrm>
            <a:prstGeom prst="rect">
              <a:avLst/>
            </a:prstGeom>
            <a:noFill/>
          </p:spPr>
          <p:txBody>
            <a:bodyPr wrap="square" rtlCol="0">
              <a:spAutoFit/>
            </a:bodyPr>
            <a:lstStyle/>
            <a:p>
              <a:r>
                <a:rPr lang="zh-CN" altLang="en-US" sz="1000" dirty="0">
                  <a:latin typeface="+mn-lt"/>
                  <a:ea typeface="+mn-ea"/>
                </a:rPr>
                <a:t>迭代开发</a:t>
              </a:r>
            </a:p>
          </p:txBody>
        </p:sp>
        <p:sp>
          <p:nvSpPr>
            <p:cNvPr id="91" name="矩形 90"/>
            <p:cNvSpPr/>
            <p:nvPr/>
          </p:nvSpPr>
          <p:spPr>
            <a:xfrm>
              <a:off x="5508104" y="3645024"/>
              <a:ext cx="1601721" cy="253916"/>
            </a:xfrm>
            <a:prstGeom prst="rect">
              <a:avLst/>
            </a:prstGeom>
          </p:spPr>
          <p:txBody>
            <a:bodyPr wrap="none">
              <a:spAutoFit/>
            </a:bodyPr>
            <a:lstStyle/>
            <a:p>
              <a:pPr eaLnBrk="1" hangingPunct="1">
                <a:spcBef>
                  <a:spcPct val="50000"/>
                </a:spcBef>
              </a:pPr>
              <a:r>
                <a:rPr lang="en-US" altLang="zh-CN" sz="1050" dirty="0" err="1">
                  <a:solidFill>
                    <a:srgbClr val="FF0000"/>
                  </a:solidFill>
                  <a:latin typeface="+mn-lt"/>
                  <a:ea typeface="+mn-ea"/>
                </a:rPr>
                <a:t>DevOps</a:t>
              </a:r>
              <a:r>
                <a:rPr lang="zh-CN" altLang="en-US" sz="1050" dirty="0">
                  <a:solidFill>
                    <a:srgbClr val="FF0000"/>
                  </a:solidFill>
                  <a:latin typeface="+mn-lt"/>
                  <a:ea typeface="+mn-ea"/>
                </a:rPr>
                <a:t>持续交付流水线</a:t>
              </a:r>
            </a:p>
          </p:txBody>
        </p:sp>
        <p:sp>
          <p:nvSpPr>
            <p:cNvPr id="92" name="文本框 91"/>
            <p:cNvSpPr txBox="1"/>
            <p:nvPr/>
          </p:nvSpPr>
          <p:spPr>
            <a:xfrm>
              <a:off x="5590089" y="3426788"/>
              <a:ext cx="1124914" cy="246221"/>
            </a:xfrm>
            <a:prstGeom prst="rect">
              <a:avLst/>
            </a:prstGeom>
            <a:noFill/>
          </p:spPr>
          <p:txBody>
            <a:bodyPr wrap="square" rtlCol="0">
              <a:spAutoFit/>
            </a:bodyPr>
            <a:lstStyle/>
            <a:p>
              <a:r>
                <a:rPr lang="zh-CN" altLang="en-US" sz="1000" dirty="0">
                  <a:latin typeface="+mn-lt"/>
                  <a:ea typeface="+mn-ea"/>
                </a:rPr>
                <a:t>全功能团队</a:t>
              </a:r>
            </a:p>
          </p:txBody>
        </p:sp>
        <p:sp>
          <p:nvSpPr>
            <p:cNvPr id="94" name="Text Box 21"/>
            <p:cNvSpPr txBox="1">
              <a:spLocks noChangeArrowheads="1"/>
            </p:cNvSpPr>
            <p:nvPr/>
          </p:nvSpPr>
          <p:spPr bwMode="auto">
            <a:xfrm>
              <a:off x="4572000" y="4484178"/>
              <a:ext cx="667733" cy="31297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76200" algn="ctr">
                  <a:solidFill>
                    <a:srgbClr val="000000"/>
                  </a:solidFill>
                  <a:miter lim="800000"/>
                  <a:headEnd/>
                  <a:tailEnd/>
                </a14:hiddenLine>
              </a:ext>
            </a:extLst>
          </p:spPr>
          <p:txBody>
            <a:bodyPr lIns="0" tIns="0" rIns="0" bIns="0"/>
            <a:lstStyle>
              <a:lvl1pPr defTabSz="800100" eaLnBrk="0" hangingPunct="0">
                <a:defRPr sz="3200">
                  <a:solidFill>
                    <a:srgbClr val="990000"/>
                  </a:solidFill>
                  <a:latin typeface="FrutigerNext LT Medium" pitchFamily="34" charset="0"/>
                  <a:ea typeface="黑体" panose="02010609060101010101" pitchFamily="49" charset="-122"/>
                </a:defRPr>
              </a:lvl1pPr>
              <a:lvl2pPr marL="742950" indent="-285750" defTabSz="800100" eaLnBrk="0" hangingPunct="0">
                <a:defRPr sz="3200">
                  <a:solidFill>
                    <a:srgbClr val="990000"/>
                  </a:solidFill>
                  <a:latin typeface="FrutigerNext LT Medium" pitchFamily="34" charset="0"/>
                  <a:ea typeface="黑体" panose="02010609060101010101" pitchFamily="49" charset="-122"/>
                </a:defRPr>
              </a:lvl2pPr>
              <a:lvl3pPr marL="1143000" indent="-228600" defTabSz="800100" eaLnBrk="0" hangingPunct="0">
                <a:defRPr sz="3200">
                  <a:solidFill>
                    <a:srgbClr val="990000"/>
                  </a:solidFill>
                  <a:latin typeface="FrutigerNext LT Medium" pitchFamily="34" charset="0"/>
                  <a:ea typeface="黑体" panose="02010609060101010101" pitchFamily="49" charset="-122"/>
                </a:defRPr>
              </a:lvl3pPr>
              <a:lvl4pPr marL="1600200" indent="-228600" defTabSz="800100" eaLnBrk="0" hangingPunct="0">
                <a:defRPr sz="3200">
                  <a:solidFill>
                    <a:srgbClr val="990000"/>
                  </a:solidFill>
                  <a:latin typeface="FrutigerNext LT Medium" pitchFamily="34" charset="0"/>
                  <a:ea typeface="黑体" panose="02010609060101010101" pitchFamily="49" charset="-122"/>
                </a:defRPr>
              </a:lvl4pPr>
              <a:lvl5pPr marL="2057400" indent="-228600" defTabSz="800100" eaLnBrk="0" hangingPunct="0">
                <a:defRPr sz="3200">
                  <a:solidFill>
                    <a:srgbClr val="990000"/>
                  </a:solidFill>
                  <a:latin typeface="FrutigerNext LT Medium" pitchFamily="34" charset="0"/>
                  <a:ea typeface="黑体" panose="02010609060101010101" pitchFamily="49" charset="-122"/>
                </a:defRPr>
              </a:lvl5pPr>
              <a:lvl6pPr marL="25146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algn="l" eaLnBrk="1" hangingPunct="1">
                <a:lnSpc>
                  <a:spcPct val="70000"/>
                </a:lnSpc>
                <a:spcBef>
                  <a:spcPct val="50000"/>
                </a:spcBef>
              </a:pPr>
              <a:r>
                <a:rPr lang="zh-CN" altLang="en-US" sz="1050" b="0" dirty="0">
                  <a:solidFill>
                    <a:schemeClr val="bg1"/>
                  </a:solidFill>
                  <a:latin typeface="+mn-lt"/>
                  <a:ea typeface="+mn-ea"/>
                </a:rPr>
                <a:t>自动测试</a:t>
              </a:r>
            </a:p>
          </p:txBody>
        </p:sp>
        <p:sp>
          <p:nvSpPr>
            <p:cNvPr id="97" name="等腰三角形 96"/>
            <p:cNvSpPr/>
            <p:nvPr/>
          </p:nvSpPr>
          <p:spPr bwMode="auto">
            <a:xfrm>
              <a:off x="6000539" y="2934824"/>
              <a:ext cx="659848" cy="458593"/>
            </a:xfrm>
            <a:prstGeom prst="triangle">
              <a:avLst/>
            </a:prstGeom>
            <a:solidFill>
              <a:srgbClr val="C00000"/>
            </a:solidFill>
            <a:ln w="9525" cap="flat" cmpd="sng" algn="ctr">
              <a:noFill/>
              <a:prstDash val="solid"/>
              <a:round/>
              <a:headEnd type="none" w="med" len="med"/>
              <a:tailEnd type="none" w="med" len="med"/>
            </a:ln>
            <a:effectLst/>
          </p:spPr>
          <p:txBody>
            <a:bodyPr vert="horz" wrap="square" lIns="68562" tIns="34281" rIns="68562" bIns="34281" numCol="1" rtlCol="0" anchor="t" anchorCtr="0" compatLnSpc="1">
              <a:prstTxWarp prst="textNoShape">
                <a:avLst/>
              </a:prstTxWarp>
            </a:bodyPr>
            <a:lstStyle/>
            <a:p>
              <a:pPr algn="ctr" defTabSz="685617"/>
              <a:endParaRPr lang="zh-CN" altLang="en-US" sz="1000" b="0">
                <a:latin typeface="+mn-lt"/>
                <a:ea typeface="+mn-ea"/>
                <a:sym typeface="Lucida Grande" charset="0"/>
              </a:endParaRPr>
            </a:p>
          </p:txBody>
        </p:sp>
        <p:sp>
          <p:nvSpPr>
            <p:cNvPr id="99" name="文本框 98"/>
            <p:cNvSpPr txBox="1"/>
            <p:nvPr/>
          </p:nvSpPr>
          <p:spPr>
            <a:xfrm>
              <a:off x="6112288" y="2092223"/>
              <a:ext cx="691960" cy="246221"/>
            </a:xfrm>
            <a:prstGeom prst="rect">
              <a:avLst/>
            </a:prstGeom>
            <a:noFill/>
          </p:spPr>
          <p:txBody>
            <a:bodyPr wrap="square" rtlCol="0">
              <a:spAutoFit/>
            </a:bodyPr>
            <a:lstStyle/>
            <a:p>
              <a:r>
                <a:rPr lang="zh-CN" altLang="en-US" sz="1000" b="0" dirty="0">
                  <a:latin typeface="+mn-lt"/>
                  <a:ea typeface="+mn-ea"/>
                </a:rPr>
                <a:t>产品定位</a:t>
              </a:r>
            </a:p>
          </p:txBody>
        </p:sp>
        <p:sp>
          <p:nvSpPr>
            <p:cNvPr id="100" name="文本框 99"/>
            <p:cNvSpPr txBox="1"/>
            <p:nvPr/>
          </p:nvSpPr>
          <p:spPr>
            <a:xfrm>
              <a:off x="6575470" y="2231820"/>
              <a:ext cx="732834" cy="246221"/>
            </a:xfrm>
            <a:prstGeom prst="rect">
              <a:avLst/>
            </a:prstGeom>
            <a:noFill/>
          </p:spPr>
          <p:txBody>
            <a:bodyPr wrap="square" rtlCol="0">
              <a:spAutoFit/>
            </a:bodyPr>
            <a:lstStyle/>
            <a:p>
              <a:r>
                <a:rPr lang="zh-CN" altLang="en-US" sz="1000" b="0" dirty="0">
                  <a:latin typeface="+mn-lt"/>
                  <a:ea typeface="+mn-ea"/>
                </a:rPr>
                <a:t>用户研究</a:t>
              </a:r>
            </a:p>
          </p:txBody>
        </p:sp>
        <p:sp>
          <p:nvSpPr>
            <p:cNvPr id="101" name="文本框 100"/>
            <p:cNvSpPr txBox="1"/>
            <p:nvPr/>
          </p:nvSpPr>
          <p:spPr>
            <a:xfrm>
              <a:off x="5388272" y="2399741"/>
              <a:ext cx="583030" cy="246221"/>
            </a:xfrm>
            <a:prstGeom prst="rect">
              <a:avLst/>
            </a:prstGeom>
            <a:noFill/>
          </p:spPr>
          <p:txBody>
            <a:bodyPr wrap="square" rtlCol="0">
              <a:spAutoFit/>
            </a:bodyPr>
            <a:lstStyle/>
            <a:p>
              <a:r>
                <a:rPr lang="zh-CN" altLang="en-US" sz="1000" b="0" dirty="0">
                  <a:latin typeface="+mn-lt"/>
                  <a:ea typeface="+mn-ea"/>
                </a:rPr>
                <a:t>反馈</a:t>
              </a:r>
            </a:p>
          </p:txBody>
        </p:sp>
        <p:sp>
          <p:nvSpPr>
            <p:cNvPr id="102" name="文本框 101"/>
            <p:cNvSpPr txBox="1"/>
            <p:nvPr/>
          </p:nvSpPr>
          <p:spPr>
            <a:xfrm>
              <a:off x="6919554" y="2432702"/>
              <a:ext cx="748790" cy="246221"/>
            </a:xfrm>
            <a:prstGeom prst="rect">
              <a:avLst/>
            </a:prstGeom>
            <a:noFill/>
          </p:spPr>
          <p:txBody>
            <a:bodyPr wrap="square" rtlCol="0">
              <a:spAutoFit/>
            </a:bodyPr>
            <a:lstStyle/>
            <a:p>
              <a:r>
                <a:rPr lang="zh-CN" altLang="en-US" sz="1000" b="0" dirty="0">
                  <a:latin typeface="+mn-lt"/>
                  <a:ea typeface="+mn-ea"/>
                </a:rPr>
                <a:t>需求挖掘</a:t>
              </a:r>
            </a:p>
          </p:txBody>
        </p:sp>
        <p:sp>
          <p:nvSpPr>
            <p:cNvPr id="103" name="文本框 102"/>
            <p:cNvSpPr txBox="1"/>
            <p:nvPr/>
          </p:nvSpPr>
          <p:spPr>
            <a:xfrm>
              <a:off x="7158500" y="2715935"/>
              <a:ext cx="725868" cy="246221"/>
            </a:xfrm>
            <a:prstGeom prst="rect">
              <a:avLst/>
            </a:prstGeom>
            <a:noFill/>
          </p:spPr>
          <p:txBody>
            <a:bodyPr wrap="square" rtlCol="0">
              <a:spAutoFit/>
            </a:bodyPr>
            <a:lstStyle/>
            <a:p>
              <a:r>
                <a:rPr lang="zh-CN" altLang="en-US" sz="1000" b="0" dirty="0">
                  <a:latin typeface="+mn-lt"/>
                  <a:ea typeface="+mn-ea"/>
                </a:rPr>
                <a:t>需求分析</a:t>
              </a:r>
            </a:p>
          </p:txBody>
        </p:sp>
        <p:sp>
          <p:nvSpPr>
            <p:cNvPr id="104" name="文本框 103"/>
            <p:cNvSpPr txBox="1"/>
            <p:nvPr/>
          </p:nvSpPr>
          <p:spPr>
            <a:xfrm>
              <a:off x="7092280" y="3376028"/>
              <a:ext cx="696046" cy="246221"/>
            </a:xfrm>
            <a:prstGeom prst="rect">
              <a:avLst/>
            </a:prstGeom>
            <a:noFill/>
          </p:spPr>
          <p:txBody>
            <a:bodyPr wrap="square" rtlCol="0">
              <a:spAutoFit/>
            </a:bodyPr>
            <a:lstStyle/>
            <a:p>
              <a:r>
                <a:rPr lang="zh-CN" altLang="en-US" sz="1000" b="0" dirty="0">
                  <a:latin typeface="+mn-lt"/>
                  <a:ea typeface="+mn-ea"/>
                </a:rPr>
                <a:t>交互设计</a:t>
              </a:r>
            </a:p>
          </p:txBody>
        </p:sp>
        <p:sp>
          <p:nvSpPr>
            <p:cNvPr id="105" name="文本框 104"/>
            <p:cNvSpPr txBox="1"/>
            <p:nvPr/>
          </p:nvSpPr>
          <p:spPr>
            <a:xfrm>
              <a:off x="7092280" y="3693775"/>
              <a:ext cx="792088" cy="246221"/>
            </a:xfrm>
            <a:prstGeom prst="rect">
              <a:avLst/>
            </a:prstGeom>
            <a:noFill/>
          </p:spPr>
          <p:txBody>
            <a:bodyPr wrap="square" rtlCol="0">
              <a:spAutoFit/>
            </a:bodyPr>
            <a:lstStyle/>
            <a:p>
              <a:r>
                <a:rPr lang="zh-CN" altLang="en-US" sz="1000" b="0" dirty="0">
                  <a:latin typeface="+mn-lt"/>
                  <a:ea typeface="+mn-ea"/>
                </a:rPr>
                <a:t>架构设计</a:t>
              </a:r>
            </a:p>
          </p:txBody>
        </p:sp>
        <p:sp>
          <p:nvSpPr>
            <p:cNvPr id="106" name="文本框 105"/>
            <p:cNvSpPr txBox="1"/>
            <p:nvPr/>
          </p:nvSpPr>
          <p:spPr>
            <a:xfrm>
              <a:off x="6435724" y="4165553"/>
              <a:ext cx="728564" cy="246221"/>
            </a:xfrm>
            <a:prstGeom prst="rect">
              <a:avLst/>
            </a:prstGeom>
            <a:noFill/>
          </p:spPr>
          <p:txBody>
            <a:bodyPr wrap="square" rtlCol="0">
              <a:spAutoFit/>
            </a:bodyPr>
            <a:lstStyle/>
            <a:p>
              <a:r>
                <a:rPr lang="zh-CN" altLang="en-US" sz="1000" b="0" dirty="0">
                  <a:latin typeface="+mn-lt"/>
                  <a:ea typeface="+mn-ea"/>
                </a:rPr>
                <a:t>迭代计划</a:t>
              </a:r>
            </a:p>
          </p:txBody>
        </p:sp>
        <p:sp>
          <p:nvSpPr>
            <p:cNvPr id="107" name="文本框 106"/>
            <p:cNvSpPr txBox="1"/>
            <p:nvPr/>
          </p:nvSpPr>
          <p:spPr>
            <a:xfrm>
              <a:off x="7092280" y="3005525"/>
              <a:ext cx="734071" cy="246221"/>
            </a:xfrm>
            <a:prstGeom prst="rect">
              <a:avLst/>
            </a:prstGeom>
            <a:noFill/>
          </p:spPr>
          <p:txBody>
            <a:bodyPr wrap="square" rtlCol="0">
              <a:spAutoFit/>
            </a:bodyPr>
            <a:lstStyle/>
            <a:p>
              <a:r>
                <a:rPr lang="zh-CN" altLang="en-US" sz="1000" b="0" dirty="0">
                  <a:latin typeface="+mn-lt"/>
                  <a:ea typeface="+mn-ea"/>
                </a:rPr>
                <a:t>需求排序</a:t>
              </a:r>
            </a:p>
          </p:txBody>
        </p:sp>
        <p:sp>
          <p:nvSpPr>
            <p:cNvPr id="108" name="文本框 107"/>
            <p:cNvSpPr txBox="1"/>
            <p:nvPr/>
          </p:nvSpPr>
          <p:spPr>
            <a:xfrm>
              <a:off x="6048011" y="4228527"/>
              <a:ext cx="583030" cy="246221"/>
            </a:xfrm>
            <a:prstGeom prst="rect">
              <a:avLst/>
            </a:prstGeom>
            <a:noFill/>
          </p:spPr>
          <p:txBody>
            <a:bodyPr wrap="square" rtlCol="0">
              <a:spAutoFit/>
            </a:bodyPr>
            <a:lstStyle/>
            <a:p>
              <a:r>
                <a:rPr lang="zh-CN" altLang="en-US" sz="1000" b="0" dirty="0">
                  <a:latin typeface="+mn-lt"/>
                  <a:ea typeface="+mn-ea"/>
                </a:rPr>
                <a:t>开发</a:t>
              </a:r>
            </a:p>
          </p:txBody>
        </p:sp>
        <p:sp>
          <p:nvSpPr>
            <p:cNvPr id="109" name="文本框 108"/>
            <p:cNvSpPr txBox="1"/>
            <p:nvPr/>
          </p:nvSpPr>
          <p:spPr>
            <a:xfrm>
              <a:off x="5327318" y="3888350"/>
              <a:ext cx="583030" cy="246221"/>
            </a:xfrm>
            <a:prstGeom prst="rect">
              <a:avLst/>
            </a:prstGeom>
            <a:noFill/>
          </p:spPr>
          <p:txBody>
            <a:bodyPr wrap="square" rtlCol="0">
              <a:spAutoFit/>
            </a:bodyPr>
            <a:lstStyle/>
            <a:p>
              <a:r>
                <a:rPr lang="zh-CN" altLang="en-US" sz="1000" b="0" dirty="0">
                  <a:latin typeface="+mn-lt"/>
                  <a:ea typeface="+mn-ea"/>
                </a:rPr>
                <a:t>部署</a:t>
              </a:r>
            </a:p>
          </p:txBody>
        </p:sp>
        <p:sp>
          <p:nvSpPr>
            <p:cNvPr id="110" name="文本框 109"/>
            <p:cNvSpPr txBox="1"/>
            <p:nvPr/>
          </p:nvSpPr>
          <p:spPr>
            <a:xfrm>
              <a:off x="5648613" y="4100673"/>
              <a:ext cx="599533" cy="246221"/>
            </a:xfrm>
            <a:prstGeom prst="rect">
              <a:avLst/>
            </a:prstGeom>
            <a:noFill/>
          </p:spPr>
          <p:txBody>
            <a:bodyPr wrap="square" rtlCol="0">
              <a:spAutoFit/>
            </a:bodyPr>
            <a:lstStyle/>
            <a:p>
              <a:r>
                <a:rPr lang="zh-CN" altLang="en-US" sz="1000" b="0" dirty="0">
                  <a:latin typeface="+mn-lt"/>
                  <a:ea typeface="+mn-ea"/>
                </a:rPr>
                <a:t>构建</a:t>
              </a:r>
            </a:p>
          </p:txBody>
        </p:sp>
        <p:sp>
          <p:nvSpPr>
            <p:cNvPr id="111" name="文本框 110"/>
            <p:cNvSpPr txBox="1"/>
            <p:nvPr/>
          </p:nvSpPr>
          <p:spPr>
            <a:xfrm>
              <a:off x="5139998" y="3617296"/>
              <a:ext cx="583030" cy="246221"/>
            </a:xfrm>
            <a:prstGeom prst="rect">
              <a:avLst/>
            </a:prstGeom>
            <a:noFill/>
          </p:spPr>
          <p:txBody>
            <a:bodyPr wrap="square" rtlCol="0">
              <a:spAutoFit/>
            </a:bodyPr>
            <a:lstStyle/>
            <a:p>
              <a:r>
                <a:rPr lang="zh-CN" altLang="en-US" sz="1000" b="0" dirty="0">
                  <a:latin typeface="+mn-lt"/>
                  <a:ea typeface="+mn-ea"/>
                </a:rPr>
                <a:t>测试</a:t>
              </a:r>
            </a:p>
          </p:txBody>
        </p:sp>
        <p:sp>
          <p:nvSpPr>
            <p:cNvPr id="112" name="文本框 111"/>
            <p:cNvSpPr txBox="1"/>
            <p:nvPr/>
          </p:nvSpPr>
          <p:spPr>
            <a:xfrm>
              <a:off x="5045317" y="3312073"/>
              <a:ext cx="583030" cy="246221"/>
            </a:xfrm>
            <a:prstGeom prst="rect">
              <a:avLst/>
            </a:prstGeom>
            <a:noFill/>
          </p:spPr>
          <p:txBody>
            <a:bodyPr wrap="square" rtlCol="0">
              <a:spAutoFit/>
            </a:bodyPr>
            <a:lstStyle/>
            <a:p>
              <a:r>
                <a:rPr lang="zh-CN" altLang="en-US" sz="1000" b="0" dirty="0">
                  <a:latin typeface="+mn-lt"/>
                  <a:ea typeface="+mn-ea"/>
                </a:rPr>
                <a:t>发布</a:t>
              </a:r>
            </a:p>
          </p:txBody>
        </p:sp>
        <p:sp>
          <p:nvSpPr>
            <p:cNvPr id="113" name="文本框 112"/>
            <p:cNvSpPr txBox="1"/>
            <p:nvPr/>
          </p:nvSpPr>
          <p:spPr>
            <a:xfrm>
              <a:off x="5071712" y="2868710"/>
              <a:ext cx="583030" cy="246221"/>
            </a:xfrm>
            <a:prstGeom prst="rect">
              <a:avLst/>
            </a:prstGeom>
            <a:noFill/>
          </p:spPr>
          <p:txBody>
            <a:bodyPr wrap="square" rtlCol="0">
              <a:spAutoFit/>
            </a:bodyPr>
            <a:lstStyle/>
            <a:p>
              <a:r>
                <a:rPr lang="zh-CN" altLang="en-US" sz="1000" b="0" dirty="0">
                  <a:latin typeface="+mn-lt"/>
                  <a:ea typeface="+mn-ea"/>
                </a:rPr>
                <a:t>监控</a:t>
              </a:r>
            </a:p>
          </p:txBody>
        </p:sp>
        <p:sp>
          <p:nvSpPr>
            <p:cNvPr id="114" name="文本框 113"/>
            <p:cNvSpPr txBox="1"/>
            <p:nvPr/>
          </p:nvSpPr>
          <p:spPr>
            <a:xfrm>
              <a:off x="5207016" y="2593133"/>
              <a:ext cx="583030" cy="246221"/>
            </a:xfrm>
            <a:prstGeom prst="rect">
              <a:avLst/>
            </a:prstGeom>
            <a:noFill/>
          </p:spPr>
          <p:txBody>
            <a:bodyPr wrap="square" rtlCol="0">
              <a:spAutoFit/>
            </a:bodyPr>
            <a:lstStyle/>
            <a:p>
              <a:r>
                <a:rPr lang="zh-CN" altLang="en-US" sz="1000" b="0" dirty="0">
                  <a:latin typeface="+mn-lt"/>
                  <a:ea typeface="+mn-ea"/>
                </a:rPr>
                <a:t>运营</a:t>
              </a:r>
            </a:p>
          </p:txBody>
        </p:sp>
        <p:sp>
          <p:nvSpPr>
            <p:cNvPr id="116" name="Text Box 21"/>
            <p:cNvSpPr txBox="1">
              <a:spLocks noChangeArrowheads="1"/>
            </p:cNvSpPr>
            <p:nvPr/>
          </p:nvSpPr>
          <p:spPr bwMode="auto">
            <a:xfrm>
              <a:off x="5148064" y="4941168"/>
              <a:ext cx="667733" cy="31297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76200" algn="ctr">
                  <a:solidFill>
                    <a:srgbClr val="000000"/>
                  </a:solidFill>
                  <a:miter lim="800000"/>
                  <a:headEnd/>
                  <a:tailEnd/>
                </a14:hiddenLine>
              </a:ext>
            </a:extLst>
          </p:spPr>
          <p:txBody>
            <a:bodyPr lIns="0" tIns="0" rIns="0" bIns="0"/>
            <a:lstStyle>
              <a:lvl1pPr defTabSz="800100" eaLnBrk="0" hangingPunct="0">
                <a:defRPr sz="3200">
                  <a:solidFill>
                    <a:srgbClr val="990000"/>
                  </a:solidFill>
                  <a:latin typeface="FrutigerNext LT Medium" pitchFamily="34" charset="0"/>
                  <a:ea typeface="黑体" panose="02010609060101010101" pitchFamily="49" charset="-122"/>
                </a:defRPr>
              </a:lvl1pPr>
              <a:lvl2pPr marL="742950" indent="-285750" defTabSz="800100" eaLnBrk="0" hangingPunct="0">
                <a:defRPr sz="3200">
                  <a:solidFill>
                    <a:srgbClr val="990000"/>
                  </a:solidFill>
                  <a:latin typeface="FrutigerNext LT Medium" pitchFamily="34" charset="0"/>
                  <a:ea typeface="黑体" panose="02010609060101010101" pitchFamily="49" charset="-122"/>
                </a:defRPr>
              </a:lvl2pPr>
              <a:lvl3pPr marL="1143000" indent="-228600" defTabSz="800100" eaLnBrk="0" hangingPunct="0">
                <a:defRPr sz="3200">
                  <a:solidFill>
                    <a:srgbClr val="990000"/>
                  </a:solidFill>
                  <a:latin typeface="FrutigerNext LT Medium" pitchFamily="34" charset="0"/>
                  <a:ea typeface="黑体" panose="02010609060101010101" pitchFamily="49" charset="-122"/>
                </a:defRPr>
              </a:lvl3pPr>
              <a:lvl4pPr marL="1600200" indent="-228600" defTabSz="800100" eaLnBrk="0" hangingPunct="0">
                <a:defRPr sz="3200">
                  <a:solidFill>
                    <a:srgbClr val="990000"/>
                  </a:solidFill>
                  <a:latin typeface="FrutigerNext LT Medium" pitchFamily="34" charset="0"/>
                  <a:ea typeface="黑体" panose="02010609060101010101" pitchFamily="49" charset="-122"/>
                </a:defRPr>
              </a:lvl4pPr>
              <a:lvl5pPr marL="2057400" indent="-228600" defTabSz="800100" eaLnBrk="0" hangingPunct="0">
                <a:defRPr sz="3200">
                  <a:solidFill>
                    <a:srgbClr val="990000"/>
                  </a:solidFill>
                  <a:latin typeface="FrutigerNext LT Medium" pitchFamily="34" charset="0"/>
                  <a:ea typeface="黑体" panose="02010609060101010101" pitchFamily="49" charset="-122"/>
                </a:defRPr>
              </a:lvl5pPr>
              <a:lvl6pPr marL="25146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algn="l" eaLnBrk="1" hangingPunct="1">
                <a:lnSpc>
                  <a:spcPct val="70000"/>
                </a:lnSpc>
                <a:spcBef>
                  <a:spcPct val="50000"/>
                </a:spcBef>
              </a:pPr>
              <a:r>
                <a:rPr lang="zh-CN" altLang="en-US" sz="1050" b="0" dirty="0">
                  <a:solidFill>
                    <a:schemeClr val="bg1"/>
                  </a:solidFill>
                  <a:latin typeface="+mn-lt"/>
                  <a:ea typeface="+mn-ea"/>
                </a:rPr>
                <a:t>持续部署</a:t>
              </a:r>
            </a:p>
          </p:txBody>
        </p:sp>
        <p:sp>
          <p:nvSpPr>
            <p:cNvPr id="118" name="Text Box 21"/>
            <p:cNvSpPr txBox="1">
              <a:spLocks noChangeArrowheads="1"/>
            </p:cNvSpPr>
            <p:nvPr/>
          </p:nvSpPr>
          <p:spPr bwMode="auto">
            <a:xfrm>
              <a:off x="4633930" y="1890273"/>
              <a:ext cx="667733" cy="31297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76200" algn="ctr">
                  <a:solidFill>
                    <a:srgbClr val="000000"/>
                  </a:solidFill>
                  <a:miter lim="800000"/>
                  <a:headEnd/>
                  <a:tailEnd/>
                </a14:hiddenLine>
              </a:ext>
            </a:extLst>
          </p:spPr>
          <p:txBody>
            <a:bodyPr lIns="0" tIns="0" rIns="0" bIns="0"/>
            <a:lstStyle>
              <a:lvl1pPr defTabSz="800100" eaLnBrk="0" hangingPunct="0">
                <a:defRPr sz="3200">
                  <a:solidFill>
                    <a:srgbClr val="990000"/>
                  </a:solidFill>
                  <a:latin typeface="FrutigerNext LT Medium" pitchFamily="34" charset="0"/>
                  <a:ea typeface="黑体" panose="02010609060101010101" pitchFamily="49" charset="-122"/>
                </a:defRPr>
              </a:lvl1pPr>
              <a:lvl2pPr marL="742950" indent="-285750" defTabSz="800100" eaLnBrk="0" hangingPunct="0">
                <a:defRPr sz="3200">
                  <a:solidFill>
                    <a:srgbClr val="990000"/>
                  </a:solidFill>
                  <a:latin typeface="FrutigerNext LT Medium" pitchFamily="34" charset="0"/>
                  <a:ea typeface="黑体" panose="02010609060101010101" pitchFamily="49" charset="-122"/>
                </a:defRPr>
              </a:lvl2pPr>
              <a:lvl3pPr marL="1143000" indent="-228600" defTabSz="800100" eaLnBrk="0" hangingPunct="0">
                <a:defRPr sz="3200">
                  <a:solidFill>
                    <a:srgbClr val="990000"/>
                  </a:solidFill>
                  <a:latin typeface="FrutigerNext LT Medium" pitchFamily="34" charset="0"/>
                  <a:ea typeface="黑体" panose="02010609060101010101" pitchFamily="49" charset="-122"/>
                </a:defRPr>
              </a:lvl3pPr>
              <a:lvl4pPr marL="1600200" indent="-228600" defTabSz="800100" eaLnBrk="0" hangingPunct="0">
                <a:defRPr sz="3200">
                  <a:solidFill>
                    <a:srgbClr val="990000"/>
                  </a:solidFill>
                  <a:latin typeface="FrutigerNext LT Medium" pitchFamily="34" charset="0"/>
                  <a:ea typeface="黑体" panose="02010609060101010101" pitchFamily="49" charset="-122"/>
                </a:defRPr>
              </a:lvl4pPr>
              <a:lvl5pPr marL="2057400" indent="-228600" defTabSz="800100" eaLnBrk="0" hangingPunct="0">
                <a:defRPr sz="3200">
                  <a:solidFill>
                    <a:srgbClr val="990000"/>
                  </a:solidFill>
                  <a:latin typeface="FrutigerNext LT Medium" pitchFamily="34" charset="0"/>
                  <a:ea typeface="黑体" panose="02010609060101010101" pitchFamily="49" charset="-122"/>
                </a:defRPr>
              </a:lvl5pPr>
              <a:lvl6pPr marL="25146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algn="l" eaLnBrk="1" hangingPunct="1">
                <a:lnSpc>
                  <a:spcPct val="70000"/>
                </a:lnSpc>
                <a:spcBef>
                  <a:spcPct val="50000"/>
                </a:spcBef>
              </a:pPr>
              <a:r>
                <a:rPr lang="zh-CN" altLang="en-US" sz="1050" b="0" dirty="0">
                  <a:solidFill>
                    <a:schemeClr val="bg1"/>
                  </a:solidFill>
                  <a:latin typeface="+mn-lt"/>
                  <a:ea typeface="+mn-ea"/>
                </a:rPr>
                <a:t>监控运维</a:t>
              </a:r>
            </a:p>
          </p:txBody>
        </p:sp>
        <p:sp>
          <p:nvSpPr>
            <p:cNvPr id="120" name="Text Box 19"/>
            <p:cNvSpPr txBox="1">
              <a:spLocks noChangeArrowheads="1"/>
            </p:cNvSpPr>
            <p:nvPr/>
          </p:nvSpPr>
          <p:spPr bwMode="auto">
            <a:xfrm>
              <a:off x="7368460" y="1656259"/>
              <a:ext cx="518348" cy="2234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76200" algn="ctr">
                  <a:solidFill>
                    <a:srgbClr val="000000"/>
                  </a:solidFill>
                  <a:miter lim="800000"/>
                  <a:headEnd/>
                  <a:tailEnd/>
                </a14:hiddenLine>
              </a:ext>
            </a:extLst>
          </p:spPr>
          <p:txBody>
            <a:bodyPr lIns="0" tIns="0" rIns="0" bIns="0"/>
            <a:lstStyle>
              <a:lvl1pPr defTabSz="800100" eaLnBrk="0" hangingPunct="0">
                <a:defRPr sz="3200">
                  <a:solidFill>
                    <a:srgbClr val="990000"/>
                  </a:solidFill>
                  <a:latin typeface="FrutigerNext LT Medium" pitchFamily="34" charset="0"/>
                  <a:ea typeface="黑体" panose="02010609060101010101" pitchFamily="49" charset="-122"/>
                </a:defRPr>
              </a:lvl1pPr>
              <a:lvl2pPr marL="742950" indent="-285750" defTabSz="800100" eaLnBrk="0" hangingPunct="0">
                <a:defRPr sz="3200">
                  <a:solidFill>
                    <a:srgbClr val="990000"/>
                  </a:solidFill>
                  <a:latin typeface="FrutigerNext LT Medium" pitchFamily="34" charset="0"/>
                  <a:ea typeface="黑体" panose="02010609060101010101" pitchFamily="49" charset="-122"/>
                </a:defRPr>
              </a:lvl2pPr>
              <a:lvl3pPr marL="1143000" indent="-228600" defTabSz="800100" eaLnBrk="0" hangingPunct="0">
                <a:defRPr sz="3200">
                  <a:solidFill>
                    <a:srgbClr val="990000"/>
                  </a:solidFill>
                  <a:latin typeface="FrutigerNext LT Medium" pitchFamily="34" charset="0"/>
                  <a:ea typeface="黑体" panose="02010609060101010101" pitchFamily="49" charset="-122"/>
                </a:defRPr>
              </a:lvl3pPr>
              <a:lvl4pPr marL="1600200" indent="-228600" defTabSz="800100" eaLnBrk="0" hangingPunct="0">
                <a:defRPr sz="3200">
                  <a:solidFill>
                    <a:srgbClr val="990000"/>
                  </a:solidFill>
                  <a:latin typeface="FrutigerNext LT Medium" pitchFamily="34" charset="0"/>
                  <a:ea typeface="黑体" panose="02010609060101010101" pitchFamily="49" charset="-122"/>
                </a:defRPr>
              </a:lvl4pPr>
              <a:lvl5pPr marL="2057400" indent="-228600" defTabSz="800100" eaLnBrk="0" hangingPunct="0">
                <a:defRPr sz="3200">
                  <a:solidFill>
                    <a:srgbClr val="990000"/>
                  </a:solidFill>
                  <a:latin typeface="FrutigerNext LT Medium" pitchFamily="34" charset="0"/>
                  <a:ea typeface="黑体" panose="02010609060101010101" pitchFamily="49" charset="-122"/>
                </a:defRPr>
              </a:lvl5pPr>
              <a:lvl6pPr marL="25146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algn="l" eaLnBrk="1" hangingPunct="1">
                <a:lnSpc>
                  <a:spcPct val="80000"/>
                </a:lnSpc>
                <a:spcBef>
                  <a:spcPct val="50000"/>
                </a:spcBef>
              </a:pPr>
              <a:r>
                <a:rPr lang="zh-CN" altLang="en-US" sz="1050" b="0" dirty="0">
                  <a:solidFill>
                    <a:schemeClr val="bg1"/>
                  </a:solidFill>
                  <a:latin typeface="+mn-lt"/>
                  <a:ea typeface="+mn-ea"/>
                </a:rPr>
                <a:t>用户画像</a:t>
              </a:r>
              <a:endParaRPr lang="en-US" altLang="zh-CN" sz="1050" b="0" dirty="0">
                <a:solidFill>
                  <a:schemeClr val="bg1"/>
                </a:solidFill>
                <a:latin typeface="+mn-lt"/>
                <a:ea typeface="+mn-ea"/>
              </a:endParaRPr>
            </a:p>
          </p:txBody>
        </p:sp>
        <p:sp>
          <p:nvSpPr>
            <p:cNvPr id="121" name="矩形 120"/>
            <p:cNvSpPr/>
            <p:nvPr/>
          </p:nvSpPr>
          <p:spPr>
            <a:xfrm>
              <a:off x="5575306" y="1864640"/>
              <a:ext cx="1625766" cy="253916"/>
            </a:xfrm>
            <a:prstGeom prst="rect">
              <a:avLst/>
            </a:prstGeom>
          </p:spPr>
          <p:txBody>
            <a:bodyPr wrap="none">
              <a:spAutoFit/>
            </a:bodyPr>
            <a:lstStyle/>
            <a:p>
              <a:pPr eaLnBrk="1" hangingPunct="1"/>
              <a:r>
                <a:rPr lang="zh-CN" altLang="en-US" sz="1050" dirty="0">
                  <a:solidFill>
                    <a:srgbClr val="FF0000"/>
                  </a:solidFill>
                  <a:latin typeface="+mn-lt"/>
                  <a:ea typeface="+mn-ea"/>
                </a:rPr>
                <a:t>价值流可视化</a:t>
              </a:r>
              <a:r>
                <a:rPr lang="en-US" altLang="zh-CN" sz="1050" dirty="0">
                  <a:solidFill>
                    <a:srgbClr val="FF0000"/>
                  </a:solidFill>
                  <a:latin typeface="+mn-lt"/>
                  <a:ea typeface="+mn-ea"/>
                </a:rPr>
                <a:t>&amp;</a:t>
              </a:r>
              <a:r>
                <a:rPr lang="zh-CN" altLang="en-US" sz="1050" dirty="0">
                  <a:solidFill>
                    <a:srgbClr val="FF0000"/>
                  </a:solidFill>
                  <a:latin typeface="+mn-lt"/>
                  <a:ea typeface="+mn-ea"/>
                </a:rPr>
                <a:t>双向追溯</a:t>
              </a:r>
              <a:endParaRPr lang="zh-CN" altLang="zh-CN" sz="1050" dirty="0">
                <a:solidFill>
                  <a:srgbClr val="FF0000"/>
                </a:solidFill>
                <a:latin typeface="+mn-lt"/>
                <a:ea typeface="+mn-ea"/>
              </a:endParaRPr>
            </a:p>
          </p:txBody>
        </p:sp>
        <p:sp>
          <p:nvSpPr>
            <p:cNvPr id="123" name="Text Box 21"/>
            <p:cNvSpPr txBox="1">
              <a:spLocks noChangeArrowheads="1"/>
            </p:cNvSpPr>
            <p:nvPr/>
          </p:nvSpPr>
          <p:spPr bwMode="auto">
            <a:xfrm>
              <a:off x="5963308" y="1286478"/>
              <a:ext cx="667733" cy="31297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76200" algn="ctr">
                  <a:solidFill>
                    <a:srgbClr val="000000"/>
                  </a:solidFill>
                  <a:miter lim="800000"/>
                  <a:headEnd/>
                  <a:tailEnd/>
                </a14:hiddenLine>
              </a:ext>
            </a:extLst>
          </p:spPr>
          <p:txBody>
            <a:bodyPr lIns="0" tIns="0" rIns="0" bIns="0"/>
            <a:lstStyle>
              <a:lvl1pPr defTabSz="800100" eaLnBrk="0" hangingPunct="0">
                <a:defRPr sz="3200">
                  <a:solidFill>
                    <a:srgbClr val="990000"/>
                  </a:solidFill>
                  <a:latin typeface="FrutigerNext LT Medium" pitchFamily="34" charset="0"/>
                  <a:ea typeface="黑体" panose="02010609060101010101" pitchFamily="49" charset="-122"/>
                </a:defRPr>
              </a:lvl1pPr>
              <a:lvl2pPr marL="742950" indent="-285750" defTabSz="800100" eaLnBrk="0" hangingPunct="0">
                <a:defRPr sz="3200">
                  <a:solidFill>
                    <a:srgbClr val="990000"/>
                  </a:solidFill>
                  <a:latin typeface="FrutigerNext LT Medium" pitchFamily="34" charset="0"/>
                  <a:ea typeface="黑体" panose="02010609060101010101" pitchFamily="49" charset="-122"/>
                </a:defRPr>
              </a:lvl2pPr>
              <a:lvl3pPr marL="1143000" indent="-228600" defTabSz="800100" eaLnBrk="0" hangingPunct="0">
                <a:defRPr sz="3200">
                  <a:solidFill>
                    <a:srgbClr val="990000"/>
                  </a:solidFill>
                  <a:latin typeface="FrutigerNext LT Medium" pitchFamily="34" charset="0"/>
                  <a:ea typeface="黑体" panose="02010609060101010101" pitchFamily="49" charset="-122"/>
                </a:defRPr>
              </a:lvl3pPr>
              <a:lvl4pPr marL="1600200" indent="-228600" defTabSz="800100" eaLnBrk="0" hangingPunct="0">
                <a:defRPr sz="3200">
                  <a:solidFill>
                    <a:srgbClr val="990000"/>
                  </a:solidFill>
                  <a:latin typeface="FrutigerNext LT Medium" pitchFamily="34" charset="0"/>
                  <a:ea typeface="黑体" panose="02010609060101010101" pitchFamily="49" charset="-122"/>
                </a:defRPr>
              </a:lvl4pPr>
              <a:lvl5pPr marL="2057400" indent="-228600" defTabSz="800100" eaLnBrk="0" hangingPunct="0">
                <a:defRPr sz="3200">
                  <a:solidFill>
                    <a:srgbClr val="990000"/>
                  </a:solidFill>
                  <a:latin typeface="FrutigerNext LT Medium" pitchFamily="34" charset="0"/>
                  <a:ea typeface="黑体" panose="02010609060101010101" pitchFamily="49" charset="-122"/>
                </a:defRPr>
              </a:lvl5pPr>
              <a:lvl6pPr marL="25146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algn="l" eaLnBrk="1" hangingPunct="1">
                <a:lnSpc>
                  <a:spcPct val="70000"/>
                </a:lnSpc>
                <a:spcBef>
                  <a:spcPct val="50000"/>
                </a:spcBef>
              </a:pPr>
              <a:r>
                <a:rPr lang="zh-CN" altLang="en-US" sz="1050" b="0" dirty="0">
                  <a:solidFill>
                    <a:schemeClr val="bg1"/>
                  </a:solidFill>
                  <a:latin typeface="+mn-lt"/>
                  <a:ea typeface="+mn-ea"/>
                </a:rPr>
                <a:t>持续反馈</a:t>
              </a:r>
            </a:p>
          </p:txBody>
        </p:sp>
        <p:sp>
          <p:nvSpPr>
            <p:cNvPr id="125" name="Text Box 21"/>
            <p:cNvSpPr txBox="1">
              <a:spLocks noChangeArrowheads="1"/>
            </p:cNvSpPr>
            <p:nvPr/>
          </p:nvSpPr>
          <p:spPr bwMode="auto">
            <a:xfrm>
              <a:off x="4236911" y="3911396"/>
              <a:ext cx="667733" cy="31297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76200" algn="ctr">
                  <a:solidFill>
                    <a:srgbClr val="000000"/>
                  </a:solidFill>
                  <a:miter lim="800000"/>
                  <a:headEnd/>
                  <a:tailEnd/>
                </a14:hiddenLine>
              </a:ext>
            </a:extLst>
          </p:spPr>
          <p:txBody>
            <a:bodyPr lIns="0" tIns="0" rIns="0" bIns="0"/>
            <a:lstStyle>
              <a:lvl1pPr defTabSz="800100" eaLnBrk="0" hangingPunct="0">
                <a:defRPr sz="3200">
                  <a:solidFill>
                    <a:srgbClr val="990000"/>
                  </a:solidFill>
                  <a:latin typeface="FrutigerNext LT Medium" pitchFamily="34" charset="0"/>
                  <a:ea typeface="黑体" panose="02010609060101010101" pitchFamily="49" charset="-122"/>
                </a:defRPr>
              </a:lvl1pPr>
              <a:lvl2pPr marL="742950" indent="-285750" defTabSz="800100" eaLnBrk="0" hangingPunct="0">
                <a:defRPr sz="3200">
                  <a:solidFill>
                    <a:srgbClr val="990000"/>
                  </a:solidFill>
                  <a:latin typeface="FrutigerNext LT Medium" pitchFamily="34" charset="0"/>
                  <a:ea typeface="黑体" panose="02010609060101010101" pitchFamily="49" charset="-122"/>
                </a:defRPr>
              </a:lvl2pPr>
              <a:lvl3pPr marL="1143000" indent="-228600" defTabSz="800100" eaLnBrk="0" hangingPunct="0">
                <a:defRPr sz="3200">
                  <a:solidFill>
                    <a:srgbClr val="990000"/>
                  </a:solidFill>
                  <a:latin typeface="FrutigerNext LT Medium" pitchFamily="34" charset="0"/>
                  <a:ea typeface="黑体" panose="02010609060101010101" pitchFamily="49" charset="-122"/>
                </a:defRPr>
              </a:lvl3pPr>
              <a:lvl4pPr marL="1600200" indent="-228600" defTabSz="800100" eaLnBrk="0" hangingPunct="0">
                <a:defRPr sz="3200">
                  <a:solidFill>
                    <a:srgbClr val="990000"/>
                  </a:solidFill>
                  <a:latin typeface="FrutigerNext LT Medium" pitchFamily="34" charset="0"/>
                  <a:ea typeface="黑体" panose="02010609060101010101" pitchFamily="49" charset="-122"/>
                </a:defRPr>
              </a:lvl4pPr>
              <a:lvl5pPr marL="2057400" indent="-228600" defTabSz="800100" eaLnBrk="0" hangingPunct="0">
                <a:defRPr sz="3200">
                  <a:solidFill>
                    <a:srgbClr val="990000"/>
                  </a:solidFill>
                  <a:latin typeface="FrutigerNext LT Medium" pitchFamily="34" charset="0"/>
                  <a:ea typeface="黑体" panose="02010609060101010101" pitchFamily="49" charset="-122"/>
                </a:defRPr>
              </a:lvl5pPr>
              <a:lvl6pPr marL="25146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algn="l" eaLnBrk="1" hangingPunct="1">
                <a:lnSpc>
                  <a:spcPct val="70000"/>
                </a:lnSpc>
                <a:spcBef>
                  <a:spcPct val="50000"/>
                </a:spcBef>
              </a:pPr>
              <a:r>
                <a:rPr lang="zh-CN" altLang="en-US" sz="1050" b="0" dirty="0">
                  <a:solidFill>
                    <a:schemeClr val="bg1"/>
                  </a:solidFill>
                  <a:latin typeface="+mn-lt"/>
                  <a:ea typeface="+mn-ea"/>
                </a:rPr>
                <a:t>灰度发布</a:t>
              </a:r>
            </a:p>
          </p:txBody>
        </p:sp>
        <p:sp>
          <p:nvSpPr>
            <p:cNvPr id="126" name="文本框 125"/>
            <p:cNvSpPr txBox="1"/>
            <p:nvPr/>
          </p:nvSpPr>
          <p:spPr>
            <a:xfrm>
              <a:off x="5508104" y="2196789"/>
              <a:ext cx="713393" cy="246221"/>
            </a:xfrm>
            <a:prstGeom prst="rect">
              <a:avLst/>
            </a:prstGeom>
            <a:noFill/>
          </p:spPr>
          <p:txBody>
            <a:bodyPr wrap="square" rtlCol="0">
              <a:spAutoFit/>
            </a:bodyPr>
            <a:lstStyle/>
            <a:p>
              <a:r>
                <a:rPr lang="zh-CN" altLang="en-US" sz="1000" b="0" dirty="0">
                  <a:latin typeface="+mn-lt"/>
                  <a:ea typeface="+mn-ea"/>
                </a:rPr>
                <a:t>商业模式</a:t>
              </a:r>
            </a:p>
          </p:txBody>
        </p:sp>
        <p:sp>
          <p:nvSpPr>
            <p:cNvPr id="128" name="Text Box 12"/>
            <p:cNvSpPr txBox="1">
              <a:spLocks noChangeArrowheads="1"/>
            </p:cNvSpPr>
            <p:nvPr/>
          </p:nvSpPr>
          <p:spPr bwMode="auto">
            <a:xfrm>
              <a:off x="7285164" y="4728940"/>
              <a:ext cx="587710" cy="31297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76200" algn="ctr">
                  <a:solidFill>
                    <a:srgbClr val="000000"/>
                  </a:solidFill>
                  <a:miter lim="800000"/>
                  <a:headEnd/>
                  <a:tailEnd/>
                </a14:hiddenLine>
              </a:ext>
            </a:extLst>
          </p:spPr>
          <p:txBody>
            <a:bodyPr lIns="0" tIns="0" rIns="0" bIns="0"/>
            <a:lstStyle>
              <a:lvl1pPr defTabSz="800100" eaLnBrk="0" hangingPunct="0">
                <a:defRPr sz="3200">
                  <a:solidFill>
                    <a:srgbClr val="990000"/>
                  </a:solidFill>
                  <a:latin typeface="FrutigerNext LT Medium" pitchFamily="34" charset="0"/>
                  <a:ea typeface="黑体" panose="02010609060101010101" pitchFamily="49" charset="-122"/>
                </a:defRPr>
              </a:lvl1pPr>
              <a:lvl2pPr marL="742950" indent="-285750" defTabSz="800100" eaLnBrk="0" hangingPunct="0">
                <a:defRPr sz="3200">
                  <a:solidFill>
                    <a:srgbClr val="990000"/>
                  </a:solidFill>
                  <a:latin typeface="FrutigerNext LT Medium" pitchFamily="34" charset="0"/>
                  <a:ea typeface="黑体" panose="02010609060101010101" pitchFamily="49" charset="-122"/>
                </a:defRPr>
              </a:lvl2pPr>
              <a:lvl3pPr marL="1143000" indent="-228600" defTabSz="800100" eaLnBrk="0" hangingPunct="0">
                <a:defRPr sz="3200">
                  <a:solidFill>
                    <a:srgbClr val="990000"/>
                  </a:solidFill>
                  <a:latin typeface="FrutigerNext LT Medium" pitchFamily="34" charset="0"/>
                  <a:ea typeface="黑体" panose="02010609060101010101" pitchFamily="49" charset="-122"/>
                </a:defRPr>
              </a:lvl3pPr>
              <a:lvl4pPr marL="1600200" indent="-228600" defTabSz="800100" eaLnBrk="0" hangingPunct="0">
                <a:defRPr sz="3200">
                  <a:solidFill>
                    <a:srgbClr val="990000"/>
                  </a:solidFill>
                  <a:latin typeface="FrutigerNext LT Medium" pitchFamily="34" charset="0"/>
                  <a:ea typeface="黑体" panose="02010609060101010101" pitchFamily="49" charset="-122"/>
                </a:defRPr>
              </a:lvl4pPr>
              <a:lvl5pPr marL="2057400" indent="-228600" defTabSz="800100" eaLnBrk="0" hangingPunct="0">
                <a:defRPr sz="3200">
                  <a:solidFill>
                    <a:srgbClr val="990000"/>
                  </a:solidFill>
                  <a:latin typeface="FrutigerNext LT Medium" pitchFamily="34" charset="0"/>
                  <a:ea typeface="黑体" panose="02010609060101010101" pitchFamily="49" charset="-122"/>
                </a:defRPr>
              </a:lvl5pPr>
              <a:lvl6pPr marL="25146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algn="l" eaLnBrk="1" hangingPunct="1">
                <a:lnSpc>
                  <a:spcPct val="80000"/>
                </a:lnSpc>
                <a:spcBef>
                  <a:spcPct val="50000"/>
                </a:spcBef>
              </a:pPr>
              <a:r>
                <a:rPr lang="zh-CN" altLang="en-US" sz="1050" b="0" dirty="0">
                  <a:solidFill>
                    <a:schemeClr val="bg1"/>
                  </a:solidFill>
                  <a:latin typeface="+mn-lt"/>
                  <a:ea typeface="+mn-ea"/>
                </a:rPr>
                <a:t>用户故事</a:t>
              </a:r>
            </a:p>
          </p:txBody>
        </p:sp>
        <p:sp>
          <p:nvSpPr>
            <p:cNvPr id="129" name="文本框 128"/>
            <p:cNvSpPr txBox="1"/>
            <p:nvPr/>
          </p:nvSpPr>
          <p:spPr>
            <a:xfrm>
              <a:off x="6843290" y="3954802"/>
              <a:ext cx="753046" cy="246221"/>
            </a:xfrm>
            <a:prstGeom prst="rect">
              <a:avLst/>
            </a:prstGeom>
            <a:noFill/>
          </p:spPr>
          <p:txBody>
            <a:bodyPr wrap="square" rtlCol="0">
              <a:spAutoFit/>
            </a:bodyPr>
            <a:lstStyle/>
            <a:p>
              <a:r>
                <a:rPr lang="zh-CN" altLang="en-US" sz="1000" b="0" dirty="0">
                  <a:latin typeface="+mn-lt"/>
                  <a:ea typeface="+mn-ea"/>
                </a:rPr>
                <a:t>系统设计</a:t>
              </a:r>
            </a:p>
          </p:txBody>
        </p:sp>
        <p:sp>
          <p:nvSpPr>
            <p:cNvPr id="131" name="Text Box 21"/>
            <p:cNvSpPr txBox="1">
              <a:spLocks noChangeArrowheads="1"/>
            </p:cNvSpPr>
            <p:nvPr/>
          </p:nvSpPr>
          <p:spPr bwMode="auto">
            <a:xfrm>
              <a:off x="5227448" y="1460944"/>
              <a:ext cx="667733" cy="31297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76200" algn="ctr">
                  <a:solidFill>
                    <a:srgbClr val="000000"/>
                  </a:solidFill>
                  <a:miter lim="800000"/>
                  <a:headEnd/>
                  <a:tailEnd/>
                </a14:hiddenLine>
              </a:ext>
            </a:extLst>
          </p:spPr>
          <p:txBody>
            <a:bodyPr lIns="0" tIns="0" rIns="0" bIns="0"/>
            <a:lstStyle>
              <a:lvl1pPr defTabSz="800100" eaLnBrk="0" hangingPunct="0">
                <a:defRPr sz="3200">
                  <a:solidFill>
                    <a:srgbClr val="990000"/>
                  </a:solidFill>
                  <a:latin typeface="FrutigerNext LT Medium" pitchFamily="34" charset="0"/>
                  <a:ea typeface="黑体" panose="02010609060101010101" pitchFamily="49" charset="-122"/>
                </a:defRPr>
              </a:lvl1pPr>
              <a:lvl2pPr marL="742950" indent="-285750" defTabSz="800100" eaLnBrk="0" hangingPunct="0">
                <a:defRPr sz="3200">
                  <a:solidFill>
                    <a:srgbClr val="990000"/>
                  </a:solidFill>
                  <a:latin typeface="FrutigerNext LT Medium" pitchFamily="34" charset="0"/>
                  <a:ea typeface="黑体" panose="02010609060101010101" pitchFamily="49" charset="-122"/>
                </a:defRPr>
              </a:lvl2pPr>
              <a:lvl3pPr marL="1143000" indent="-228600" defTabSz="800100" eaLnBrk="0" hangingPunct="0">
                <a:defRPr sz="3200">
                  <a:solidFill>
                    <a:srgbClr val="990000"/>
                  </a:solidFill>
                  <a:latin typeface="FrutigerNext LT Medium" pitchFamily="34" charset="0"/>
                  <a:ea typeface="黑体" panose="02010609060101010101" pitchFamily="49" charset="-122"/>
                </a:defRPr>
              </a:lvl3pPr>
              <a:lvl4pPr marL="1600200" indent="-228600" defTabSz="800100" eaLnBrk="0" hangingPunct="0">
                <a:defRPr sz="3200">
                  <a:solidFill>
                    <a:srgbClr val="990000"/>
                  </a:solidFill>
                  <a:latin typeface="FrutigerNext LT Medium" pitchFamily="34" charset="0"/>
                  <a:ea typeface="黑体" panose="02010609060101010101" pitchFamily="49" charset="-122"/>
                </a:defRPr>
              </a:lvl4pPr>
              <a:lvl5pPr marL="2057400" indent="-228600" defTabSz="800100" eaLnBrk="0" hangingPunct="0">
                <a:defRPr sz="3200">
                  <a:solidFill>
                    <a:srgbClr val="990000"/>
                  </a:solidFill>
                  <a:latin typeface="FrutigerNext LT Medium" pitchFamily="34" charset="0"/>
                  <a:ea typeface="黑体" panose="02010609060101010101" pitchFamily="49" charset="-122"/>
                </a:defRPr>
              </a:lvl5pPr>
              <a:lvl6pPr marL="25146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algn="l" eaLnBrk="1" hangingPunct="1">
                <a:lnSpc>
                  <a:spcPct val="70000"/>
                </a:lnSpc>
                <a:spcBef>
                  <a:spcPct val="50000"/>
                </a:spcBef>
              </a:pPr>
              <a:r>
                <a:rPr lang="zh-CN" altLang="en-US" sz="1050" b="0" dirty="0">
                  <a:solidFill>
                    <a:schemeClr val="bg1"/>
                  </a:solidFill>
                  <a:latin typeface="+mn-lt"/>
                  <a:ea typeface="+mn-ea"/>
                </a:rPr>
                <a:t>运营分析</a:t>
              </a:r>
            </a:p>
          </p:txBody>
        </p:sp>
        <p:grpSp>
          <p:nvGrpSpPr>
            <p:cNvPr id="13" name="组合 12"/>
            <p:cNvGrpSpPr/>
            <p:nvPr/>
          </p:nvGrpSpPr>
          <p:grpSpPr>
            <a:xfrm>
              <a:off x="4652511" y="1684958"/>
              <a:ext cx="3291495" cy="3115291"/>
              <a:chOff x="6204963" y="1103004"/>
              <a:chExt cx="4389803" cy="4154803"/>
            </a:xfrm>
          </p:grpSpPr>
          <p:sp>
            <p:nvSpPr>
              <p:cNvPr id="5" name="椭圆 4"/>
              <p:cNvSpPr/>
              <p:nvPr/>
            </p:nvSpPr>
            <p:spPr bwMode="auto">
              <a:xfrm>
                <a:off x="6330317" y="1103004"/>
                <a:ext cx="4154803" cy="4154803"/>
              </a:xfrm>
              <a:prstGeom prst="ellipse">
                <a:avLst/>
              </a:prstGeom>
              <a:noFill/>
              <a:ln w="28575" cap="flat" cmpd="sng" algn="ctr">
                <a:solidFill>
                  <a:srgbClr val="C00000"/>
                </a:solidFill>
                <a:prstDash val="solid"/>
                <a:round/>
                <a:headEnd type="none" w="med" len="med"/>
                <a:tailEnd type="none" w="med" len="med"/>
              </a:ln>
              <a:effectLst/>
            </p:spPr>
            <p:txBody>
              <a:bodyPr vert="horz" wrap="square" lIns="68562" tIns="34281" rIns="68562" bIns="34281" numCol="1" rtlCol="0" anchor="t" anchorCtr="0" compatLnSpc="1">
                <a:prstTxWarp prst="textNoShape">
                  <a:avLst/>
                </a:prstTxWarp>
              </a:bodyPr>
              <a:lstStyle/>
              <a:p>
                <a:pPr algn="ctr" defTabSz="685617"/>
                <a:endParaRPr lang="zh-CN" altLang="en-US" sz="1050" b="0">
                  <a:latin typeface="+mn-lt"/>
                  <a:ea typeface="+mn-ea"/>
                  <a:sym typeface="Lucida Grande" charset="0"/>
                </a:endParaRPr>
              </a:p>
            </p:txBody>
          </p:sp>
          <p:sp>
            <p:nvSpPr>
              <p:cNvPr id="12" name="等腰三角形 11"/>
              <p:cNvSpPr/>
              <p:nvPr/>
            </p:nvSpPr>
            <p:spPr bwMode="auto">
              <a:xfrm>
                <a:off x="6204963" y="2996009"/>
                <a:ext cx="248534" cy="261395"/>
              </a:xfrm>
              <a:prstGeom prst="triangle">
                <a:avLst/>
              </a:prstGeom>
              <a:solidFill>
                <a:srgbClr val="C00000"/>
              </a:solidFill>
              <a:ln w="9525" cap="flat" cmpd="sng" algn="ctr">
                <a:noFill/>
                <a:prstDash val="solid"/>
                <a:round/>
                <a:headEnd type="none" w="med" len="med"/>
                <a:tailEnd type="none" w="med" len="med"/>
              </a:ln>
              <a:effectLst/>
            </p:spPr>
            <p:txBody>
              <a:bodyPr vert="horz" wrap="square" lIns="68562" tIns="34281" rIns="68562" bIns="34281" numCol="1" rtlCol="0" anchor="t" anchorCtr="0" compatLnSpc="1">
                <a:prstTxWarp prst="textNoShape">
                  <a:avLst/>
                </a:prstTxWarp>
              </a:bodyPr>
              <a:lstStyle/>
              <a:p>
                <a:pPr algn="ctr" defTabSz="685617"/>
                <a:endParaRPr lang="zh-CN" altLang="en-US" sz="1050" b="0">
                  <a:latin typeface="+mn-lt"/>
                  <a:ea typeface="+mn-ea"/>
                  <a:sym typeface="Lucida Grande" charset="0"/>
                </a:endParaRPr>
              </a:p>
            </p:txBody>
          </p:sp>
          <p:sp>
            <p:nvSpPr>
              <p:cNvPr id="189" name="等腰三角形 188"/>
              <p:cNvSpPr/>
              <p:nvPr/>
            </p:nvSpPr>
            <p:spPr bwMode="auto">
              <a:xfrm rot="10420388">
                <a:off x="10360898" y="2892092"/>
                <a:ext cx="233868" cy="245970"/>
              </a:xfrm>
              <a:prstGeom prst="triangle">
                <a:avLst/>
              </a:prstGeom>
              <a:solidFill>
                <a:srgbClr val="C00000"/>
              </a:solidFill>
              <a:ln w="9525" cap="flat" cmpd="sng" algn="ctr">
                <a:noFill/>
                <a:prstDash val="solid"/>
                <a:round/>
                <a:headEnd type="none" w="med" len="med"/>
                <a:tailEnd type="none" w="med" len="med"/>
              </a:ln>
              <a:effectLst/>
            </p:spPr>
            <p:txBody>
              <a:bodyPr vert="horz" wrap="square" lIns="68562" tIns="34281" rIns="68562" bIns="34281" numCol="1" rtlCol="0" anchor="t" anchorCtr="0" compatLnSpc="1">
                <a:prstTxWarp prst="textNoShape">
                  <a:avLst/>
                </a:prstTxWarp>
              </a:bodyPr>
              <a:lstStyle/>
              <a:p>
                <a:pPr algn="ctr" defTabSz="685617"/>
                <a:endParaRPr lang="zh-CN" altLang="en-US" sz="1050" b="0">
                  <a:latin typeface="+mn-lt"/>
                  <a:ea typeface="+mn-ea"/>
                  <a:sym typeface="Lucida Grande" charset="0"/>
                </a:endParaRPr>
              </a:p>
            </p:txBody>
          </p:sp>
        </p:grpSp>
        <p:grpSp>
          <p:nvGrpSpPr>
            <p:cNvPr id="190" name="组合 189"/>
            <p:cNvGrpSpPr/>
            <p:nvPr/>
          </p:nvGrpSpPr>
          <p:grpSpPr>
            <a:xfrm>
              <a:off x="5354565" y="2407540"/>
              <a:ext cx="1826260" cy="1728494"/>
              <a:chOff x="6204963" y="1103004"/>
              <a:chExt cx="4389803" cy="4154803"/>
            </a:xfrm>
          </p:grpSpPr>
          <p:sp>
            <p:nvSpPr>
              <p:cNvPr id="191" name="椭圆 190"/>
              <p:cNvSpPr/>
              <p:nvPr/>
            </p:nvSpPr>
            <p:spPr bwMode="auto">
              <a:xfrm>
                <a:off x="6330317" y="1103004"/>
                <a:ext cx="4154803" cy="4154803"/>
              </a:xfrm>
              <a:prstGeom prst="ellipse">
                <a:avLst/>
              </a:prstGeom>
              <a:noFill/>
              <a:ln w="28575" cap="flat" cmpd="sng" algn="ctr">
                <a:solidFill>
                  <a:srgbClr val="279BC0"/>
                </a:solidFill>
                <a:prstDash val="solid"/>
                <a:round/>
                <a:headEnd type="none" w="med" len="med"/>
                <a:tailEnd type="none" w="med" len="med"/>
              </a:ln>
              <a:effectLst/>
            </p:spPr>
            <p:txBody>
              <a:bodyPr vert="horz" wrap="square" lIns="68562" tIns="34281" rIns="68562" bIns="34281" numCol="1" rtlCol="0" anchor="t" anchorCtr="0" compatLnSpc="1">
                <a:prstTxWarp prst="textNoShape">
                  <a:avLst/>
                </a:prstTxWarp>
              </a:bodyPr>
              <a:lstStyle/>
              <a:p>
                <a:pPr algn="ctr" defTabSz="685617"/>
                <a:endParaRPr lang="zh-CN" altLang="en-US" sz="1050" b="0">
                  <a:latin typeface="+mn-lt"/>
                  <a:ea typeface="+mn-ea"/>
                  <a:sym typeface="Lucida Grande" charset="0"/>
                </a:endParaRPr>
              </a:p>
            </p:txBody>
          </p:sp>
          <p:sp>
            <p:nvSpPr>
              <p:cNvPr id="192" name="等腰三角形 191"/>
              <p:cNvSpPr/>
              <p:nvPr/>
            </p:nvSpPr>
            <p:spPr bwMode="auto">
              <a:xfrm>
                <a:off x="6204963" y="2996009"/>
                <a:ext cx="248534" cy="261395"/>
              </a:xfrm>
              <a:prstGeom prst="triangle">
                <a:avLst/>
              </a:prstGeom>
              <a:solidFill>
                <a:srgbClr val="279BC0"/>
              </a:solidFill>
              <a:ln w="9525" cap="flat" cmpd="sng" algn="ctr">
                <a:noFill/>
                <a:prstDash val="solid"/>
                <a:round/>
                <a:headEnd type="none" w="med" len="med"/>
                <a:tailEnd type="none" w="med" len="med"/>
              </a:ln>
              <a:effectLst/>
            </p:spPr>
            <p:txBody>
              <a:bodyPr vert="horz" wrap="square" lIns="68562" tIns="34281" rIns="68562" bIns="34281" numCol="1" rtlCol="0" anchor="t" anchorCtr="0" compatLnSpc="1">
                <a:prstTxWarp prst="textNoShape">
                  <a:avLst/>
                </a:prstTxWarp>
              </a:bodyPr>
              <a:lstStyle/>
              <a:p>
                <a:pPr algn="ctr" defTabSz="685617"/>
                <a:endParaRPr lang="zh-CN" altLang="en-US" sz="1050" b="0">
                  <a:latin typeface="+mn-lt"/>
                  <a:ea typeface="+mn-ea"/>
                  <a:sym typeface="Lucida Grande" charset="0"/>
                </a:endParaRPr>
              </a:p>
            </p:txBody>
          </p:sp>
          <p:sp>
            <p:nvSpPr>
              <p:cNvPr id="193" name="等腰三角形 192"/>
              <p:cNvSpPr/>
              <p:nvPr/>
            </p:nvSpPr>
            <p:spPr bwMode="auto">
              <a:xfrm rot="10420388">
                <a:off x="10360898" y="2892092"/>
                <a:ext cx="233868" cy="245970"/>
              </a:xfrm>
              <a:prstGeom prst="triangle">
                <a:avLst/>
              </a:prstGeom>
              <a:solidFill>
                <a:srgbClr val="279BC0"/>
              </a:solidFill>
              <a:ln w="9525" cap="flat" cmpd="sng" algn="ctr">
                <a:noFill/>
                <a:prstDash val="solid"/>
                <a:round/>
                <a:headEnd type="none" w="med" len="med"/>
                <a:tailEnd type="none" w="med" len="med"/>
              </a:ln>
              <a:effectLst/>
            </p:spPr>
            <p:txBody>
              <a:bodyPr vert="horz" wrap="square" lIns="68562" tIns="34281" rIns="68562" bIns="34281" numCol="1" rtlCol="0" anchor="t" anchorCtr="0" compatLnSpc="1">
                <a:prstTxWarp prst="textNoShape">
                  <a:avLst/>
                </a:prstTxWarp>
              </a:bodyPr>
              <a:lstStyle/>
              <a:p>
                <a:pPr algn="ctr" defTabSz="685617"/>
                <a:endParaRPr lang="zh-CN" altLang="en-US" sz="1050" b="0">
                  <a:latin typeface="+mn-lt"/>
                  <a:ea typeface="+mn-ea"/>
                  <a:sym typeface="Lucida Grande" charset="0"/>
                </a:endParaRPr>
              </a:p>
            </p:txBody>
          </p:sp>
        </p:grpSp>
      </p:grpSp>
      <p:sp>
        <p:nvSpPr>
          <p:cNvPr id="3" name="标题 2"/>
          <p:cNvSpPr>
            <a:spLocks noGrp="1"/>
          </p:cNvSpPr>
          <p:nvPr>
            <p:ph type="title"/>
          </p:nvPr>
        </p:nvSpPr>
        <p:spPr/>
        <p:txBody>
          <a:bodyPr/>
          <a:lstStyle/>
          <a:p>
            <a:r>
              <a:rPr lang="zh-CN" altLang="en-US" sz="3600" dirty="0">
                <a:latin typeface="黑体" panose="02010609060101010101" pitchFamily="49" charset="-122"/>
              </a:rPr>
              <a:t>华为敏捷是一种端到端敏捷</a:t>
            </a:r>
            <a:endParaRPr lang="en-US" dirty="0"/>
          </a:p>
        </p:txBody>
      </p:sp>
    </p:spTree>
    <p:extLst>
      <p:ext uri="{BB962C8B-B14F-4D97-AF65-F5344CB8AC3E}">
        <p14:creationId xmlns:p14="http://schemas.microsoft.com/office/powerpoint/2010/main" val="95683372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矩形 78"/>
          <p:cNvSpPr/>
          <p:nvPr/>
        </p:nvSpPr>
        <p:spPr>
          <a:xfrm>
            <a:off x="899592" y="1556792"/>
            <a:ext cx="7447112" cy="609398"/>
          </a:xfrm>
          <a:prstGeom prst="rect">
            <a:avLst/>
          </a:prstGeom>
        </p:spPr>
        <p:txBody>
          <a:bodyPr wrap="square">
            <a:spAutoFit/>
          </a:bodyPr>
          <a:lstStyle/>
          <a:p>
            <a:pPr>
              <a:lnSpc>
                <a:spcPct val="140000"/>
              </a:lnSpc>
            </a:pPr>
            <a:r>
              <a:rPr lang="zh-CN" altLang="en-US" b="0" dirty="0">
                <a:solidFill>
                  <a:schemeClr val="tx1"/>
                </a:solidFill>
                <a:latin typeface="+mn-lt"/>
                <a:ea typeface="+mn-ea"/>
              </a:rPr>
              <a:t>敏捷团队可以将精力聚焦于业务的分析、设计、开发，后续的构建、测试、部署、发布、运维均由自动化工具实现持续交付与反馈。</a:t>
            </a:r>
            <a:endParaRPr lang="zh-CN" altLang="en-US" dirty="0">
              <a:latin typeface="+mn-lt"/>
              <a:ea typeface="+mn-ea"/>
            </a:endParaRPr>
          </a:p>
        </p:txBody>
      </p:sp>
      <p:grpSp>
        <p:nvGrpSpPr>
          <p:cNvPr id="5" name="组合 4"/>
          <p:cNvGrpSpPr/>
          <p:nvPr/>
        </p:nvGrpSpPr>
        <p:grpSpPr>
          <a:xfrm>
            <a:off x="395536" y="2204864"/>
            <a:ext cx="8477803" cy="3212563"/>
            <a:chOff x="198653" y="2175213"/>
            <a:chExt cx="8813681" cy="3212563"/>
          </a:xfrm>
        </p:grpSpPr>
        <p:sp>
          <p:nvSpPr>
            <p:cNvPr id="78" name="圆角矩形 77"/>
            <p:cNvSpPr/>
            <p:nvPr/>
          </p:nvSpPr>
          <p:spPr bwMode="auto">
            <a:xfrm>
              <a:off x="3688570" y="3243948"/>
              <a:ext cx="4392907" cy="666500"/>
            </a:xfrm>
            <a:prstGeom prst="roundRect">
              <a:avLst/>
            </a:prstGeom>
            <a:solidFill>
              <a:srgbClr val="1086CE">
                <a:alpha val="20000"/>
              </a:srgbClr>
            </a:solidFill>
            <a:ln w="12700" cap="flat" cmpd="sng" algn="ctr">
              <a:solidFill>
                <a:srgbClr val="1086CE"/>
              </a:solidFill>
              <a:prstDash val="solid"/>
              <a:round/>
              <a:headEnd type="none" w="med" len="med"/>
              <a:tailEnd type="none" w="med" len="med"/>
            </a:ln>
            <a:effectLst/>
          </p:spPr>
          <p:txBody>
            <a:bodyPr vert="horz" wrap="square" lIns="68562" tIns="34281" rIns="68562" bIns="34281" numCol="1" rtlCol="0" anchor="t" anchorCtr="0" compatLnSpc="1">
              <a:prstTxWarp prst="textNoShape">
                <a:avLst/>
              </a:prstTxWarp>
            </a:bodyPr>
            <a:lstStyle/>
            <a:p>
              <a:pPr algn="ctr" defTabSz="685617"/>
              <a:endParaRPr lang="zh-CN" altLang="en-US" sz="1000" b="0">
                <a:latin typeface="+mn-lt"/>
                <a:ea typeface="+mn-ea"/>
                <a:sym typeface="Lucida Grande" charset="0"/>
              </a:endParaRPr>
            </a:p>
          </p:txBody>
        </p:sp>
        <p:sp>
          <p:nvSpPr>
            <p:cNvPr id="14" name="圆角矩形 13"/>
            <p:cNvSpPr/>
            <p:nvPr/>
          </p:nvSpPr>
          <p:spPr bwMode="auto">
            <a:xfrm>
              <a:off x="252645" y="3510396"/>
              <a:ext cx="701895" cy="269960"/>
            </a:xfrm>
            <a:prstGeom prst="roundRect">
              <a:avLst/>
            </a:prstGeom>
            <a:solidFill>
              <a:srgbClr val="FFCC66"/>
            </a:solidFill>
            <a:ln w="9525" cap="flat" cmpd="sng" algn="ctr">
              <a:solidFill>
                <a:srgbClr val="969696"/>
              </a:solidFill>
              <a:prstDash val="solid"/>
              <a:round/>
              <a:headEnd type="none" w="med" len="med"/>
              <a:tailEnd type="none" w="med" len="med"/>
            </a:ln>
            <a:effectLst/>
          </p:spPr>
          <p:txBody>
            <a:bodyPr vert="horz" wrap="square" lIns="68562" tIns="34281" rIns="68562" bIns="34281" numCol="1" rtlCol="0" anchor="t" anchorCtr="0" compatLnSpc="1">
              <a:prstTxWarp prst="textNoShape">
                <a:avLst/>
              </a:prstTxWarp>
            </a:bodyPr>
            <a:lstStyle/>
            <a:p>
              <a:pPr algn="ctr" defTabSz="685617"/>
              <a:r>
                <a:rPr lang="zh-CN" altLang="en-US" sz="1000" b="0" dirty="0">
                  <a:latin typeface="+mn-lt"/>
                  <a:ea typeface="+mn-ea"/>
                  <a:sym typeface="Lucida Grande" charset="0"/>
                </a:rPr>
                <a:t>需求分析</a:t>
              </a:r>
            </a:p>
          </p:txBody>
        </p:sp>
        <p:sp>
          <p:nvSpPr>
            <p:cNvPr id="15" name="圆角矩形 14"/>
            <p:cNvSpPr/>
            <p:nvPr/>
          </p:nvSpPr>
          <p:spPr bwMode="auto">
            <a:xfrm>
              <a:off x="2014398" y="3510396"/>
              <a:ext cx="701895" cy="269960"/>
            </a:xfrm>
            <a:prstGeom prst="roundRect">
              <a:avLst/>
            </a:prstGeom>
            <a:solidFill>
              <a:srgbClr val="FFCC66"/>
            </a:solidFill>
            <a:ln w="9525" cap="flat" cmpd="sng" algn="ctr">
              <a:solidFill>
                <a:srgbClr val="969696"/>
              </a:solidFill>
              <a:prstDash val="solid"/>
              <a:round/>
              <a:headEnd type="none" w="med" len="med"/>
              <a:tailEnd type="none" w="med" len="med"/>
            </a:ln>
            <a:effectLst/>
          </p:spPr>
          <p:txBody>
            <a:bodyPr vert="horz" wrap="square" lIns="68562" tIns="34281" rIns="68562" bIns="34281" numCol="1" rtlCol="0" anchor="t" anchorCtr="0" compatLnSpc="1">
              <a:prstTxWarp prst="textNoShape">
                <a:avLst/>
              </a:prstTxWarp>
            </a:bodyPr>
            <a:lstStyle/>
            <a:p>
              <a:pPr algn="ctr" defTabSz="685617"/>
              <a:endParaRPr lang="zh-CN" altLang="en-US" sz="1000" b="0" dirty="0">
                <a:latin typeface="+mn-lt"/>
                <a:ea typeface="+mn-ea"/>
                <a:sym typeface="Lucida Grande" charset="0"/>
              </a:endParaRPr>
            </a:p>
          </p:txBody>
        </p:sp>
        <p:sp>
          <p:nvSpPr>
            <p:cNvPr id="16" name="圆角矩形 15"/>
            <p:cNvSpPr/>
            <p:nvPr/>
          </p:nvSpPr>
          <p:spPr bwMode="auto">
            <a:xfrm>
              <a:off x="2895275" y="3510396"/>
              <a:ext cx="701895" cy="269960"/>
            </a:xfrm>
            <a:prstGeom prst="roundRect">
              <a:avLst/>
            </a:prstGeom>
            <a:solidFill>
              <a:srgbClr val="FFCC66"/>
            </a:solidFill>
            <a:ln w="9525" cap="flat" cmpd="sng" algn="ctr">
              <a:solidFill>
                <a:srgbClr val="969696"/>
              </a:solidFill>
              <a:prstDash val="solid"/>
              <a:round/>
              <a:headEnd type="none" w="med" len="med"/>
              <a:tailEnd type="none" w="med" len="med"/>
            </a:ln>
            <a:effectLst/>
          </p:spPr>
          <p:txBody>
            <a:bodyPr vert="horz" wrap="square" lIns="68562" tIns="34281" rIns="68562" bIns="34281" numCol="1" rtlCol="0" anchor="t" anchorCtr="0" compatLnSpc="1">
              <a:prstTxWarp prst="textNoShape">
                <a:avLst/>
              </a:prstTxWarp>
            </a:bodyPr>
            <a:lstStyle/>
            <a:p>
              <a:pPr algn="ctr" defTabSz="685617"/>
              <a:r>
                <a:rPr lang="zh-CN" altLang="en-US" sz="1000" b="0" dirty="0">
                  <a:latin typeface="+mn-lt"/>
                  <a:ea typeface="+mn-ea"/>
                  <a:sym typeface="Lucida Grande" charset="0"/>
                </a:rPr>
                <a:t>开发</a:t>
              </a:r>
            </a:p>
          </p:txBody>
        </p:sp>
        <p:sp>
          <p:nvSpPr>
            <p:cNvPr id="17" name="圆角矩形 16"/>
            <p:cNvSpPr/>
            <p:nvPr/>
          </p:nvSpPr>
          <p:spPr bwMode="auto">
            <a:xfrm>
              <a:off x="3776151" y="3510396"/>
              <a:ext cx="701895" cy="269960"/>
            </a:xfrm>
            <a:prstGeom prst="roundRect">
              <a:avLst/>
            </a:prstGeom>
            <a:solidFill>
              <a:srgbClr val="FFCC66"/>
            </a:solidFill>
            <a:ln w="9525" cap="flat" cmpd="sng" algn="ctr">
              <a:solidFill>
                <a:srgbClr val="969696"/>
              </a:solidFill>
              <a:prstDash val="solid"/>
              <a:round/>
              <a:headEnd type="none" w="med" len="med"/>
              <a:tailEnd type="none" w="med" len="med"/>
            </a:ln>
            <a:effectLst/>
          </p:spPr>
          <p:txBody>
            <a:bodyPr vert="horz" wrap="square" lIns="68562" tIns="34281" rIns="68562" bIns="34281" numCol="1" rtlCol="0" anchor="t" anchorCtr="0" compatLnSpc="1">
              <a:prstTxWarp prst="textNoShape">
                <a:avLst/>
              </a:prstTxWarp>
            </a:bodyPr>
            <a:lstStyle/>
            <a:p>
              <a:pPr algn="ctr" defTabSz="685617"/>
              <a:r>
                <a:rPr lang="zh-CN" altLang="en-US" sz="1000" b="0" dirty="0">
                  <a:latin typeface="+mn-lt"/>
                  <a:ea typeface="+mn-ea"/>
                  <a:sym typeface="Lucida Grande" charset="0"/>
                </a:rPr>
                <a:t>构建</a:t>
              </a:r>
            </a:p>
          </p:txBody>
        </p:sp>
        <p:sp>
          <p:nvSpPr>
            <p:cNvPr id="18" name="圆角矩形 17"/>
            <p:cNvSpPr/>
            <p:nvPr/>
          </p:nvSpPr>
          <p:spPr bwMode="auto">
            <a:xfrm>
              <a:off x="4657028" y="3510396"/>
              <a:ext cx="701895" cy="269960"/>
            </a:xfrm>
            <a:prstGeom prst="roundRect">
              <a:avLst/>
            </a:prstGeom>
            <a:solidFill>
              <a:srgbClr val="FFCC66"/>
            </a:solidFill>
            <a:ln w="9525" cap="flat" cmpd="sng" algn="ctr">
              <a:solidFill>
                <a:srgbClr val="969696"/>
              </a:solidFill>
              <a:prstDash val="solid"/>
              <a:round/>
              <a:headEnd type="none" w="med" len="med"/>
              <a:tailEnd type="none" w="med" len="med"/>
            </a:ln>
            <a:effectLst/>
          </p:spPr>
          <p:txBody>
            <a:bodyPr vert="horz" wrap="square" lIns="68562" tIns="34281" rIns="68562" bIns="34281" numCol="1" rtlCol="0" anchor="t" anchorCtr="0" compatLnSpc="1">
              <a:prstTxWarp prst="textNoShape">
                <a:avLst/>
              </a:prstTxWarp>
            </a:bodyPr>
            <a:lstStyle/>
            <a:p>
              <a:pPr algn="ctr" defTabSz="685617"/>
              <a:r>
                <a:rPr lang="zh-CN" altLang="en-US" sz="1000" b="0" dirty="0">
                  <a:latin typeface="+mn-lt"/>
                  <a:ea typeface="+mn-ea"/>
                  <a:sym typeface="Lucida Grande" charset="0"/>
                </a:rPr>
                <a:t>测试</a:t>
              </a:r>
            </a:p>
          </p:txBody>
        </p:sp>
        <p:sp>
          <p:nvSpPr>
            <p:cNvPr id="19" name="圆角矩形 18"/>
            <p:cNvSpPr/>
            <p:nvPr/>
          </p:nvSpPr>
          <p:spPr bwMode="auto">
            <a:xfrm>
              <a:off x="1133522" y="3510396"/>
              <a:ext cx="701895" cy="269960"/>
            </a:xfrm>
            <a:prstGeom prst="roundRect">
              <a:avLst/>
            </a:prstGeom>
            <a:solidFill>
              <a:srgbClr val="FFCC66"/>
            </a:solidFill>
            <a:ln w="9525" cap="flat" cmpd="sng" algn="ctr">
              <a:solidFill>
                <a:srgbClr val="969696"/>
              </a:solidFill>
              <a:prstDash val="solid"/>
              <a:round/>
              <a:headEnd type="none" w="med" len="med"/>
              <a:tailEnd type="none" w="med" len="med"/>
            </a:ln>
            <a:effectLst/>
          </p:spPr>
          <p:txBody>
            <a:bodyPr vert="horz" wrap="square" lIns="68562" tIns="34281" rIns="68562" bIns="34281" numCol="1" rtlCol="0" anchor="t" anchorCtr="0" compatLnSpc="1">
              <a:prstTxWarp prst="textNoShape">
                <a:avLst/>
              </a:prstTxWarp>
            </a:bodyPr>
            <a:lstStyle/>
            <a:p>
              <a:pPr algn="ctr" defTabSz="685617"/>
              <a:r>
                <a:rPr lang="zh-CN" altLang="en-US" sz="1000" b="0" dirty="0">
                  <a:latin typeface="+mn-lt"/>
                  <a:ea typeface="+mn-ea"/>
                  <a:sym typeface="Lucida Grande" charset="0"/>
                </a:rPr>
                <a:t>原型设计</a:t>
              </a:r>
            </a:p>
          </p:txBody>
        </p:sp>
        <p:sp>
          <p:nvSpPr>
            <p:cNvPr id="20" name="圆角矩形 19"/>
            <p:cNvSpPr/>
            <p:nvPr/>
          </p:nvSpPr>
          <p:spPr bwMode="auto">
            <a:xfrm>
              <a:off x="5537905" y="3510396"/>
              <a:ext cx="701895" cy="269960"/>
            </a:xfrm>
            <a:prstGeom prst="roundRect">
              <a:avLst/>
            </a:prstGeom>
            <a:solidFill>
              <a:srgbClr val="FFCC66"/>
            </a:solidFill>
            <a:ln w="9525" cap="flat" cmpd="sng" algn="ctr">
              <a:solidFill>
                <a:srgbClr val="969696"/>
              </a:solidFill>
              <a:prstDash val="solid"/>
              <a:round/>
              <a:headEnd type="none" w="med" len="med"/>
              <a:tailEnd type="none" w="med" len="med"/>
            </a:ln>
            <a:effectLst/>
          </p:spPr>
          <p:txBody>
            <a:bodyPr vert="horz" wrap="square" lIns="68562" tIns="34281" rIns="68562" bIns="34281" numCol="1" rtlCol="0" anchor="t" anchorCtr="0" compatLnSpc="1">
              <a:prstTxWarp prst="textNoShape">
                <a:avLst/>
              </a:prstTxWarp>
            </a:bodyPr>
            <a:lstStyle/>
            <a:p>
              <a:pPr algn="ctr" defTabSz="685617"/>
              <a:r>
                <a:rPr lang="zh-CN" altLang="en-US" sz="1000" b="0" dirty="0">
                  <a:latin typeface="+mn-lt"/>
                  <a:ea typeface="+mn-ea"/>
                  <a:sym typeface="Lucida Grande" charset="0"/>
                </a:rPr>
                <a:t>部署</a:t>
              </a:r>
            </a:p>
          </p:txBody>
        </p:sp>
        <p:sp>
          <p:nvSpPr>
            <p:cNvPr id="21" name="圆角矩形 20"/>
            <p:cNvSpPr/>
            <p:nvPr/>
          </p:nvSpPr>
          <p:spPr bwMode="auto">
            <a:xfrm>
              <a:off x="6418781" y="3510396"/>
              <a:ext cx="701895" cy="269960"/>
            </a:xfrm>
            <a:prstGeom prst="roundRect">
              <a:avLst/>
            </a:prstGeom>
            <a:solidFill>
              <a:srgbClr val="FFCC66"/>
            </a:solidFill>
            <a:ln w="9525" cap="flat" cmpd="sng" algn="ctr">
              <a:solidFill>
                <a:srgbClr val="969696"/>
              </a:solidFill>
              <a:prstDash val="solid"/>
              <a:round/>
              <a:headEnd type="none" w="med" len="med"/>
              <a:tailEnd type="none" w="med" len="med"/>
            </a:ln>
            <a:effectLst/>
          </p:spPr>
          <p:txBody>
            <a:bodyPr vert="horz" wrap="square" lIns="68562" tIns="34281" rIns="68562" bIns="34281" numCol="1" rtlCol="0" anchor="t" anchorCtr="0" compatLnSpc="1">
              <a:prstTxWarp prst="textNoShape">
                <a:avLst/>
              </a:prstTxWarp>
            </a:bodyPr>
            <a:lstStyle/>
            <a:p>
              <a:pPr algn="ctr" defTabSz="685617"/>
              <a:r>
                <a:rPr lang="zh-CN" altLang="en-US" sz="1000" b="0" dirty="0">
                  <a:latin typeface="+mn-lt"/>
                  <a:ea typeface="+mn-ea"/>
                  <a:sym typeface="Lucida Grande" charset="0"/>
                </a:rPr>
                <a:t>发布</a:t>
              </a:r>
            </a:p>
          </p:txBody>
        </p:sp>
        <p:sp>
          <p:nvSpPr>
            <p:cNvPr id="22" name="圆角矩形 21"/>
            <p:cNvSpPr/>
            <p:nvPr/>
          </p:nvSpPr>
          <p:spPr bwMode="auto">
            <a:xfrm>
              <a:off x="7299658" y="3510396"/>
              <a:ext cx="701895" cy="269960"/>
            </a:xfrm>
            <a:prstGeom prst="roundRect">
              <a:avLst/>
            </a:prstGeom>
            <a:solidFill>
              <a:srgbClr val="FFCC66"/>
            </a:solidFill>
            <a:ln w="9525" cap="flat" cmpd="sng" algn="ctr">
              <a:solidFill>
                <a:srgbClr val="969696"/>
              </a:solidFill>
              <a:prstDash val="solid"/>
              <a:round/>
              <a:headEnd type="none" w="med" len="med"/>
              <a:tailEnd type="none" w="med" len="med"/>
            </a:ln>
            <a:effectLst/>
          </p:spPr>
          <p:txBody>
            <a:bodyPr vert="horz" wrap="square" lIns="68562" tIns="34281" rIns="68562" bIns="34281" numCol="1" rtlCol="0" anchor="t" anchorCtr="0" compatLnSpc="1">
              <a:prstTxWarp prst="textNoShape">
                <a:avLst/>
              </a:prstTxWarp>
            </a:bodyPr>
            <a:lstStyle/>
            <a:p>
              <a:pPr algn="ctr" defTabSz="685617"/>
              <a:r>
                <a:rPr lang="zh-CN" altLang="en-US" sz="1000" b="0" dirty="0">
                  <a:latin typeface="+mn-lt"/>
                  <a:ea typeface="+mn-ea"/>
                  <a:sym typeface="Lucida Grande" charset="0"/>
                </a:rPr>
                <a:t>运维</a:t>
              </a:r>
            </a:p>
          </p:txBody>
        </p:sp>
        <p:sp>
          <p:nvSpPr>
            <p:cNvPr id="23" name="圆角矩形 22"/>
            <p:cNvSpPr/>
            <p:nvPr/>
          </p:nvSpPr>
          <p:spPr bwMode="auto">
            <a:xfrm>
              <a:off x="4572000" y="2695756"/>
              <a:ext cx="701895" cy="269960"/>
            </a:xfrm>
            <a:prstGeom prst="roundRect">
              <a:avLst/>
            </a:prstGeom>
            <a:solidFill>
              <a:srgbClr val="FFCC66"/>
            </a:solidFill>
            <a:ln w="9525" cap="flat" cmpd="sng" algn="ctr">
              <a:solidFill>
                <a:srgbClr val="969696"/>
              </a:solidFill>
              <a:prstDash val="solid"/>
              <a:round/>
              <a:headEnd type="none" w="med" len="med"/>
              <a:tailEnd type="none" w="med" len="med"/>
            </a:ln>
            <a:effectLst/>
          </p:spPr>
          <p:txBody>
            <a:bodyPr vert="horz" wrap="square" lIns="68562" tIns="34281" rIns="68562" bIns="34281" numCol="1" rtlCol="0" anchor="t" anchorCtr="0" compatLnSpc="1">
              <a:prstTxWarp prst="textNoShape">
                <a:avLst/>
              </a:prstTxWarp>
            </a:bodyPr>
            <a:lstStyle/>
            <a:p>
              <a:pPr algn="ctr" defTabSz="685617"/>
              <a:r>
                <a:rPr lang="zh-CN" altLang="en-US" sz="1000" b="0" dirty="0">
                  <a:latin typeface="+mn-lt"/>
                  <a:ea typeface="+mn-ea"/>
                  <a:sym typeface="Lucida Grande" charset="0"/>
                </a:rPr>
                <a:t>反馈</a:t>
              </a:r>
            </a:p>
          </p:txBody>
        </p:sp>
        <p:cxnSp>
          <p:nvCxnSpPr>
            <p:cNvPr id="26" name="直接箭头连接符 25"/>
            <p:cNvCxnSpPr>
              <a:stCxn id="18" idx="3"/>
              <a:endCxn id="20" idx="1"/>
            </p:cNvCxnSpPr>
            <p:nvPr/>
          </p:nvCxnSpPr>
          <p:spPr bwMode="auto">
            <a:xfrm>
              <a:off x="5358923" y="3645376"/>
              <a:ext cx="178981" cy="0"/>
            </a:xfrm>
            <a:prstGeom prst="straightConnector1">
              <a:avLst/>
            </a:prstGeom>
            <a:solidFill>
              <a:srgbClr val="FFCC66"/>
            </a:solidFill>
            <a:ln w="9525" cap="flat" cmpd="sng" algn="ctr">
              <a:solidFill>
                <a:srgbClr val="969696"/>
              </a:solidFill>
              <a:prstDash val="solid"/>
              <a:round/>
              <a:headEnd type="none" w="med" len="med"/>
              <a:tailEnd type="triangle"/>
            </a:ln>
            <a:effectLst/>
          </p:spPr>
        </p:cxnSp>
        <p:cxnSp>
          <p:nvCxnSpPr>
            <p:cNvPr id="33" name="肘形连接符 32"/>
            <p:cNvCxnSpPr>
              <a:stCxn id="67" idx="3"/>
              <a:endCxn id="23" idx="3"/>
            </p:cNvCxnSpPr>
            <p:nvPr/>
          </p:nvCxnSpPr>
          <p:spPr bwMode="auto">
            <a:xfrm flipH="1" flipV="1">
              <a:off x="5273895" y="2830736"/>
              <a:ext cx="3608537" cy="815569"/>
            </a:xfrm>
            <a:prstGeom prst="bentConnector3">
              <a:avLst>
                <a:gd name="adj1" fmla="val -4750"/>
              </a:avLst>
            </a:prstGeom>
            <a:solidFill>
              <a:srgbClr val="FFCC66"/>
            </a:solidFill>
            <a:ln w="9525" cap="flat" cmpd="sng" algn="ctr">
              <a:solidFill>
                <a:srgbClr val="969696"/>
              </a:solidFill>
              <a:prstDash val="solid"/>
              <a:round/>
              <a:headEnd type="none" w="med" len="med"/>
              <a:tailEnd type="triangle"/>
            </a:ln>
            <a:effectLst/>
          </p:spPr>
        </p:cxnSp>
        <p:cxnSp>
          <p:nvCxnSpPr>
            <p:cNvPr id="34" name="肘形连接符 33"/>
            <p:cNvCxnSpPr>
              <a:stCxn id="23" idx="1"/>
              <a:endCxn id="14" idx="1"/>
            </p:cNvCxnSpPr>
            <p:nvPr/>
          </p:nvCxnSpPr>
          <p:spPr bwMode="auto">
            <a:xfrm rot="10800000" flipV="1">
              <a:off x="252645" y="2830736"/>
              <a:ext cx="4319355" cy="814640"/>
            </a:xfrm>
            <a:prstGeom prst="bentConnector3">
              <a:avLst>
                <a:gd name="adj1" fmla="val 103968"/>
              </a:avLst>
            </a:prstGeom>
            <a:solidFill>
              <a:srgbClr val="FFCC66"/>
            </a:solidFill>
            <a:ln w="9525" cap="flat" cmpd="sng" algn="ctr">
              <a:solidFill>
                <a:srgbClr val="969696"/>
              </a:solidFill>
              <a:prstDash val="solid"/>
              <a:round/>
              <a:headEnd type="none" w="med" len="med"/>
              <a:tailEnd type="triangle"/>
            </a:ln>
            <a:effectLst/>
          </p:spPr>
        </p:cxnSp>
        <p:sp>
          <p:nvSpPr>
            <p:cNvPr id="35" name="文本框 34"/>
            <p:cNvSpPr txBox="1"/>
            <p:nvPr/>
          </p:nvSpPr>
          <p:spPr>
            <a:xfrm>
              <a:off x="200044" y="2555551"/>
              <a:ext cx="2931795" cy="307777"/>
            </a:xfrm>
            <a:prstGeom prst="rect">
              <a:avLst/>
            </a:prstGeom>
            <a:noFill/>
          </p:spPr>
          <p:txBody>
            <a:bodyPr wrap="square" rtlCol="0">
              <a:spAutoFit/>
            </a:bodyPr>
            <a:lstStyle/>
            <a:p>
              <a:r>
                <a:rPr lang="en-US" altLang="zh-CN" sz="1400" dirty="0" err="1">
                  <a:latin typeface="+mn-lt"/>
                  <a:ea typeface="+mn-ea"/>
                </a:rPr>
                <a:t>DevOps</a:t>
              </a:r>
              <a:r>
                <a:rPr lang="zh-CN" altLang="en-US" sz="1400" dirty="0">
                  <a:latin typeface="+mn-lt"/>
                  <a:ea typeface="+mn-ea"/>
                </a:rPr>
                <a:t>端到端敏捷项目管理流程</a:t>
              </a:r>
            </a:p>
          </p:txBody>
        </p:sp>
        <p:sp>
          <p:nvSpPr>
            <p:cNvPr id="37" name="文本框 36"/>
            <p:cNvSpPr txBox="1"/>
            <p:nvPr/>
          </p:nvSpPr>
          <p:spPr>
            <a:xfrm>
              <a:off x="5543855" y="3243948"/>
              <a:ext cx="1565766" cy="253916"/>
            </a:xfrm>
            <a:prstGeom prst="rect">
              <a:avLst/>
            </a:prstGeom>
            <a:noFill/>
          </p:spPr>
          <p:txBody>
            <a:bodyPr wrap="square" rtlCol="0">
              <a:spAutoFit/>
            </a:bodyPr>
            <a:lstStyle/>
            <a:p>
              <a:r>
                <a:rPr lang="zh-CN" altLang="en-US" sz="1000" dirty="0">
                  <a:solidFill>
                    <a:schemeClr val="tx1"/>
                  </a:solidFill>
                  <a:latin typeface="+mn-lt"/>
                  <a:ea typeface="+mn-ea"/>
                </a:rPr>
                <a:t>持续交付流水线</a:t>
              </a:r>
            </a:p>
          </p:txBody>
        </p:sp>
        <p:sp>
          <p:nvSpPr>
            <p:cNvPr id="38" name="动作按钮: 结束 37">
              <a:hlinkClick r:id="" action="ppaction://hlinkshowjump?jump=lastslide" highlightClick="1"/>
            </p:cNvPr>
            <p:cNvSpPr/>
            <p:nvPr/>
          </p:nvSpPr>
          <p:spPr bwMode="auto">
            <a:xfrm>
              <a:off x="6934348" y="3628358"/>
              <a:ext cx="102540" cy="127332"/>
            </a:xfrm>
            <a:prstGeom prst="actionButtonEnd">
              <a:avLst/>
            </a:prstGeom>
            <a:solidFill>
              <a:schemeClr val="bg1"/>
            </a:solidFill>
            <a:ln w="9525" cap="flat" cmpd="sng" algn="ctr">
              <a:solidFill>
                <a:srgbClr val="969696"/>
              </a:solidFill>
              <a:prstDash val="solid"/>
              <a:round/>
              <a:headEnd type="none" w="med" len="med"/>
              <a:tailEnd type="none" w="med" len="med"/>
            </a:ln>
            <a:effectLst/>
          </p:spPr>
          <p:txBody>
            <a:bodyPr vert="horz" wrap="square" lIns="68562" tIns="34281" rIns="68562" bIns="34281" numCol="1" rtlCol="0" anchor="t" anchorCtr="0" compatLnSpc="1">
              <a:prstTxWarp prst="textNoShape">
                <a:avLst/>
              </a:prstTxWarp>
            </a:bodyPr>
            <a:lstStyle/>
            <a:p>
              <a:pPr algn="ctr" defTabSz="685617"/>
              <a:endParaRPr lang="zh-CN" altLang="en-US" sz="1000" b="0">
                <a:latin typeface="+mn-lt"/>
                <a:ea typeface="+mn-ea"/>
                <a:sym typeface="Lucida Grande" charset="0"/>
              </a:endParaRPr>
            </a:p>
          </p:txBody>
        </p:sp>
        <p:cxnSp>
          <p:nvCxnSpPr>
            <p:cNvPr id="51" name="直接箭头连接符 50"/>
            <p:cNvCxnSpPr>
              <a:stCxn id="14" idx="3"/>
              <a:endCxn id="19" idx="1"/>
            </p:cNvCxnSpPr>
            <p:nvPr/>
          </p:nvCxnSpPr>
          <p:spPr bwMode="auto">
            <a:xfrm>
              <a:off x="954540" y="3645376"/>
              <a:ext cx="178981" cy="0"/>
            </a:xfrm>
            <a:prstGeom prst="straightConnector1">
              <a:avLst/>
            </a:prstGeom>
            <a:solidFill>
              <a:srgbClr val="FFCC66"/>
            </a:solidFill>
            <a:ln w="9525" cap="flat" cmpd="sng" algn="ctr">
              <a:solidFill>
                <a:srgbClr val="969696"/>
              </a:solidFill>
              <a:prstDash val="solid"/>
              <a:round/>
              <a:headEnd type="none" w="med" len="med"/>
              <a:tailEnd type="triangle"/>
            </a:ln>
            <a:effectLst/>
          </p:spPr>
        </p:cxnSp>
        <p:cxnSp>
          <p:nvCxnSpPr>
            <p:cNvPr id="52" name="直接箭头连接符 51"/>
            <p:cNvCxnSpPr>
              <a:stCxn id="19" idx="3"/>
              <a:endCxn id="15" idx="1"/>
            </p:cNvCxnSpPr>
            <p:nvPr/>
          </p:nvCxnSpPr>
          <p:spPr bwMode="auto">
            <a:xfrm>
              <a:off x="1835417" y="3645376"/>
              <a:ext cx="178981" cy="0"/>
            </a:xfrm>
            <a:prstGeom prst="straightConnector1">
              <a:avLst/>
            </a:prstGeom>
            <a:solidFill>
              <a:srgbClr val="FFCC66"/>
            </a:solidFill>
            <a:ln w="9525" cap="flat" cmpd="sng" algn="ctr">
              <a:solidFill>
                <a:srgbClr val="969696"/>
              </a:solidFill>
              <a:prstDash val="solid"/>
              <a:round/>
              <a:headEnd type="none" w="med" len="med"/>
              <a:tailEnd type="triangle"/>
            </a:ln>
            <a:effectLst/>
          </p:spPr>
        </p:cxnSp>
        <p:cxnSp>
          <p:nvCxnSpPr>
            <p:cNvPr id="53" name="直接箭头连接符 52"/>
            <p:cNvCxnSpPr>
              <a:stCxn id="15" idx="3"/>
              <a:endCxn id="16" idx="1"/>
            </p:cNvCxnSpPr>
            <p:nvPr/>
          </p:nvCxnSpPr>
          <p:spPr bwMode="auto">
            <a:xfrm>
              <a:off x="2716293" y="3645376"/>
              <a:ext cx="178981" cy="0"/>
            </a:xfrm>
            <a:prstGeom prst="straightConnector1">
              <a:avLst/>
            </a:prstGeom>
            <a:solidFill>
              <a:srgbClr val="FFCC66"/>
            </a:solidFill>
            <a:ln w="9525" cap="flat" cmpd="sng" algn="ctr">
              <a:solidFill>
                <a:srgbClr val="969696"/>
              </a:solidFill>
              <a:prstDash val="solid"/>
              <a:round/>
              <a:headEnd type="none" w="med" len="med"/>
              <a:tailEnd type="triangle"/>
            </a:ln>
            <a:effectLst/>
          </p:spPr>
        </p:cxnSp>
        <p:sp>
          <p:nvSpPr>
            <p:cNvPr id="46" name="文本框 45"/>
            <p:cNvSpPr txBox="1"/>
            <p:nvPr/>
          </p:nvSpPr>
          <p:spPr>
            <a:xfrm>
              <a:off x="198653" y="3910448"/>
              <a:ext cx="916963" cy="861774"/>
            </a:xfrm>
            <a:prstGeom prst="rect">
              <a:avLst/>
            </a:prstGeom>
            <a:noFill/>
          </p:spPr>
          <p:txBody>
            <a:bodyPr wrap="square" rtlCol="0">
              <a:spAutoFit/>
            </a:bodyPr>
            <a:lstStyle/>
            <a:p>
              <a:pPr marL="171404" indent="-171404">
                <a:buFont typeface="Arial" panose="020B0604020202020204" pitchFamily="34" charset="0"/>
                <a:buChar char="•"/>
              </a:pPr>
              <a:r>
                <a:rPr lang="zh-CN" altLang="en-US" sz="1000" b="0" dirty="0">
                  <a:latin typeface="+mn-lt"/>
                  <a:ea typeface="+mn-ea"/>
                </a:rPr>
                <a:t>用户访谈</a:t>
              </a:r>
              <a:endParaRPr lang="en-US" altLang="zh-CN" sz="1000" b="0" dirty="0">
                <a:latin typeface="+mn-lt"/>
                <a:ea typeface="+mn-ea"/>
              </a:endParaRPr>
            </a:p>
            <a:p>
              <a:pPr marL="171404" indent="-171404">
                <a:buFont typeface="Arial" panose="020B0604020202020204" pitchFamily="34" charset="0"/>
                <a:buChar char="•"/>
              </a:pPr>
              <a:r>
                <a:rPr lang="zh-CN" altLang="en-US" sz="1000" b="0" dirty="0">
                  <a:latin typeface="+mn-lt"/>
                  <a:ea typeface="+mn-ea"/>
                </a:rPr>
                <a:t>线上调查</a:t>
              </a:r>
              <a:endParaRPr lang="en-US" altLang="zh-CN" sz="1000" b="0" dirty="0">
                <a:latin typeface="+mn-lt"/>
                <a:ea typeface="+mn-ea"/>
              </a:endParaRPr>
            </a:p>
            <a:p>
              <a:pPr marL="171404" indent="-171404">
                <a:buFont typeface="Arial" panose="020B0604020202020204" pitchFamily="34" charset="0"/>
                <a:buChar char="•"/>
              </a:pPr>
              <a:r>
                <a:rPr lang="zh-CN" altLang="en-US" sz="1000" b="0" dirty="0">
                  <a:latin typeface="+mn-lt"/>
                  <a:ea typeface="+mn-ea"/>
                </a:rPr>
                <a:t>友商分析</a:t>
              </a:r>
              <a:endParaRPr lang="en-US" altLang="zh-CN" sz="1000" b="0" dirty="0">
                <a:latin typeface="+mn-lt"/>
                <a:ea typeface="+mn-ea"/>
              </a:endParaRPr>
            </a:p>
            <a:p>
              <a:pPr marL="171404" indent="-171404">
                <a:buFont typeface="Arial" panose="020B0604020202020204" pitchFamily="34" charset="0"/>
                <a:buChar char="•"/>
              </a:pPr>
              <a:r>
                <a:rPr lang="zh-CN" altLang="en-US" sz="1000" b="0" dirty="0">
                  <a:solidFill>
                    <a:srgbClr val="FF0000"/>
                  </a:solidFill>
                  <a:latin typeface="+mn-lt"/>
                  <a:ea typeface="+mn-ea"/>
                </a:rPr>
                <a:t>需求排序</a:t>
              </a:r>
              <a:endParaRPr lang="en-US" altLang="zh-CN" sz="1000" b="0" dirty="0">
                <a:solidFill>
                  <a:srgbClr val="FF0000"/>
                </a:solidFill>
                <a:latin typeface="+mn-lt"/>
                <a:ea typeface="+mn-ea"/>
              </a:endParaRPr>
            </a:p>
            <a:p>
              <a:pPr marL="171404" indent="-171404">
                <a:buFont typeface="Arial" panose="020B0604020202020204" pitchFamily="34" charset="0"/>
                <a:buChar char="•"/>
              </a:pPr>
              <a:r>
                <a:rPr lang="zh-CN" altLang="en-US" sz="1000" b="0" dirty="0">
                  <a:latin typeface="+mn-lt"/>
                  <a:ea typeface="+mn-ea"/>
                </a:rPr>
                <a:t>需求模板</a:t>
              </a:r>
              <a:endParaRPr lang="en-US" altLang="zh-CN" sz="1000" b="0" dirty="0">
                <a:latin typeface="+mn-lt"/>
                <a:ea typeface="+mn-ea"/>
              </a:endParaRPr>
            </a:p>
          </p:txBody>
        </p:sp>
        <p:sp>
          <p:nvSpPr>
            <p:cNvPr id="61" name="文本框 60"/>
            <p:cNvSpPr txBox="1"/>
            <p:nvPr/>
          </p:nvSpPr>
          <p:spPr>
            <a:xfrm>
              <a:off x="1098116" y="3910448"/>
              <a:ext cx="1046919" cy="400110"/>
            </a:xfrm>
            <a:prstGeom prst="rect">
              <a:avLst/>
            </a:prstGeom>
            <a:noFill/>
          </p:spPr>
          <p:txBody>
            <a:bodyPr wrap="square" rtlCol="0">
              <a:spAutoFit/>
            </a:bodyPr>
            <a:lstStyle/>
            <a:p>
              <a:pPr marL="171404" indent="-171404">
                <a:buFont typeface="Arial" panose="020B0604020202020204" pitchFamily="34" charset="0"/>
                <a:buChar char="•"/>
              </a:pPr>
              <a:r>
                <a:rPr lang="zh-CN" altLang="en-US" sz="1000" b="0" dirty="0">
                  <a:latin typeface="+mn-lt"/>
                  <a:ea typeface="+mn-ea"/>
                </a:rPr>
                <a:t>原型设计</a:t>
              </a:r>
              <a:endParaRPr lang="en-US" altLang="zh-CN" sz="1000" b="0" dirty="0">
                <a:latin typeface="+mn-lt"/>
                <a:ea typeface="+mn-ea"/>
              </a:endParaRPr>
            </a:p>
            <a:p>
              <a:pPr marL="171404" indent="-171404">
                <a:buFont typeface="Arial" panose="020B0604020202020204" pitchFamily="34" charset="0"/>
                <a:buChar char="•"/>
              </a:pPr>
              <a:r>
                <a:rPr lang="zh-CN" altLang="en-US" sz="1000" b="0" dirty="0">
                  <a:solidFill>
                    <a:srgbClr val="FF0000"/>
                  </a:solidFill>
                  <a:latin typeface="+mn-lt"/>
                  <a:ea typeface="+mn-ea"/>
                </a:rPr>
                <a:t>原型评审</a:t>
              </a:r>
            </a:p>
          </p:txBody>
        </p:sp>
        <p:sp>
          <p:nvSpPr>
            <p:cNvPr id="62" name="文本框 61"/>
            <p:cNvSpPr txBox="1"/>
            <p:nvPr/>
          </p:nvSpPr>
          <p:spPr>
            <a:xfrm>
              <a:off x="1979712" y="3910449"/>
              <a:ext cx="918238" cy="707886"/>
            </a:xfrm>
            <a:prstGeom prst="rect">
              <a:avLst/>
            </a:prstGeom>
            <a:noFill/>
          </p:spPr>
          <p:txBody>
            <a:bodyPr wrap="square" rtlCol="0">
              <a:spAutoFit/>
            </a:bodyPr>
            <a:lstStyle/>
            <a:p>
              <a:pPr marL="171404" indent="-171404">
                <a:buFont typeface="Arial" panose="020B0604020202020204" pitchFamily="34" charset="0"/>
                <a:buChar char="•"/>
              </a:pPr>
              <a:r>
                <a:rPr lang="zh-CN" altLang="en-US" sz="1000" b="0" dirty="0">
                  <a:solidFill>
                    <a:srgbClr val="FF0000"/>
                  </a:solidFill>
                  <a:latin typeface="+mn-lt"/>
                  <a:ea typeface="+mn-ea"/>
                </a:rPr>
                <a:t>组件化</a:t>
              </a:r>
              <a:r>
                <a:rPr lang="en-US" altLang="zh-CN" sz="1000" b="0" dirty="0">
                  <a:solidFill>
                    <a:srgbClr val="FF0000"/>
                  </a:solidFill>
                  <a:latin typeface="+mn-lt"/>
                  <a:ea typeface="+mn-ea"/>
                </a:rPr>
                <a:t>/</a:t>
              </a:r>
              <a:r>
                <a:rPr lang="zh-CN" altLang="en-US" sz="1000" b="0" dirty="0">
                  <a:solidFill>
                    <a:srgbClr val="FF0000"/>
                  </a:solidFill>
                  <a:latin typeface="+mn-lt"/>
                  <a:ea typeface="+mn-ea"/>
                </a:rPr>
                <a:t>微服务架构</a:t>
              </a:r>
              <a:endParaRPr lang="en-US" altLang="zh-CN" sz="1000" b="0" dirty="0">
                <a:solidFill>
                  <a:srgbClr val="FF0000"/>
                </a:solidFill>
                <a:latin typeface="+mn-lt"/>
                <a:ea typeface="+mn-ea"/>
              </a:endParaRPr>
            </a:p>
            <a:p>
              <a:pPr marL="171404" indent="-171404">
                <a:buFont typeface="Arial" panose="020B0604020202020204" pitchFamily="34" charset="0"/>
                <a:buChar char="•"/>
              </a:pPr>
              <a:r>
                <a:rPr lang="zh-CN" altLang="en-US" sz="1000" b="0" dirty="0">
                  <a:solidFill>
                    <a:schemeClr val="tx1"/>
                  </a:solidFill>
                  <a:latin typeface="+mn-lt"/>
                  <a:ea typeface="+mn-ea"/>
                </a:rPr>
                <a:t>高可用</a:t>
              </a:r>
              <a:endParaRPr lang="en-US" altLang="zh-CN" sz="1000" b="0" dirty="0">
                <a:solidFill>
                  <a:schemeClr val="tx1"/>
                </a:solidFill>
                <a:latin typeface="+mn-lt"/>
                <a:ea typeface="+mn-ea"/>
              </a:endParaRPr>
            </a:p>
            <a:p>
              <a:pPr marL="171404" indent="-171404">
                <a:buFont typeface="Arial" panose="020B0604020202020204" pitchFamily="34" charset="0"/>
                <a:buChar char="•"/>
              </a:pPr>
              <a:r>
                <a:rPr lang="zh-CN" altLang="en-US" sz="1000" b="0" dirty="0">
                  <a:latin typeface="+mn-lt"/>
                  <a:ea typeface="+mn-ea"/>
                </a:rPr>
                <a:t>系统设计</a:t>
              </a:r>
            </a:p>
          </p:txBody>
        </p:sp>
        <p:sp>
          <p:nvSpPr>
            <p:cNvPr id="63" name="文本框 62"/>
            <p:cNvSpPr txBox="1"/>
            <p:nvPr/>
          </p:nvSpPr>
          <p:spPr>
            <a:xfrm>
              <a:off x="2855708" y="3910448"/>
              <a:ext cx="996212" cy="1477328"/>
            </a:xfrm>
            <a:prstGeom prst="rect">
              <a:avLst/>
            </a:prstGeom>
            <a:noFill/>
          </p:spPr>
          <p:txBody>
            <a:bodyPr wrap="square" rtlCol="0">
              <a:spAutoFit/>
            </a:bodyPr>
            <a:lstStyle/>
            <a:p>
              <a:pPr marL="171404" indent="-171404">
                <a:buFont typeface="Arial" panose="020B0604020202020204" pitchFamily="34" charset="0"/>
                <a:buChar char="•"/>
              </a:pPr>
              <a:r>
                <a:rPr lang="zh-CN" altLang="en-US" sz="1000" b="0" dirty="0">
                  <a:latin typeface="+mn-lt"/>
                  <a:ea typeface="+mn-ea"/>
                </a:rPr>
                <a:t>迭代规划</a:t>
              </a:r>
              <a:endParaRPr lang="en-US" altLang="zh-CN" sz="1000" b="0" dirty="0">
                <a:latin typeface="+mn-lt"/>
                <a:ea typeface="+mn-ea"/>
              </a:endParaRPr>
            </a:p>
            <a:p>
              <a:pPr marL="171404" indent="-171404">
                <a:buFont typeface="Arial" panose="020B0604020202020204" pitchFamily="34" charset="0"/>
                <a:buChar char="•"/>
              </a:pPr>
              <a:r>
                <a:rPr lang="zh-CN" altLang="en-US" sz="1000" b="0" dirty="0">
                  <a:latin typeface="+mn-lt"/>
                  <a:ea typeface="+mn-ea"/>
                </a:rPr>
                <a:t>用户故事</a:t>
              </a:r>
              <a:endParaRPr lang="en-US" altLang="zh-CN" sz="1000" b="0" dirty="0">
                <a:latin typeface="+mn-lt"/>
                <a:ea typeface="+mn-ea"/>
              </a:endParaRPr>
            </a:p>
            <a:p>
              <a:pPr marL="171404" indent="-171404">
                <a:buFont typeface="Arial" panose="020B0604020202020204" pitchFamily="34" charset="0"/>
                <a:buChar char="•"/>
              </a:pPr>
              <a:r>
                <a:rPr lang="zh-CN" altLang="en-US" sz="1000" b="0" dirty="0">
                  <a:latin typeface="+mn-lt"/>
                  <a:ea typeface="+mn-ea"/>
                </a:rPr>
                <a:t>需求串讲</a:t>
              </a:r>
              <a:endParaRPr lang="en-US" altLang="zh-CN" sz="1000" b="0" dirty="0">
                <a:latin typeface="+mn-lt"/>
                <a:ea typeface="+mn-ea"/>
              </a:endParaRPr>
            </a:p>
            <a:p>
              <a:pPr marL="171404" indent="-171404">
                <a:buFont typeface="Arial" panose="020B0604020202020204" pitchFamily="34" charset="0"/>
                <a:buChar char="•"/>
              </a:pPr>
              <a:r>
                <a:rPr lang="zh-CN" altLang="en-US" sz="1000" b="0" dirty="0">
                  <a:latin typeface="+mn-lt"/>
                  <a:ea typeface="+mn-ea"/>
                </a:rPr>
                <a:t>每日站会</a:t>
              </a:r>
              <a:endParaRPr lang="en-US" altLang="zh-CN" sz="1000" b="0" dirty="0">
                <a:latin typeface="+mn-lt"/>
                <a:ea typeface="+mn-ea"/>
              </a:endParaRPr>
            </a:p>
            <a:p>
              <a:pPr marL="171404" indent="-171404">
                <a:buFont typeface="Arial" panose="020B0604020202020204" pitchFamily="34" charset="0"/>
                <a:buChar char="•"/>
              </a:pPr>
              <a:r>
                <a:rPr lang="en-US" altLang="zh-CN" sz="1000" b="0" dirty="0" err="1">
                  <a:solidFill>
                    <a:srgbClr val="FF0000"/>
                  </a:solidFill>
                  <a:latin typeface="+mn-lt"/>
                  <a:ea typeface="+mn-ea"/>
                </a:rPr>
                <a:t>ShowCase</a:t>
              </a:r>
              <a:endParaRPr lang="en-US" altLang="zh-CN" sz="1000" b="0" dirty="0">
                <a:solidFill>
                  <a:srgbClr val="FF0000"/>
                </a:solidFill>
                <a:latin typeface="+mn-lt"/>
                <a:ea typeface="+mn-ea"/>
              </a:endParaRPr>
            </a:p>
            <a:p>
              <a:pPr marL="171404" indent="-171404">
                <a:buFont typeface="Arial" panose="020B0604020202020204" pitchFamily="34" charset="0"/>
                <a:buChar char="•"/>
              </a:pPr>
              <a:r>
                <a:rPr lang="zh-CN" altLang="en-US" sz="1000" b="0" dirty="0">
                  <a:latin typeface="+mn-lt"/>
                  <a:ea typeface="+mn-ea"/>
                </a:rPr>
                <a:t>看板</a:t>
              </a:r>
              <a:endParaRPr lang="en-US" altLang="zh-CN" sz="1000" b="0" dirty="0">
                <a:latin typeface="+mn-lt"/>
                <a:ea typeface="+mn-ea"/>
              </a:endParaRPr>
            </a:p>
            <a:p>
              <a:pPr marL="171404" indent="-171404">
                <a:buFont typeface="Arial" panose="020B0604020202020204" pitchFamily="34" charset="0"/>
                <a:buChar char="•"/>
              </a:pPr>
              <a:r>
                <a:rPr lang="zh-CN" altLang="en-US" sz="1000" b="0" dirty="0">
                  <a:solidFill>
                    <a:srgbClr val="FF0000"/>
                  </a:solidFill>
                  <a:latin typeface="+mn-lt"/>
                  <a:ea typeface="+mn-ea"/>
                </a:rPr>
                <a:t>代码检查</a:t>
              </a:r>
              <a:endParaRPr lang="en-US" altLang="zh-CN" sz="1000" b="0" dirty="0">
                <a:solidFill>
                  <a:srgbClr val="FF0000"/>
                </a:solidFill>
                <a:latin typeface="+mn-lt"/>
                <a:ea typeface="+mn-ea"/>
              </a:endParaRPr>
            </a:p>
            <a:p>
              <a:pPr marL="171404" indent="-171404">
                <a:buFont typeface="Arial" panose="020B0604020202020204" pitchFamily="34" charset="0"/>
                <a:buChar char="•"/>
              </a:pPr>
              <a:r>
                <a:rPr lang="zh-CN" altLang="en-US" sz="1000" b="0" dirty="0">
                  <a:latin typeface="+mn-lt"/>
                  <a:ea typeface="+mn-ea"/>
                </a:rPr>
                <a:t>交叉检视</a:t>
              </a:r>
              <a:endParaRPr lang="en-US" altLang="zh-CN" sz="1000" b="0" dirty="0">
                <a:latin typeface="+mn-lt"/>
                <a:ea typeface="+mn-ea"/>
              </a:endParaRPr>
            </a:p>
            <a:p>
              <a:pPr marL="171404" indent="-171404">
                <a:buFont typeface="Arial" panose="020B0604020202020204" pitchFamily="34" charset="0"/>
                <a:buChar char="•"/>
              </a:pPr>
              <a:r>
                <a:rPr lang="zh-CN" altLang="en-US" sz="1000" b="0" dirty="0">
                  <a:latin typeface="+mn-lt"/>
                  <a:ea typeface="+mn-ea"/>
                </a:rPr>
                <a:t>提交规范</a:t>
              </a:r>
              <a:endParaRPr lang="en-US" altLang="zh-CN" sz="1000" b="0" dirty="0">
                <a:latin typeface="+mn-lt"/>
                <a:ea typeface="+mn-ea"/>
              </a:endParaRPr>
            </a:p>
          </p:txBody>
        </p:sp>
        <p:sp>
          <p:nvSpPr>
            <p:cNvPr id="64" name="文本框 63"/>
            <p:cNvSpPr txBox="1"/>
            <p:nvPr/>
          </p:nvSpPr>
          <p:spPr>
            <a:xfrm>
              <a:off x="3736319" y="3910449"/>
              <a:ext cx="907689" cy="707886"/>
            </a:xfrm>
            <a:prstGeom prst="rect">
              <a:avLst/>
            </a:prstGeom>
            <a:noFill/>
          </p:spPr>
          <p:txBody>
            <a:bodyPr wrap="square" rtlCol="0">
              <a:spAutoFit/>
            </a:bodyPr>
            <a:lstStyle/>
            <a:p>
              <a:pPr marL="171404" indent="-171404">
                <a:buFont typeface="Arial" panose="020B0604020202020204" pitchFamily="34" charset="0"/>
                <a:buChar char="•"/>
              </a:pPr>
              <a:r>
                <a:rPr lang="zh-CN" altLang="en-US" sz="1000" b="0" dirty="0">
                  <a:solidFill>
                    <a:srgbClr val="FF0000"/>
                  </a:solidFill>
                  <a:latin typeface="+mn-lt"/>
                  <a:ea typeface="+mn-ea"/>
                </a:rPr>
                <a:t>持续构建</a:t>
              </a:r>
              <a:endParaRPr lang="en-US" altLang="zh-CN" sz="1000" b="0" dirty="0">
                <a:solidFill>
                  <a:srgbClr val="FF0000"/>
                </a:solidFill>
                <a:latin typeface="+mn-lt"/>
                <a:ea typeface="+mn-ea"/>
              </a:endParaRPr>
            </a:p>
            <a:p>
              <a:pPr marL="171404" indent="-171404">
                <a:buFont typeface="Arial" panose="020B0604020202020204" pitchFamily="34" charset="0"/>
                <a:buChar char="•"/>
              </a:pPr>
              <a:r>
                <a:rPr lang="zh-CN" altLang="en-US" sz="1000" b="0" dirty="0">
                  <a:latin typeface="+mn-lt"/>
                  <a:ea typeface="+mn-ea"/>
                </a:rPr>
                <a:t>打包</a:t>
              </a:r>
              <a:endParaRPr lang="en-US" altLang="zh-CN" sz="1000" b="0" dirty="0">
                <a:latin typeface="+mn-lt"/>
                <a:ea typeface="+mn-ea"/>
              </a:endParaRPr>
            </a:p>
            <a:p>
              <a:pPr marL="171404" indent="-171404">
                <a:buFont typeface="Arial" panose="020B0604020202020204" pitchFamily="34" charset="0"/>
                <a:buChar char="•"/>
              </a:pPr>
              <a:r>
                <a:rPr lang="zh-CN" altLang="en-US" sz="1000" b="0" dirty="0">
                  <a:latin typeface="+mn-lt"/>
                  <a:ea typeface="+mn-ea"/>
                </a:rPr>
                <a:t>静态代码检查</a:t>
              </a:r>
            </a:p>
          </p:txBody>
        </p:sp>
        <p:sp>
          <p:nvSpPr>
            <p:cNvPr id="65" name="文本框 64"/>
            <p:cNvSpPr txBox="1"/>
            <p:nvPr/>
          </p:nvSpPr>
          <p:spPr>
            <a:xfrm>
              <a:off x="4572000" y="3910449"/>
              <a:ext cx="1091495" cy="1169551"/>
            </a:xfrm>
            <a:prstGeom prst="rect">
              <a:avLst/>
            </a:prstGeom>
            <a:noFill/>
          </p:spPr>
          <p:txBody>
            <a:bodyPr wrap="square" rtlCol="0">
              <a:spAutoFit/>
            </a:bodyPr>
            <a:lstStyle/>
            <a:p>
              <a:pPr marL="171404" indent="-171404">
                <a:buFont typeface="Arial" panose="020B0604020202020204" pitchFamily="34" charset="0"/>
                <a:buChar char="•"/>
              </a:pPr>
              <a:r>
                <a:rPr lang="zh-CN" altLang="en-US" sz="1000" b="0" dirty="0">
                  <a:solidFill>
                    <a:srgbClr val="FF0000"/>
                  </a:solidFill>
                  <a:latin typeface="+mn-lt"/>
                  <a:ea typeface="+mn-ea"/>
                </a:rPr>
                <a:t>质量门禁</a:t>
              </a:r>
              <a:endParaRPr lang="en-US" altLang="zh-CN" sz="1000" b="0" dirty="0">
                <a:solidFill>
                  <a:srgbClr val="FF0000"/>
                </a:solidFill>
                <a:latin typeface="+mn-lt"/>
                <a:ea typeface="+mn-ea"/>
              </a:endParaRPr>
            </a:p>
            <a:p>
              <a:pPr marL="171404" indent="-171404">
                <a:buFont typeface="Arial" panose="020B0604020202020204" pitchFamily="34" charset="0"/>
                <a:buChar char="•"/>
              </a:pPr>
              <a:r>
                <a:rPr lang="zh-CN" altLang="en-US" sz="1000" b="0" dirty="0">
                  <a:solidFill>
                    <a:schemeClr val="tx1"/>
                  </a:solidFill>
                  <a:latin typeface="+mn-lt"/>
                  <a:ea typeface="+mn-ea"/>
                </a:rPr>
                <a:t>回溯报告</a:t>
              </a:r>
              <a:endParaRPr lang="en-US" altLang="zh-CN" sz="1000" b="0" dirty="0">
                <a:solidFill>
                  <a:schemeClr val="tx1"/>
                </a:solidFill>
                <a:latin typeface="+mn-lt"/>
                <a:ea typeface="+mn-ea"/>
              </a:endParaRPr>
            </a:p>
            <a:p>
              <a:pPr marL="171404" indent="-171404">
                <a:buFont typeface="Arial" panose="020B0604020202020204" pitchFamily="34" charset="0"/>
                <a:buChar char="•"/>
              </a:pPr>
              <a:r>
                <a:rPr lang="zh-CN" altLang="en-US" sz="1000" b="0" dirty="0">
                  <a:latin typeface="+mn-lt"/>
                  <a:ea typeface="+mn-ea"/>
                </a:rPr>
                <a:t>自动化测试</a:t>
              </a:r>
              <a:endParaRPr lang="en-US" altLang="zh-CN" sz="1000" b="0" dirty="0">
                <a:latin typeface="+mn-lt"/>
                <a:ea typeface="+mn-ea"/>
              </a:endParaRPr>
            </a:p>
            <a:p>
              <a:pPr marL="171404" indent="-171404">
                <a:buFont typeface="Arial" panose="020B0604020202020204" pitchFamily="34" charset="0"/>
                <a:buChar char="•"/>
              </a:pPr>
              <a:r>
                <a:rPr lang="zh-CN" altLang="en-US" sz="1000" b="0" dirty="0">
                  <a:latin typeface="+mn-lt"/>
                  <a:ea typeface="+mn-ea"/>
                </a:rPr>
                <a:t>压测</a:t>
              </a:r>
              <a:endParaRPr lang="en-US" altLang="zh-CN" sz="1000" b="0" dirty="0">
                <a:latin typeface="+mn-lt"/>
                <a:ea typeface="+mn-ea"/>
              </a:endParaRPr>
            </a:p>
            <a:p>
              <a:pPr marL="171404" indent="-171404">
                <a:buFont typeface="Arial" panose="020B0604020202020204" pitchFamily="34" charset="0"/>
                <a:buChar char="•"/>
              </a:pPr>
              <a:r>
                <a:rPr lang="zh-CN" altLang="en-US" sz="1000" b="0" dirty="0">
                  <a:latin typeface="+mn-lt"/>
                  <a:ea typeface="+mn-ea"/>
                </a:rPr>
                <a:t>可靠性测试</a:t>
              </a:r>
              <a:endParaRPr lang="en-US" altLang="zh-CN" sz="1000" b="0" dirty="0">
                <a:latin typeface="+mn-lt"/>
                <a:ea typeface="+mn-ea"/>
              </a:endParaRPr>
            </a:p>
            <a:p>
              <a:pPr marL="171404" indent="-171404">
                <a:buFont typeface="Arial" panose="020B0604020202020204" pitchFamily="34" charset="0"/>
                <a:buChar char="•"/>
              </a:pPr>
              <a:r>
                <a:rPr lang="zh-CN" altLang="en-US" sz="1000" b="0" dirty="0">
                  <a:latin typeface="+mn-lt"/>
                  <a:ea typeface="+mn-ea"/>
                </a:rPr>
                <a:t>安全测试</a:t>
              </a:r>
              <a:endParaRPr lang="en-US" altLang="zh-CN" sz="1000" b="0" dirty="0">
                <a:latin typeface="+mn-lt"/>
                <a:ea typeface="+mn-ea"/>
              </a:endParaRPr>
            </a:p>
            <a:p>
              <a:pPr marL="171404" indent="-171404">
                <a:buFont typeface="Arial" panose="020B0604020202020204" pitchFamily="34" charset="0"/>
                <a:buChar char="•"/>
              </a:pPr>
              <a:r>
                <a:rPr lang="zh-CN" altLang="en-US" sz="1000" b="0" dirty="0">
                  <a:solidFill>
                    <a:srgbClr val="FF0000"/>
                  </a:solidFill>
                  <a:latin typeface="+mn-lt"/>
                  <a:ea typeface="+mn-ea"/>
                </a:rPr>
                <a:t>内测</a:t>
              </a:r>
            </a:p>
          </p:txBody>
        </p:sp>
        <p:sp>
          <p:nvSpPr>
            <p:cNvPr id="66" name="文本框 65"/>
            <p:cNvSpPr txBox="1"/>
            <p:nvPr/>
          </p:nvSpPr>
          <p:spPr>
            <a:xfrm>
              <a:off x="6425189" y="3910449"/>
              <a:ext cx="960105" cy="707886"/>
            </a:xfrm>
            <a:prstGeom prst="rect">
              <a:avLst/>
            </a:prstGeom>
            <a:noFill/>
          </p:spPr>
          <p:txBody>
            <a:bodyPr wrap="square" rtlCol="0">
              <a:spAutoFit/>
            </a:bodyPr>
            <a:lstStyle/>
            <a:p>
              <a:pPr marL="171404" indent="-171404">
                <a:buFont typeface="Arial" panose="020B0604020202020204" pitchFamily="34" charset="0"/>
                <a:buChar char="•"/>
              </a:pPr>
              <a:r>
                <a:rPr lang="zh-CN" altLang="en-US" sz="1000" b="0" dirty="0">
                  <a:latin typeface="+mn-lt"/>
                  <a:ea typeface="+mn-ea"/>
                </a:rPr>
                <a:t>发布门禁</a:t>
              </a:r>
              <a:endParaRPr lang="en-US" altLang="zh-CN" sz="1000" b="0" dirty="0">
                <a:latin typeface="+mn-lt"/>
                <a:ea typeface="+mn-ea"/>
              </a:endParaRPr>
            </a:p>
            <a:p>
              <a:pPr marL="171404" indent="-171404">
                <a:buFont typeface="Arial" panose="020B0604020202020204" pitchFamily="34" charset="0"/>
                <a:buChar char="•"/>
              </a:pPr>
              <a:r>
                <a:rPr lang="zh-CN" altLang="en-US" sz="1000" b="0" dirty="0">
                  <a:solidFill>
                    <a:srgbClr val="FF0000"/>
                  </a:solidFill>
                  <a:latin typeface="+mn-lt"/>
                  <a:ea typeface="+mn-ea"/>
                </a:rPr>
                <a:t>灰度发布</a:t>
              </a:r>
              <a:endParaRPr lang="en-US" altLang="zh-CN" sz="1000" b="0" dirty="0">
                <a:solidFill>
                  <a:srgbClr val="FF0000"/>
                </a:solidFill>
                <a:latin typeface="+mn-lt"/>
                <a:ea typeface="+mn-ea"/>
              </a:endParaRPr>
            </a:p>
            <a:p>
              <a:pPr marL="171404" indent="-171404">
                <a:buFont typeface="Arial" panose="020B0604020202020204" pitchFamily="34" charset="0"/>
                <a:buChar char="•"/>
              </a:pPr>
              <a:r>
                <a:rPr lang="zh-CN" altLang="en-US" sz="1000" b="0" dirty="0">
                  <a:latin typeface="+mn-lt"/>
                  <a:ea typeface="+mn-ea"/>
                </a:rPr>
                <a:t>公测</a:t>
              </a:r>
            </a:p>
            <a:p>
              <a:pPr marL="171404" indent="-171404">
                <a:buFont typeface="Arial" panose="020B0604020202020204" pitchFamily="34" charset="0"/>
                <a:buChar char="•"/>
              </a:pPr>
              <a:r>
                <a:rPr lang="en-US" altLang="zh-CN" sz="1000" b="0" dirty="0">
                  <a:latin typeface="+mn-lt"/>
                  <a:ea typeface="+mn-ea"/>
                </a:rPr>
                <a:t>A/B</a:t>
              </a:r>
              <a:r>
                <a:rPr lang="zh-CN" altLang="en-US" sz="1000" b="0" dirty="0">
                  <a:latin typeface="+mn-lt"/>
                  <a:ea typeface="+mn-ea"/>
                </a:rPr>
                <a:t>测试</a:t>
              </a:r>
              <a:endParaRPr lang="en-US" altLang="zh-CN" sz="1000" b="0" dirty="0">
                <a:latin typeface="+mn-lt"/>
                <a:ea typeface="+mn-ea"/>
              </a:endParaRPr>
            </a:p>
          </p:txBody>
        </p:sp>
        <p:sp>
          <p:nvSpPr>
            <p:cNvPr id="67" name="圆角矩形 66"/>
            <p:cNvSpPr/>
            <p:nvPr/>
          </p:nvSpPr>
          <p:spPr bwMode="auto">
            <a:xfrm>
              <a:off x="8180537" y="3511325"/>
              <a:ext cx="701895" cy="269960"/>
            </a:xfrm>
            <a:prstGeom prst="roundRect">
              <a:avLst/>
            </a:prstGeom>
            <a:solidFill>
              <a:srgbClr val="FFCC66"/>
            </a:solidFill>
            <a:ln w="9525" cap="flat" cmpd="sng" algn="ctr">
              <a:solidFill>
                <a:srgbClr val="969696"/>
              </a:solidFill>
              <a:prstDash val="solid"/>
              <a:round/>
              <a:headEnd type="none" w="med" len="med"/>
              <a:tailEnd type="none" w="med" len="med"/>
            </a:ln>
            <a:effectLst/>
          </p:spPr>
          <p:txBody>
            <a:bodyPr vert="horz" wrap="square" lIns="68562" tIns="34281" rIns="68562" bIns="34281" numCol="1" rtlCol="0" anchor="t" anchorCtr="0" compatLnSpc="1">
              <a:prstTxWarp prst="textNoShape">
                <a:avLst/>
              </a:prstTxWarp>
            </a:bodyPr>
            <a:lstStyle/>
            <a:p>
              <a:pPr algn="ctr" defTabSz="685617"/>
              <a:r>
                <a:rPr lang="zh-CN" altLang="en-US" sz="1000" b="0" dirty="0">
                  <a:latin typeface="+mn-lt"/>
                  <a:ea typeface="+mn-ea"/>
                  <a:sym typeface="Lucida Grande" charset="0"/>
                </a:rPr>
                <a:t>运营</a:t>
              </a:r>
            </a:p>
          </p:txBody>
        </p:sp>
        <p:cxnSp>
          <p:nvCxnSpPr>
            <p:cNvPr id="69" name="直接箭头连接符 68"/>
            <p:cNvCxnSpPr>
              <a:stCxn id="22" idx="3"/>
              <a:endCxn id="67" idx="1"/>
            </p:cNvCxnSpPr>
            <p:nvPr/>
          </p:nvCxnSpPr>
          <p:spPr bwMode="auto">
            <a:xfrm>
              <a:off x="8001553" y="3645377"/>
              <a:ext cx="178984" cy="928"/>
            </a:xfrm>
            <a:prstGeom prst="straightConnector1">
              <a:avLst/>
            </a:prstGeom>
            <a:solidFill>
              <a:srgbClr val="FFCC66"/>
            </a:solidFill>
            <a:ln w="9525" cap="flat" cmpd="sng" algn="ctr">
              <a:solidFill>
                <a:srgbClr val="969696"/>
              </a:solidFill>
              <a:prstDash val="solid"/>
              <a:round/>
              <a:headEnd type="none" w="med" len="med"/>
              <a:tailEnd type="triangle"/>
            </a:ln>
            <a:effectLst/>
          </p:spPr>
        </p:cxnSp>
        <p:sp>
          <p:nvSpPr>
            <p:cNvPr id="72" name="文本框 71"/>
            <p:cNvSpPr txBox="1"/>
            <p:nvPr/>
          </p:nvSpPr>
          <p:spPr>
            <a:xfrm>
              <a:off x="5548203" y="3910448"/>
              <a:ext cx="938760" cy="1169551"/>
            </a:xfrm>
            <a:prstGeom prst="rect">
              <a:avLst/>
            </a:prstGeom>
            <a:noFill/>
          </p:spPr>
          <p:txBody>
            <a:bodyPr wrap="square" rtlCol="0">
              <a:spAutoFit/>
            </a:bodyPr>
            <a:lstStyle/>
            <a:p>
              <a:pPr marL="171404" indent="-171404">
                <a:buFont typeface="Arial" panose="020B0604020202020204" pitchFamily="34" charset="0"/>
                <a:buChar char="•"/>
              </a:pPr>
              <a:r>
                <a:rPr lang="zh-CN" altLang="en-US" sz="1000" b="0" dirty="0">
                  <a:latin typeface="+mn-lt"/>
                  <a:ea typeface="+mn-ea"/>
                </a:rPr>
                <a:t>自动部署</a:t>
              </a:r>
              <a:endParaRPr lang="en-US" altLang="zh-CN" sz="1000" b="0" dirty="0">
                <a:latin typeface="+mn-lt"/>
                <a:ea typeface="+mn-ea"/>
              </a:endParaRPr>
            </a:p>
            <a:p>
              <a:pPr marL="171404" indent="-171404">
                <a:buFont typeface="Arial" panose="020B0604020202020204" pitchFamily="34" charset="0"/>
                <a:buChar char="•"/>
              </a:pPr>
              <a:r>
                <a:rPr lang="zh-CN" altLang="en-US" sz="1000" b="0" dirty="0">
                  <a:latin typeface="+mn-lt"/>
                  <a:ea typeface="+mn-ea"/>
                </a:rPr>
                <a:t>配置自动下发</a:t>
              </a:r>
              <a:endParaRPr lang="en-US" altLang="zh-CN" sz="1000" b="0" dirty="0">
                <a:latin typeface="+mn-lt"/>
                <a:ea typeface="+mn-ea"/>
              </a:endParaRPr>
            </a:p>
            <a:p>
              <a:pPr marL="171404" indent="-171404">
                <a:buFont typeface="Arial" panose="020B0604020202020204" pitchFamily="34" charset="0"/>
                <a:buChar char="•"/>
              </a:pPr>
              <a:r>
                <a:rPr lang="zh-CN" altLang="en-US" sz="1000" b="0" dirty="0">
                  <a:latin typeface="+mn-lt"/>
                  <a:ea typeface="+mn-ea"/>
                </a:rPr>
                <a:t>配置自动比对</a:t>
              </a:r>
              <a:endParaRPr lang="en-US" altLang="zh-CN" sz="1000" b="0" dirty="0">
                <a:latin typeface="+mn-lt"/>
                <a:ea typeface="+mn-ea"/>
              </a:endParaRPr>
            </a:p>
            <a:p>
              <a:pPr marL="171404" indent="-171404">
                <a:buFont typeface="Arial" panose="020B0604020202020204" pitchFamily="34" charset="0"/>
                <a:buChar char="•"/>
              </a:pPr>
              <a:r>
                <a:rPr lang="zh-CN" altLang="en-US" sz="1000" b="0" dirty="0">
                  <a:solidFill>
                    <a:srgbClr val="FF0000"/>
                  </a:solidFill>
                  <a:latin typeface="+mn-lt"/>
                  <a:ea typeface="+mn-ea"/>
                </a:rPr>
                <a:t>蓝绿部署</a:t>
              </a:r>
              <a:endParaRPr lang="en-US" altLang="zh-CN" sz="1000" b="0" dirty="0">
                <a:solidFill>
                  <a:srgbClr val="FF0000"/>
                </a:solidFill>
                <a:latin typeface="+mn-lt"/>
                <a:ea typeface="+mn-ea"/>
              </a:endParaRPr>
            </a:p>
            <a:p>
              <a:pPr marL="171404" indent="-171404">
                <a:buFont typeface="Arial" panose="020B0604020202020204" pitchFamily="34" charset="0"/>
                <a:buChar char="•"/>
              </a:pPr>
              <a:endParaRPr lang="zh-CN" altLang="en-US" sz="1000" b="0" dirty="0">
                <a:latin typeface="+mn-lt"/>
                <a:ea typeface="+mn-ea"/>
              </a:endParaRPr>
            </a:p>
          </p:txBody>
        </p:sp>
        <p:sp>
          <p:nvSpPr>
            <p:cNvPr id="73" name="文本框 72"/>
            <p:cNvSpPr txBox="1"/>
            <p:nvPr/>
          </p:nvSpPr>
          <p:spPr>
            <a:xfrm>
              <a:off x="7316755" y="3910449"/>
              <a:ext cx="927653" cy="707886"/>
            </a:xfrm>
            <a:prstGeom prst="rect">
              <a:avLst/>
            </a:prstGeom>
            <a:noFill/>
          </p:spPr>
          <p:txBody>
            <a:bodyPr wrap="square" rtlCol="0">
              <a:spAutoFit/>
            </a:bodyPr>
            <a:lstStyle/>
            <a:p>
              <a:pPr marL="171404" indent="-171404">
                <a:buFont typeface="Arial" panose="020B0604020202020204" pitchFamily="34" charset="0"/>
                <a:buChar char="•"/>
              </a:pPr>
              <a:r>
                <a:rPr lang="zh-CN" altLang="en-US" sz="1000" b="0" dirty="0">
                  <a:latin typeface="+mn-lt"/>
                  <a:ea typeface="+mn-ea"/>
                </a:rPr>
                <a:t>全面监控</a:t>
              </a:r>
              <a:endParaRPr lang="en-US" altLang="zh-CN" sz="1000" b="0" dirty="0">
                <a:latin typeface="+mn-lt"/>
                <a:ea typeface="+mn-ea"/>
              </a:endParaRPr>
            </a:p>
            <a:p>
              <a:pPr marL="171404" indent="-171404">
                <a:buFont typeface="Arial" panose="020B0604020202020204" pitchFamily="34" charset="0"/>
                <a:buChar char="•"/>
              </a:pPr>
              <a:r>
                <a:rPr lang="zh-CN" altLang="en-US" sz="1000" b="0" dirty="0">
                  <a:solidFill>
                    <a:srgbClr val="FF0000"/>
                  </a:solidFill>
                  <a:latin typeface="+mn-lt"/>
                  <a:ea typeface="+mn-ea"/>
                </a:rPr>
                <a:t>业务拨测</a:t>
              </a:r>
              <a:endParaRPr lang="en-US" altLang="zh-CN" sz="1000" b="0" dirty="0">
                <a:solidFill>
                  <a:srgbClr val="FF0000"/>
                </a:solidFill>
                <a:latin typeface="+mn-lt"/>
                <a:ea typeface="+mn-ea"/>
              </a:endParaRPr>
            </a:p>
            <a:p>
              <a:pPr marL="171404" indent="-171404">
                <a:buFont typeface="Arial" panose="020B0604020202020204" pitchFamily="34" charset="0"/>
                <a:buChar char="•"/>
              </a:pPr>
              <a:r>
                <a:rPr lang="zh-CN" altLang="en-US" sz="1000" b="0" dirty="0">
                  <a:latin typeface="+mn-lt"/>
                  <a:ea typeface="+mn-ea"/>
                </a:rPr>
                <a:t>巡检</a:t>
              </a:r>
              <a:endParaRPr lang="en-US" altLang="zh-CN" sz="1000" b="0" dirty="0">
                <a:latin typeface="+mn-lt"/>
                <a:ea typeface="+mn-ea"/>
              </a:endParaRPr>
            </a:p>
            <a:p>
              <a:pPr marL="171404" indent="-171404">
                <a:buFont typeface="Arial" panose="020B0604020202020204" pitchFamily="34" charset="0"/>
                <a:buChar char="•"/>
              </a:pPr>
              <a:r>
                <a:rPr lang="zh-CN" altLang="en-US" sz="1000" b="0" dirty="0">
                  <a:latin typeface="+mn-lt"/>
                  <a:ea typeface="+mn-ea"/>
                </a:rPr>
                <a:t>灾备演练</a:t>
              </a:r>
            </a:p>
          </p:txBody>
        </p:sp>
        <p:sp>
          <p:nvSpPr>
            <p:cNvPr id="74" name="文本框 73"/>
            <p:cNvSpPr txBox="1"/>
            <p:nvPr/>
          </p:nvSpPr>
          <p:spPr>
            <a:xfrm>
              <a:off x="8222267" y="3910448"/>
              <a:ext cx="790067" cy="861774"/>
            </a:xfrm>
            <a:prstGeom prst="rect">
              <a:avLst/>
            </a:prstGeom>
            <a:noFill/>
          </p:spPr>
          <p:txBody>
            <a:bodyPr wrap="square" rtlCol="0">
              <a:spAutoFit/>
            </a:bodyPr>
            <a:lstStyle/>
            <a:p>
              <a:pPr marL="171404" indent="-171404">
                <a:buFont typeface="Arial" panose="020B0604020202020204" pitchFamily="34" charset="0"/>
                <a:buChar char="•"/>
              </a:pPr>
              <a:r>
                <a:rPr lang="zh-CN" altLang="en-US" sz="1000" b="0" dirty="0">
                  <a:latin typeface="+mn-lt"/>
                  <a:ea typeface="+mn-ea"/>
                </a:rPr>
                <a:t>拉新</a:t>
              </a:r>
              <a:endParaRPr lang="en-US" altLang="zh-CN" sz="1000" b="0" dirty="0">
                <a:latin typeface="+mn-lt"/>
                <a:ea typeface="+mn-ea"/>
              </a:endParaRPr>
            </a:p>
            <a:p>
              <a:pPr marL="171404" indent="-171404">
                <a:buFont typeface="Arial" panose="020B0604020202020204" pitchFamily="34" charset="0"/>
                <a:buChar char="•"/>
              </a:pPr>
              <a:r>
                <a:rPr lang="zh-CN" altLang="en-US" sz="1000" b="0" dirty="0">
                  <a:latin typeface="+mn-lt"/>
                  <a:ea typeface="+mn-ea"/>
                </a:rPr>
                <a:t>激活</a:t>
              </a:r>
              <a:endParaRPr lang="en-US" altLang="zh-CN" sz="1000" b="0" dirty="0">
                <a:latin typeface="+mn-lt"/>
                <a:ea typeface="+mn-ea"/>
              </a:endParaRPr>
            </a:p>
            <a:p>
              <a:pPr marL="171404" indent="-171404">
                <a:buFont typeface="Arial" panose="020B0604020202020204" pitchFamily="34" charset="0"/>
                <a:buChar char="•"/>
              </a:pPr>
              <a:r>
                <a:rPr lang="zh-CN" altLang="en-US" sz="1000" b="0" dirty="0">
                  <a:solidFill>
                    <a:schemeClr val="tx1"/>
                  </a:solidFill>
                  <a:latin typeface="+mn-lt"/>
                  <a:ea typeface="+mn-ea"/>
                </a:rPr>
                <a:t>留存</a:t>
              </a:r>
              <a:endParaRPr lang="en-US" altLang="zh-CN" sz="1000" b="0" dirty="0">
                <a:solidFill>
                  <a:schemeClr val="tx1"/>
                </a:solidFill>
                <a:latin typeface="+mn-lt"/>
                <a:ea typeface="+mn-ea"/>
              </a:endParaRPr>
            </a:p>
            <a:p>
              <a:pPr marL="171404" indent="-171404">
                <a:buFont typeface="Arial" panose="020B0604020202020204" pitchFamily="34" charset="0"/>
                <a:buChar char="•"/>
              </a:pPr>
              <a:r>
                <a:rPr lang="zh-CN" altLang="en-US" sz="1000" b="0" dirty="0">
                  <a:solidFill>
                    <a:schemeClr val="tx1"/>
                  </a:solidFill>
                  <a:latin typeface="+mn-lt"/>
                  <a:ea typeface="+mn-ea"/>
                </a:rPr>
                <a:t>付费</a:t>
              </a:r>
              <a:endParaRPr lang="en-US" altLang="zh-CN" sz="1000" b="0" dirty="0">
                <a:solidFill>
                  <a:schemeClr val="tx1"/>
                </a:solidFill>
                <a:latin typeface="+mn-lt"/>
                <a:ea typeface="+mn-ea"/>
              </a:endParaRPr>
            </a:p>
            <a:p>
              <a:pPr marL="171404" indent="-171404">
                <a:buFont typeface="Arial" panose="020B0604020202020204" pitchFamily="34" charset="0"/>
                <a:buChar char="•"/>
              </a:pPr>
              <a:r>
                <a:rPr lang="zh-CN" altLang="en-US" sz="1000" b="0" dirty="0">
                  <a:latin typeface="+mn-lt"/>
                  <a:ea typeface="+mn-ea"/>
                </a:rPr>
                <a:t>发酵</a:t>
              </a:r>
            </a:p>
          </p:txBody>
        </p:sp>
        <p:cxnSp>
          <p:nvCxnSpPr>
            <p:cNvPr id="82" name="直接箭头连接符 81"/>
            <p:cNvCxnSpPr>
              <a:stCxn id="17" idx="3"/>
              <a:endCxn id="18" idx="1"/>
            </p:cNvCxnSpPr>
            <p:nvPr/>
          </p:nvCxnSpPr>
          <p:spPr bwMode="auto">
            <a:xfrm>
              <a:off x="4478047" y="3645376"/>
              <a:ext cx="178981" cy="0"/>
            </a:xfrm>
            <a:prstGeom prst="straightConnector1">
              <a:avLst/>
            </a:prstGeom>
            <a:solidFill>
              <a:srgbClr val="FFCC66"/>
            </a:solidFill>
            <a:ln w="9525" cap="flat" cmpd="sng" algn="ctr">
              <a:solidFill>
                <a:srgbClr val="969696"/>
              </a:solidFill>
              <a:prstDash val="solid"/>
              <a:round/>
              <a:headEnd type="none" w="med" len="med"/>
              <a:tailEnd type="triangle"/>
            </a:ln>
            <a:effectLst/>
          </p:spPr>
        </p:cxnSp>
        <p:cxnSp>
          <p:nvCxnSpPr>
            <p:cNvPr id="83" name="直接箭头连接符 82"/>
            <p:cNvCxnSpPr>
              <a:stCxn id="16" idx="3"/>
              <a:endCxn id="17" idx="1"/>
            </p:cNvCxnSpPr>
            <p:nvPr/>
          </p:nvCxnSpPr>
          <p:spPr bwMode="auto">
            <a:xfrm>
              <a:off x="3597170" y="3645376"/>
              <a:ext cx="178981" cy="0"/>
            </a:xfrm>
            <a:prstGeom prst="straightConnector1">
              <a:avLst/>
            </a:prstGeom>
            <a:solidFill>
              <a:srgbClr val="FFCC66"/>
            </a:solidFill>
            <a:ln w="9525" cap="flat" cmpd="sng" algn="ctr">
              <a:solidFill>
                <a:srgbClr val="969696"/>
              </a:solidFill>
              <a:prstDash val="solid"/>
              <a:round/>
              <a:headEnd type="none" w="med" len="med"/>
              <a:tailEnd type="triangle"/>
            </a:ln>
            <a:effectLst/>
          </p:spPr>
        </p:cxnSp>
        <p:cxnSp>
          <p:nvCxnSpPr>
            <p:cNvPr id="88" name="直接箭头连接符 87"/>
            <p:cNvCxnSpPr>
              <a:stCxn id="20" idx="3"/>
              <a:endCxn id="21" idx="1"/>
            </p:cNvCxnSpPr>
            <p:nvPr/>
          </p:nvCxnSpPr>
          <p:spPr bwMode="auto">
            <a:xfrm>
              <a:off x="6239800" y="3645376"/>
              <a:ext cx="178981" cy="0"/>
            </a:xfrm>
            <a:prstGeom prst="straightConnector1">
              <a:avLst/>
            </a:prstGeom>
            <a:solidFill>
              <a:srgbClr val="FFCC66"/>
            </a:solidFill>
            <a:ln w="9525" cap="flat" cmpd="sng" algn="ctr">
              <a:solidFill>
                <a:srgbClr val="969696"/>
              </a:solidFill>
              <a:prstDash val="solid"/>
              <a:round/>
              <a:headEnd type="none" w="med" len="med"/>
              <a:tailEnd type="triangle"/>
            </a:ln>
            <a:effectLst/>
          </p:spPr>
        </p:cxnSp>
        <p:cxnSp>
          <p:nvCxnSpPr>
            <p:cNvPr id="89" name="直接箭头连接符 88"/>
            <p:cNvCxnSpPr>
              <a:stCxn id="21" idx="3"/>
              <a:endCxn id="22" idx="1"/>
            </p:cNvCxnSpPr>
            <p:nvPr/>
          </p:nvCxnSpPr>
          <p:spPr bwMode="auto">
            <a:xfrm>
              <a:off x="7120676" y="3645376"/>
              <a:ext cx="178981" cy="0"/>
            </a:xfrm>
            <a:prstGeom prst="straightConnector1">
              <a:avLst/>
            </a:prstGeom>
            <a:solidFill>
              <a:srgbClr val="FFCC66"/>
            </a:solidFill>
            <a:ln w="9525" cap="flat" cmpd="sng" algn="ctr">
              <a:solidFill>
                <a:srgbClr val="969696"/>
              </a:solidFill>
              <a:prstDash val="solid"/>
              <a:round/>
              <a:headEnd type="none" w="med" len="med"/>
              <a:tailEnd type="triangle"/>
            </a:ln>
            <a:effectLst/>
          </p:spPr>
        </p:cxnSp>
        <p:sp>
          <p:nvSpPr>
            <p:cNvPr id="95" name="文本框 94"/>
            <p:cNvSpPr txBox="1"/>
            <p:nvPr/>
          </p:nvSpPr>
          <p:spPr>
            <a:xfrm>
              <a:off x="4591812" y="2175213"/>
              <a:ext cx="790067" cy="553998"/>
            </a:xfrm>
            <a:prstGeom prst="rect">
              <a:avLst/>
            </a:prstGeom>
            <a:noFill/>
          </p:spPr>
          <p:txBody>
            <a:bodyPr wrap="square" rtlCol="0">
              <a:spAutoFit/>
            </a:bodyPr>
            <a:lstStyle/>
            <a:p>
              <a:pPr marL="171404" indent="-171404">
                <a:buFont typeface="Arial" panose="020B0604020202020204" pitchFamily="34" charset="0"/>
                <a:buChar char="•"/>
              </a:pPr>
              <a:r>
                <a:rPr lang="zh-CN" altLang="en-US" sz="1000" b="0" dirty="0">
                  <a:latin typeface="+mn-lt"/>
                  <a:ea typeface="+mn-ea"/>
                </a:rPr>
                <a:t>监控</a:t>
              </a:r>
              <a:endParaRPr lang="en-US" altLang="zh-CN" sz="1000" b="0" dirty="0">
                <a:latin typeface="+mn-lt"/>
                <a:ea typeface="+mn-ea"/>
              </a:endParaRPr>
            </a:p>
            <a:p>
              <a:pPr marL="171404" indent="-171404">
                <a:buFont typeface="Arial" panose="020B0604020202020204" pitchFamily="34" charset="0"/>
                <a:buChar char="•"/>
              </a:pPr>
              <a:r>
                <a:rPr lang="zh-CN" altLang="en-US" sz="1000" b="0" dirty="0">
                  <a:latin typeface="+mn-lt"/>
                  <a:ea typeface="+mn-ea"/>
                </a:rPr>
                <a:t>度量</a:t>
              </a:r>
              <a:endParaRPr lang="en-US" altLang="zh-CN" sz="1000" b="0" dirty="0">
                <a:latin typeface="+mn-lt"/>
                <a:ea typeface="+mn-ea"/>
              </a:endParaRPr>
            </a:p>
            <a:p>
              <a:pPr marL="171404" indent="-171404">
                <a:buFont typeface="Arial" panose="020B0604020202020204" pitchFamily="34" charset="0"/>
                <a:buChar char="•"/>
              </a:pPr>
              <a:r>
                <a:rPr lang="zh-CN" altLang="en-US" sz="1000" b="0" dirty="0">
                  <a:latin typeface="+mn-lt"/>
                  <a:ea typeface="+mn-ea"/>
                </a:rPr>
                <a:t>分析</a:t>
              </a:r>
              <a:endParaRPr lang="en-US" altLang="zh-CN" sz="1000" b="0" dirty="0">
                <a:latin typeface="+mn-lt"/>
                <a:ea typeface="+mn-ea"/>
              </a:endParaRPr>
            </a:p>
          </p:txBody>
        </p:sp>
        <p:sp>
          <p:nvSpPr>
            <p:cNvPr id="2" name="文本框 1"/>
            <p:cNvSpPr txBox="1"/>
            <p:nvPr/>
          </p:nvSpPr>
          <p:spPr>
            <a:xfrm>
              <a:off x="1973541" y="3464520"/>
              <a:ext cx="779380" cy="553998"/>
            </a:xfrm>
            <a:prstGeom prst="rect">
              <a:avLst/>
            </a:prstGeom>
            <a:noFill/>
          </p:spPr>
          <p:txBody>
            <a:bodyPr wrap="none" rtlCol="0">
              <a:spAutoFit/>
            </a:bodyPr>
            <a:lstStyle/>
            <a:p>
              <a:pPr algn="ctr"/>
              <a:r>
                <a:rPr lang="zh-CN" altLang="en-US" sz="1000" b="0" dirty="0">
                  <a:latin typeface="+mn-lt"/>
                  <a:ea typeface="+mn-ea"/>
                  <a:sym typeface="Lucida Grande" charset="0"/>
                </a:rPr>
                <a:t>架构</a:t>
              </a:r>
              <a:r>
                <a:rPr lang="en-US" altLang="zh-CN" sz="1000" b="0" dirty="0">
                  <a:latin typeface="+mn-lt"/>
                  <a:ea typeface="+mn-ea"/>
                  <a:sym typeface="Lucida Grande" charset="0"/>
                </a:rPr>
                <a:t>&amp;</a:t>
              </a:r>
              <a:r>
                <a:rPr lang="zh-CN" altLang="en-US" sz="1000" b="0" dirty="0">
                  <a:latin typeface="+mn-lt"/>
                  <a:ea typeface="+mn-ea"/>
                  <a:sym typeface="Lucida Grande" charset="0"/>
                </a:rPr>
                <a:t>系统</a:t>
              </a:r>
              <a:endParaRPr lang="en-US" altLang="zh-CN" sz="1000" b="0" dirty="0">
                <a:latin typeface="+mn-lt"/>
                <a:ea typeface="+mn-ea"/>
                <a:sym typeface="Lucida Grande" charset="0"/>
              </a:endParaRPr>
            </a:p>
            <a:p>
              <a:pPr algn="ctr"/>
              <a:r>
                <a:rPr lang="zh-CN" altLang="en-US" sz="1000" b="0" dirty="0">
                  <a:latin typeface="+mn-lt"/>
                  <a:ea typeface="+mn-ea"/>
                  <a:sym typeface="Lucida Grande" charset="0"/>
                </a:rPr>
                <a:t>设计</a:t>
              </a:r>
            </a:p>
            <a:p>
              <a:pPr algn="ctr"/>
              <a:endParaRPr lang="zh-CN" altLang="en-US" sz="1000" dirty="0">
                <a:latin typeface="+mn-lt"/>
                <a:ea typeface="+mn-ea"/>
              </a:endParaRPr>
            </a:p>
          </p:txBody>
        </p:sp>
      </p:grpSp>
      <p:sp>
        <p:nvSpPr>
          <p:cNvPr id="3" name="标题 2"/>
          <p:cNvSpPr>
            <a:spLocks noGrp="1"/>
          </p:cNvSpPr>
          <p:nvPr>
            <p:ph type="title"/>
          </p:nvPr>
        </p:nvSpPr>
        <p:spPr/>
        <p:txBody>
          <a:bodyPr/>
          <a:lstStyle/>
          <a:p>
            <a:r>
              <a:rPr lang="zh-CN" altLang="en-US" sz="3600" dirty="0"/>
              <a:t>端到端敏捷实施依赖于全自动化的</a:t>
            </a:r>
            <a:r>
              <a:rPr lang="en-US" altLang="zh-CN" sz="3600" dirty="0" err="1"/>
              <a:t>DevOps</a:t>
            </a:r>
            <a:r>
              <a:rPr lang="zh-CN" altLang="en-US" sz="3600" dirty="0"/>
              <a:t>持续交付流水线</a:t>
            </a:r>
            <a:endParaRPr lang="en-US" dirty="0"/>
          </a:p>
        </p:txBody>
      </p:sp>
    </p:spTree>
    <p:extLst>
      <p:ext uri="{BB962C8B-B14F-4D97-AF65-F5344CB8AC3E}">
        <p14:creationId xmlns:p14="http://schemas.microsoft.com/office/powerpoint/2010/main" val="194580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3" name="Rectangle 2"/>
          <p:cNvSpPr>
            <a:spLocks noGrp="1" noChangeArrowheads="1"/>
          </p:cNvSpPr>
          <p:nvPr>
            <p:ph type="title"/>
          </p:nvPr>
        </p:nvSpPr>
        <p:spPr>
          <a:xfrm>
            <a:off x="684213" y="387352"/>
            <a:ext cx="7920037" cy="868363"/>
          </a:xfrm>
          <a:prstGeom prst="rect">
            <a:avLst/>
          </a:prstGeom>
        </p:spPr>
        <p:txBody>
          <a:bodyPr vert="horz" wrap="square" lIns="91274" tIns="45639" rIns="91274" bIns="45639" numCol="1" anchor="ctr" anchorCtr="0" compatLnSpc="1">
            <a:prstTxWarp prst="textNoShape">
              <a:avLst/>
            </a:prstTxWarp>
          </a:bodyPr>
          <a:lstStyle/>
          <a:p>
            <a:pPr eaLnBrk="0" hangingPunct="0"/>
            <a:r>
              <a:rPr lang="zh-CN" altLang="en-US" sz="3500" dirty="0">
                <a:latin typeface="+mj-ea"/>
                <a:cs typeface="+mn-cs"/>
              </a:rPr>
              <a:t>行业：软件复杂度快速增长，传统研发模式面临巨大挑战</a:t>
            </a:r>
          </a:p>
        </p:txBody>
      </p:sp>
      <p:sp>
        <p:nvSpPr>
          <p:cNvPr id="35844" name="Text Box 5"/>
          <p:cNvSpPr txBox="1">
            <a:spLocks noChangeArrowheads="1"/>
          </p:cNvSpPr>
          <p:nvPr/>
        </p:nvSpPr>
        <p:spPr bwMode="auto">
          <a:xfrm>
            <a:off x="1417792" y="4799372"/>
            <a:ext cx="1989048" cy="2384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6200" algn="ctr">
                <a:solidFill>
                  <a:srgbClr val="000000"/>
                </a:solidFill>
                <a:miter lim="800000"/>
                <a:headEnd/>
                <a:tailEnd/>
              </a14:hiddenLine>
            </a:ext>
          </a:extLst>
        </p:spPr>
        <p:txBody>
          <a:bodyPr wrap="square" lIns="68536" tIns="34268" rIns="68536" bIns="34268">
            <a:spAutoFit/>
          </a:bodyPr>
          <a:lstStyle>
            <a:lvl1pPr defTabSz="800100" eaLnBrk="0" hangingPunct="0">
              <a:defRPr sz="3200">
                <a:solidFill>
                  <a:srgbClr val="990000"/>
                </a:solidFill>
                <a:latin typeface="FrutigerNext LT Medium" pitchFamily="34" charset="0"/>
                <a:ea typeface="黑体" panose="02010609060101010101" pitchFamily="49" charset="-122"/>
              </a:defRPr>
            </a:lvl1pPr>
            <a:lvl2pPr marL="742950" indent="-285750" defTabSz="800100" eaLnBrk="0" hangingPunct="0">
              <a:defRPr sz="3200">
                <a:solidFill>
                  <a:srgbClr val="990000"/>
                </a:solidFill>
                <a:latin typeface="FrutigerNext LT Medium" pitchFamily="34" charset="0"/>
                <a:ea typeface="黑体" panose="02010609060101010101" pitchFamily="49" charset="-122"/>
              </a:defRPr>
            </a:lvl2pPr>
            <a:lvl3pPr marL="1143000" indent="-228600" defTabSz="800100" eaLnBrk="0" hangingPunct="0">
              <a:defRPr sz="3200">
                <a:solidFill>
                  <a:srgbClr val="990000"/>
                </a:solidFill>
                <a:latin typeface="FrutigerNext LT Medium" pitchFamily="34" charset="0"/>
                <a:ea typeface="黑体" panose="02010609060101010101" pitchFamily="49" charset="-122"/>
              </a:defRPr>
            </a:lvl3pPr>
            <a:lvl4pPr marL="1600200" indent="-228600" defTabSz="800100" eaLnBrk="0" hangingPunct="0">
              <a:defRPr sz="3200">
                <a:solidFill>
                  <a:srgbClr val="990000"/>
                </a:solidFill>
                <a:latin typeface="FrutigerNext LT Medium" pitchFamily="34" charset="0"/>
                <a:ea typeface="黑体" panose="02010609060101010101" pitchFamily="49" charset="-122"/>
              </a:defRPr>
            </a:lvl4pPr>
            <a:lvl5pPr marL="2057400" indent="-228600" defTabSz="800100" eaLnBrk="0" hangingPunct="0">
              <a:defRPr sz="3200">
                <a:solidFill>
                  <a:srgbClr val="990000"/>
                </a:solidFill>
                <a:latin typeface="FrutigerNext LT Medium" pitchFamily="34" charset="0"/>
                <a:ea typeface="黑体" panose="02010609060101010101" pitchFamily="49" charset="-122"/>
              </a:defRPr>
            </a:lvl5pPr>
            <a:lvl6pPr marL="25146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algn="l" eaLnBrk="1" hangingPunct="1">
              <a:spcBef>
                <a:spcPct val="50000"/>
              </a:spcBef>
            </a:pPr>
            <a:r>
              <a:rPr lang="zh-CN" altLang="en-US" sz="1100" dirty="0">
                <a:latin typeface="FrutigerNext LT Regular" panose="020B0803040504020204" pitchFamily="34" charset="0"/>
                <a:ea typeface="华文细黑" panose="02010600040101010101" pitchFamily="2" charset="-122"/>
              </a:rPr>
              <a:t>麦当劳是简单可预测生产过程</a:t>
            </a:r>
          </a:p>
        </p:txBody>
      </p:sp>
      <p:pic>
        <p:nvPicPr>
          <p:cNvPr id="35845"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7584" y="1916832"/>
            <a:ext cx="3410587" cy="162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46"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0286" y="5001923"/>
            <a:ext cx="3370066" cy="653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47" name="Picture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0286" y="4059243"/>
            <a:ext cx="3370066" cy="749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49" name="Text Box 15"/>
          <p:cNvSpPr txBox="1">
            <a:spLocks noChangeArrowheads="1"/>
          </p:cNvSpPr>
          <p:nvPr/>
        </p:nvSpPr>
        <p:spPr bwMode="auto">
          <a:xfrm>
            <a:off x="770285" y="1485069"/>
            <a:ext cx="3441675" cy="284649"/>
          </a:xfrm>
          <a:prstGeom prst="rect">
            <a:avLst/>
          </a:prstGeom>
          <a:solidFill>
            <a:srgbClr val="6799C7"/>
          </a:solidFill>
          <a:ln>
            <a:noFill/>
          </a:ln>
          <a:extLst/>
        </p:spPr>
        <p:txBody>
          <a:bodyPr wrap="square" lIns="68536" tIns="34268" rIns="68536" bIns="34268">
            <a:spAutoFit/>
          </a:bodyPr>
          <a:lstStyle>
            <a:lvl1pPr defTabSz="800100" eaLnBrk="0" hangingPunct="0">
              <a:defRPr sz="3200">
                <a:solidFill>
                  <a:srgbClr val="990000"/>
                </a:solidFill>
                <a:latin typeface="FrutigerNext LT Medium" pitchFamily="34" charset="0"/>
                <a:ea typeface="黑体" panose="02010609060101010101" pitchFamily="49" charset="-122"/>
              </a:defRPr>
            </a:lvl1pPr>
            <a:lvl2pPr marL="742950" indent="-285750" defTabSz="800100" eaLnBrk="0" hangingPunct="0">
              <a:defRPr sz="3200">
                <a:solidFill>
                  <a:srgbClr val="990000"/>
                </a:solidFill>
                <a:latin typeface="FrutigerNext LT Medium" pitchFamily="34" charset="0"/>
                <a:ea typeface="黑体" panose="02010609060101010101" pitchFamily="49" charset="-122"/>
              </a:defRPr>
            </a:lvl2pPr>
            <a:lvl3pPr marL="1143000" indent="-228600" defTabSz="800100" eaLnBrk="0" hangingPunct="0">
              <a:defRPr sz="3200">
                <a:solidFill>
                  <a:srgbClr val="990000"/>
                </a:solidFill>
                <a:latin typeface="FrutigerNext LT Medium" pitchFamily="34" charset="0"/>
                <a:ea typeface="黑体" panose="02010609060101010101" pitchFamily="49" charset="-122"/>
              </a:defRPr>
            </a:lvl3pPr>
            <a:lvl4pPr marL="1600200" indent="-228600" defTabSz="800100" eaLnBrk="0" hangingPunct="0">
              <a:defRPr sz="3200">
                <a:solidFill>
                  <a:srgbClr val="990000"/>
                </a:solidFill>
                <a:latin typeface="FrutigerNext LT Medium" pitchFamily="34" charset="0"/>
                <a:ea typeface="黑体" panose="02010609060101010101" pitchFamily="49" charset="-122"/>
              </a:defRPr>
            </a:lvl4pPr>
            <a:lvl5pPr marL="2057400" indent="-228600" defTabSz="800100" eaLnBrk="0" hangingPunct="0">
              <a:defRPr sz="3200">
                <a:solidFill>
                  <a:srgbClr val="990000"/>
                </a:solidFill>
                <a:latin typeface="FrutigerNext LT Medium" pitchFamily="34" charset="0"/>
                <a:ea typeface="黑体" panose="02010609060101010101" pitchFamily="49" charset="-122"/>
              </a:defRPr>
            </a:lvl5pPr>
            <a:lvl6pPr marL="25146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eaLnBrk="1" hangingPunct="1">
              <a:spcBef>
                <a:spcPct val="50000"/>
              </a:spcBef>
            </a:pPr>
            <a:r>
              <a:rPr lang="zh-CN" altLang="en-US" sz="1400" b="0" dirty="0">
                <a:solidFill>
                  <a:schemeClr val="bg1"/>
                </a:solidFill>
                <a:latin typeface="FrutigerNext LT Regular" panose="020B0803040504020204" pitchFamily="34" charset="0"/>
                <a:ea typeface="华文细黑" panose="02010600040101010101" pitchFamily="2" charset="-122"/>
              </a:rPr>
              <a:t>随软件规模增长，需求变化呈非线性增长</a:t>
            </a:r>
          </a:p>
        </p:txBody>
      </p:sp>
      <p:pic>
        <p:nvPicPr>
          <p:cNvPr id="35850" name="Picture 1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46319" y="5257481"/>
            <a:ext cx="794256" cy="3977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35851" name="Text Box 21"/>
          <p:cNvSpPr txBox="1">
            <a:spLocks noChangeArrowheads="1"/>
          </p:cNvSpPr>
          <p:nvPr/>
        </p:nvSpPr>
        <p:spPr bwMode="auto">
          <a:xfrm>
            <a:off x="770286" y="3665217"/>
            <a:ext cx="3370065" cy="284649"/>
          </a:xfrm>
          <a:prstGeom prst="rect">
            <a:avLst/>
          </a:prstGeom>
          <a:solidFill>
            <a:srgbClr val="6799C7"/>
          </a:solidFill>
          <a:ln>
            <a:noFill/>
          </a:ln>
          <a:extLst/>
        </p:spPr>
        <p:txBody>
          <a:bodyPr wrap="none" lIns="68536" tIns="34268" rIns="68536" bIns="34268">
            <a:spAutoFit/>
          </a:bodyPr>
          <a:lstStyle>
            <a:lvl1pPr defTabSz="800100" eaLnBrk="0" hangingPunct="0">
              <a:defRPr sz="3200">
                <a:solidFill>
                  <a:srgbClr val="990000"/>
                </a:solidFill>
                <a:latin typeface="FrutigerNext LT Medium" pitchFamily="34" charset="0"/>
                <a:ea typeface="黑体" panose="02010609060101010101" pitchFamily="49" charset="-122"/>
              </a:defRPr>
            </a:lvl1pPr>
            <a:lvl2pPr marL="742950" indent="-285750" defTabSz="800100" eaLnBrk="0" hangingPunct="0">
              <a:defRPr sz="3200">
                <a:solidFill>
                  <a:srgbClr val="990000"/>
                </a:solidFill>
                <a:latin typeface="FrutigerNext LT Medium" pitchFamily="34" charset="0"/>
                <a:ea typeface="黑体" panose="02010609060101010101" pitchFamily="49" charset="-122"/>
              </a:defRPr>
            </a:lvl2pPr>
            <a:lvl3pPr marL="1143000" indent="-228600" defTabSz="800100" eaLnBrk="0" hangingPunct="0">
              <a:defRPr sz="3200">
                <a:solidFill>
                  <a:srgbClr val="990000"/>
                </a:solidFill>
                <a:latin typeface="FrutigerNext LT Medium" pitchFamily="34" charset="0"/>
                <a:ea typeface="黑体" panose="02010609060101010101" pitchFamily="49" charset="-122"/>
              </a:defRPr>
            </a:lvl3pPr>
            <a:lvl4pPr marL="1600200" indent="-228600" defTabSz="800100" eaLnBrk="0" hangingPunct="0">
              <a:defRPr sz="3200">
                <a:solidFill>
                  <a:srgbClr val="990000"/>
                </a:solidFill>
                <a:latin typeface="FrutigerNext LT Medium" pitchFamily="34" charset="0"/>
                <a:ea typeface="黑体" panose="02010609060101010101" pitchFamily="49" charset="-122"/>
              </a:defRPr>
            </a:lvl4pPr>
            <a:lvl5pPr marL="2057400" indent="-228600" defTabSz="800100" eaLnBrk="0" hangingPunct="0">
              <a:defRPr sz="3200">
                <a:solidFill>
                  <a:srgbClr val="990000"/>
                </a:solidFill>
                <a:latin typeface="FrutigerNext LT Medium" pitchFamily="34" charset="0"/>
                <a:ea typeface="黑体" panose="02010609060101010101" pitchFamily="49" charset="-122"/>
              </a:defRPr>
            </a:lvl5pPr>
            <a:lvl6pPr marL="25146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eaLnBrk="1" hangingPunct="1">
              <a:spcBef>
                <a:spcPct val="50000"/>
              </a:spcBef>
            </a:pPr>
            <a:r>
              <a:rPr lang="zh-CN" altLang="en-US" sz="1400" b="0" dirty="0">
                <a:solidFill>
                  <a:schemeClr val="bg1"/>
                </a:solidFill>
                <a:latin typeface="FrutigerNext LT Regular" panose="020B0803040504020204" pitchFamily="34" charset="0"/>
                <a:ea typeface="华文细黑" panose="02010600040101010101" pitchFamily="2" charset="-122"/>
              </a:rPr>
              <a:t>软件开发是复杂不可预测的经验控制过程</a:t>
            </a:r>
          </a:p>
        </p:txBody>
      </p:sp>
      <p:sp>
        <p:nvSpPr>
          <p:cNvPr id="35855" name="Text Box 27"/>
          <p:cNvSpPr txBox="1">
            <a:spLocks noChangeArrowheads="1"/>
          </p:cNvSpPr>
          <p:nvPr/>
        </p:nvSpPr>
        <p:spPr bwMode="auto">
          <a:xfrm>
            <a:off x="4896767" y="3643176"/>
            <a:ext cx="3455738" cy="284661"/>
          </a:xfrm>
          <a:prstGeom prst="rect">
            <a:avLst/>
          </a:prstGeom>
          <a:solidFill>
            <a:srgbClr val="6799C7"/>
          </a:solidFill>
          <a:ln>
            <a:noFill/>
          </a:ln>
          <a:extLst/>
        </p:spPr>
        <p:txBody>
          <a:bodyPr wrap="square" lIns="68549" tIns="34274" rIns="68549" bIns="34274">
            <a:spAutoFit/>
          </a:bodyPr>
          <a:lstStyle>
            <a:lvl1pPr marL="363538" indent="-363538" defTabSz="801688" eaLnBrk="0" hangingPunct="0">
              <a:defRPr sz="3200">
                <a:solidFill>
                  <a:srgbClr val="990000"/>
                </a:solidFill>
                <a:latin typeface="FrutigerNext LT Medium" pitchFamily="34" charset="0"/>
                <a:ea typeface="黑体" panose="02010609060101010101" pitchFamily="49" charset="-122"/>
              </a:defRPr>
            </a:lvl1pPr>
            <a:lvl2pPr marL="742950" indent="-285750" defTabSz="801688" eaLnBrk="0" hangingPunct="0">
              <a:defRPr sz="3200">
                <a:solidFill>
                  <a:srgbClr val="990000"/>
                </a:solidFill>
                <a:latin typeface="FrutigerNext LT Medium" pitchFamily="34" charset="0"/>
                <a:ea typeface="黑体" panose="02010609060101010101" pitchFamily="49" charset="-122"/>
              </a:defRPr>
            </a:lvl2pPr>
            <a:lvl3pPr marL="1143000" indent="-228600" defTabSz="801688" eaLnBrk="0" hangingPunct="0">
              <a:defRPr sz="3200">
                <a:solidFill>
                  <a:srgbClr val="990000"/>
                </a:solidFill>
                <a:latin typeface="FrutigerNext LT Medium" pitchFamily="34" charset="0"/>
                <a:ea typeface="黑体" panose="02010609060101010101" pitchFamily="49" charset="-122"/>
              </a:defRPr>
            </a:lvl3pPr>
            <a:lvl4pPr marL="1600200" indent="-228600" defTabSz="801688" eaLnBrk="0" hangingPunct="0">
              <a:defRPr sz="3200">
                <a:solidFill>
                  <a:srgbClr val="990000"/>
                </a:solidFill>
                <a:latin typeface="FrutigerNext LT Medium" pitchFamily="34" charset="0"/>
                <a:ea typeface="黑体" panose="02010609060101010101" pitchFamily="49" charset="-122"/>
              </a:defRPr>
            </a:lvl4pPr>
            <a:lvl5pPr marL="2057400" indent="-228600" defTabSz="801688" eaLnBrk="0" hangingPunct="0">
              <a:defRPr sz="3200">
                <a:solidFill>
                  <a:srgbClr val="990000"/>
                </a:solidFill>
                <a:latin typeface="FrutigerNext LT Medium" pitchFamily="34" charset="0"/>
                <a:ea typeface="黑体" panose="02010609060101010101" pitchFamily="49" charset="-122"/>
              </a:defRPr>
            </a:lvl5pPr>
            <a:lvl6pPr marL="2514600" indent="-228600" algn="ctr" defTabSz="801688"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defTabSz="801688"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defTabSz="801688"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defTabSz="801688"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eaLnBrk="1" hangingPunct="1">
              <a:buClr>
                <a:schemeClr val="bg2"/>
              </a:buClr>
              <a:buSzPct val="60000"/>
              <a:buFont typeface="Wingdings" panose="05000000000000000000" pitchFamily="2" charset="2"/>
              <a:buNone/>
            </a:pPr>
            <a:r>
              <a:rPr lang="en-US" altLang="zh-CN" sz="1400" b="0" dirty="0">
                <a:solidFill>
                  <a:schemeClr val="bg1"/>
                </a:solidFill>
                <a:latin typeface="+mn-ea"/>
                <a:ea typeface="+mn-ea"/>
              </a:rPr>
              <a:t>45%</a:t>
            </a:r>
            <a:r>
              <a:rPr lang="zh-CN" altLang="en-US" sz="1400" b="0" dirty="0">
                <a:solidFill>
                  <a:schemeClr val="bg1"/>
                </a:solidFill>
                <a:latin typeface="+mn-ea"/>
                <a:ea typeface="+mn-ea"/>
              </a:rPr>
              <a:t>特性从未被使用，</a:t>
            </a:r>
            <a:r>
              <a:rPr lang="en-US" altLang="zh-CN" sz="1400" b="0" dirty="0">
                <a:solidFill>
                  <a:schemeClr val="bg1"/>
                </a:solidFill>
                <a:latin typeface="+mn-ea"/>
                <a:ea typeface="+mn-ea"/>
              </a:rPr>
              <a:t>80%</a:t>
            </a:r>
            <a:r>
              <a:rPr lang="zh-CN" altLang="en-US" sz="1400" b="0" dirty="0">
                <a:solidFill>
                  <a:schemeClr val="bg1"/>
                </a:solidFill>
                <a:latin typeface="+mn-ea"/>
                <a:ea typeface="+mn-ea"/>
              </a:rPr>
              <a:t>很少使用</a:t>
            </a:r>
          </a:p>
        </p:txBody>
      </p:sp>
      <p:pic>
        <p:nvPicPr>
          <p:cNvPr id="17" name="图片 16"/>
          <p:cNvPicPr>
            <a:picLocks noChangeAspect="1"/>
          </p:cNvPicPr>
          <p:nvPr/>
        </p:nvPicPr>
        <p:blipFill rotWithShape="1">
          <a:blip r:embed="rId7"/>
          <a:srcRect t="16123"/>
          <a:stretch/>
        </p:blipFill>
        <p:spPr>
          <a:xfrm>
            <a:off x="4716016" y="1844824"/>
            <a:ext cx="3734515" cy="1754108"/>
          </a:xfrm>
          <a:prstGeom prst="rect">
            <a:avLst/>
          </a:prstGeom>
        </p:spPr>
      </p:pic>
      <p:sp>
        <p:nvSpPr>
          <p:cNvPr id="18" name="Text Box 15"/>
          <p:cNvSpPr txBox="1">
            <a:spLocks noChangeArrowheads="1"/>
          </p:cNvSpPr>
          <p:nvPr/>
        </p:nvSpPr>
        <p:spPr bwMode="auto">
          <a:xfrm>
            <a:off x="4917004" y="1484784"/>
            <a:ext cx="3435501" cy="284649"/>
          </a:xfrm>
          <a:prstGeom prst="rect">
            <a:avLst/>
          </a:prstGeom>
          <a:solidFill>
            <a:srgbClr val="6799C7"/>
          </a:solidFill>
          <a:ln>
            <a:noFill/>
          </a:ln>
          <a:extLst/>
        </p:spPr>
        <p:txBody>
          <a:bodyPr wrap="square" lIns="68536" tIns="34268" rIns="68536" bIns="34268">
            <a:spAutoFit/>
          </a:bodyPr>
          <a:lstStyle>
            <a:lvl1pPr defTabSz="800100" eaLnBrk="0" hangingPunct="0">
              <a:defRPr sz="3200">
                <a:solidFill>
                  <a:srgbClr val="990000"/>
                </a:solidFill>
                <a:latin typeface="FrutigerNext LT Medium" pitchFamily="34" charset="0"/>
                <a:ea typeface="黑体" panose="02010609060101010101" pitchFamily="49" charset="-122"/>
              </a:defRPr>
            </a:lvl1pPr>
            <a:lvl2pPr marL="742950" indent="-285750" defTabSz="800100" eaLnBrk="0" hangingPunct="0">
              <a:defRPr sz="3200">
                <a:solidFill>
                  <a:srgbClr val="990000"/>
                </a:solidFill>
                <a:latin typeface="FrutigerNext LT Medium" pitchFamily="34" charset="0"/>
                <a:ea typeface="黑体" panose="02010609060101010101" pitchFamily="49" charset="-122"/>
              </a:defRPr>
            </a:lvl2pPr>
            <a:lvl3pPr marL="1143000" indent="-228600" defTabSz="800100" eaLnBrk="0" hangingPunct="0">
              <a:defRPr sz="3200">
                <a:solidFill>
                  <a:srgbClr val="990000"/>
                </a:solidFill>
                <a:latin typeface="FrutigerNext LT Medium" pitchFamily="34" charset="0"/>
                <a:ea typeface="黑体" panose="02010609060101010101" pitchFamily="49" charset="-122"/>
              </a:defRPr>
            </a:lvl3pPr>
            <a:lvl4pPr marL="1600200" indent="-228600" defTabSz="800100" eaLnBrk="0" hangingPunct="0">
              <a:defRPr sz="3200">
                <a:solidFill>
                  <a:srgbClr val="990000"/>
                </a:solidFill>
                <a:latin typeface="FrutigerNext LT Medium" pitchFamily="34" charset="0"/>
                <a:ea typeface="黑体" panose="02010609060101010101" pitchFamily="49" charset="-122"/>
              </a:defRPr>
            </a:lvl4pPr>
            <a:lvl5pPr marL="2057400" indent="-228600" defTabSz="800100" eaLnBrk="0" hangingPunct="0">
              <a:defRPr sz="3200">
                <a:solidFill>
                  <a:srgbClr val="990000"/>
                </a:solidFill>
                <a:latin typeface="FrutigerNext LT Medium" pitchFamily="34" charset="0"/>
                <a:ea typeface="黑体" panose="02010609060101010101" pitchFamily="49" charset="-122"/>
              </a:defRPr>
            </a:lvl5pPr>
            <a:lvl6pPr marL="25146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eaLnBrk="1" hangingPunct="1">
              <a:spcBef>
                <a:spcPct val="50000"/>
              </a:spcBef>
            </a:pPr>
            <a:r>
              <a:rPr lang="zh-CN" altLang="en-US" sz="1400" b="0" dirty="0">
                <a:solidFill>
                  <a:schemeClr val="bg1"/>
                </a:solidFill>
                <a:latin typeface="FrutigerNext LT Regular" panose="020B0803040504020204" pitchFamily="34" charset="0"/>
                <a:ea typeface="华文细黑" panose="02010600040101010101" pitchFamily="2" charset="-122"/>
              </a:rPr>
              <a:t>随软件规模增长，维护成本呈非线性增长</a:t>
            </a:r>
          </a:p>
        </p:txBody>
      </p:sp>
      <p:pic>
        <p:nvPicPr>
          <p:cNvPr id="2" name="图片 1"/>
          <p:cNvPicPr>
            <a:picLocks noChangeAspect="1"/>
          </p:cNvPicPr>
          <p:nvPr/>
        </p:nvPicPr>
        <p:blipFill>
          <a:blip r:embed="rId8"/>
          <a:stretch>
            <a:fillRect/>
          </a:stretch>
        </p:blipFill>
        <p:spPr>
          <a:xfrm>
            <a:off x="5508104" y="3976464"/>
            <a:ext cx="2389119" cy="2116831"/>
          </a:xfrm>
          <a:prstGeom prst="rect">
            <a:avLst/>
          </a:prstGeom>
        </p:spPr>
      </p:pic>
    </p:spTree>
    <p:extLst>
      <p:ext uri="{BB962C8B-B14F-4D97-AF65-F5344CB8AC3E}">
        <p14:creationId xmlns:p14="http://schemas.microsoft.com/office/powerpoint/2010/main" val="911698190"/>
      </p:ext>
    </p:extLst>
  </p:cSld>
  <p:clrMapOvr>
    <a:masterClrMapping/>
  </p:clrMapOvr>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7544" y="1556792"/>
            <a:ext cx="3198816" cy="4121966"/>
          </a:xfrm>
          <a:prstGeom prst="rect">
            <a:avLst/>
          </a:prstGeom>
        </p:spPr>
      </p:pic>
      <p:grpSp>
        <p:nvGrpSpPr>
          <p:cNvPr id="3" name="组合 2"/>
          <p:cNvGrpSpPr/>
          <p:nvPr/>
        </p:nvGrpSpPr>
        <p:grpSpPr>
          <a:xfrm>
            <a:off x="3419872" y="1556792"/>
            <a:ext cx="5321450" cy="4065479"/>
            <a:chOff x="5860386" y="1234320"/>
            <a:chExt cx="7097115" cy="5422051"/>
          </a:xfrm>
        </p:grpSpPr>
        <p:sp>
          <p:nvSpPr>
            <p:cNvPr id="45" name="Text Box 3"/>
            <p:cNvSpPr txBox="1">
              <a:spLocks noChangeArrowheads="1"/>
            </p:cNvSpPr>
            <p:nvPr/>
          </p:nvSpPr>
          <p:spPr bwMode="auto">
            <a:xfrm>
              <a:off x="6188749" y="3155184"/>
              <a:ext cx="6768752" cy="3501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6200" algn="ctr">
                  <a:solidFill>
                    <a:srgbClr val="000000"/>
                  </a:solidFill>
                  <a:miter lim="800000"/>
                  <a:headEnd/>
                  <a:tailEnd/>
                </a14:hiddenLine>
              </a:ext>
            </a:extLst>
          </p:spPr>
          <p:txBody>
            <a:bodyPr wrap="square">
              <a:spAutoFit/>
            </a:bodyPr>
            <a:lstStyle>
              <a:lvl1pPr marL="457200" indent="-457200" defTabSz="801688" eaLnBrk="0" hangingPunct="0">
                <a:defRPr sz="3200">
                  <a:solidFill>
                    <a:srgbClr val="990000"/>
                  </a:solidFill>
                  <a:latin typeface="FrutigerNext LT Medium" pitchFamily="34" charset="0"/>
                  <a:ea typeface="黑体" panose="02010609060101010101" pitchFamily="49" charset="-122"/>
                </a:defRPr>
              </a:lvl1pPr>
              <a:lvl2pPr marL="742950" indent="-285750" defTabSz="801688" eaLnBrk="0" hangingPunct="0">
                <a:defRPr sz="3200">
                  <a:solidFill>
                    <a:srgbClr val="990000"/>
                  </a:solidFill>
                  <a:latin typeface="FrutigerNext LT Medium" pitchFamily="34" charset="0"/>
                  <a:ea typeface="黑体" panose="02010609060101010101" pitchFamily="49" charset="-122"/>
                </a:defRPr>
              </a:lvl2pPr>
              <a:lvl3pPr marL="1143000" indent="-228600" defTabSz="801688" eaLnBrk="0" hangingPunct="0">
                <a:defRPr sz="3200">
                  <a:solidFill>
                    <a:srgbClr val="990000"/>
                  </a:solidFill>
                  <a:latin typeface="FrutigerNext LT Medium" pitchFamily="34" charset="0"/>
                  <a:ea typeface="黑体" panose="02010609060101010101" pitchFamily="49" charset="-122"/>
                </a:defRPr>
              </a:lvl3pPr>
              <a:lvl4pPr marL="1600200" indent="-228600" defTabSz="801688" eaLnBrk="0" hangingPunct="0">
                <a:defRPr sz="3200">
                  <a:solidFill>
                    <a:srgbClr val="990000"/>
                  </a:solidFill>
                  <a:latin typeface="FrutigerNext LT Medium" pitchFamily="34" charset="0"/>
                  <a:ea typeface="黑体" panose="02010609060101010101" pitchFamily="49" charset="-122"/>
                </a:defRPr>
              </a:lvl4pPr>
              <a:lvl5pPr marL="2057400" indent="-228600" defTabSz="801688" eaLnBrk="0" hangingPunct="0">
                <a:defRPr sz="3200">
                  <a:solidFill>
                    <a:srgbClr val="990000"/>
                  </a:solidFill>
                  <a:latin typeface="FrutigerNext LT Medium" pitchFamily="34" charset="0"/>
                  <a:ea typeface="黑体" panose="02010609060101010101" pitchFamily="49" charset="-122"/>
                </a:defRPr>
              </a:lvl5pPr>
              <a:lvl6pPr marL="2514600" indent="-228600" algn="ctr" defTabSz="801688"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defTabSz="801688"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defTabSz="801688"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defTabSz="801688"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marL="0" indent="0" eaLnBrk="1" hangingPunct="1">
                <a:lnSpc>
                  <a:spcPct val="150000"/>
                </a:lnSpc>
                <a:spcBef>
                  <a:spcPts val="0"/>
                </a:spcBef>
              </a:pPr>
              <a:r>
                <a:rPr lang="zh-CN" altLang="en-US" sz="1200" b="0" dirty="0">
                  <a:solidFill>
                    <a:schemeClr val="tx1"/>
                  </a:solidFill>
                  <a:latin typeface="+mn-lt"/>
                  <a:ea typeface="+mn-ea"/>
                </a:rPr>
                <a:t>敏捷</a:t>
              </a:r>
              <a:r>
                <a:rPr lang="en-US" altLang="zh-CN" sz="1200" b="0" dirty="0">
                  <a:solidFill>
                    <a:schemeClr val="tx1"/>
                  </a:solidFill>
                  <a:latin typeface="+mn-lt"/>
                  <a:ea typeface="+mn-ea"/>
                </a:rPr>
                <a:t>4</a:t>
              </a:r>
              <a:r>
                <a:rPr lang="zh-CN" altLang="en-US" sz="1200" b="0" dirty="0">
                  <a:solidFill>
                    <a:schemeClr val="tx1"/>
                  </a:solidFill>
                  <a:latin typeface="+mn-lt"/>
                  <a:ea typeface="+mn-ea"/>
                </a:rPr>
                <a:t>阶段循环图，包括</a:t>
              </a:r>
              <a:r>
                <a:rPr lang="zh-CN" altLang="en-US" sz="1200" b="0" dirty="0">
                  <a:solidFill>
                    <a:srgbClr val="0070C0"/>
                  </a:solidFill>
                  <a:latin typeface="+mn-lt"/>
                  <a:ea typeface="+mn-ea"/>
                </a:rPr>
                <a:t>准备、计划、开发、回顾</a:t>
              </a:r>
              <a:r>
                <a:rPr lang="zh-CN" altLang="en-US" sz="1200" b="0" dirty="0">
                  <a:solidFill>
                    <a:schemeClr val="tx1"/>
                  </a:solidFill>
                  <a:latin typeface="+mn-lt"/>
                  <a:ea typeface="+mn-ea"/>
                </a:rPr>
                <a:t>：</a:t>
              </a:r>
              <a:endParaRPr lang="en-US" altLang="zh-CN" sz="1200" b="0" dirty="0">
                <a:solidFill>
                  <a:schemeClr val="tx1"/>
                </a:solidFill>
                <a:latin typeface="+mn-lt"/>
                <a:ea typeface="+mn-ea"/>
              </a:endParaRPr>
            </a:p>
            <a:p>
              <a:pPr eaLnBrk="1" hangingPunct="1">
                <a:lnSpc>
                  <a:spcPct val="150000"/>
                </a:lnSpc>
                <a:spcBef>
                  <a:spcPts val="0"/>
                </a:spcBef>
                <a:buFontTx/>
                <a:buAutoNum type="circleNumDbPlain"/>
              </a:pPr>
              <a:r>
                <a:rPr lang="en-US" altLang="zh-CN" sz="1100" b="0" dirty="0">
                  <a:solidFill>
                    <a:schemeClr val="tx1"/>
                  </a:solidFill>
                  <a:latin typeface="+mn-lt"/>
                  <a:ea typeface="+mn-ea"/>
                </a:rPr>
                <a:t>PD</a:t>
              </a:r>
              <a:r>
                <a:rPr lang="zh-CN" altLang="en-US" sz="1100" b="0" dirty="0">
                  <a:solidFill>
                    <a:schemeClr val="tx1"/>
                  </a:solidFill>
                  <a:latin typeface="+mn-lt"/>
                  <a:ea typeface="+mn-ea"/>
                </a:rPr>
                <a:t>和开发团队对产品业务目标形成共识</a:t>
              </a:r>
            </a:p>
            <a:p>
              <a:pPr eaLnBrk="1" hangingPunct="1">
                <a:lnSpc>
                  <a:spcPct val="150000"/>
                </a:lnSpc>
                <a:spcBef>
                  <a:spcPts val="0"/>
                </a:spcBef>
                <a:buFontTx/>
                <a:buAutoNum type="circleNumDbPlain"/>
              </a:pPr>
              <a:r>
                <a:rPr lang="en-US" altLang="zh-CN" sz="1100" b="0" dirty="0">
                  <a:solidFill>
                    <a:schemeClr val="tx1"/>
                  </a:solidFill>
                  <a:latin typeface="+mn-lt"/>
                  <a:ea typeface="+mn-ea"/>
                </a:rPr>
                <a:t>PD</a:t>
              </a:r>
              <a:r>
                <a:rPr lang="zh-CN" altLang="en-US" sz="1100" b="0" dirty="0">
                  <a:solidFill>
                    <a:schemeClr val="tx1"/>
                  </a:solidFill>
                  <a:latin typeface="+mn-lt"/>
                  <a:ea typeface="+mn-ea"/>
                </a:rPr>
                <a:t>建立和维护产品</a:t>
              </a:r>
              <a:r>
                <a:rPr lang="en-US" altLang="zh-CN" sz="1100" b="0" dirty="0">
                  <a:solidFill>
                    <a:schemeClr val="tx1"/>
                  </a:solidFill>
                  <a:latin typeface="+mn-lt"/>
                  <a:ea typeface="+mn-ea"/>
                </a:rPr>
                <a:t>Backlog</a:t>
              </a:r>
              <a:r>
                <a:rPr lang="zh-CN" altLang="en-US" sz="1100" b="0" dirty="0">
                  <a:solidFill>
                    <a:schemeClr val="tx1"/>
                  </a:solidFill>
                  <a:latin typeface="+mn-lt"/>
                  <a:ea typeface="+mn-ea"/>
                </a:rPr>
                <a:t>并进行优先级排序（需求会不断新增和改变）</a:t>
              </a:r>
            </a:p>
            <a:p>
              <a:pPr eaLnBrk="1" hangingPunct="1">
                <a:lnSpc>
                  <a:spcPct val="150000"/>
                </a:lnSpc>
                <a:spcBef>
                  <a:spcPts val="0"/>
                </a:spcBef>
                <a:buFontTx/>
                <a:buAutoNum type="circleNumDbPlain"/>
              </a:pPr>
              <a:r>
                <a:rPr lang="en-US" altLang="zh-CN" sz="1100" b="0" dirty="0">
                  <a:solidFill>
                    <a:schemeClr val="tx1"/>
                  </a:solidFill>
                  <a:latin typeface="+mn-lt"/>
                  <a:ea typeface="+mn-ea"/>
                </a:rPr>
                <a:t>PD</a:t>
              </a:r>
              <a:r>
                <a:rPr lang="zh-CN" altLang="en-US" sz="1100" b="0" dirty="0">
                  <a:solidFill>
                    <a:schemeClr val="tx1"/>
                  </a:solidFill>
                  <a:latin typeface="+mn-lt"/>
                  <a:ea typeface="+mn-ea"/>
                </a:rPr>
                <a:t>在每轮迭代前，</a:t>
              </a:r>
              <a:r>
                <a:rPr lang="en-US" altLang="zh-CN" sz="1100" b="0" dirty="0">
                  <a:solidFill>
                    <a:schemeClr val="tx1"/>
                  </a:solidFill>
                  <a:latin typeface="+mn-lt"/>
                  <a:ea typeface="+mn-ea"/>
                </a:rPr>
                <a:t>Review</a:t>
              </a:r>
              <a:r>
                <a:rPr lang="zh-CN" altLang="en-US" sz="1100" b="0" dirty="0">
                  <a:solidFill>
                    <a:schemeClr val="tx1"/>
                  </a:solidFill>
                  <a:latin typeface="+mn-lt"/>
                  <a:ea typeface="+mn-ea"/>
                </a:rPr>
                <a:t>需求列表，并筛选高优先级需求进入本轮迭代</a:t>
              </a:r>
              <a:r>
                <a:rPr lang="en-US" altLang="zh-CN" sz="1100" b="0" dirty="0">
                  <a:solidFill>
                    <a:schemeClr val="tx1"/>
                  </a:solidFill>
                  <a:latin typeface="+mn-lt"/>
                  <a:ea typeface="+mn-ea"/>
                </a:rPr>
                <a:t>Backlog</a:t>
              </a:r>
              <a:endParaRPr lang="zh-CN" altLang="en-US" sz="1100" b="0" dirty="0">
                <a:solidFill>
                  <a:schemeClr val="tx1"/>
                </a:solidFill>
                <a:latin typeface="+mn-lt"/>
                <a:ea typeface="+mn-ea"/>
              </a:endParaRPr>
            </a:p>
            <a:p>
              <a:pPr eaLnBrk="1" hangingPunct="1">
                <a:lnSpc>
                  <a:spcPct val="150000"/>
                </a:lnSpc>
                <a:spcBef>
                  <a:spcPts val="0"/>
                </a:spcBef>
                <a:buFontTx/>
                <a:buAutoNum type="circleNumDbPlain"/>
              </a:pPr>
              <a:r>
                <a:rPr lang="zh-CN" altLang="en-US" sz="1100" b="0" dirty="0">
                  <a:solidFill>
                    <a:schemeClr val="tx1"/>
                  </a:solidFill>
                  <a:latin typeface="+mn-lt"/>
                  <a:ea typeface="+mn-ea"/>
                </a:rPr>
                <a:t>开发团队细化本轮迭代需求，并按照需求的优先级，依次在本轮迭代完成</a:t>
              </a:r>
            </a:p>
            <a:p>
              <a:pPr eaLnBrk="1" hangingPunct="1">
                <a:lnSpc>
                  <a:spcPct val="150000"/>
                </a:lnSpc>
                <a:spcBef>
                  <a:spcPts val="0"/>
                </a:spcBef>
                <a:buFontTx/>
                <a:buAutoNum type="circleNumDbPlain"/>
              </a:pPr>
              <a:r>
                <a:rPr lang="zh-CN" altLang="en-US" sz="1100" b="0" dirty="0">
                  <a:solidFill>
                    <a:schemeClr val="tx1"/>
                  </a:solidFill>
                  <a:latin typeface="+mn-lt"/>
                  <a:ea typeface="+mn-ea"/>
                </a:rPr>
                <a:t>开发团队每日站立会议、特性开发、持续集成，使开发进度真正透明</a:t>
              </a:r>
            </a:p>
            <a:p>
              <a:pPr eaLnBrk="1" hangingPunct="1">
                <a:lnSpc>
                  <a:spcPct val="150000"/>
                </a:lnSpc>
                <a:spcBef>
                  <a:spcPts val="0"/>
                </a:spcBef>
                <a:buFontTx/>
                <a:buAutoNum type="circleNumDbPlain"/>
              </a:pPr>
              <a:r>
                <a:rPr lang="en-US" altLang="zh-CN" sz="1100" b="0" dirty="0">
                  <a:solidFill>
                    <a:schemeClr val="tx1"/>
                  </a:solidFill>
                  <a:latin typeface="+mn-lt"/>
                  <a:ea typeface="+mn-ea"/>
                </a:rPr>
                <a:t>PD</a:t>
              </a:r>
              <a:r>
                <a:rPr lang="zh-CN" altLang="en-US" sz="1100" b="0" dirty="0">
                  <a:solidFill>
                    <a:schemeClr val="tx1"/>
                  </a:solidFill>
                  <a:latin typeface="+mn-lt"/>
                  <a:ea typeface="+mn-ea"/>
                </a:rPr>
                <a:t>对每轮迭代（</a:t>
              </a:r>
              <a:r>
                <a:rPr lang="en-US" altLang="zh-CN" sz="1100" b="0" dirty="0">
                  <a:solidFill>
                    <a:schemeClr val="tx1"/>
                  </a:solidFill>
                  <a:latin typeface="+mn-lt"/>
                  <a:ea typeface="+mn-ea"/>
                </a:rPr>
                <a:t>1</a:t>
              </a:r>
              <a:r>
                <a:rPr lang="zh-CN" altLang="en-US" sz="1100" b="0" dirty="0">
                  <a:solidFill>
                    <a:schemeClr val="tx1"/>
                  </a:solidFill>
                  <a:latin typeface="+mn-lt"/>
                  <a:ea typeface="+mn-ea"/>
                </a:rPr>
                <a:t>－</a:t>
              </a:r>
              <a:r>
                <a:rPr lang="en-US" altLang="zh-CN" sz="1100" b="0" dirty="0">
                  <a:solidFill>
                    <a:schemeClr val="tx1"/>
                  </a:solidFill>
                  <a:latin typeface="+mn-lt"/>
                  <a:ea typeface="+mn-ea"/>
                </a:rPr>
                <a:t>4</a:t>
              </a:r>
              <a:r>
                <a:rPr lang="zh-CN" altLang="en-US" sz="1100" b="0" dirty="0">
                  <a:solidFill>
                    <a:schemeClr val="tx1"/>
                  </a:solidFill>
                  <a:latin typeface="+mn-lt"/>
                  <a:ea typeface="+mn-ea"/>
                </a:rPr>
                <a:t>周）交付的可工作软件进行现场验收和反馈</a:t>
              </a:r>
            </a:p>
            <a:p>
              <a:pPr eaLnBrk="1" hangingPunct="1">
                <a:lnSpc>
                  <a:spcPct val="150000"/>
                </a:lnSpc>
                <a:spcBef>
                  <a:spcPts val="0"/>
                </a:spcBef>
                <a:buFontTx/>
                <a:buAutoNum type="circleNumDbPlain"/>
              </a:pPr>
              <a:r>
                <a:rPr lang="zh-CN" altLang="en-US" sz="1100" b="0" dirty="0">
                  <a:solidFill>
                    <a:schemeClr val="tx1"/>
                  </a:solidFill>
                  <a:latin typeface="+mn-lt"/>
                  <a:ea typeface="+mn-ea"/>
                </a:rPr>
                <a:t>回到第③步，开始下一轮迭代</a:t>
              </a:r>
            </a:p>
          </p:txBody>
        </p:sp>
        <p:sp>
          <p:nvSpPr>
            <p:cNvPr id="6" name="圆角矩形标注 5"/>
            <p:cNvSpPr/>
            <p:nvPr/>
          </p:nvSpPr>
          <p:spPr bwMode="auto">
            <a:xfrm>
              <a:off x="5860386" y="1268760"/>
              <a:ext cx="6349682" cy="1598392"/>
            </a:xfrm>
            <a:prstGeom prst="wedgeRoundRectCallout">
              <a:avLst>
                <a:gd name="adj1" fmla="val -82342"/>
                <a:gd name="adj2" fmla="val -8235"/>
                <a:gd name="adj3" fmla="val 16667"/>
              </a:avLst>
            </a:prstGeom>
            <a:solidFill>
              <a:srgbClr val="FFCC66"/>
            </a:solidFill>
            <a:ln w="9525" cap="flat" cmpd="sng" algn="ctr">
              <a:noFill/>
              <a:prstDash val="solid"/>
              <a:round/>
              <a:headEnd type="none" w="med" len="med"/>
              <a:tailEnd type="none" w="med" len="med"/>
            </a:ln>
            <a:effectLst/>
          </p:spPr>
          <p:txBody>
            <a:bodyPr vert="horz" wrap="square" lIns="68562" tIns="34281" rIns="68562" bIns="34281" numCol="1" rtlCol="0" anchor="t" anchorCtr="0" compatLnSpc="1">
              <a:prstTxWarp prst="textNoShape">
                <a:avLst/>
              </a:prstTxWarp>
            </a:bodyPr>
            <a:lstStyle/>
            <a:p>
              <a:pPr algn="ctr" defTabSz="685617"/>
              <a:endParaRPr lang="zh-CN" altLang="en-US" sz="900" b="0">
                <a:latin typeface="+mn-lt"/>
                <a:ea typeface="+mn-ea"/>
                <a:sym typeface="Lucida Grande" charset="0"/>
              </a:endParaRPr>
            </a:p>
          </p:txBody>
        </p:sp>
        <p:sp>
          <p:nvSpPr>
            <p:cNvPr id="7" name="矩形 6"/>
            <p:cNvSpPr/>
            <p:nvPr/>
          </p:nvSpPr>
          <p:spPr>
            <a:xfrm>
              <a:off x="5996301" y="1234320"/>
              <a:ext cx="6227730" cy="1662426"/>
            </a:xfrm>
            <a:prstGeom prst="rect">
              <a:avLst/>
            </a:prstGeom>
          </p:spPr>
          <p:txBody>
            <a:bodyPr wrap="square">
              <a:spAutoFit/>
            </a:bodyPr>
            <a:lstStyle/>
            <a:p>
              <a:pPr>
                <a:lnSpc>
                  <a:spcPts val="1500"/>
                </a:lnSpc>
              </a:pPr>
              <a:r>
                <a:rPr lang="zh-CN" altLang="en-US" sz="1100" b="0" dirty="0">
                  <a:solidFill>
                    <a:schemeClr val="tx1"/>
                  </a:solidFill>
                  <a:latin typeface="+mn-lt"/>
                  <a:ea typeface="+mn-ea"/>
                </a:rPr>
                <a:t>区别点：</a:t>
              </a:r>
              <a:endParaRPr lang="en-US" altLang="zh-CN" sz="1100" b="0" dirty="0">
                <a:solidFill>
                  <a:schemeClr val="tx1"/>
                </a:solidFill>
                <a:latin typeface="+mn-lt"/>
                <a:ea typeface="+mn-ea"/>
              </a:endParaRPr>
            </a:p>
            <a:p>
              <a:pPr marL="171404" indent="-171404">
                <a:lnSpc>
                  <a:spcPts val="1500"/>
                </a:lnSpc>
                <a:buFont typeface="+mj-lt"/>
                <a:buAutoNum type="arabicPeriod"/>
              </a:pPr>
              <a:r>
                <a:rPr lang="zh-CN" altLang="en-US" sz="1100" b="0" dirty="0">
                  <a:solidFill>
                    <a:schemeClr val="tx1"/>
                  </a:solidFill>
                  <a:latin typeface="+mn-lt"/>
                  <a:ea typeface="+mn-ea"/>
                </a:rPr>
                <a:t>传统敏捷模式强调持续构建</a:t>
              </a:r>
              <a:r>
                <a:rPr lang="en-US" altLang="zh-CN" sz="1100" b="0" dirty="0">
                  <a:solidFill>
                    <a:schemeClr val="tx1"/>
                  </a:solidFill>
                  <a:latin typeface="+mn-lt"/>
                  <a:ea typeface="+mn-ea"/>
                </a:rPr>
                <a:t>CI</a:t>
              </a:r>
              <a:r>
                <a:rPr lang="zh-CN" altLang="en-US" sz="1100" b="0" dirty="0">
                  <a:solidFill>
                    <a:schemeClr val="tx1"/>
                  </a:solidFill>
                  <a:latin typeface="+mn-lt"/>
                  <a:ea typeface="+mn-ea"/>
                </a:rPr>
                <a:t>（持续构建、测试）</a:t>
              </a:r>
              <a:endParaRPr lang="en-US" altLang="zh-CN" sz="1100" b="0" dirty="0">
                <a:solidFill>
                  <a:schemeClr val="tx1"/>
                </a:solidFill>
                <a:latin typeface="+mn-lt"/>
                <a:ea typeface="+mn-ea"/>
              </a:endParaRPr>
            </a:p>
            <a:p>
              <a:pPr marL="171404" indent="-171404">
                <a:lnSpc>
                  <a:spcPts val="1500"/>
                </a:lnSpc>
                <a:buFont typeface="+mj-lt"/>
                <a:buAutoNum type="arabicPeriod"/>
              </a:pPr>
              <a:r>
                <a:rPr lang="zh-CN" altLang="en-US" sz="1100" b="0" dirty="0">
                  <a:solidFill>
                    <a:schemeClr val="tx1"/>
                  </a:solidFill>
                  <a:latin typeface="+mn-lt"/>
                  <a:ea typeface="+mn-ea"/>
                </a:rPr>
                <a:t>融合了</a:t>
              </a:r>
              <a:r>
                <a:rPr lang="en-US" altLang="zh-CN" sz="1100" b="0" dirty="0" err="1">
                  <a:solidFill>
                    <a:schemeClr val="tx1"/>
                  </a:solidFill>
                  <a:latin typeface="+mn-lt"/>
                  <a:ea typeface="+mn-ea"/>
                </a:rPr>
                <a:t>DevOps</a:t>
              </a:r>
              <a:r>
                <a:rPr lang="zh-CN" altLang="en-US" sz="1100" b="0" dirty="0">
                  <a:solidFill>
                    <a:schemeClr val="tx1"/>
                  </a:solidFill>
                  <a:latin typeface="+mn-lt"/>
                  <a:ea typeface="+mn-ea"/>
                </a:rPr>
                <a:t>的新型敏捷模式强调</a:t>
              </a:r>
              <a:r>
                <a:rPr lang="zh-CN" altLang="en-US" sz="1100" dirty="0">
                  <a:solidFill>
                    <a:srgbClr val="FF0000"/>
                  </a:solidFill>
                  <a:latin typeface="+mn-lt"/>
                  <a:ea typeface="+mn-ea"/>
                </a:rPr>
                <a:t>持续交付</a:t>
              </a:r>
              <a:r>
                <a:rPr lang="en-US" altLang="zh-CN" sz="1100" dirty="0">
                  <a:solidFill>
                    <a:srgbClr val="FF0000"/>
                  </a:solidFill>
                  <a:latin typeface="+mn-lt"/>
                  <a:ea typeface="+mn-ea"/>
                </a:rPr>
                <a:t>CD</a:t>
              </a:r>
              <a:r>
                <a:rPr lang="zh-CN" altLang="en-US" sz="1100" b="0" dirty="0">
                  <a:solidFill>
                    <a:schemeClr val="tx1"/>
                  </a:solidFill>
                  <a:latin typeface="+mn-lt"/>
                  <a:ea typeface="+mn-ea"/>
                </a:rPr>
                <a:t>（包含持续构建、测试、以及</a:t>
              </a:r>
              <a:r>
                <a:rPr lang="zh-CN" altLang="en-US" sz="1100" dirty="0">
                  <a:solidFill>
                    <a:srgbClr val="FF0000"/>
                  </a:solidFill>
                  <a:latin typeface="+mn-lt"/>
                  <a:ea typeface="+mn-ea"/>
                </a:rPr>
                <a:t>持续部署、发布、反馈</a:t>
              </a:r>
              <a:r>
                <a:rPr lang="zh-CN" altLang="en-US" sz="1100" b="0" dirty="0">
                  <a:solidFill>
                    <a:schemeClr val="tx1"/>
                  </a:solidFill>
                  <a:latin typeface="+mn-lt"/>
                  <a:ea typeface="+mn-ea"/>
                </a:rPr>
                <a:t>）。</a:t>
              </a:r>
              <a:r>
                <a:rPr lang="zh-CN" altLang="zh-CN" sz="1100" dirty="0">
                  <a:latin typeface="+mn-lt"/>
                  <a:ea typeface="+mn-ea"/>
                </a:rPr>
                <a:t>加速了产品推向真实用户，并及时获得海量反馈的决策数据源，比仅仅依靠</a:t>
              </a:r>
              <a:r>
                <a:rPr lang="en-US" altLang="zh-CN" sz="1100" dirty="0">
                  <a:latin typeface="+mn-lt"/>
                  <a:ea typeface="+mn-ea"/>
                </a:rPr>
                <a:t>PD</a:t>
              </a:r>
              <a:r>
                <a:rPr lang="zh-CN" altLang="en-US" sz="1100" dirty="0">
                  <a:latin typeface="+mn-lt"/>
                  <a:ea typeface="+mn-ea"/>
                </a:rPr>
                <a:t>或者少数</a:t>
              </a:r>
              <a:r>
                <a:rPr lang="zh-CN" altLang="zh-CN" sz="1100" dirty="0">
                  <a:latin typeface="+mn-lt"/>
                  <a:ea typeface="+mn-ea"/>
                </a:rPr>
                <a:t>粉丝用户</a:t>
              </a:r>
              <a:r>
                <a:rPr lang="zh-CN" altLang="en-US" sz="1100" dirty="0">
                  <a:latin typeface="+mn-lt"/>
                  <a:ea typeface="+mn-ea"/>
                </a:rPr>
                <a:t>反馈的</a:t>
              </a:r>
              <a:r>
                <a:rPr lang="zh-CN" altLang="zh-CN" sz="1100" dirty="0">
                  <a:latin typeface="+mn-lt"/>
                  <a:ea typeface="+mn-ea"/>
                </a:rPr>
                <a:t>决策准确率大为提升。</a:t>
              </a:r>
              <a:endParaRPr lang="zh-CN" altLang="en-US" sz="1100" dirty="0">
                <a:latin typeface="+mn-lt"/>
                <a:ea typeface="+mn-ea"/>
              </a:endParaRPr>
            </a:p>
          </p:txBody>
        </p:sp>
      </p:grpSp>
      <p:grpSp>
        <p:nvGrpSpPr>
          <p:cNvPr id="8" name="组合 7"/>
          <p:cNvGrpSpPr/>
          <p:nvPr/>
        </p:nvGrpSpPr>
        <p:grpSpPr>
          <a:xfrm>
            <a:off x="-560397" y="2084883"/>
            <a:ext cx="407420" cy="2542035"/>
            <a:chOff x="5526656" y="2155502"/>
            <a:chExt cx="543368" cy="3390262"/>
          </a:xfrm>
        </p:grpSpPr>
        <p:sp>
          <p:nvSpPr>
            <p:cNvPr id="9" name="Oval 7"/>
            <p:cNvSpPr>
              <a:spLocks noChangeArrowheads="1"/>
            </p:cNvSpPr>
            <p:nvPr/>
          </p:nvSpPr>
          <p:spPr bwMode="auto">
            <a:xfrm>
              <a:off x="5526656" y="2155502"/>
              <a:ext cx="543368" cy="543368"/>
            </a:xfrm>
            <a:prstGeom prst="ellipse">
              <a:avLst/>
            </a:prstGeom>
            <a:solidFill>
              <a:srgbClr val="3D62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2" tIns="34281" rIns="68562" bIns="34281" numCol="1" anchor="t" anchorCtr="0" compatLnSpc="1">
              <a:prstTxWarp prst="textNoShape">
                <a:avLst/>
              </a:prstTxWarp>
            </a:bodyPr>
            <a:lstStyle/>
            <a:p>
              <a:endParaRPr lang="zh-CN" altLang="en-US" sz="900" b="0">
                <a:latin typeface="黑体" panose="02010609060101010101" pitchFamily="49" charset="-122"/>
                <a:ea typeface="黑体" panose="02010609060101010101" pitchFamily="49" charset="-122"/>
              </a:endParaRPr>
            </a:p>
          </p:txBody>
        </p:sp>
        <p:sp>
          <p:nvSpPr>
            <p:cNvPr id="10" name="Oval 8"/>
            <p:cNvSpPr>
              <a:spLocks noChangeArrowheads="1"/>
            </p:cNvSpPr>
            <p:nvPr/>
          </p:nvSpPr>
          <p:spPr bwMode="auto">
            <a:xfrm>
              <a:off x="5526656" y="2894240"/>
              <a:ext cx="543368" cy="543368"/>
            </a:xfrm>
            <a:prstGeom prst="ellipse">
              <a:avLst/>
            </a:prstGeom>
            <a:solidFill>
              <a:srgbClr val="279B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2" tIns="34281" rIns="68562" bIns="34281" numCol="1" anchor="t" anchorCtr="0" compatLnSpc="1">
              <a:prstTxWarp prst="textNoShape">
                <a:avLst/>
              </a:prstTxWarp>
            </a:bodyPr>
            <a:lstStyle/>
            <a:p>
              <a:endParaRPr lang="zh-CN" altLang="en-US" sz="900" b="0">
                <a:latin typeface="黑体" panose="02010609060101010101" pitchFamily="49" charset="-122"/>
                <a:ea typeface="黑体" panose="02010609060101010101" pitchFamily="49" charset="-122"/>
              </a:endParaRPr>
            </a:p>
          </p:txBody>
        </p:sp>
        <p:sp>
          <p:nvSpPr>
            <p:cNvPr id="11" name="Oval 9"/>
            <p:cNvSpPr>
              <a:spLocks noChangeArrowheads="1"/>
            </p:cNvSpPr>
            <p:nvPr/>
          </p:nvSpPr>
          <p:spPr bwMode="auto">
            <a:xfrm>
              <a:off x="5527327" y="3632978"/>
              <a:ext cx="542026" cy="543368"/>
            </a:xfrm>
            <a:prstGeom prst="ellipse">
              <a:avLst/>
            </a:prstGeom>
            <a:solidFill>
              <a:srgbClr val="43B1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2" tIns="34281" rIns="68562" bIns="34281" numCol="1" anchor="t" anchorCtr="0" compatLnSpc="1">
              <a:prstTxWarp prst="textNoShape">
                <a:avLst/>
              </a:prstTxWarp>
            </a:bodyPr>
            <a:lstStyle/>
            <a:p>
              <a:endParaRPr lang="zh-CN" altLang="en-US" sz="900" b="0">
                <a:latin typeface="黑体" panose="02010609060101010101" pitchFamily="49" charset="-122"/>
                <a:ea typeface="黑体" panose="02010609060101010101" pitchFamily="49" charset="-122"/>
              </a:endParaRPr>
            </a:p>
          </p:txBody>
        </p:sp>
        <p:sp>
          <p:nvSpPr>
            <p:cNvPr id="12" name="Oval 10"/>
            <p:cNvSpPr>
              <a:spLocks noChangeArrowheads="1"/>
            </p:cNvSpPr>
            <p:nvPr/>
          </p:nvSpPr>
          <p:spPr bwMode="auto">
            <a:xfrm>
              <a:off x="5527663" y="4310632"/>
              <a:ext cx="541355" cy="543368"/>
            </a:xfrm>
            <a:prstGeom prst="ellipse">
              <a:avLst/>
            </a:prstGeom>
            <a:solidFill>
              <a:srgbClr val="41AE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2" tIns="34281" rIns="68562" bIns="34281" numCol="1" anchor="t" anchorCtr="0" compatLnSpc="1">
              <a:prstTxWarp prst="textNoShape">
                <a:avLst/>
              </a:prstTxWarp>
            </a:bodyPr>
            <a:lstStyle/>
            <a:p>
              <a:endParaRPr lang="zh-CN" altLang="en-US" sz="900" b="0">
                <a:latin typeface="黑体" panose="02010609060101010101" pitchFamily="49" charset="-122"/>
                <a:ea typeface="黑体" panose="02010609060101010101" pitchFamily="49" charset="-122"/>
              </a:endParaRPr>
            </a:p>
          </p:txBody>
        </p:sp>
        <p:sp>
          <p:nvSpPr>
            <p:cNvPr id="13" name="Oval 11"/>
            <p:cNvSpPr>
              <a:spLocks noChangeArrowheads="1"/>
            </p:cNvSpPr>
            <p:nvPr/>
          </p:nvSpPr>
          <p:spPr bwMode="auto">
            <a:xfrm>
              <a:off x="5526656" y="5002396"/>
              <a:ext cx="543368" cy="543368"/>
            </a:xfrm>
            <a:prstGeom prst="ellipse">
              <a:avLst/>
            </a:prstGeom>
            <a:solidFill>
              <a:srgbClr val="84BC6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2" tIns="34281" rIns="68562" bIns="34281" numCol="1" anchor="t" anchorCtr="0" compatLnSpc="1">
              <a:prstTxWarp prst="textNoShape">
                <a:avLst/>
              </a:prstTxWarp>
            </a:bodyPr>
            <a:lstStyle/>
            <a:p>
              <a:endParaRPr lang="zh-CN" altLang="en-US" sz="900" b="0">
                <a:latin typeface="黑体" panose="02010609060101010101" pitchFamily="49" charset="-122"/>
                <a:ea typeface="黑体" panose="02010609060101010101" pitchFamily="49" charset="-122"/>
              </a:endParaRPr>
            </a:p>
          </p:txBody>
        </p:sp>
      </p:grpSp>
      <p:sp>
        <p:nvSpPr>
          <p:cNvPr id="4" name="标题 3"/>
          <p:cNvSpPr>
            <a:spLocks noGrp="1"/>
          </p:cNvSpPr>
          <p:nvPr>
            <p:ph type="title"/>
          </p:nvPr>
        </p:nvSpPr>
        <p:spPr/>
        <p:txBody>
          <a:bodyPr/>
          <a:lstStyle/>
          <a:p>
            <a:r>
              <a:rPr lang="zh-CN" altLang="en-US" sz="3600" dirty="0"/>
              <a:t>华为敏捷项目管理流程</a:t>
            </a:r>
            <a:endParaRPr lang="en-US" dirty="0"/>
          </a:p>
        </p:txBody>
      </p:sp>
    </p:spTree>
    <p:extLst>
      <p:ext uri="{BB962C8B-B14F-4D97-AF65-F5344CB8AC3E}">
        <p14:creationId xmlns:p14="http://schemas.microsoft.com/office/powerpoint/2010/main" val="36773992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标题 1"/>
          <p:cNvSpPr>
            <a:spLocks noGrp="1"/>
          </p:cNvSpPr>
          <p:nvPr>
            <p:ph type="title"/>
          </p:nvPr>
        </p:nvSpPr>
        <p:spPr/>
        <p:txBody>
          <a:bodyPr/>
          <a:lstStyle/>
          <a:p>
            <a:r>
              <a:rPr lang="zh-CN" altLang="en-US"/>
              <a:t>准备阶段</a:t>
            </a:r>
            <a:r>
              <a:rPr lang="en-US" altLang="zh-CN"/>
              <a:t>01</a:t>
            </a:r>
            <a:r>
              <a:rPr lang="zh-CN" altLang="en-US"/>
              <a:t>：组建全功能团队，实现快速自我决策</a:t>
            </a:r>
            <a:endParaRPr lang="zh-CN" altLang="en-US" dirty="0"/>
          </a:p>
        </p:txBody>
      </p:sp>
      <p:sp>
        <p:nvSpPr>
          <p:cNvPr id="2" name="矩形 1"/>
          <p:cNvSpPr/>
          <p:nvPr/>
        </p:nvSpPr>
        <p:spPr>
          <a:xfrm>
            <a:off x="683568" y="1484784"/>
            <a:ext cx="3384376" cy="4756687"/>
          </a:xfrm>
          <a:prstGeom prst="rect">
            <a:avLst/>
          </a:prstGeom>
        </p:spPr>
        <p:txBody>
          <a:bodyPr wrap="square">
            <a:spAutoFit/>
          </a:bodyPr>
          <a:lstStyle/>
          <a:p>
            <a:pPr eaLnBrk="0" hangingPunct="0">
              <a:lnSpc>
                <a:spcPct val="140000"/>
              </a:lnSpc>
            </a:pPr>
            <a:r>
              <a:rPr lang="zh-CN" altLang="en-US" sz="1600" b="0" dirty="0">
                <a:latin typeface="+mn-lt"/>
                <a:ea typeface="+mn-ea"/>
              </a:rPr>
              <a:t>华为由“集团军作战”转变为“班长的战争”，按照特性</a:t>
            </a:r>
            <a:r>
              <a:rPr lang="en-US" altLang="zh-CN" sz="1600" b="0" dirty="0">
                <a:latin typeface="+mn-lt"/>
                <a:ea typeface="+mn-ea"/>
              </a:rPr>
              <a:t>/</a:t>
            </a:r>
            <a:r>
              <a:rPr lang="zh-CN" altLang="en-US" sz="1600" b="0" dirty="0">
                <a:latin typeface="+mn-lt"/>
                <a:ea typeface="+mn-ea"/>
              </a:rPr>
              <a:t>微服务组建</a:t>
            </a:r>
            <a:r>
              <a:rPr lang="en-US" altLang="zh-CN" sz="1600" b="0" dirty="0">
                <a:latin typeface="+mn-lt"/>
                <a:ea typeface="+mn-ea"/>
              </a:rPr>
              <a:t>&lt;10</a:t>
            </a:r>
            <a:r>
              <a:rPr lang="zh-CN" altLang="en-US" sz="1600" b="0" dirty="0">
                <a:latin typeface="+mn-lt"/>
                <a:ea typeface="+mn-ea"/>
              </a:rPr>
              <a:t>人的全功能团队，俗称“</a:t>
            </a:r>
            <a:r>
              <a:rPr lang="en-US" altLang="zh-CN" sz="1600" b="0" dirty="0">
                <a:latin typeface="+mn-lt"/>
                <a:ea typeface="+mn-ea"/>
              </a:rPr>
              <a:t>2</a:t>
            </a:r>
            <a:r>
              <a:rPr lang="zh-CN" altLang="en-US" sz="1600" b="0" dirty="0">
                <a:latin typeface="+mn-lt"/>
                <a:ea typeface="+mn-ea"/>
              </a:rPr>
              <a:t>披萨团队“，可以实现业务快速开发、决策与上线：</a:t>
            </a:r>
            <a:endParaRPr lang="en-US" altLang="zh-CN" sz="1600" dirty="0">
              <a:latin typeface="+mn-lt"/>
              <a:ea typeface="+mn-ea"/>
            </a:endParaRPr>
          </a:p>
          <a:p>
            <a:pPr marL="128553" indent="-128553" eaLnBrk="0" hangingPunct="0">
              <a:lnSpc>
                <a:spcPct val="140000"/>
              </a:lnSpc>
              <a:buFont typeface="Arial" panose="020B0604020202020204" pitchFamily="34" charset="0"/>
              <a:buChar char="•"/>
            </a:pPr>
            <a:r>
              <a:rPr lang="en-US" altLang="zh-CN" sz="1050" b="0" dirty="0">
                <a:solidFill>
                  <a:schemeClr val="tx1"/>
                </a:solidFill>
                <a:latin typeface="+mn-lt"/>
                <a:ea typeface="+mn-ea"/>
              </a:rPr>
              <a:t>Sponsor</a:t>
            </a:r>
            <a:r>
              <a:rPr lang="zh-CN" altLang="en-US" sz="1050" b="0" dirty="0">
                <a:solidFill>
                  <a:schemeClr val="tx1"/>
                </a:solidFill>
                <a:latin typeface="+mn-lt"/>
                <a:ea typeface="+mn-ea"/>
              </a:rPr>
              <a:t>：项目干系人</a:t>
            </a:r>
            <a:endParaRPr lang="en-US" altLang="zh-CN" sz="1050" b="0" dirty="0">
              <a:solidFill>
                <a:schemeClr val="tx1"/>
              </a:solidFill>
              <a:latin typeface="+mn-lt"/>
              <a:ea typeface="+mn-ea"/>
            </a:endParaRPr>
          </a:p>
          <a:p>
            <a:pPr marL="128553" indent="-128553" eaLnBrk="0" hangingPunct="0">
              <a:lnSpc>
                <a:spcPct val="140000"/>
              </a:lnSpc>
              <a:buFont typeface="Arial" panose="020B0604020202020204" pitchFamily="34" charset="0"/>
              <a:buChar char="•"/>
            </a:pPr>
            <a:r>
              <a:rPr lang="en-US" altLang="zh-CN" sz="1050" b="0" dirty="0">
                <a:solidFill>
                  <a:srgbClr val="FF0000"/>
                </a:solidFill>
                <a:latin typeface="+mn-lt"/>
                <a:ea typeface="+mn-ea"/>
              </a:rPr>
              <a:t>PD</a:t>
            </a:r>
            <a:r>
              <a:rPr lang="zh-CN" altLang="en-US" sz="1050" b="0" dirty="0">
                <a:solidFill>
                  <a:srgbClr val="FF0000"/>
                </a:solidFill>
                <a:latin typeface="+mn-lt"/>
                <a:ea typeface="+mn-ea"/>
              </a:rPr>
              <a:t>：产品经理</a:t>
            </a:r>
            <a:r>
              <a:rPr lang="en-US" altLang="zh-CN" sz="1050" b="0" dirty="0">
                <a:solidFill>
                  <a:srgbClr val="FF0000"/>
                </a:solidFill>
                <a:latin typeface="+mn-lt"/>
                <a:ea typeface="+mn-ea"/>
              </a:rPr>
              <a:t>Product Director</a:t>
            </a:r>
            <a:r>
              <a:rPr lang="zh-CN" altLang="en-US" sz="1050" b="0" dirty="0">
                <a:solidFill>
                  <a:srgbClr val="FF0000"/>
                </a:solidFill>
                <a:latin typeface="+mn-lt"/>
                <a:ea typeface="+mn-ea"/>
              </a:rPr>
              <a:t>，对应敏捷模式的</a:t>
            </a:r>
            <a:r>
              <a:rPr lang="en-US" altLang="zh-CN" sz="1050" b="0" dirty="0">
                <a:solidFill>
                  <a:srgbClr val="FF0000"/>
                </a:solidFill>
                <a:latin typeface="+mn-lt"/>
                <a:ea typeface="+mn-ea"/>
              </a:rPr>
              <a:t>PO</a:t>
            </a:r>
            <a:r>
              <a:rPr lang="zh-CN" altLang="en-US" sz="1050" b="0" dirty="0">
                <a:solidFill>
                  <a:srgbClr val="FF0000"/>
                </a:solidFill>
                <a:latin typeface="+mn-lt"/>
                <a:ea typeface="+mn-ea"/>
              </a:rPr>
              <a:t>（</a:t>
            </a:r>
            <a:r>
              <a:rPr lang="en-US" altLang="zh-CN" sz="1050" b="0" dirty="0">
                <a:solidFill>
                  <a:srgbClr val="FF0000"/>
                </a:solidFill>
                <a:latin typeface="+mn-lt"/>
                <a:ea typeface="+mn-ea"/>
              </a:rPr>
              <a:t>Product Owner</a:t>
            </a:r>
            <a:r>
              <a:rPr lang="zh-CN" altLang="en-US" sz="1050" b="0" dirty="0">
                <a:solidFill>
                  <a:srgbClr val="FF0000"/>
                </a:solidFill>
                <a:latin typeface="+mn-lt"/>
                <a:ea typeface="+mn-ea"/>
              </a:rPr>
              <a:t>），负责产品规划、设计、分析</a:t>
            </a:r>
            <a:endParaRPr lang="en-US" altLang="zh-CN" sz="1050" b="0" dirty="0">
              <a:solidFill>
                <a:srgbClr val="FF0000"/>
              </a:solidFill>
              <a:latin typeface="+mn-lt"/>
              <a:ea typeface="+mn-ea"/>
            </a:endParaRPr>
          </a:p>
          <a:p>
            <a:pPr marL="128553" indent="-128553" eaLnBrk="0" hangingPunct="0">
              <a:lnSpc>
                <a:spcPct val="140000"/>
              </a:lnSpc>
              <a:buFont typeface="Arial" panose="020B0604020202020204" pitchFamily="34" charset="0"/>
              <a:buChar char="•"/>
            </a:pPr>
            <a:r>
              <a:rPr lang="zh-CN" altLang="en-US" sz="1050" b="0" dirty="0">
                <a:solidFill>
                  <a:schemeClr val="tx1"/>
                </a:solidFill>
                <a:latin typeface="+mn-lt"/>
                <a:ea typeface="+mn-ea"/>
              </a:rPr>
              <a:t>运营：负责产品运营</a:t>
            </a:r>
            <a:endParaRPr lang="en-US" altLang="zh-CN" sz="1050" b="0" dirty="0">
              <a:solidFill>
                <a:schemeClr val="tx1"/>
              </a:solidFill>
              <a:latin typeface="+mn-lt"/>
              <a:ea typeface="+mn-ea"/>
            </a:endParaRPr>
          </a:p>
          <a:p>
            <a:pPr marL="128553" indent="-128553" eaLnBrk="0" hangingPunct="0">
              <a:lnSpc>
                <a:spcPct val="140000"/>
              </a:lnSpc>
              <a:buFont typeface="Arial" panose="020B0604020202020204" pitchFamily="34" charset="0"/>
              <a:buChar char="•"/>
            </a:pPr>
            <a:r>
              <a:rPr lang="en-US" altLang="zh-CN" sz="1050" b="0" dirty="0">
                <a:solidFill>
                  <a:schemeClr val="tx1"/>
                </a:solidFill>
                <a:latin typeface="+mn-lt"/>
                <a:ea typeface="+mn-ea"/>
              </a:rPr>
              <a:t>UE</a:t>
            </a:r>
            <a:r>
              <a:rPr lang="zh-CN" altLang="en-US" sz="1050" b="0" dirty="0">
                <a:solidFill>
                  <a:schemeClr val="tx1"/>
                </a:solidFill>
                <a:latin typeface="+mn-lt"/>
                <a:ea typeface="+mn-ea"/>
              </a:rPr>
              <a:t>：</a:t>
            </a:r>
            <a:r>
              <a:rPr lang="en-US" altLang="zh-CN" sz="1050" b="0" dirty="0">
                <a:solidFill>
                  <a:schemeClr val="tx1"/>
                </a:solidFill>
                <a:latin typeface="+mn-lt"/>
                <a:ea typeface="+mn-ea"/>
              </a:rPr>
              <a:t>UCD</a:t>
            </a:r>
            <a:r>
              <a:rPr lang="zh-CN" altLang="en-US" sz="1050" b="0" dirty="0">
                <a:solidFill>
                  <a:schemeClr val="tx1"/>
                </a:solidFill>
                <a:latin typeface="+mn-lt"/>
                <a:ea typeface="+mn-ea"/>
              </a:rPr>
              <a:t>工程师，负责用户研究、交互设计、美工、视觉</a:t>
            </a:r>
            <a:endParaRPr lang="en-US" altLang="zh-CN" sz="1050" b="0" dirty="0">
              <a:solidFill>
                <a:schemeClr val="tx1"/>
              </a:solidFill>
              <a:latin typeface="+mn-lt"/>
              <a:ea typeface="+mn-ea"/>
            </a:endParaRPr>
          </a:p>
          <a:p>
            <a:pPr marL="128553" indent="-128553" eaLnBrk="0" hangingPunct="0">
              <a:lnSpc>
                <a:spcPct val="140000"/>
              </a:lnSpc>
              <a:buFont typeface="Arial" panose="020B0604020202020204" pitchFamily="34" charset="0"/>
              <a:buChar char="•"/>
            </a:pPr>
            <a:r>
              <a:rPr lang="en-US" altLang="zh-CN" sz="1050" b="0" dirty="0">
                <a:solidFill>
                  <a:srgbClr val="FF0000"/>
                </a:solidFill>
                <a:latin typeface="+mn-lt"/>
                <a:ea typeface="+mn-ea"/>
              </a:rPr>
              <a:t>SL</a:t>
            </a:r>
            <a:r>
              <a:rPr lang="zh-CN" altLang="en-US" sz="1050" b="0" dirty="0">
                <a:solidFill>
                  <a:srgbClr val="FF0000"/>
                </a:solidFill>
                <a:latin typeface="+mn-lt"/>
                <a:ea typeface="+mn-ea"/>
              </a:rPr>
              <a:t>：微服务</a:t>
            </a:r>
            <a:r>
              <a:rPr lang="en-US" altLang="zh-CN" sz="1050" b="0" dirty="0">
                <a:solidFill>
                  <a:srgbClr val="FF0000"/>
                </a:solidFill>
                <a:latin typeface="+mn-lt"/>
                <a:ea typeface="+mn-ea"/>
              </a:rPr>
              <a:t>/</a:t>
            </a:r>
            <a:r>
              <a:rPr lang="zh-CN" altLang="en-US" sz="1050" b="0" dirty="0">
                <a:solidFill>
                  <a:srgbClr val="FF0000"/>
                </a:solidFill>
                <a:latin typeface="+mn-lt"/>
                <a:ea typeface="+mn-ea"/>
              </a:rPr>
              <a:t>特性经理</a:t>
            </a:r>
            <a:r>
              <a:rPr lang="en-US" altLang="zh-CN" sz="1050" b="0" dirty="0">
                <a:solidFill>
                  <a:srgbClr val="FF0000"/>
                </a:solidFill>
                <a:latin typeface="+mn-lt"/>
                <a:ea typeface="+mn-ea"/>
              </a:rPr>
              <a:t>Service Leader</a:t>
            </a:r>
            <a:r>
              <a:rPr lang="zh-CN" altLang="en-US" sz="1050" b="0" dirty="0">
                <a:solidFill>
                  <a:srgbClr val="FF0000"/>
                </a:solidFill>
                <a:latin typeface="+mn-lt"/>
                <a:ea typeface="+mn-ea"/>
              </a:rPr>
              <a:t>，对应敏捷模式</a:t>
            </a:r>
            <a:r>
              <a:rPr lang="en-US" altLang="zh-CN" sz="1050" b="0" dirty="0">
                <a:solidFill>
                  <a:srgbClr val="FF0000"/>
                </a:solidFill>
                <a:latin typeface="+mn-lt"/>
                <a:ea typeface="+mn-ea"/>
              </a:rPr>
              <a:t>Scrum Master</a:t>
            </a:r>
            <a:r>
              <a:rPr lang="zh-CN" altLang="en-US" sz="1050" b="0" dirty="0">
                <a:solidFill>
                  <a:srgbClr val="FF0000"/>
                </a:solidFill>
                <a:latin typeface="+mn-lt"/>
                <a:ea typeface="+mn-ea"/>
              </a:rPr>
              <a:t>，带领团队进行开发</a:t>
            </a:r>
            <a:endParaRPr lang="en-US" altLang="zh-CN" sz="1050" b="0" dirty="0">
              <a:solidFill>
                <a:srgbClr val="FF0000"/>
              </a:solidFill>
              <a:latin typeface="+mn-lt"/>
              <a:ea typeface="+mn-ea"/>
            </a:endParaRPr>
          </a:p>
          <a:p>
            <a:pPr marL="128553" indent="-128553" eaLnBrk="0" hangingPunct="0">
              <a:lnSpc>
                <a:spcPct val="140000"/>
              </a:lnSpc>
              <a:buFont typeface="Arial" panose="020B0604020202020204" pitchFamily="34" charset="0"/>
              <a:buChar char="•"/>
            </a:pPr>
            <a:r>
              <a:rPr lang="en-US" altLang="zh-CN" sz="1050" b="0" dirty="0">
                <a:solidFill>
                  <a:schemeClr val="tx1"/>
                </a:solidFill>
                <a:latin typeface="+mn-lt"/>
                <a:ea typeface="+mn-ea"/>
              </a:rPr>
              <a:t>TL</a:t>
            </a:r>
            <a:r>
              <a:rPr lang="zh-CN" altLang="en-US" sz="1050" b="0" dirty="0">
                <a:solidFill>
                  <a:schemeClr val="tx1"/>
                </a:solidFill>
                <a:latin typeface="+mn-lt"/>
                <a:ea typeface="+mn-ea"/>
              </a:rPr>
              <a:t>：技术</a:t>
            </a:r>
            <a:r>
              <a:rPr lang="en-US" altLang="zh-CN" sz="1050" b="0" dirty="0">
                <a:solidFill>
                  <a:schemeClr val="tx1"/>
                </a:solidFill>
                <a:latin typeface="+mn-lt"/>
                <a:ea typeface="+mn-ea"/>
              </a:rPr>
              <a:t>leader</a:t>
            </a:r>
            <a:r>
              <a:rPr lang="zh-CN" altLang="en-US" sz="1050" b="0" dirty="0">
                <a:solidFill>
                  <a:schemeClr val="tx1"/>
                </a:solidFill>
                <a:latin typeface="+mn-lt"/>
                <a:ea typeface="+mn-ea"/>
              </a:rPr>
              <a:t>，对应于系统工程师</a:t>
            </a:r>
            <a:r>
              <a:rPr lang="en-US" altLang="zh-CN" sz="1050" b="0" dirty="0">
                <a:solidFill>
                  <a:schemeClr val="tx1"/>
                </a:solidFill>
                <a:latin typeface="+mn-lt"/>
                <a:ea typeface="+mn-ea"/>
              </a:rPr>
              <a:t>SE</a:t>
            </a:r>
            <a:r>
              <a:rPr lang="zh-CN" altLang="en-US" sz="1050" b="0" dirty="0">
                <a:solidFill>
                  <a:schemeClr val="tx1"/>
                </a:solidFill>
                <a:latin typeface="+mn-lt"/>
                <a:ea typeface="+mn-ea"/>
              </a:rPr>
              <a:t>，负责架构、系统设计</a:t>
            </a:r>
            <a:endParaRPr lang="en-US" altLang="zh-CN" sz="1050" b="0" dirty="0">
              <a:solidFill>
                <a:schemeClr val="tx1"/>
              </a:solidFill>
              <a:latin typeface="+mn-lt"/>
              <a:ea typeface="+mn-ea"/>
            </a:endParaRPr>
          </a:p>
          <a:p>
            <a:pPr marL="128553" indent="-128553" eaLnBrk="0" hangingPunct="0">
              <a:lnSpc>
                <a:spcPct val="140000"/>
              </a:lnSpc>
              <a:buFont typeface="Arial" panose="020B0604020202020204" pitchFamily="34" charset="0"/>
              <a:buChar char="•"/>
            </a:pPr>
            <a:r>
              <a:rPr lang="zh-CN" altLang="en-US" sz="1050" b="0" dirty="0">
                <a:solidFill>
                  <a:schemeClr val="tx1"/>
                </a:solidFill>
                <a:latin typeface="+mn-lt"/>
                <a:ea typeface="+mn-ea"/>
              </a:rPr>
              <a:t>开发：负责代码实现</a:t>
            </a:r>
            <a:endParaRPr lang="en-US" altLang="zh-CN" sz="1050" b="0" dirty="0">
              <a:solidFill>
                <a:schemeClr val="tx1"/>
              </a:solidFill>
              <a:latin typeface="+mn-lt"/>
              <a:ea typeface="+mn-ea"/>
            </a:endParaRPr>
          </a:p>
          <a:p>
            <a:pPr marL="128553" indent="-128553" eaLnBrk="0" hangingPunct="0">
              <a:lnSpc>
                <a:spcPct val="140000"/>
              </a:lnSpc>
              <a:buFont typeface="Arial" panose="020B0604020202020204" pitchFamily="34" charset="0"/>
              <a:buChar char="•"/>
            </a:pPr>
            <a:r>
              <a:rPr lang="zh-CN" altLang="en-US" sz="1050" b="0" dirty="0">
                <a:solidFill>
                  <a:schemeClr val="tx1"/>
                </a:solidFill>
                <a:latin typeface="+mn-lt"/>
                <a:ea typeface="+mn-ea"/>
              </a:rPr>
              <a:t>测试：负责测试验证</a:t>
            </a:r>
            <a:endParaRPr lang="en-US" altLang="zh-CN" sz="1050" b="0" dirty="0">
              <a:solidFill>
                <a:schemeClr val="tx1"/>
              </a:solidFill>
              <a:latin typeface="+mn-lt"/>
              <a:ea typeface="+mn-ea"/>
            </a:endParaRPr>
          </a:p>
          <a:p>
            <a:pPr marL="128553" indent="-128553" eaLnBrk="0" hangingPunct="0">
              <a:lnSpc>
                <a:spcPct val="140000"/>
              </a:lnSpc>
              <a:buFont typeface="Arial" panose="020B0604020202020204" pitchFamily="34" charset="0"/>
              <a:buChar char="•"/>
            </a:pPr>
            <a:r>
              <a:rPr lang="zh-CN" altLang="en-US" sz="1050" b="0" dirty="0">
                <a:solidFill>
                  <a:schemeClr val="tx1"/>
                </a:solidFill>
                <a:latin typeface="+mn-lt"/>
                <a:ea typeface="+mn-ea"/>
              </a:rPr>
              <a:t>运维：负责部署、发布、运维、监控</a:t>
            </a:r>
          </a:p>
        </p:txBody>
      </p:sp>
      <p:sp>
        <p:nvSpPr>
          <p:cNvPr id="25" name="矩形 24"/>
          <p:cNvSpPr/>
          <p:nvPr/>
        </p:nvSpPr>
        <p:spPr>
          <a:xfrm>
            <a:off x="4211960" y="2708920"/>
            <a:ext cx="391454" cy="276999"/>
          </a:xfrm>
          <a:prstGeom prst="rect">
            <a:avLst/>
          </a:prstGeom>
        </p:spPr>
        <p:txBody>
          <a:bodyPr wrap="none">
            <a:spAutoFit/>
          </a:bodyPr>
          <a:lstStyle/>
          <a:p>
            <a:r>
              <a:rPr lang="en-US" altLang="zh-CN" dirty="0">
                <a:latin typeface="+mn-lt"/>
                <a:ea typeface="+mn-ea"/>
              </a:rPr>
              <a:t>PD</a:t>
            </a:r>
            <a:endParaRPr lang="zh-CN" altLang="en-US" dirty="0">
              <a:latin typeface="+mn-lt"/>
              <a:ea typeface="+mn-ea"/>
            </a:endParaRPr>
          </a:p>
        </p:txBody>
      </p:sp>
      <p:sp>
        <p:nvSpPr>
          <p:cNvPr id="26" name="矩形 25"/>
          <p:cNvSpPr/>
          <p:nvPr/>
        </p:nvSpPr>
        <p:spPr>
          <a:xfrm>
            <a:off x="5292080" y="3861048"/>
            <a:ext cx="378630" cy="276999"/>
          </a:xfrm>
          <a:prstGeom prst="rect">
            <a:avLst/>
          </a:prstGeom>
        </p:spPr>
        <p:txBody>
          <a:bodyPr wrap="none">
            <a:spAutoFit/>
          </a:bodyPr>
          <a:lstStyle/>
          <a:p>
            <a:r>
              <a:rPr lang="en-US" altLang="zh-CN" dirty="0">
                <a:latin typeface="+mn-lt"/>
                <a:ea typeface="+mn-ea"/>
              </a:rPr>
              <a:t>UE</a:t>
            </a:r>
            <a:endParaRPr lang="zh-CN" altLang="en-US" dirty="0">
              <a:latin typeface="+mn-lt"/>
              <a:ea typeface="+mn-ea"/>
            </a:endParaRPr>
          </a:p>
        </p:txBody>
      </p:sp>
      <p:sp>
        <p:nvSpPr>
          <p:cNvPr id="27" name="矩形 26"/>
          <p:cNvSpPr/>
          <p:nvPr/>
        </p:nvSpPr>
        <p:spPr>
          <a:xfrm>
            <a:off x="5320614" y="1798675"/>
            <a:ext cx="492443" cy="276999"/>
          </a:xfrm>
          <a:prstGeom prst="rect">
            <a:avLst/>
          </a:prstGeom>
        </p:spPr>
        <p:txBody>
          <a:bodyPr wrap="none">
            <a:spAutoFit/>
          </a:bodyPr>
          <a:lstStyle/>
          <a:p>
            <a:r>
              <a:rPr lang="zh-CN" altLang="en-US" dirty="0">
                <a:latin typeface="+mn-lt"/>
                <a:ea typeface="+mn-ea"/>
              </a:rPr>
              <a:t>运营</a:t>
            </a:r>
          </a:p>
        </p:txBody>
      </p:sp>
      <p:sp>
        <p:nvSpPr>
          <p:cNvPr id="30" name="矩形 29"/>
          <p:cNvSpPr/>
          <p:nvPr/>
        </p:nvSpPr>
        <p:spPr>
          <a:xfrm>
            <a:off x="6444208" y="2636912"/>
            <a:ext cx="349776" cy="276999"/>
          </a:xfrm>
          <a:prstGeom prst="rect">
            <a:avLst/>
          </a:prstGeom>
        </p:spPr>
        <p:txBody>
          <a:bodyPr wrap="none">
            <a:spAutoFit/>
          </a:bodyPr>
          <a:lstStyle/>
          <a:p>
            <a:r>
              <a:rPr lang="en-US" altLang="zh-CN" dirty="0">
                <a:latin typeface="+mn-lt"/>
                <a:ea typeface="+mn-ea"/>
              </a:rPr>
              <a:t>SL</a:t>
            </a:r>
            <a:endParaRPr lang="zh-CN" altLang="en-US" dirty="0">
              <a:latin typeface="+mn-lt"/>
              <a:ea typeface="+mn-ea"/>
            </a:endParaRPr>
          </a:p>
        </p:txBody>
      </p:sp>
      <p:sp>
        <p:nvSpPr>
          <p:cNvPr id="31" name="矩形 30"/>
          <p:cNvSpPr/>
          <p:nvPr/>
        </p:nvSpPr>
        <p:spPr>
          <a:xfrm>
            <a:off x="7664099" y="1701258"/>
            <a:ext cx="354584" cy="276999"/>
          </a:xfrm>
          <a:prstGeom prst="rect">
            <a:avLst/>
          </a:prstGeom>
        </p:spPr>
        <p:txBody>
          <a:bodyPr wrap="none">
            <a:spAutoFit/>
          </a:bodyPr>
          <a:lstStyle/>
          <a:p>
            <a:r>
              <a:rPr lang="en-US" altLang="zh-CN" dirty="0">
                <a:latin typeface="+mn-lt"/>
                <a:ea typeface="+mn-ea"/>
              </a:rPr>
              <a:t>TL</a:t>
            </a:r>
            <a:endParaRPr lang="zh-CN" altLang="en-US" dirty="0">
              <a:latin typeface="+mn-lt"/>
              <a:ea typeface="+mn-ea"/>
            </a:endParaRPr>
          </a:p>
        </p:txBody>
      </p:sp>
      <p:sp>
        <p:nvSpPr>
          <p:cNvPr id="45" name="矩形 44"/>
          <p:cNvSpPr/>
          <p:nvPr/>
        </p:nvSpPr>
        <p:spPr>
          <a:xfrm>
            <a:off x="7582969" y="2511137"/>
            <a:ext cx="492443" cy="276999"/>
          </a:xfrm>
          <a:prstGeom prst="rect">
            <a:avLst/>
          </a:prstGeom>
        </p:spPr>
        <p:txBody>
          <a:bodyPr wrap="none">
            <a:spAutoFit/>
          </a:bodyPr>
          <a:lstStyle/>
          <a:p>
            <a:r>
              <a:rPr lang="zh-CN" altLang="en-US" dirty="0">
                <a:latin typeface="+mn-lt"/>
                <a:ea typeface="+mn-ea"/>
              </a:rPr>
              <a:t>开发</a:t>
            </a:r>
          </a:p>
        </p:txBody>
      </p:sp>
      <p:sp>
        <p:nvSpPr>
          <p:cNvPr id="47" name="矩形 46"/>
          <p:cNvSpPr/>
          <p:nvPr/>
        </p:nvSpPr>
        <p:spPr>
          <a:xfrm>
            <a:off x="7582969" y="3375009"/>
            <a:ext cx="492443" cy="276999"/>
          </a:xfrm>
          <a:prstGeom prst="rect">
            <a:avLst/>
          </a:prstGeom>
        </p:spPr>
        <p:txBody>
          <a:bodyPr wrap="none">
            <a:spAutoFit/>
          </a:bodyPr>
          <a:lstStyle/>
          <a:p>
            <a:r>
              <a:rPr lang="zh-CN" altLang="en-US" dirty="0">
                <a:latin typeface="+mn-lt"/>
                <a:ea typeface="+mn-ea"/>
              </a:rPr>
              <a:t>测试</a:t>
            </a:r>
          </a:p>
        </p:txBody>
      </p:sp>
      <p:sp>
        <p:nvSpPr>
          <p:cNvPr id="49" name="矩形 48"/>
          <p:cNvSpPr/>
          <p:nvPr/>
        </p:nvSpPr>
        <p:spPr>
          <a:xfrm>
            <a:off x="7582969" y="4248159"/>
            <a:ext cx="492443" cy="276999"/>
          </a:xfrm>
          <a:prstGeom prst="rect">
            <a:avLst/>
          </a:prstGeom>
        </p:spPr>
        <p:txBody>
          <a:bodyPr wrap="none">
            <a:spAutoFit/>
          </a:bodyPr>
          <a:lstStyle/>
          <a:p>
            <a:r>
              <a:rPr lang="zh-CN" altLang="en-US" dirty="0">
                <a:latin typeface="+mn-lt"/>
                <a:ea typeface="+mn-ea"/>
              </a:rPr>
              <a:t>运维</a:t>
            </a:r>
          </a:p>
        </p:txBody>
      </p:sp>
      <p:sp>
        <p:nvSpPr>
          <p:cNvPr id="50" name="左大括号 49"/>
          <p:cNvSpPr/>
          <p:nvPr/>
        </p:nvSpPr>
        <p:spPr bwMode="auto">
          <a:xfrm>
            <a:off x="7092280" y="2187185"/>
            <a:ext cx="445113" cy="2537621"/>
          </a:xfrm>
          <a:prstGeom prst="leftBrace">
            <a:avLst>
              <a:gd name="adj1" fmla="val 17263"/>
              <a:gd name="adj2" fmla="val 50000"/>
            </a:avLst>
          </a:prstGeom>
          <a:noFill/>
          <a:ln w="9525" cap="flat" cmpd="sng" algn="ctr">
            <a:solidFill>
              <a:srgbClr val="969696"/>
            </a:solidFill>
            <a:prstDash val="solid"/>
            <a:round/>
            <a:headEnd type="none" w="med" len="med"/>
            <a:tailEnd type="none" w="med" len="med"/>
          </a:ln>
          <a:effectLst/>
        </p:spPr>
        <p:txBody>
          <a:bodyPr vert="horz" wrap="square" lIns="68562" tIns="34281" rIns="68562" bIns="34281" numCol="1" rtlCol="0" anchor="t" anchorCtr="0" compatLnSpc="1">
            <a:prstTxWarp prst="textNoShape">
              <a:avLst/>
            </a:prstTxWarp>
          </a:bodyPr>
          <a:lstStyle/>
          <a:p>
            <a:pPr algn="ctr" defTabSz="685617"/>
            <a:endParaRPr lang="zh-CN" altLang="en-US" sz="900" b="0">
              <a:latin typeface="+mn-lt"/>
              <a:ea typeface="+mn-ea"/>
              <a:sym typeface="Lucida Grande" charset="0"/>
            </a:endParaRPr>
          </a:p>
        </p:txBody>
      </p:sp>
      <p:cxnSp>
        <p:nvCxnSpPr>
          <p:cNvPr id="52" name="直接连接符 51"/>
          <p:cNvCxnSpPr/>
          <p:nvPr/>
        </p:nvCxnSpPr>
        <p:spPr bwMode="auto">
          <a:xfrm>
            <a:off x="4683462" y="3429000"/>
            <a:ext cx="1660573" cy="0"/>
          </a:xfrm>
          <a:prstGeom prst="line">
            <a:avLst/>
          </a:prstGeom>
          <a:solidFill>
            <a:srgbClr val="FFCC66"/>
          </a:solidFill>
          <a:ln w="9525" cap="flat" cmpd="sng" algn="ctr">
            <a:solidFill>
              <a:srgbClr val="969696"/>
            </a:solidFill>
            <a:prstDash val="dash"/>
            <a:round/>
            <a:headEnd type="none" w="med" len="med"/>
            <a:tailEnd type="none" w="med" len="med"/>
          </a:ln>
          <a:effectLst/>
        </p:spPr>
      </p:cxnSp>
      <p:cxnSp>
        <p:nvCxnSpPr>
          <p:cNvPr id="53" name="直接连接符 52"/>
          <p:cNvCxnSpPr/>
          <p:nvPr/>
        </p:nvCxnSpPr>
        <p:spPr bwMode="auto">
          <a:xfrm>
            <a:off x="4278523" y="3806944"/>
            <a:ext cx="948002" cy="732202"/>
          </a:xfrm>
          <a:prstGeom prst="line">
            <a:avLst/>
          </a:prstGeom>
          <a:solidFill>
            <a:srgbClr val="FFCC66"/>
          </a:solidFill>
          <a:ln w="9525" cap="flat" cmpd="sng" algn="ctr">
            <a:solidFill>
              <a:srgbClr val="969696"/>
            </a:solidFill>
            <a:prstDash val="dash"/>
            <a:round/>
            <a:headEnd type="none" w="med" len="med"/>
            <a:tailEnd type="none" w="med" len="med"/>
          </a:ln>
          <a:effectLst/>
        </p:spPr>
      </p:cxnSp>
      <p:cxnSp>
        <p:nvCxnSpPr>
          <p:cNvPr id="54" name="直接连接符 53"/>
          <p:cNvCxnSpPr/>
          <p:nvPr/>
        </p:nvCxnSpPr>
        <p:spPr bwMode="auto">
          <a:xfrm flipH="1">
            <a:off x="5760158" y="3806944"/>
            <a:ext cx="988817" cy="732202"/>
          </a:xfrm>
          <a:prstGeom prst="line">
            <a:avLst/>
          </a:prstGeom>
          <a:solidFill>
            <a:srgbClr val="FFCC66"/>
          </a:solidFill>
          <a:ln w="9525" cap="flat" cmpd="sng" algn="ctr">
            <a:solidFill>
              <a:srgbClr val="969696"/>
            </a:solidFill>
            <a:prstDash val="dash"/>
            <a:round/>
            <a:headEnd type="none" w="med" len="med"/>
            <a:tailEnd type="none" w="med" len="med"/>
          </a:ln>
          <a:effectLst/>
        </p:spPr>
      </p:cxnSp>
      <p:cxnSp>
        <p:nvCxnSpPr>
          <p:cNvPr id="56" name="直接连接符 55"/>
          <p:cNvCxnSpPr/>
          <p:nvPr/>
        </p:nvCxnSpPr>
        <p:spPr bwMode="auto">
          <a:xfrm flipH="1">
            <a:off x="4278523" y="2424948"/>
            <a:ext cx="951016" cy="626108"/>
          </a:xfrm>
          <a:prstGeom prst="line">
            <a:avLst/>
          </a:prstGeom>
          <a:solidFill>
            <a:srgbClr val="FFCC66"/>
          </a:solidFill>
          <a:ln w="9525" cap="flat" cmpd="sng" algn="ctr">
            <a:solidFill>
              <a:srgbClr val="969696"/>
            </a:solidFill>
            <a:prstDash val="dash"/>
            <a:round/>
            <a:headEnd type="none" w="med" len="med"/>
            <a:tailEnd type="none" w="med" len="med"/>
          </a:ln>
          <a:effectLst/>
        </p:spPr>
      </p:cxnSp>
      <p:pic>
        <p:nvPicPr>
          <p:cNvPr id="57" name="图片 56"/>
          <p:cNvPicPr>
            <a:picLocks noChangeAspect="1"/>
          </p:cNvPicPr>
          <p:nvPr/>
        </p:nvPicPr>
        <p:blipFill>
          <a:blip r:embed="rId3"/>
          <a:stretch>
            <a:fillRect/>
          </a:stretch>
        </p:blipFill>
        <p:spPr>
          <a:xfrm>
            <a:off x="3995936" y="2996952"/>
            <a:ext cx="864096" cy="864096"/>
          </a:xfrm>
          <a:prstGeom prst="rect">
            <a:avLst/>
          </a:prstGeom>
        </p:spPr>
      </p:pic>
      <p:pic>
        <p:nvPicPr>
          <p:cNvPr id="58" name="图片 57"/>
          <p:cNvPicPr>
            <a:picLocks noChangeAspect="1"/>
          </p:cNvPicPr>
          <p:nvPr/>
        </p:nvPicPr>
        <p:blipFill>
          <a:blip r:embed="rId4"/>
          <a:stretch>
            <a:fillRect/>
          </a:stretch>
        </p:blipFill>
        <p:spPr>
          <a:xfrm>
            <a:off x="6300192" y="3068960"/>
            <a:ext cx="792088" cy="795577"/>
          </a:xfrm>
          <a:prstGeom prst="rect">
            <a:avLst/>
          </a:prstGeom>
        </p:spPr>
      </p:pic>
      <p:pic>
        <p:nvPicPr>
          <p:cNvPr id="59" name="图片 58"/>
          <p:cNvPicPr>
            <a:picLocks noChangeAspect="1"/>
          </p:cNvPicPr>
          <p:nvPr/>
        </p:nvPicPr>
        <p:blipFill>
          <a:blip r:embed="rId5"/>
          <a:stretch>
            <a:fillRect/>
          </a:stretch>
        </p:blipFill>
        <p:spPr>
          <a:xfrm>
            <a:off x="5158402" y="2075434"/>
            <a:ext cx="772991" cy="776396"/>
          </a:xfrm>
          <a:prstGeom prst="rect">
            <a:avLst/>
          </a:prstGeom>
        </p:spPr>
      </p:pic>
      <p:pic>
        <p:nvPicPr>
          <p:cNvPr id="60" name="图片 59"/>
          <p:cNvPicPr>
            <a:picLocks noChangeAspect="1"/>
          </p:cNvPicPr>
          <p:nvPr/>
        </p:nvPicPr>
        <p:blipFill>
          <a:blip r:embed="rId6"/>
          <a:stretch>
            <a:fillRect/>
          </a:stretch>
        </p:blipFill>
        <p:spPr>
          <a:xfrm>
            <a:off x="5135805" y="4161202"/>
            <a:ext cx="755887" cy="755887"/>
          </a:xfrm>
          <a:prstGeom prst="rect">
            <a:avLst/>
          </a:prstGeom>
        </p:spPr>
      </p:pic>
      <p:pic>
        <p:nvPicPr>
          <p:cNvPr id="61" name="图片 60"/>
          <p:cNvPicPr>
            <a:picLocks noChangeAspect="1"/>
          </p:cNvPicPr>
          <p:nvPr/>
        </p:nvPicPr>
        <p:blipFill>
          <a:blip r:embed="rId7"/>
          <a:stretch>
            <a:fillRect/>
          </a:stretch>
        </p:blipFill>
        <p:spPr>
          <a:xfrm>
            <a:off x="7571813" y="2727105"/>
            <a:ext cx="489385" cy="489385"/>
          </a:xfrm>
          <a:prstGeom prst="rect">
            <a:avLst/>
          </a:prstGeom>
        </p:spPr>
      </p:pic>
      <p:pic>
        <p:nvPicPr>
          <p:cNvPr id="62" name="图片 61"/>
          <p:cNvPicPr>
            <a:picLocks noChangeAspect="1"/>
          </p:cNvPicPr>
          <p:nvPr/>
        </p:nvPicPr>
        <p:blipFill>
          <a:blip r:embed="rId8"/>
          <a:stretch>
            <a:fillRect/>
          </a:stretch>
        </p:blipFill>
        <p:spPr>
          <a:xfrm>
            <a:off x="7570734" y="4502008"/>
            <a:ext cx="491540" cy="489385"/>
          </a:xfrm>
          <a:prstGeom prst="rect">
            <a:avLst/>
          </a:prstGeom>
        </p:spPr>
      </p:pic>
      <p:pic>
        <p:nvPicPr>
          <p:cNvPr id="63" name="图片 62"/>
          <p:cNvPicPr>
            <a:picLocks noChangeAspect="1"/>
          </p:cNvPicPr>
          <p:nvPr/>
        </p:nvPicPr>
        <p:blipFill>
          <a:blip r:embed="rId9"/>
          <a:stretch>
            <a:fillRect/>
          </a:stretch>
        </p:blipFill>
        <p:spPr>
          <a:xfrm>
            <a:off x="7570734" y="1930879"/>
            <a:ext cx="491540" cy="491540"/>
          </a:xfrm>
          <a:prstGeom prst="rect">
            <a:avLst/>
          </a:prstGeom>
        </p:spPr>
      </p:pic>
      <p:pic>
        <p:nvPicPr>
          <p:cNvPr id="64" name="图片 63"/>
          <p:cNvPicPr>
            <a:picLocks noChangeAspect="1"/>
          </p:cNvPicPr>
          <p:nvPr/>
        </p:nvPicPr>
        <p:blipFill>
          <a:blip r:embed="rId10"/>
          <a:stretch>
            <a:fillRect/>
          </a:stretch>
        </p:blipFill>
        <p:spPr>
          <a:xfrm>
            <a:off x="7570734" y="3627780"/>
            <a:ext cx="491540" cy="491540"/>
          </a:xfrm>
          <a:prstGeom prst="rect">
            <a:avLst/>
          </a:prstGeom>
        </p:spPr>
      </p:pic>
      <p:sp>
        <p:nvSpPr>
          <p:cNvPr id="3" name="文本框 2"/>
          <p:cNvSpPr txBox="1"/>
          <p:nvPr/>
        </p:nvSpPr>
        <p:spPr>
          <a:xfrm>
            <a:off x="8135295" y="2132856"/>
            <a:ext cx="415498" cy="2736424"/>
          </a:xfrm>
          <a:prstGeom prst="rect">
            <a:avLst/>
          </a:prstGeom>
          <a:solidFill>
            <a:schemeClr val="bg1">
              <a:lumMod val="95000"/>
            </a:schemeClr>
          </a:solidFill>
        </p:spPr>
        <p:txBody>
          <a:bodyPr vert="eaVert" wrap="square" rtlCol="0">
            <a:spAutoFit/>
          </a:bodyPr>
          <a:lstStyle/>
          <a:p>
            <a:r>
              <a:rPr lang="zh-CN" altLang="en-US" sz="1500" dirty="0">
                <a:solidFill>
                  <a:schemeClr val="tx1"/>
                </a:solidFill>
                <a:latin typeface="+mn-lt"/>
                <a:ea typeface="+mn-ea"/>
              </a:rPr>
              <a:t>角色融合、全栈工程师</a:t>
            </a:r>
            <a:endParaRPr lang="en-US" sz="1500" dirty="0">
              <a:solidFill>
                <a:schemeClr val="tx1"/>
              </a:solidFill>
              <a:latin typeface="+mn-lt"/>
              <a:ea typeface="+mn-ea"/>
            </a:endParaRPr>
          </a:p>
        </p:txBody>
      </p:sp>
    </p:spTree>
    <p:extLst>
      <p:ext uri="{BB962C8B-B14F-4D97-AF65-F5344CB8AC3E}">
        <p14:creationId xmlns:p14="http://schemas.microsoft.com/office/powerpoint/2010/main" val="136465831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标题 1"/>
          <p:cNvSpPr>
            <a:spLocks noGrp="1"/>
          </p:cNvSpPr>
          <p:nvPr>
            <p:ph type="title"/>
          </p:nvPr>
        </p:nvSpPr>
        <p:spPr/>
        <p:txBody>
          <a:bodyPr/>
          <a:lstStyle/>
          <a:p>
            <a:r>
              <a:rPr lang="zh-CN" altLang="en-US"/>
              <a:t>准备阶段</a:t>
            </a:r>
            <a:r>
              <a:rPr lang="en-US" altLang="zh-CN"/>
              <a:t>02</a:t>
            </a:r>
            <a:r>
              <a:rPr lang="zh-CN" altLang="en-US"/>
              <a:t>：选择</a:t>
            </a:r>
            <a:r>
              <a:rPr lang="en-US" altLang="zh-CN"/>
              <a:t>DevOps</a:t>
            </a:r>
            <a:r>
              <a:rPr lang="zh-CN" altLang="en-US"/>
              <a:t>敏捷项目管理平台</a:t>
            </a:r>
            <a:endParaRPr lang="zh-CN" altLang="en-US" dirty="0"/>
          </a:p>
        </p:txBody>
      </p:sp>
      <p:sp>
        <p:nvSpPr>
          <p:cNvPr id="2" name="矩形 1"/>
          <p:cNvSpPr/>
          <p:nvPr/>
        </p:nvSpPr>
        <p:spPr>
          <a:xfrm>
            <a:off x="899592" y="1556792"/>
            <a:ext cx="7524211" cy="2311402"/>
          </a:xfrm>
          <a:prstGeom prst="rect">
            <a:avLst/>
          </a:prstGeom>
        </p:spPr>
        <p:txBody>
          <a:bodyPr wrap="square">
            <a:spAutoFit/>
          </a:bodyPr>
          <a:lstStyle/>
          <a:p>
            <a:pPr marL="257106" indent="-257106" eaLnBrk="0" hangingPunct="0">
              <a:lnSpc>
                <a:spcPct val="140000"/>
              </a:lnSpc>
              <a:buFont typeface="+mj-lt"/>
              <a:buAutoNum type="arabicPeriod"/>
            </a:pPr>
            <a:r>
              <a:rPr lang="zh-CN" altLang="en-US" sz="1400" b="0" dirty="0">
                <a:latin typeface="+mn-lt"/>
                <a:ea typeface="+mn-ea"/>
              </a:rPr>
              <a:t>华为内部采用</a:t>
            </a:r>
            <a:r>
              <a:rPr lang="en-US" altLang="zh-CN" sz="1400" b="0" dirty="0">
                <a:latin typeface="+mn-lt"/>
                <a:ea typeface="+mn-ea"/>
              </a:rPr>
              <a:t>DevCloud</a:t>
            </a:r>
            <a:r>
              <a:rPr lang="zh-CN" altLang="en-US" sz="1400" b="0" dirty="0">
                <a:latin typeface="+mn-lt"/>
                <a:ea typeface="+mn-ea"/>
              </a:rPr>
              <a:t>软件开发云平台，进行敏捷项目管理和</a:t>
            </a:r>
            <a:r>
              <a:rPr lang="en-US" altLang="zh-CN" sz="1400" b="0" dirty="0" err="1">
                <a:latin typeface="+mn-lt"/>
                <a:ea typeface="+mn-ea"/>
              </a:rPr>
              <a:t>DevOps</a:t>
            </a:r>
            <a:r>
              <a:rPr lang="zh-CN" altLang="en-US" sz="1400" b="0" dirty="0">
                <a:latin typeface="+mn-lt"/>
                <a:ea typeface="+mn-ea"/>
              </a:rPr>
              <a:t>开发</a:t>
            </a:r>
            <a:endParaRPr lang="en-US" altLang="zh-CN" sz="1400" b="0" dirty="0">
              <a:latin typeface="+mn-lt"/>
              <a:ea typeface="+mn-ea"/>
            </a:endParaRPr>
          </a:p>
          <a:p>
            <a:pPr marL="257106" indent="-257106" eaLnBrk="0" hangingPunct="0">
              <a:lnSpc>
                <a:spcPct val="140000"/>
              </a:lnSpc>
              <a:buFont typeface="+mj-lt"/>
              <a:buAutoNum type="arabicPeriod"/>
            </a:pPr>
            <a:r>
              <a:rPr lang="zh-CN" altLang="en-US" sz="1400" b="0" dirty="0">
                <a:latin typeface="+mn-lt"/>
                <a:ea typeface="+mn-ea"/>
              </a:rPr>
              <a:t>软件开发云自身采用</a:t>
            </a:r>
            <a:r>
              <a:rPr lang="en-US" altLang="zh-CN" sz="1400" b="0" dirty="0">
                <a:latin typeface="+mn-lt"/>
                <a:ea typeface="+mn-ea"/>
              </a:rPr>
              <a:t>DevCloud on DevCloud</a:t>
            </a:r>
            <a:r>
              <a:rPr lang="zh-CN" altLang="en-US" sz="1400" b="0" dirty="0">
                <a:latin typeface="+mn-lt"/>
                <a:ea typeface="+mn-ea"/>
              </a:rPr>
              <a:t>自产自用模式，践行“吃狗粮”文化，所有特性自用一个迭代后再上线公网发布。</a:t>
            </a:r>
            <a:endParaRPr lang="en-US" altLang="zh-CN" sz="1400" b="0" dirty="0">
              <a:latin typeface="+mn-lt"/>
              <a:ea typeface="+mn-ea"/>
            </a:endParaRPr>
          </a:p>
          <a:p>
            <a:pPr eaLnBrk="0" hangingPunct="0">
              <a:lnSpc>
                <a:spcPct val="140000"/>
              </a:lnSpc>
            </a:pPr>
            <a:endParaRPr lang="en-US" altLang="zh-CN" b="0" dirty="0">
              <a:latin typeface="+mn-lt"/>
              <a:ea typeface="+mn-ea"/>
            </a:endParaRPr>
          </a:p>
          <a:p>
            <a:pPr eaLnBrk="0" hangingPunct="0">
              <a:lnSpc>
                <a:spcPct val="140000"/>
              </a:lnSpc>
            </a:pPr>
            <a:r>
              <a:rPr lang="zh-CN" altLang="en-US" sz="1400" b="0" dirty="0">
                <a:latin typeface="+mn-lt"/>
                <a:ea typeface="+mn-ea"/>
              </a:rPr>
              <a:t>华为软件开发云对</a:t>
            </a:r>
            <a:r>
              <a:rPr lang="en-US" altLang="zh-CN" sz="1400" b="0" dirty="0" err="1">
                <a:latin typeface="+mn-lt"/>
                <a:ea typeface="+mn-ea"/>
              </a:rPr>
              <a:t>DevOps</a:t>
            </a:r>
            <a:r>
              <a:rPr lang="zh-CN" altLang="en-US" sz="1400" b="0" dirty="0">
                <a:latin typeface="+mn-lt"/>
                <a:ea typeface="+mn-ea"/>
              </a:rPr>
              <a:t>敏捷项目管理的支撑包括两大服务：</a:t>
            </a:r>
            <a:endParaRPr lang="en-US" altLang="zh-CN" sz="1400" b="0" dirty="0">
              <a:latin typeface="+mn-lt"/>
              <a:ea typeface="+mn-ea"/>
            </a:endParaRPr>
          </a:p>
          <a:p>
            <a:pPr marL="128553" indent="-128553" eaLnBrk="0" hangingPunct="0">
              <a:lnSpc>
                <a:spcPct val="140000"/>
              </a:lnSpc>
              <a:buFont typeface="Arial" panose="020B0604020202020204" pitchFamily="34" charset="0"/>
              <a:buChar char="•"/>
            </a:pPr>
            <a:r>
              <a:rPr lang="zh-CN" altLang="en-US" sz="1100" b="0" dirty="0">
                <a:solidFill>
                  <a:schemeClr val="tx2"/>
                </a:solidFill>
                <a:latin typeface="+mn-lt"/>
                <a:ea typeface="+mn-ea"/>
              </a:rPr>
              <a:t>包含标准</a:t>
            </a:r>
            <a:r>
              <a:rPr lang="en-US" altLang="zh-CN" sz="1100" b="0" dirty="0">
                <a:solidFill>
                  <a:schemeClr val="tx2"/>
                </a:solidFill>
                <a:latin typeface="+mn-lt"/>
                <a:ea typeface="+mn-ea"/>
              </a:rPr>
              <a:t>Scrum</a:t>
            </a:r>
            <a:r>
              <a:rPr lang="zh-CN" altLang="en-US" sz="1100" b="0" dirty="0">
                <a:solidFill>
                  <a:schemeClr val="tx2"/>
                </a:solidFill>
                <a:latin typeface="+mn-lt"/>
                <a:ea typeface="+mn-ea"/>
              </a:rPr>
              <a:t>流程和精简流程两种敏捷项目管理模型，</a:t>
            </a:r>
            <a:r>
              <a:rPr lang="zh-CN" altLang="en-US" sz="1100" b="0" dirty="0">
                <a:solidFill>
                  <a:schemeClr val="tx1"/>
                </a:solidFill>
                <a:latin typeface="+mn-lt"/>
                <a:ea typeface="+mn-ea"/>
              </a:rPr>
              <a:t>精简流程适合小、微和个人开发者，</a:t>
            </a:r>
            <a:r>
              <a:rPr lang="en-US" altLang="zh-CN" sz="1100" b="0" dirty="0">
                <a:solidFill>
                  <a:schemeClr val="tx1"/>
                </a:solidFill>
                <a:latin typeface="+mn-lt"/>
                <a:ea typeface="+mn-ea"/>
              </a:rPr>
              <a:t>Scrum</a:t>
            </a:r>
            <a:r>
              <a:rPr lang="zh-CN" altLang="en-US" sz="1100" b="0" dirty="0">
                <a:solidFill>
                  <a:schemeClr val="tx1"/>
                </a:solidFill>
                <a:latin typeface="+mn-lt"/>
                <a:ea typeface="+mn-ea"/>
              </a:rPr>
              <a:t>流程适合小、中、大型团队。</a:t>
            </a:r>
            <a:endParaRPr lang="en-US" altLang="zh-CN" sz="1100" b="0" dirty="0">
              <a:solidFill>
                <a:schemeClr val="tx1"/>
              </a:solidFill>
              <a:latin typeface="+mn-lt"/>
              <a:ea typeface="+mn-ea"/>
            </a:endParaRPr>
          </a:p>
          <a:p>
            <a:pPr marL="128553" indent="-128553" eaLnBrk="0" hangingPunct="0">
              <a:lnSpc>
                <a:spcPct val="140000"/>
              </a:lnSpc>
              <a:buFont typeface="Arial" panose="020B0604020202020204" pitchFamily="34" charset="0"/>
              <a:buChar char="•"/>
            </a:pPr>
            <a:r>
              <a:rPr lang="zh-CN" altLang="en-US" sz="1100" b="0" dirty="0">
                <a:solidFill>
                  <a:schemeClr val="tx2"/>
                </a:solidFill>
                <a:latin typeface="+mn-lt"/>
                <a:ea typeface="+mn-ea"/>
              </a:rPr>
              <a:t>流水线服务可以灵活调度包括代码分析、构建、测试、部署、发布等</a:t>
            </a:r>
            <a:r>
              <a:rPr lang="en-US" altLang="zh-CN" sz="1100" b="0" dirty="0" err="1">
                <a:solidFill>
                  <a:schemeClr val="tx2"/>
                </a:solidFill>
                <a:latin typeface="+mn-lt"/>
                <a:ea typeface="+mn-ea"/>
              </a:rPr>
              <a:t>DevOps</a:t>
            </a:r>
            <a:r>
              <a:rPr lang="zh-CN" altLang="en-US" sz="1100" b="0" dirty="0">
                <a:solidFill>
                  <a:schemeClr val="tx2"/>
                </a:solidFill>
                <a:latin typeface="+mn-lt"/>
                <a:ea typeface="+mn-ea"/>
              </a:rPr>
              <a:t>端到端服务，实现持续交付。</a:t>
            </a:r>
          </a:p>
        </p:txBody>
      </p:sp>
      <p:sp>
        <p:nvSpPr>
          <p:cNvPr id="25" name="任意多边形 24"/>
          <p:cNvSpPr/>
          <p:nvPr/>
        </p:nvSpPr>
        <p:spPr bwMode="auto">
          <a:xfrm rot="10800000">
            <a:off x="756500" y="4057474"/>
            <a:ext cx="6174195" cy="418666"/>
          </a:xfrm>
          <a:custGeom>
            <a:avLst/>
            <a:gdLst>
              <a:gd name="connsiteX0" fmla="*/ 0 w 12397268"/>
              <a:gd name="connsiteY0" fmla="*/ 757971 h 757971"/>
              <a:gd name="connsiteX1" fmla="*/ 988540 w 12397268"/>
              <a:gd name="connsiteY1" fmla="*/ 197798 h 757971"/>
              <a:gd name="connsiteX2" fmla="*/ 996778 w 12397268"/>
              <a:gd name="connsiteY2" fmla="*/ 197798 h 757971"/>
              <a:gd name="connsiteX3" fmla="*/ 2487827 w 12397268"/>
              <a:gd name="connsiteY3" fmla="*/ 584976 h 757971"/>
              <a:gd name="connsiteX4" fmla="*/ 3995351 w 12397268"/>
              <a:gd name="connsiteY4" fmla="*/ 90706 h 757971"/>
              <a:gd name="connsiteX5" fmla="*/ 5478162 w 12397268"/>
              <a:gd name="connsiteY5" fmla="*/ 502598 h 757971"/>
              <a:gd name="connsiteX6" fmla="*/ 6919783 w 12397268"/>
              <a:gd name="connsiteY6" fmla="*/ 90706 h 757971"/>
              <a:gd name="connsiteX7" fmla="*/ 8386119 w 12397268"/>
              <a:gd name="connsiteY7" fmla="*/ 519074 h 757971"/>
              <a:gd name="connsiteX8" fmla="*/ 9951308 w 12397268"/>
              <a:gd name="connsiteY8" fmla="*/ 90 h 757971"/>
              <a:gd name="connsiteX9" fmla="*/ 11607113 w 12397268"/>
              <a:gd name="connsiteY9" fmla="*/ 477884 h 757971"/>
              <a:gd name="connsiteX10" fmla="*/ 12356756 w 12397268"/>
              <a:gd name="connsiteY10" fmla="*/ 601452 h 757971"/>
              <a:gd name="connsiteX11" fmla="*/ 12290854 w 12397268"/>
              <a:gd name="connsiteY11" fmla="*/ 584976 h 757971"/>
              <a:gd name="connsiteX12" fmla="*/ 12241427 w 12397268"/>
              <a:gd name="connsiteY12" fmla="*/ 584976 h 757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397268" h="757971">
                <a:moveTo>
                  <a:pt x="0" y="757971"/>
                </a:moveTo>
                <a:lnTo>
                  <a:pt x="988540" y="197798"/>
                </a:lnTo>
                <a:cubicBezTo>
                  <a:pt x="1154670" y="104436"/>
                  <a:pt x="996778" y="197798"/>
                  <a:pt x="996778" y="197798"/>
                </a:cubicBezTo>
                <a:cubicBezTo>
                  <a:pt x="1246659" y="262328"/>
                  <a:pt x="1988065" y="602825"/>
                  <a:pt x="2487827" y="584976"/>
                </a:cubicBezTo>
                <a:cubicBezTo>
                  <a:pt x="2987589" y="567127"/>
                  <a:pt x="3496962" y="104436"/>
                  <a:pt x="3995351" y="90706"/>
                </a:cubicBezTo>
                <a:cubicBezTo>
                  <a:pt x="4493740" y="76976"/>
                  <a:pt x="4990757" y="502598"/>
                  <a:pt x="5478162" y="502598"/>
                </a:cubicBezTo>
                <a:cubicBezTo>
                  <a:pt x="5965567" y="502598"/>
                  <a:pt x="6435124" y="87960"/>
                  <a:pt x="6919783" y="90706"/>
                </a:cubicBezTo>
                <a:cubicBezTo>
                  <a:pt x="7404442" y="93452"/>
                  <a:pt x="7880865" y="534177"/>
                  <a:pt x="8386119" y="519074"/>
                </a:cubicBezTo>
                <a:cubicBezTo>
                  <a:pt x="8891373" y="503971"/>
                  <a:pt x="9414476" y="6955"/>
                  <a:pt x="9951308" y="90"/>
                </a:cubicBezTo>
                <a:cubicBezTo>
                  <a:pt x="10488140" y="-6775"/>
                  <a:pt x="11206205" y="377657"/>
                  <a:pt x="11607113" y="477884"/>
                </a:cubicBezTo>
                <a:cubicBezTo>
                  <a:pt x="12008021" y="578111"/>
                  <a:pt x="12242799" y="583603"/>
                  <a:pt x="12356756" y="601452"/>
                </a:cubicBezTo>
                <a:cubicBezTo>
                  <a:pt x="12470713" y="619301"/>
                  <a:pt x="12310075" y="587722"/>
                  <a:pt x="12290854" y="584976"/>
                </a:cubicBezTo>
                <a:cubicBezTo>
                  <a:pt x="12271633" y="582230"/>
                  <a:pt x="12256530" y="583603"/>
                  <a:pt x="12241427" y="584976"/>
                </a:cubicBezTo>
              </a:path>
            </a:pathLst>
          </a:custGeom>
          <a:noFill/>
          <a:ln w="28575" cap="flat" cmpd="sng" algn="ctr">
            <a:solidFill>
              <a:schemeClr val="accent3">
                <a:lumMod val="65000"/>
              </a:schemeClr>
            </a:solidFill>
            <a:prstDash val="dash"/>
            <a:round/>
            <a:headEnd type="none" w="med" len="med"/>
            <a:tailEnd type="none" w="med" len="med"/>
          </a:ln>
          <a:effectLst/>
        </p:spPr>
        <p:txBody>
          <a:bodyPr vert="horz" wrap="square" lIns="68562" tIns="34281" rIns="68562" bIns="34281" numCol="1" rtlCol="0" anchor="t" anchorCtr="0" compatLnSpc="1">
            <a:prstTxWarp prst="textNoShape">
              <a:avLst/>
            </a:prstTxWarp>
          </a:bodyPr>
          <a:lstStyle/>
          <a:p>
            <a:pPr defTabSz="685617">
              <a:buClr>
                <a:srgbClr val="CC9900"/>
              </a:buClr>
              <a:buFont typeface="Wingdings" pitchFamily="2" charset="2"/>
              <a:buChar char="n"/>
            </a:pPr>
            <a:endParaRPr lang="zh-CN" altLang="en-US" sz="1350">
              <a:solidFill>
                <a:schemeClr val="tx1"/>
              </a:solidFill>
              <a:latin typeface="+mn-lt"/>
              <a:ea typeface="+mn-ea"/>
            </a:endParaRPr>
          </a:p>
        </p:txBody>
      </p:sp>
      <p:pic>
        <p:nvPicPr>
          <p:cNvPr id="26" name="图片 2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61674" y="3996198"/>
            <a:ext cx="521098" cy="525300"/>
          </a:xfrm>
          <a:prstGeom prst="rect">
            <a:avLst/>
          </a:prstGeom>
          <a:effectLst>
            <a:outerShdw blurRad="50800" dist="38100" dir="2700000" algn="tl" rotWithShape="0">
              <a:prstClr val="black">
                <a:alpha val="40000"/>
              </a:prstClr>
            </a:outerShdw>
          </a:effectLst>
        </p:spPr>
      </p:pic>
      <p:pic>
        <p:nvPicPr>
          <p:cNvPr id="27" name="图片 2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76375" y="3996198"/>
            <a:ext cx="521098" cy="525300"/>
          </a:xfrm>
          <a:prstGeom prst="rect">
            <a:avLst/>
          </a:prstGeom>
          <a:effectLst>
            <a:outerShdw blurRad="50800" dist="38100" dir="2700000" algn="tl" rotWithShape="0">
              <a:prstClr val="black">
                <a:alpha val="40000"/>
              </a:prstClr>
            </a:outerShdw>
          </a:effectLst>
        </p:spPr>
      </p:pic>
      <p:pic>
        <p:nvPicPr>
          <p:cNvPr id="31" name="图片 3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492477" y="3996198"/>
            <a:ext cx="522483" cy="525300"/>
          </a:xfrm>
          <a:prstGeom prst="rect">
            <a:avLst/>
          </a:prstGeom>
          <a:effectLst>
            <a:outerShdw blurRad="50800" dist="38100" dir="2700000" algn="tl" rotWithShape="0">
              <a:prstClr val="black">
                <a:alpha val="40000"/>
              </a:prstClr>
            </a:outerShdw>
          </a:effectLst>
        </p:spPr>
      </p:pic>
      <p:pic>
        <p:nvPicPr>
          <p:cNvPr id="45" name="图片 4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722383" y="3995731"/>
            <a:ext cx="522025" cy="526235"/>
          </a:xfrm>
          <a:prstGeom prst="rect">
            <a:avLst/>
          </a:prstGeom>
          <a:effectLst>
            <a:outerShdw blurRad="50800" dist="38100" dir="2700000" algn="tl" rotWithShape="0">
              <a:prstClr val="black">
                <a:alpha val="40000"/>
              </a:prstClr>
            </a:outerShdw>
          </a:effectLst>
        </p:spPr>
      </p:pic>
      <p:pic>
        <p:nvPicPr>
          <p:cNvPr id="47" name="图片 4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55570" y="3996198"/>
            <a:ext cx="521097" cy="525300"/>
          </a:xfrm>
          <a:prstGeom prst="rect">
            <a:avLst/>
          </a:prstGeom>
          <a:effectLst>
            <a:outerShdw blurRad="50800" dist="38100" dir="2700000" algn="tl" rotWithShape="0">
              <a:prstClr val="black">
                <a:alpha val="40000"/>
              </a:prstClr>
            </a:outerShdw>
          </a:effectLst>
        </p:spPr>
      </p:pic>
      <p:sp>
        <p:nvSpPr>
          <p:cNvPr id="52" name="矩形 51"/>
          <p:cNvSpPr/>
          <p:nvPr/>
        </p:nvSpPr>
        <p:spPr>
          <a:xfrm>
            <a:off x="558705" y="4617543"/>
            <a:ext cx="806910" cy="250764"/>
          </a:xfrm>
          <a:prstGeom prst="rect">
            <a:avLst/>
          </a:prstGeom>
          <a:noFill/>
          <a:ln w="25400" cap="flat" cmpd="sng" algn="ctr">
            <a:noFill/>
            <a:prstDash val="solid"/>
          </a:ln>
          <a:effectLst/>
        </p:spPr>
        <p:txBody>
          <a:bodyPr rtlCol="0" anchor="ctr"/>
          <a:lstStyle/>
          <a:p>
            <a:pPr defTabSz="685617" fontAlgn="auto">
              <a:spcBef>
                <a:spcPts val="0"/>
              </a:spcBef>
              <a:spcAft>
                <a:spcPts val="0"/>
              </a:spcAft>
              <a:buClr>
                <a:srgbClr val="CC9900"/>
              </a:buClr>
              <a:defRPr/>
            </a:pPr>
            <a:r>
              <a:rPr lang="zh-CN" altLang="en-US" sz="1050" kern="0" dirty="0">
                <a:solidFill>
                  <a:srgbClr val="FF0000"/>
                </a:solidFill>
                <a:latin typeface="+mn-lt"/>
                <a:ea typeface="+mn-ea"/>
              </a:rPr>
              <a:t>项目管理</a:t>
            </a:r>
          </a:p>
        </p:txBody>
      </p:sp>
      <p:sp>
        <p:nvSpPr>
          <p:cNvPr id="53" name="矩形 52"/>
          <p:cNvSpPr/>
          <p:nvPr/>
        </p:nvSpPr>
        <p:spPr>
          <a:xfrm>
            <a:off x="1350957" y="4611623"/>
            <a:ext cx="806910" cy="250764"/>
          </a:xfrm>
          <a:prstGeom prst="rect">
            <a:avLst/>
          </a:prstGeom>
          <a:noFill/>
          <a:ln w="25400" cap="flat" cmpd="sng" algn="ctr">
            <a:noFill/>
            <a:prstDash val="solid"/>
          </a:ln>
          <a:effectLst/>
        </p:spPr>
        <p:txBody>
          <a:bodyPr rtlCol="0" anchor="ctr"/>
          <a:lstStyle/>
          <a:p>
            <a:pPr defTabSz="685617" fontAlgn="auto">
              <a:spcBef>
                <a:spcPts val="0"/>
              </a:spcBef>
              <a:spcAft>
                <a:spcPts val="0"/>
              </a:spcAft>
              <a:buClr>
                <a:srgbClr val="CC9900"/>
              </a:buClr>
              <a:defRPr/>
            </a:pPr>
            <a:r>
              <a:rPr lang="zh-CN" altLang="en-US" sz="1050" kern="0" dirty="0">
                <a:solidFill>
                  <a:schemeClr val="tx1"/>
                </a:solidFill>
                <a:latin typeface="+mn-lt"/>
                <a:ea typeface="+mn-ea"/>
              </a:rPr>
              <a:t>配置管理</a:t>
            </a:r>
          </a:p>
        </p:txBody>
      </p:sp>
      <p:sp>
        <p:nvSpPr>
          <p:cNvPr id="54" name="矩形 53"/>
          <p:cNvSpPr/>
          <p:nvPr/>
        </p:nvSpPr>
        <p:spPr>
          <a:xfrm>
            <a:off x="2277696" y="4609456"/>
            <a:ext cx="806910" cy="250764"/>
          </a:xfrm>
          <a:prstGeom prst="rect">
            <a:avLst/>
          </a:prstGeom>
          <a:noFill/>
          <a:ln w="25400" cap="flat" cmpd="sng" algn="ctr">
            <a:noFill/>
            <a:prstDash val="solid"/>
          </a:ln>
          <a:effectLst/>
        </p:spPr>
        <p:txBody>
          <a:bodyPr rtlCol="0" anchor="ctr"/>
          <a:lstStyle/>
          <a:p>
            <a:pPr defTabSz="685617" fontAlgn="auto">
              <a:spcBef>
                <a:spcPts val="0"/>
              </a:spcBef>
              <a:spcAft>
                <a:spcPts val="0"/>
              </a:spcAft>
              <a:buClr>
                <a:srgbClr val="CC9900"/>
              </a:buClr>
              <a:defRPr/>
            </a:pPr>
            <a:r>
              <a:rPr lang="zh-CN" altLang="en-US" sz="1050" kern="0" dirty="0">
                <a:solidFill>
                  <a:srgbClr val="FF0000"/>
                </a:solidFill>
                <a:latin typeface="+mn-lt"/>
                <a:ea typeface="+mn-ea"/>
              </a:rPr>
              <a:t>流水线</a:t>
            </a:r>
          </a:p>
        </p:txBody>
      </p:sp>
      <p:sp>
        <p:nvSpPr>
          <p:cNvPr id="56" name="矩形 55"/>
          <p:cNvSpPr/>
          <p:nvPr/>
        </p:nvSpPr>
        <p:spPr>
          <a:xfrm>
            <a:off x="3043275" y="4609456"/>
            <a:ext cx="806910" cy="250764"/>
          </a:xfrm>
          <a:prstGeom prst="rect">
            <a:avLst/>
          </a:prstGeom>
          <a:noFill/>
          <a:ln w="25400" cap="flat" cmpd="sng" algn="ctr">
            <a:noFill/>
            <a:prstDash val="solid"/>
          </a:ln>
          <a:effectLst/>
        </p:spPr>
        <p:txBody>
          <a:bodyPr rtlCol="0" anchor="ctr"/>
          <a:lstStyle/>
          <a:p>
            <a:pPr defTabSz="685617" fontAlgn="auto">
              <a:spcBef>
                <a:spcPts val="0"/>
              </a:spcBef>
              <a:spcAft>
                <a:spcPts val="0"/>
              </a:spcAft>
              <a:buClr>
                <a:srgbClr val="CC9900"/>
              </a:buClr>
              <a:defRPr/>
            </a:pPr>
            <a:r>
              <a:rPr lang="zh-CN" altLang="en-US" sz="1050" kern="0" dirty="0">
                <a:solidFill>
                  <a:schemeClr val="tx1"/>
                </a:solidFill>
                <a:latin typeface="+mn-lt"/>
                <a:ea typeface="+mn-ea"/>
              </a:rPr>
              <a:t>代码检查</a:t>
            </a:r>
          </a:p>
        </p:txBody>
      </p:sp>
      <p:sp>
        <p:nvSpPr>
          <p:cNvPr id="57" name="矩形 56"/>
          <p:cNvSpPr/>
          <p:nvPr/>
        </p:nvSpPr>
        <p:spPr>
          <a:xfrm>
            <a:off x="7808415" y="4618396"/>
            <a:ext cx="390949" cy="250764"/>
          </a:xfrm>
          <a:prstGeom prst="rect">
            <a:avLst/>
          </a:prstGeom>
          <a:noFill/>
          <a:ln w="25400" cap="flat" cmpd="sng" algn="ctr">
            <a:noFill/>
            <a:prstDash val="solid"/>
          </a:ln>
          <a:effectLst/>
        </p:spPr>
        <p:txBody>
          <a:bodyPr rtlCol="0" anchor="ctr"/>
          <a:lstStyle/>
          <a:p>
            <a:pPr defTabSz="685617" fontAlgn="auto">
              <a:spcBef>
                <a:spcPts val="0"/>
              </a:spcBef>
              <a:spcAft>
                <a:spcPts val="0"/>
              </a:spcAft>
              <a:buClr>
                <a:srgbClr val="CC9900"/>
              </a:buClr>
              <a:defRPr/>
            </a:pPr>
            <a:r>
              <a:rPr lang="en-US" altLang="zh-CN" sz="1050" kern="0" dirty="0">
                <a:solidFill>
                  <a:schemeClr val="tx1"/>
                </a:solidFill>
                <a:latin typeface="+mn-lt"/>
                <a:ea typeface="+mn-ea"/>
              </a:rPr>
              <a:t>IDE</a:t>
            </a:r>
            <a:endParaRPr lang="zh-CN" altLang="en-US" sz="1050" kern="0" dirty="0">
              <a:solidFill>
                <a:schemeClr val="tx1"/>
              </a:solidFill>
              <a:latin typeface="+mn-lt"/>
              <a:ea typeface="+mn-ea"/>
            </a:endParaRPr>
          </a:p>
        </p:txBody>
      </p:sp>
      <p:sp>
        <p:nvSpPr>
          <p:cNvPr id="58" name="矩形 57"/>
          <p:cNvSpPr/>
          <p:nvPr/>
        </p:nvSpPr>
        <p:spPr>
          <a:xfrm>
            <a:off x="5788074" y="4617543"/>
            <a:ext cx="961531" cy="250764"/>
          </a:xfrm>
          <a:prstGeom prst="rect">
            <a:avLst/>
          </a:prstGeom>
          <a:noFill/>
          <a:ln w="25400" cap="flat" cmpd="sng" algn="ctr">
            <a:noFill/>
            <a:prstDash val="solid"/>
          </a:ln>
          <a:effectLst/>
        </p:spPr>
        <p:txBody>
          <a:bodyPr rtlCol="0" anchor="ctr"/>
          <a:lstStyle/>
          <a:p>
            <a:pPr defTabSz="685617" fontAlgn="auto">
              <a:spcBef>
                <a:spcPts val="0"/>
              </a:spcBef>
              <a:spcAft>
                <a:spcPts val="0"/>
              </a:spcAft>
              <a:buClr>
                <a:srgbClr val="CC9900"/>
              </a:buClr>
              <a:defRPr/>
            </a:pPr>
            <a:r>
              <a:rPr lang="zh-CN" altLang="en-US" sz="1050" kern="0" dirty="0">
                <a:solidFill>
                  <a:schemeClr val="tx1"/>
                </a:solidFill>
                <a:latin typeface="+mn-lt"/>
                <a:ea typeface="+mn-ea"/>
              </a:rPr>
              <a:t>部署</a:t>
            </a:r>
          </a:p>
        </p:txBody>
      </p:sp>
      <p:sp>
        <p:nvSpPr>
          <p:cNvPr id="59" name="矩形 58"/>
          <p:cNvSpPr/>
          <p:nvPr/>
        </p:nvSpPr>
        <p:spPr>
          <a:xfrm>
            <a:off x="6651945" y="4606909"/>
            <a:ext cx="961531" cy="250764"/>
          </a:xfrm>
          <a:prstGeom prst="rect">
            <a:avLst/>
          </a:prstGeom>
          <a:noFill/>
          <a:ln w="25400" cap="flat" cmpd="sng" algn="ctr">
            <a:noFill/>
            <a:prstDash val="solid"/>
          </a:ln>
          <a:effectLst/>
        </p:spPr>
        <p:txBody>
          <a:bodyPr rtlCol="0" anchor="ctr"/>
          <a:lstStyle/>
          <a:p>
            <a:pPr defTabSz="685617" fontAlgn="auto">
              <a:spcBef>
                <a:spcPts val="0"/>
              </a:spcBef>
              <a:spcAft>
                <a:spcPts val="0"/>
              </a:spcAft>
              <a:buClr>
                <a:srgbClr val="CC9900"/>
              </a:buClr>
              <a:defRPr/>
            </a:pPr>
            <a:r>
              <a:rPr lang="zh-CN" altLang="en-US" sz="1050" kern="0" dirty="0">
                <a:solidFill>
                  <a:schemeClr val="tx1"/>
                </a:solidFill>
                <a:latin typeface="+mn-lt"/>
                <a:ea typeface="+mn-ea"/>
              </a:rPr>
              <a:t>发布</a:t>
            </a:r>
          </a:p>
        </p:txBody>
      </p:sp>
      <p:sp>
        <p:nvSpPr>
          <p:cNvPr id="60" name="矩形 59"/>
          <p:cNvSpPr/>
          <p:nvPr/>
        </p:nvSpPr>
        <p:spPr>
          <a:xfrm>
            <a:off x="4895782" y="4609456"/>
            <a:ext cx="806910" cy="250764"/>
          </a:xfrm>
          <a:prstGeom prst="rect">
            <a:avLst/>
          </a:prstGeom>
          <a:noFill/>
          <a:ln w="25400" cap="flat" cmpd="sng" algn="ctr">
            <a:noFill/>
            <a:prstDash val="solid"/>
          </a:ln>
          <a:effectLst/>
        </p:spPr>
        <p:txBody>
          <a:bodyPr rtlCol="0" anchor="ctr"/>
          <a:lstStyle/>
          <a:p>
            <a:pPr defTabSz="685617" fontAlgn="auto">
              <a:spcBef>
                <a:spcPts val="0"/>
              </a:spcBef>
              <a:spcAft>
                <a:spcPts val="0"/>
              </a:spcAft>
              <a:buClr>
                <a:srgbClr val="CC9900"/>
              </a:buClr>
              <a:defRPr/>
            </a:pPr>
            <a:r>
              <a:rPr lang="zh-CN" altLang="en-US" sz="1050" kern="0" dirty="0">
                <a:solidFill>
                  <a:schemeClr val="tx1"/>
                </a:solidFill>
                <a:latin typeface="+mn-lt"/>
                <a:ea typeface="+mn-ea"/>
              </a:rPr>
              <a:t>测试</a:t>
            </a:r>
          </a:p>
        </p:txBody>
      </p:sp>
      <p:pic>
        <p:nvPicPr>
          <p:cNvPr id="61" name="图片 6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006302" y="3996198"/>
            <a:ext cx="521098" cy="525300"/>
          </a:xfrm>
          <a:prstGeom prst="rect">
            <a:avLst/>
          </a:prstGeom>
          <a:effectLst>
            <a:outerShdw blurRad="50800" dist="38100" dir="2700000" algn="tl" rotWithShape="0">
              <a:prstClr val="black">
                <a:alpha val="40000"/>
              </a:prstClr>
            </a:outerShdw>
          </a:effectLst>
        </p:spPr>
      </p:pic>
      <p:sp>
        <p:nvSpPr>
          <p:cNvPr id="62" name="矩形 61"/>
          <p:cNvSpPr/>
          <p:nvPr/>
        </p:nvSpPr>
        <p:spPr>
          <a:xfrm>
            <a:off x="3998985" y="4609456"/>
            <a:ext cx="806910" cy="250764"/>
          </a:xfrm>
          <a:prstGeom prst="rect">
            <a:avLst/>
          </a:prstGeom>
          <a:noFill/>
          <a:ln w="25400" cap="flat" cmpd="sng" algn="ctr">
            <a:noFill/>
            <a:prstDash val="solid"/>
          </a:ln>
          <a:effectLst/>
        </p:spPr>
        <p:txBody>
          <a:bodyPr rtlCol="0" anchor="ctr"/>
          <a:lstStyle/>
          <a:p>
            <a:pPr defTabSz="685617" fontAlgn="auto">
              <a:spcBef>
                <a:spcPts val="0"/>
              </a:spcBef>
              <a:spcAft>
                <a:spcPts val="0"/>
              </a:spcAft>
              <a:buClr>
                <a:srgbClr val="CC9900"/>
              </a:buClr>
              <a:defRPr/>
            </a:pPr>
            <a:r>
              <a:rPr lang="zh-CN" altLang="en-US" sz="1050" kern="0" dirty="0">
                <a:solidFill>
                  <a:schemeClr val="tx1"/>
                </a:solidFill>
                <a:latin typeface="+mn-lt"/>
                <a:ea typeface="+mn-ea"/>
              </a:rPr>
              <a:t>构建</a:t>
            </a:r>
          </a:p>
        </p:txBody>
      </p:sp>
      <p:pic>
        <p:nvPicPr>
          <p:cNvPr id="3" name="图片 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565301" y="3999131"/>
            <a:ext cx="519433" cy="519433"/>
          </a:xfrm>
          <a:prstGeom prst="rect">
            <a:avLst/>
          </a:prstGeom>
        </p:spPr>
      </p:pic>
      <p:pic>
        <p:nvPicPr>
          <p:cNvPr id="5" name="图片 4"/>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309506" y="3999131"/>
            <a:ext cx="519433" cy="519433"/>
          </a:xfrm>
          <a:prstGeom prst="rect">
            <a:avLst/>
          </a:prstGeom>
        </p:spPr>
      </p:pic>
      <p:pic>
        <p:nvPicPr>
          <p:cNvPr id="6" name="图片 5"/>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722059" y="3984500"/>
            <a:ext cx="548697" cy="548697"/>
          </a:xfrm>
          <a:prstGeom prst="rect">
            <a:avLst/>
          </a:prstGeom>
        </p:spPr>
      </p:pic>
      <p:pic>
        <p:nvPicPr>
          <p:cNvPr id="7" name="图片 6"/>
          <p:cNvPicPr>
            <a:picLocks noChangeAspect="1"/>
          </p:cNvPicPr>
          <p:nvPr/>
        </p:nvPicPr>
        <p:blipFill>
          <a:blip r:embed="rId12"/>
          <a:stretch>
            <a:fillRect/>
          </a:stretch>
        </p:blipFill>
        <p:spPr>
          <a:xfrm>
            <a:off x="2309506" y="4955869"/>
            <a:ext cx="4092750" cy="1226645"/>
          </a:xfrm>
          <a:prstGeom prst="rect">
            <a:avLst/>
          </a:prstGeom>
        </p:spPr>
      </p:pic>
      <p:sp>
        <p:nvSpPr>
          <p:cNvPr id="63" name="矩形 62"/>
          <p:cNvSpPr/>
          <p:nvPr/>
        </p:nvSpPr>
        <p:spPr>
          <a:xfrm>
            <a:off x="7218074" y="4148988"/>
            <a:ext cx="961531" cy="250764"/>
          </a:xfrm>
          <a:prstGeom prst="rect">
            <a:avLst/>
          </a:prstGeom>
          <a:noFill/>
          <a:ln w="25400" cap="flat" cmpd="sng" algn="ctr">
            <a:noFill/>
            <a:prstDash val="solid"/>
          </a:ln>
          <a:effectLst/>
        </p:spPr>
        <p:txBody>
          <a:bodyPr rtlCol="0" anchor="ctr"/>
          <a:lstStyle/>
          <a:p>
            <a:pPr defTabSz="685617" fontAlgn="auto">
              <a:spcBef>
                <a:spcPts val="0"/>
              </a:spcBef>
              <a:spcAft>
                <a:spcPts val="0"/>
              </a:spcAft>
              <a:buClr>
                <a:srgbClr val="CC9900"/>
              </a:buClr>
              <a:defRPr/>
            </a:pPr>
            <a:r>
              <a:rPr lang="en-US" altLang="zh-CN" sz="2399" kern="0" dirty="0">
                <a:solidFill>
                  <a:schemeClr val="accent3">
                    <a:lumMod val="65000"/>
                  </a:schemeClr>
                </a:solidFill>
                <a:latin typeface="+mn-lt"/>
                <a:ea typeface="+mn-ea"/>
              </a:rPr>
              <a:t>+</a:t>
            </a:r>
            <a:endParaRPr lang="zh-CN" altLang="en-US" sz="1050" kern="0" dirty="0">
              <a:solidFill>
                <a:schemeClr val="accent3">
                  <a:lumMod val="65000"/>
                </a:schemeClr>
              </a:solidFill>
              <a:latin typeface="+mn-lt"/>
              <a:ea typeface="+mn-ea"/>
            </a:endParaRPr>
          </a:p>
        </p:txBody>
      </p:sp>
    </p:spTree>
    <p:extLst>
      <p:ext uri="{BB962C8B-B14F-4D97-AF65-F5344CB8AC3E}">
        <p14:creationId xmlns:p14="http://schemas.microsoft.com/office/powerpoint/2010/main" val="299872432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标题 1"/>
          <p:cNvSpPr>
            <a:spLocks noGrp="1"/>
          </p:cNvSpPr>
          <p:nvPr>
            <p:ph type="title"/>
          </p:nvPr>
        </p:nvSpPr>
        <p:spPr/>
        <p:txBody>
          <a:bodyPr/>
          <a:lstStyle/>
          <a:p>
            <a:r>
              <a:rPr lang="zh-CN" altLang="en-US"/>
              <a:t>计划阶段</a:t>
            </a:r>
            <a:r>
              <a:rPr lang="en-US" altLang="zh-CN"/>
              <a:t>01</a:t>
            </a:r>
            <a:r>
              <a:rPr lang="zh-CN" altLang="en-US"/>
              <a:t>：两级计划是消除浪费的首要环节</a:t>
            </a:r>
            <a:endParaRPr lang="zh-CN" altLang="en-US" dirty="0"/>
          </a:p>
        </p:txBody>
      </p:sp>
      <p:sp>
        <p:nvSpPr>
          <p:cNvPr id="2" name="矩形 1"/>
          <p:cNvSpPr/>
          <p:nvPr/>
        </p:nvSpPr>
        <p:spPr>
          <a:xfrm>
            <a:off x="683568" y="1412776"/>
            <a:ext cx="8064896" cy="1865126"/>
          </a:xfrm>
          <a:prstGeom prst="rect">
            <a:avLst/>
          </a:prstGeom>
        </p:spPr>
        <p:txBody>
          <a:bodyPr wrap="square">
            <a:spAutoFit/>
          </a:bodyPr>
          <a:lstStyle/>
          <a:p>
            <a:pPr eaLnBrk="0" hangingPunct="0">
              <a:lnSpc>
                <a:spcPct val="120000"/>
              </a:lnSpc>
            </a:pPr>
            <a:r>
              <a:rPr lang="zh-CN" altLang="en-US" b="0" dirty="0">
                <a:solidFill>
                  <a:schemeClr val="tx1"/>
                </a:solidFill>
                <a:latin typeface="+mn-lt"/>
                <a:ea typeface="+mn-ea"/>
              </a:rPr>
              <a:t>计划阶段最核心的做好需求分析，舞好龙头，才能够最大程度消除浪费，交付最小却最大程度满足客户需求的产品。</a:t>
            </a:r>
            <a:endParaRPr lang="en-US" altLang="zh-CN" b="0" dirty="0">
              <a:solidFill>
                <a:schemeClr val="tx1"/>
              </a:solidFill>
              <a:latin typeface="+mn-lt"/>
              <a:ea typeface="+mn-ea"/>
            </a:endParaRPr>
          </a:p>
          <a:p>
            <a:pPr marL="342809" indent="-342809" eaLnBrk="0" hangingPunct="0">
              <a:lnSpc>
                <a:spcPct val="120000"/>
              </a:lnSpc>
              <a:buFont typeface="+mj-lt"/>
              <a:buAutoNum type="arabicPeriod"/>
            </a:pPr>
            <a:r>
              <a:rPr lang="zh-CN" altLang="en-US" b="0" dirty="0">
                <a:latin typeface="+mn-lt"/>
                <a:ea typeface="+mn-ea"/>
              </a:rPr>
              <a:t>发布计划：基于</a:t>
            </a:r>
            <a:r>
              <a:rPr lang="en-US" altLang="zh-CN" b="0" dirty="0">
                <a:latin typeface="+mn-lt"/>
                <a:ea typeface="+mn-ea"/>
              </a:rPr>
              <a:t>Epic</a:t>
            </a:r>
            <a:r>
              <a:rPr lang="zh-CN" altLang="en-US" b="0" dirty="0">
                <a:latin typeface="+mn-lt"/>
                <a:ea typeface="+mn-ea"/>
              </a:rPr>
              <a:t>和</a:t>
            </a:r>
            <a:r>
              <a:rPr lang="en-US" altLang="zh-CN" b="0" dirty="0">
                <a:latin typeface="+mn-lt"/>
                <a:ea typeface="+mn-ea"/>
              </a:rPr>
              <a:t>Feature</a:t>
            </a:r>
            <a:r>
              <a:rPr lang="zh-CN" altLang="en-US" b="0" dirty="0">
                <a:latin typeface="+mn-lt"/>
                <a:ea typeface="+mn-ea"/>
              </a:rPr>
              <a:t>优先级排序，整理出来的发布计划。借助精益画布、</a:t>
            </a:r>
            <a:r>
              <a:rPr lang="en-US" altLang="zh-CN" b="0" dirty="0">
                <a:latin typeface="+mn-lt"/>
                <a:ea typeface="+mn-ea"/>
              </a:rPr>
              <a:t>SWOT</a:t>
            </a:r>
            <a:r>
              <a:rPr lang="zh-CN" altLang="en-US" b="0" dirty="0">
                <a:latin typeface="+mn-lt"/>
                <a:ea typeface="+mn-ea"/>
              </a:rPr>
              <a:t>、</a:t>
            </a:r>
            <a:r>
              <a:rPr lang="en-US" altLang="zh-CN" b="0" dirty="0">
                <a:latin typeface="+mn-lt"/>
                <a:ea typeface="+mn-ea"/>
              </a:rPr>
              <a:t>KANO</a:t>
            </a:r>
            <a:r>
              <a:rPr lang="zh-CN" altLang="en-US" b="0" dirty="0">
                <a:latin typeface="+mn-lt"/>
                <a:ea typeface="+mn-ea"/>
              </a:rPr>
              <a:t>模型辅助梳理。</a:t>
            </a:r>
            <a:endParaRPr lang="en-US" altLang="zh-CN" b="0" dirty="0">
              <a:latin typeface="+mn-lt"/>
              <a:ea typeface="+mn-ea"/>
            </a:endParaRPr>
          </a:p>
          <a:p>
            <a:pPr marL="342809" indent="-342809" eaLnBrk="0" hangingPunct="0">
              <a:lnSpc>
                <a:spcPct val="120000"/>
              </a:lnSpc>
              <a:buFont typeface="+mj-lt"/>
              <a:buAutoNum type="arabicPeriod"/>
            </a:pPr>
            <a:r>
              <a:rPr lang="zh-CN" altLang="en-US" b="0" dirty="0">
                <a:latin typeface="+mn-lt"/>
                <a:ea typeface="+mn-ea"/>
              </a:rPr>
              <a:t>迭代计划：每轮迭代开始前开展需求重新排序，确保落入迭代的是最高优先级特性</a:t>
            </a:r>
            <a:endParaRPr lang="en-US" altLang="zh-CN" b="0" dirty="0">
              <a:latin typeface="+mn-lt"/>
              <a:ea typeface="+mn-ea"/>
            </a:endParaRPr>
          </a:p>
          <a:p>
            <a:pPr marL="342809" indent="-342809" eaLnBrk="0" hangingPunct="0">
              <a:lnSpc>
                <a:spcPct val="120000"/>
              </a:lnSpc>
              <a:buFont typeface="+mj-lt"/>
              <a:buAutoNum type="arabicPeriod"/>
            </a:pPr>
            <a:endParaRPr lang="en-US" altLang="zh-CN" b="0" dirty="0">
              <a:latin typeface="+mn-lt"/>
              <a:ea typeface="+mn-ea"/>
            </a:endParaRPr>
          </a:p>
          <a:p>
            <a:pPr eaLnBrk="0" hangingPunct="0">
              <a:lnSpc>
                <a:spcPct val="120000"/>
              </a:lnSpc>
            </a:pPr>
            <a:r>
              <a:rPr lang="zh-CN" altLang="en-US" b="0" dirty="0">
                <a:latin typeface="+mn-lt"/>
                <a:ea typeface="+mn-ea"/>
              </a:rPr>
              <a:t>注意：</a:t>
            </a:r>
            <a:endParaRPr lang="en-US" altLang="zh-CN" b="0" dirty="0">
              <a:latin typeface="+mn-lt"/>
              <a:ea typeface="+mn-ea"/>
            </a:endParaRPr>
          </a:p>
          <a:p>
            <a:pPr marL="214255" indent="-214255" eaLnBrk="0" hangingPunct="0">
              <a:lnSpc>
                <a:spcPct val="120000"/>
              </a:lnSpc>
              <a:buFont typeface="Arial" panose="020B0604020202020204" pitchFamily="34" charset="0"/>
              <a:buChar char="•"/>
            </a:pPr>
            <a:r>
              <a:rPr lang="zh-CN" altLang="en-US" b="0" dirty="0">
                <a:latin typeface="+mn-lt"/>
                <a:ea typeface="+mn-ea"/>
              </a:rPr>
              <a:t>特性规划工作量</a:t>
            </a:r>
            <a:r>
              <a:rPr lang="en-US" altLang="zh-CN" b="0" dirty="0">
                <a:latin typeface="+mn-lt"/>
                <a:ea typeface="+mn-ea"/>
              </a:rPr>
              <a:t>80%</a:t>
            </a:r>
            <a:r>
              <a:rPr lang="zh-CN" altLang="en-US" b="0" dirty="0">
                <a:latin typeface="+mn-lt"/>
                <a:ea typeface="+mn-ea"/>
              </a:rPr>
              <a:t>，预留</a:t>
            </a:r>
            <a:r>
              <a:rPr lang="en-US" altLang="zh-CN" b="0" dirty="0">
                <a:latin typeface="+mn-lt"/>
                <a:ea typeface="+mn-ea"/>
              </a:rPr>
              <a:t>20%</a:t>
            </a:r>
            <a:r>
              <a:rPr lang="zh-CN" altLang="en-US" b="0" dirty="0">
                <a:latin typeface="+mn-lt"/>
                <a:ea typeface="+mn-ea"/>
              </a:rPr>
              <a:t>用于重构及持续改进；</a:t>
            </a:r>
            <a:endParaRPr lang="en-US" altLang="zh-CN" b="0" dirty="0">
              <a:latin typeface="+mn-lt"/>
              <a:ea typeface="+mn-ea"/>
            </a:endParaRPr>
          </a:p>
          <a:p>
            <a:pPr marL="214255" indent="-214255" eaLnBrk="0" hangingPunct="0">
              <a:lnSpc>
                <a:spcPct val="120000"/>
              </a:lnSpc>
              <a:buFont typeface="Arial" panose="020B0604020202020204" pitchFamily="34" charset="0"/>
              <a:buChar char="•"/>
            </a:pPr>
            <a:r>
              <a:rPr lang="zh-CN" altLang="en-US" b="0" dirty="0">
                <a:latin typeface="+mn-lt"/>
                <a:ea typeface="+mn-ea"/>
              </a:rPr>
              <a:t>迭代开始前，组织开发团队全员开展</a:t>
            </a:r>
            <a:r>
              <a:rPr lang="zh-CN" altLang="en-US" dirty="0">
                <a:latin typeface="+mn-lt"/>
                <a:ea typeface="+mn-ea"/>
              </a:rPr>
              <a:t>需求串讲（对应迭代计划会议）</a:t>
            </a:r>
            <a:r>
              <a:rPr lang="zh-CN" altLang="en-US" b="0" dirty="0">
                <a:latin typeface="+mn-lt"/>
                <a:ea typeface="+mn-ea"/>
              </a:rPr>
              <a:t>。</a:t>
            </a:r>
            <a:endParaRPr lang="en-US" altLang="zh-CN" b="0" dirty="0">
              <a:latin typeface="+mn-lt"/>
              <a:ea typeface="+mn-ea"/>
            </a:endParaRPr>
          </a:p>
          <a:p>
            <a:pPr marL="214255" indent="-214255" eaLnBrk="0" hangingPunct="0">
              <a:lnSpc>
                <a:spcPct val="120000"/>
              </a:lnSpc>
              <a:buFont typeface="Arial" panose="020B0604020202020204" pitchFamily="34" charset="0"/>
              <a:buChar char="•"/>
            </a:pPr>
            <a:r>
              <a:rPr lang="zh-CN" altLang="en-US" b="0" dirty="0">
                <a:solidFill>
                  <a:srgbClr val="FF0000"/>
                </a:solidFill>
                <a:latin typeface="+mn-lt"/>
                <a:ea typeface="+mn-ea"/>
              </a:rPr>
              <a:t>“交付刚刚好的系统”，不是不精益求精，而是做好取舍，</a:t>
            </a:r>
            <a:r>
              <a:rPr lang="zh-CN" altLang="en-US" dirty="0">
                <a:solidFill>
                  <a:srgbClr val="FF0000"/>
                </a:solidFill>
                <a:latin typeface="+mn-lt"/>
                <a:ea typeface="+mn-ea"/>
              </a:rPr>
              <a:t>只做客户当前阶段最需要的特性</a:t>
            </a:r>
            <a:r>
              <a:rPr lang="zh-CN" altLang="en-US" b="0" dirty="0">
                <a:solidFill>
                  <a:srgbClr val="FF0000"/>
                </a:solidFill>
                <a:latin typeface="+mn-lt"/>
                <a:ea typeface="+mn-ea"/>
              </a:rPr>
              <a:t>！</a:t>
            </a:r>
            <a:endParaRPr lang="en-US" altLang="zh-CN" b="0" dirty="0">
              <a:solidFill>
                <a:srgbClr val="FF0000"/>
              </a:solidFill>
              <a:latin typeface="+mn-lt"/>
              <a:ea typeface="+mn-ea"/>
            </a:endParaRPr>
          </a:p>
        </p:txBody>
      </p:sp>
      <p:pic>
        <p:nvPicPr>
          <p:cNvPr id="38" name="图片 37"/>
          <p:cNvPicPr>
            <a:picLocks noChangeAspect="1"/>
          </p:cNvPicPr>
          <p:nvPr/>
        </p:nvPicPr>
        <p:blipFill>
          <a:blip r:embed="rId3" cstate="print"/>
          <a:stretch>
            <a:fillRect/>
          </a:stretch>
        </p:blipFill>
        <p:spPr>
          <a:xfrm>
            <a:off x="4716016" y="3789040"/>
            <a:ext cx="1964699" cy="1619758"/>
          </a:xfrm>
          <a:prstGeom prst="rect">
            <a:avLst/>
          </a:prstGeom>
        </p:spPr>
      </p:pic>
      <p:sp>
        <p:nvSpPr>
          <p:cNvPr id="39" name="文本框 38"/>
          <p:cNvSpPr txBox="1"/>
          <p:nvPr/>
        </p:nvSpPr>
        <p:spPr>
          <a:xfrm>
            <a:off x="6380089" y="2895739"/>
            <a:ext cx="184731" cy="230832"/>
          </a:xfrm>
          <a:prstGeom prst="rect">
            <a:avLst/>
          </a:prstGeom>
          <a:noFill/>
        </p:spPr>
        <p:txBody>
          <a:bodyPr wrap="none" rtlCol="0">
            <a:spAutoFit/>
          </a:bodyPr>
          <a:lstStyle/>
          <a:p>
            <a:endParaRPr kumimoji="1" lang="zh-CN" altLang="en-US" sz="900" dirty="0">
              <a:latin typeface="+mn-lt"/>
              <a:ea typeface="+mn-ea"/>
            </a:endParaRPr>
          </a:p>
        </p:txBody>
      </p:sp>
      <p:graphicFrame>
        <p:nvGraphicFramePr>
          <p:cNvPr id="40" name="表格 39"/>
          <p:cNvGraphicFramePr>
            <a:graphicFrameLocks noGrp="1"/>
          </p:cNvGraphicFramePr>
          <p:nvPr>
            <p:extLst>
              <p:ext uri="{D42A27DB-BD31-4B8C-83A1-F6EECF244321}">
                <p14:modId xmlns:p14="http://schemas.microsoft.com/office/powerpoint/2010/main" val="1796040577"/>
              </p:ext>
            </p:extLst>
          </p:nvPr>
        </p:nvGraphicFramePr>
        <p:xfrm>
          <a:off x="6876256" y="3808563"/>
          <a:ext cx="1726264" cy="1794132"/>
        </p:xfrm>
        <a:graphic>
          <a:graphicData uri="http://schemas.openxmlformats.org/drawingml/2006/table">
            <a:tbl>
              <a:tblPr firstRow="1" bandRow="1">
                <a:tableStyleId>{5C22544A-7EE6-4342-B048-85BDC9FD1C3A}</a:tableStyleId>
              </a:tblPr>
              <a:tblGrid>
                <a:gridCol w="863132">
                  <a:extLst>
                    <a:ext uri="{9D8B030D-6E8A-4147-A177-3AD203B41FA5}">
                      <a16:colId xmlns:a16="http://schemas.microsoft.com/office/drawing/2014/main" val="20000"/>
                    </a:ext>
                  </a:extLst>
                </a:gridCol>
                <a:gridCol w="863132">
                  <a:extLst>
                    <a:ext uri="{9D8B030D-6E8A-4147-A177-3AD203B41FA5}">
                      <a16:colId xmlns:a16="http://schemas.microsoft.com/office/drawing/2014/main" val="20001"/>
                    </a:ext>
                  </a:extLst>
                </a:gridCol>
              </a:tblGrid>
              <a:tr h="278058">
                <a:tc>
                  <a:txBody>
                    <a:bodyPr/>
                    <a:lstStyle/>
                    <a:p>
                      <a:r>
                        <a:rPr lang="zh-CN" altLang="en-US" sz="1100" dirty="0">
                          <a:latin typeface="+mn-ea"/>
                          <a:ea typeface="+mn-ea"/>
                        </a:rPr>
                        <a:t>需求类型</a:t>
                      </a:r>
                    </a:p>
                  </a:txBody>
                  <a:tcPr marL="68562" marR="68562" marT="34281" marB="34281"/>
                </a:tc>
                <a:tc>
                  <a:txBody>
                    <a:bodyPr/>
                    <a:lstStyle/>
                    <a:p>
                      <a:r>
                        <a:rPr lang="zh-CN" altLang="en-US" sz="1100" dirty="0">
                          <a:latin typeface="+mn-ea"/>
                          <a:ea typeface="+mn-ea"/>
                        </a:rPr>
                        <a:t>排序方法</a:t>
                      </a:r>
                    </a:p>
                  </a:txBody>
                  <a:tcPr marL="68562" marR="68562" marT="34281" marB="34281"/>
                </a:tc>
                <a:extLst>
                  <a:ext uri="{0D108BD9-81ED-4DB2-BD59-A6C34878D82A}">
                    <a16:rowId xmlns:a16="http://schemas.microsoft.com/office/drawing/2014/main" val="10000"/>
                  </a:ext>
                </a:extLst>
              </a:tr>
              <a:tr h="278058">
                <a:tc>
                  <a:txBody>
                    <a:bodyPr/>
                    <a:lstStyle/>
                    <a:p>
                      <a:r>
                        <a:rPr lang="zh-CN" altLang="en-US" sz="1100" dirty="0">
                          <a:latin typeface="+mn-ea"/>
                          <a:ea typeface="+mn-ea"/>
                        </a:rPr>
                        <a:t>魅力型</a:t>
                      </a:r>
                    </a:p>
                  </a:txBody>
                  <a:tcPr marL="68562" marR="68562" marT="34281" marB="34281"/>
                </a:tc>
                <a:tc>
                  <a:txBody>
                    <a:bodyPr/>
                    <a:lstStyle/>
                    <a:p>
                      <a:r>
                        <a:rPr lang="zh-CN" altLang="en-US" sz="1100" dirty="0">
                          <a:latin typeface="+mn-ea"/>
                          <a:ea typeface="+mn-ea"/>
                        </a:rPr>
                        <a:t>引爆点</a:t>
                      </a:r>
                    </a:p>
                  </a:txBody>
                  <a:tcPr marL="68562" marR="68562" marT="34281" marB="34281"/>
                </a:tc>
                <a:extLst>
                  <a:ext uri="{0D108BD9-81ED-4DB2-BD59-A6C34878D82A}">
                    <a16:rowId xmlns:a16="http://schemas.microsoft.com/office/drawing/2014/main" val="10001"/>
                  </a:ext>
                </a:extLst>
              </a:tr>
              <a:tr h="278058">
                <a:tc>
                  <a:txBody>
                    <a:bodyPr/>
                    <a:lstStyle/>
                    <a:p>
                      <a:r>
                        <a:rPr lang="zh-CN" altLang="en-US" sz="1100" dirty="0">
                          <a:latin typeface="+mn-ea"/>
                          <a:ea typeface="+mn-ea"/>
                        </a:rPr>
                        <a:t>期望型</a:t>
                      </a:r>
                    </a:p>
                  </a:txBody>
                  <a:tcPr marL="68562" marR="68562" marT="34281" marB="34281"/>
                </a:tc>
                <a:tc>
                  <a:txBody>
                    <a:bodyPr/>
                    <a:lstStyle/>
                    <a:p>
                      <a:r>
                        <a:rPr lang="zh-CN" altLang="en-US" sz="1100" dirty="0">
                          <a:latin typeface="+mn-ea"/>
                          <a:ea typeface="+mn-ea"/>
                        </a:rPr>
                        <a:t>强化型</a:t>
                      </a:r>
                    </a:p>
                  </a:txBody>
                  <a:tcPr marL="68562" marR="68562" marT="34281" marB="34281"/>
                </a:tc>
                <a:extLst>
                  <a:ext uri="{0D108BD9-81ED-4DB2-BD59-A6C34878D82A}">
                    <a16:rowId xmlns:a16="http://schemas.microsoft.com/office/drawing/2014/main" val="10002"/>
                  </a:ext>
                </a:extLst>
              </a:tr>
              <a:tr h="342811">
                <a:tc>
                  <a:txBody>
                    <a:bodyPr/>
                    <a:lstStyle/>
                    <a:p>
                      <a:r>
                        <a:rPr lang="zh-CN" altLang="en-US" sz="1100" dirty="0">
                          <a:latin typeface="+mn-ea"/>
                          <a:ea typeface="+mn-ea"/>
                        </a:rPr>
                        <a:t>基本型</a:t>
                      </a:r>
                    </a:p>
                  </a:txBody>
                  <a:tcPr marL="68562" marR="68562" marT="34281" marB="34281"/>
                </a:tc>
                <a:tc>
                  <a:txBody>
                    <a:bodyPr/>
                    <a:lstStyle/>
                    <a:p>
                      <a:r>
                        <a:rPr lang="zh-CN" altLang="en-US" sz="1100" dirty="0">
                          <a:latin typeface="+mn-ea"/>
                          <a:ea typeface="+mn-ea"/>
                        </a:rPr>
                        <a:t>刚需，优先级最高</a:t>
                      </a:r>
                    </a:p>
                  </a:txBody>
                  <a:tcPr marL="68562" marR="68562" marT="34281" marB="34281"/>
                </a:tc>
                <a:extLst>
                  <a:ext uri="{0D108BD9-81ED-4DB2-BD59-A6C34878D82A}">
                    <a16:rowId xmlns:a16="http://schemas.microsoft.com/office/drawing/2014/main" val="10003"/>
                  </a:ext>
                </a:extLst>
              </a:tr>
              <a:tr h="278058">
                <a:tc>
                  <a:txBody>
                    <a:bodyPr/>
                    <a:lstStyle/>
                    <a:p>
                      <a:r>
                        <a:rPr lang="zh-CN" altLang="en-US" sz="1100" dirty="0">
                          <a:latin typeface="+mn-ea"/>
                          <a:ea typeface="+mn-ea"/>
                        </a:rPr>
                        <a:t>无差异型</a:t>
                      </a:r>
                    </a:p>
                  </a:txBody>
                  <a:tcPr marL="68562" marR="68562" marT="34281" marB="34281"/>
                </a:tc>
                <a:tc>
                  <a:txBody>
                    <a:bodyPr/>
                    <a:lstStyle/>
                    <a:p>
                      <a:r>
                        <a:rPr lang="zh-CN" altLang="en-US" sz="1100" dirty="0">
                          <a:latin typeface="+mn-ea"/>
                          <a:ea typeface="+mn-ea"/>
                        </a:rPr>
                        <a:t>拒绝</a:t>
                      </a:r>
                    </a:p>
                  </a:txBody>
                  <a:tcPr marL="68562" marR="68562" marT="34281" marB="34281"/>
                </a:tc>
                <a:extLst>
                  <a:ext uri="{0D108BD9-81ED-4DB2-BD59-A6C34878D82A}">
                    <a16:rowId xmlns:a16="http://schemas.microsoft.com/office/drawing/2014/main" val="10004"/>
                  </a:ext>
                </a:extLst>
              </a:tr>
              <a:tr h="278058">
                <a:tc>
                  <a:txBody>
                    <a:bodyPr/>
                    <a:lstStyle/>
                    <a:p>
                      <a:r>
                        <a:rPr lang="zh-CN" altLang="en-US" sz="1100" dirty="0">
                          <a:latin typeface="+mn-ea"/>
                          <a:ea typeface="+mn-ea"/>
                        </a:rPr>
                        <a:t>反向型</a:t>
                      </a:r>
                    </a:p>
                  </a:txBody>
                  <a:tcPr marL="68562" marR="68562" marT="34281" marB="34281"/>
                </a:tc>
                <a:tc>
                  <a:txBody>
                    <a:bodyPr/>
                    <a:lstStyle/>
                    <a:p>
                      <a:r>
                        <a:rPr lang="zh-CN" altLang="en-US" sz="1100" dirty="0">
                          <a:latin typeface="+mn-ea"/>
                          <a:ea typeface="+mn-ea"/>
                        </a:rPr>
                        <a:t>拒绝</a:t>
                      </a:r>
                    </a:p>
                  </a:txBody>
                  <a:tcPr marL="68562" marR="68562" marT="34281" marB="34281"/>
                </a:tc>
                <a:extLst>
                  <a:ext uri="{0D108BD9-81ED-4DB2-BD59-A6C34878D82A}">
                    <a16:rowId xmlns:a16="http://schemas.microsoft.com/office/drawing/2014/main" val="10005"/>
                  </a:ext>
                </a:extLst>
              </a:tr>
            </a:tbl>
          </a:graphicData>
        </a:graphic>
      </p:graphicFrame>
      <p:sp>
        <p:nvSpPr>
          <p:cNvPr id="4" name="圆角矩形 3"/>
          <p:cNvSpPr/>
          <p:nvPr/>
        </p:nvSpPr>
        <p:spPr bwMode="auto">
          <a:xfrm>
            <a:off x="539552" y="4099274"/>
            <a:ext cx="863871" cy="268345"/>
          </a:xfrm>
          <a:prstGeom prst="roundRect">
            <a:avLst/>
          </a:prstGeom>
          <a:solidFill>
            <a:srgbClr val="FFCC66"/>
          </a:solidFill>
          <a:ln w="9525" cap="flat" cmpd="sng" algn="ctr">
            <a:noFill/>
            <a:prstDash val="solid"/>
            <a:round/>
            <a:headEnd type="none" w="med" len="med"/>
            <a:tailEnd type="none" w="med" len="med"/>
          </a:ln>
          <a:effectLst/>
        </p:spPr>
        <p:txBody>
          <a:bodyPr vert="horz" wrap="square" lIns="68562" tIns="34281" rIns="68562" bIns="34281" numCol="1" rtlCol="0" anchor="t" anchorCtr="0" compatLnSpc="1">
            <a:prstTxWarp prst="textNoShape">
              <a:avLst/>
            </a:prstTxWarp>
          </a:bodyPr>
          <a:lstStyle/>
          <a:p>
            <a:pPr algn="ctr" defTabSz="685617"/>
            <a:endParaRPr lang="zh-CN" altLang="en-US" sz="1100" b="0">
              <a:latin typeface="+mn-lt"/>
              <a:ea typeface="+mn-ea"/>
              <a:sym typeface="Lucida Grande" charset="0"/>
            </a:endParaRPr>
          </a:p>
        </p:txBody>
      </p:sp>
      <p:sp>
        <p:nvSpPr>
          <p:cNvPr id="5" name="矩形 4"/>
          <p:cNvSpPr/>
          <p:nvPr/>
        </p:nvSpPr>
        <p:spPr>
          <a:xfrm>
            <a:off x="467544" y="4149080"/>
            <a:ext cx="1031051" cy="261610"/>
          </a:xfrm>
          <a:prstGeom prst="rect">
            <a:avLst/>
          </a:prstGeom>
          <a:ln>
            <a:noFill/>
          </a:ln>
        </p:spPr>
        <p:txBody>
          <a:bodyPr wrap="none">
            <a:spAutoFit/>
          </a:bodyPr>
          <a:lstStyle/>
          <a:p>
            <a:r>
              <a:rPr lang="zh-CN" altLang="en-US" sz="1100" b="0" dirty="0">
                <a:latin typeface="+mn-lt"/>
                <a:ea typeface="+mn-ea"/>
              </a:rPr>
              <a:t>找准目标用户</a:t>
            </a:r>
            <a:endParaRPr lang="zh-CN" altLang="en-US" sz="1100" dirty="0">
              <a:latin typeface="+mn-lt"/>
              <a:ea typeface="+mn-ea"/>
            </a:endParaRPr>
          </a:p>
        </p:txBody>
      </p:sp>
      <p:sp>
        <p:nvSpPr>
          <p:cNvPr id="10" name="圆角矩形 9"/>
          <p:cNvSpPr/>
          <p:nvPr/>
        </p:nvSpPr>
        <p:spPr bwMode="auto">
          <a:xfrm>
            <a:off x="809512" y="4489255"/>
            <a:ext cx="863871" cy="268345"/>
          </a:xfrm>
          <a:prstGeom prst="roundRect">
            <a:avLst/>
          </a:prstGeom>
          <a:solidFill>
            <a:srgbClr val="FFCC66"/>
          </a:solidFill>
          <a:ln w="9525" cap="flat" cmpd="sng" algn="ctr">
            <a:noFill/>
            <a:prstDash val="solid"/>
            <a:round/>
            <a:headEnd type="none" w="med" len="med"/>
            <a:tailEnd type="none" w="med" len="med"/>
          </a:ln>
          <a:effectLst/>
        </p:spPr>
        <p:txBody>
          <a:bodyPr vert="horz" wrap="square" lIns="68562" tIns="34281" rIns="68562" bIns="34281" numCol="1" rtlCol="0" anchor="t" anchorCtr="0" compatLnSpc="1">
            <a:prstTxWarp prst="textNoShape">
              <a:avLst/>
            </a:prstTxWarp>
          </a:bodyPr>
          <a:lstStyle/>
          <a:p>
            <a:pPr algn="ctr" defTabSz="685617"/>
            <a:endParaRPr lang="zh-CN" altLang="en-US" sz="1100" b="0">
              <a:latin typeface="+mn-lt"/>
              <a:ea typeface="+mn-ea"/>
              <a:sym typeface="Lucida Grande" charset="0"/>
            </a:endParaRPr>
          </a:p>
        </p:txBody>
      </p:sp>
      <p:sp>
        <p:nvSpPr>
          <p:cNvPr id="11" name="矩形 10"/>
          <p:cNvSpPr/>
          <p:nvPr/>
        </p:nvSpPr>
        <p:spPr>
          <a:xfrm>
            <a:off x="732637" y="4509120"/>
            <a:ext cx="1031051" cy="261610"/>
          </a:xfrm>
          <a:prstGeom prst="rect">
            <a:avLst/>
          </a:prstGeom>
          <a:ln>
            <a:noFill/>
          </a:ln>
        </p:spPr>
        <p:txBody>
          <a:bodyPr wrap="none">
            <a:spAutoFit/>
          </a:bodyPr>
          <a:lstStyle/>
          <a:p>
            <a:r>
              <a:rPr lang="zh-CN" altLang="en-US" sz="1100" b="0" dirty="0">
                <a:latin typeface="+mn-lt"/>
                <a:ea typeface="+mn-ea"/>
              </a:rPr>
              <a:t>分析用户场景</a:t>
            </a:r>
          </a:p>
        </p:txBody>
      </p:sp>
      <p:sp>
        <p:nvSpPr>
          <p:cNvPr id="12" name="圆角矩形 11"/>
          <p:cNvSpPr/>
          <p:nvPr/>
        </p:nvSpPr>
        <p:spPr bwMode="auto">
          <a:xfrm>
            <a:off x="1022038" y="4895244"/>
            <a:ext cx="1219320" cy="268345"/>
          </a:xfrm>
          <a:prstGeom prst="roundRect">
            <a:avLst/>
          </a:prstGeom>
          <a:solidFill>
            <a:srgbClr val="FFCC66"/>
          </a:solidFill>
          <a:ln w="9525" cap="flat" cmpd="sng" algn="ctr">
            <a:noFill/>
            <a:prstDash val="solid"/>
            <a:round/>
            <a:headEnd type="none" w="med" len="med"/>
            <a:tailEnd type="none" w="med" len="med"/>
          </a:ln>
          <a:effectLst/>
        </p:spPr>
        <p:txBody>
          <a:bodyPr vert="horz" wrap="square" lIns="68562" tIns="34281" rIns="68562" bIns="34281" numCol="1" rtlCol="0" anchor="t" anchorCtr="0" compatLnSpc="1">
            <a:prstTxWarp prst="textNoShape">
              <a:avLst/>
            </a:prstTxWarp>
          </a:bodyPr>
          <a:lstStyle/>
          <a:p>
            <a:pPr algn="ctr" defTabSz="685617"/>
            <a:endParaRPr lang="zh-CN" altLang="en-US" sz="1100" b="0">
              <a:latin typeface="+mn-lt"/>
              <a:ea typeface="+mn-ea"/>
              <a:sym typeface="Lucida Grande" charset="0"/>
            </a:endParaRPr>
          </a:p>
        </p:txBody>
      </p:sp>
      <p:sp>
        <p:nvSpPr>
          <p:cNvPr id="13" name="矩形 12"/>
          <p:cNvSpPr/>
          <p:nvPr/>
        </p:nvSpPr>
        <p:spPr>
          <a:xfrm>
            <a:off x="899592" y="4895582"/>
            <a:ext cx="1454244" cy="261610"/>
          </a:xfrm>
          <a:prstGeom prst="rect">
            <a:avLst/>
          </a:prstGeom>
          <a:ln>
            <a:noFill/>
          </a:ln>
        </p:spPr>
        <p:txBody>
          <a:bodyPr wrap="none">
            <a:spAutoFit/>
          </a:bodyPr>
          <a:lstStyle/>
          <a:p>
            <a:r>
              <a:rPr lang="zh-CN" altLang="en-US" sz="1100" b="0" dirty="0">
                <a:latin typeface="+mn-lt"/>
                <a:ea typeface="+mn-ea"/>
              </a:rPr>
              <a:t>识别痛点与关键需求</a:t>
            </a:r>
          </a:p>
        </p:txBody>
      </p:sp>
      <p:sp>
        <p:nvSpPr>
          <p:cNvPr id="14" name="圆角矩形 13"/>
          <p:cNvSpPr/>
          <p:nvPr/>
        </p:nvSpPr>
        <p:spPr bwMode="auto">
          <a:xfrm>
            <a:off x="1426934" y="5256885"/>
            <a:ext cx="863871" cy="268345"/>
          </a:xfrm>
          <a:prstGeom prst="roundRect">
            <a:avLst/>
          </a:prstGeom>
          <a:solidFill>
            <a:srgbClr val="FFCC66"/>
          </a:solidFill>
          <a:ln w="9525" cap="flat" cmpd="sng" algn="ctr">
            <a:noFill/>
            <a:prstDash val="solid"/>
            <a:round/>
            <a:headEnd type="none" w="med" len="med"/>
            <a:tailEnd type="none" w="med" len="med"/>
          </a:ln>
          <a:effectLst/>
        </p:spPr>
        <p:txBody>
          <a:bodyPr vert="horz" wrap="square" lIns="68562" tIns="34281" rIns="68562" bIns="34281" numCol="1" rtlCol="0" anchor="t" anchorCtr="0" compatLnSpc="1">
            <a:prstTxWarp prst="textNoShape">
              <a:avLst/>
            </a:prstTxWarp>
          </a:bodyPr>
          <a:lstStyle/>
          <a:p>
            <a:pPr algn="ctr" defTabSz="685617"/>
            <a:endParaRPr lang="zh-CN" altLang="en-US" sz="1100" b="0">
              <a:latin typeface="+mn-lt"/>
              <a:ea typeface="+mn-ea"/>
              <a:sym typeface="Lucida Grande" charset="0"/>
            </a:endParaRPr>
          </a:p>
        </p:txBody>
      </p:sp>
      <p:sp>
        <p:nvSpPr>
          <p:cNvPr id="15" name="矩形 14"/>
          <p:cNvSpPr/>
          <p:nvPr/>
        </p:nvSpPr>
        <p:spPr>
          <a:xfrm>
            <a:off x="1380709" y="5255622"/>
            <a:ext cx="1031051" cy="261610"/>
          </a:xfrm>
          <a:prstGeom prst="rect">
            <a:avLst/>
          </a:prstGeom>
          <a:ln>
            <a:noFill/>
          </a:ln>
        </p:spPr>
        <p:txBody>
          <a:bodyPr wrap="none">
            <a:spAutoFit/>
          </a:bodyPr>
          <a:lstStyle/>
          <a:p>
            <a:r>
              <a:rPr lang="zh-CN" altLang="en-US" sz="1100" b="0" dirty="0">
                <a:latin typeface="+mn-lt"/>
                <a:ea typeface="+mn-ea"/>
              </a:rPr>
              <a:t>需求实时排序</a:t>
            </a:r>
          </a:p>
        </p:txBody>
      </p:sp>
      <p:sp>
        <p:nvSpPr>
          <p:cNvPr id="16" name="圆角矩形 15"/>
          <p:cNvSpPr/>
          <p:nvPr/>
        </p:nvSpPr>
        <p:spPr bwMode="auto">
          <a:xfrm>
            <a:off x="542558" y="5824951"/>
            <a:ext cx="863871" cy="268345"/>
          </a:xfrm>
          <a:prstGeom prst="roundRect">
            <a:avLst/>
          </a:prstGeom>
          <a:solidFill>
            <a:srgbClr val="00B0F0"/>
          </a:solidFill>
          <a:ln w="9525" cap="flat" cmpd="sng" algn="ctr">
            <a:noFill/>
            <a:prstDash val="solid"/>
            <a:round/>
            <a:headEnd type="none" w="med" len="med"/>
            <a:tailEnd type="none" w="med" len="med"/>
          </a:ln>
          <a:effectLst/>
        </p:spPr>
        <p:txBody>
          <a:bodyPr vert="horz" wrap="square" lIns="68562" tIns="34281" rIns="68562" bIns="34281" numCol="1" rtlCol="0" anchor="t" anchorCtr="0" compatLnSpc="1">
            <a:prstTxWarp prst="textNoShape">
              <a:avLst/>
            </a:prstTxWarp>
          </a:bodyPr>
          <a:lstStyle/>
          <a:p>
            <a:pPr algn="ctr" defTabSz="685617"/>
            <a:endParaRPr lang="zh-CN" altLang="en-US" sz="1100" b="0">
              <a:latin typeface="+mn-lt"/>
              <a:ea typeface="+mn-ea"/>
              <a:sym typeface="Lucida Grande" charset="0"/>
            </a:endParaRPr>
          </a:p>
        </p:txBody>
      </p:sp>
      <p:sp>
        <p:nvSpPr>
          <p:cNvPr id="17" name="矩形 16"/>
          <p:cNvSpPr/>
          <p:nvPr/>
        </p:nvSpPr>
        <p:spPr>
          <a:xfrm>
            <a:off x="467544" y="5805264"/>
            <a:ext cx="1031051" cy="261610"/>
          </a:xfrm>
          <a:prstGeom prst="rect">
            <a:avLst/>
          </a:prstGeom>
          <a:ln>
            <a:noFill/>
          </a:ln>
        </p:spPr>
        <p:txBody>
          <a:bodyPr wrap="none">
            <a:spAutoFit/>
          </a:bodyPr>
          <a:lstStyle/>
          <a:p>
            <a:r>
              <a:rPr lang="zh-CN" altLang="en-US" sz="1100" b="0" dirty="0">
                <a:latin typeface="+mn-lt"/>
                <a:ea typeface="+mn-ea"/>
              </a:rPr>
              <a:t>开展友商分析</a:t>
            </a:r>
          </a:p>
        </p:txBody>
      </p:sp>
      <p:sp>
        <p:nvSpPr>
          <p:cNvPr id="18" name="圆角矩形 17"/>
          <p:cNvSpPr/>
          <p:nvPr/>
        </p:nvSpPr>
        <p:spPr bwMode="auto">
          <a:xfrm>
            <a:off x="3509109" y="5256885"/>
            <a:ext cx="1782971" cy="332355"/>
          </a:xfrm>
          <a:prstGeom prst="roundRect">
            <a:avLst/>
          </a:prstGeom>
          <a:solidFill>
            <a:srgbClr val="FFCC66"/>
          </a:solidFill>
          <a:ln w="9525" cap="flat" cmpd="sng" algn="ctr">
            <a:noFill/>
            <a:prstDash val="solid"/>
            <a:round/>
            <a:headEnd type="none" w="med" len="med"/>
            <a:tailEnd type="none" w="med" len="med"/>
          </a:ln>
          <a:effectLst/>
        </p:spPr>
        <p:txBody>
          <a:bodyPr vert="horz" wrap="square" lIns="68562" tIns="34281" rIns="68562" bIns="34281" numCol="1" rtlCol="0" anchor="t" anchorCtr="0" compatLnSpc="1">
            <a:prstTxWarp prst="textNoShape">
              <a:avLst/>
            </a:prstTxWarp>
          </a:bodyPr>
          <a:lstStyle/>
          <a:p>
            <a:pPr algn="ctr" defTabSz="685617"/>
            <a:endParaRPr lang="zh-CN" altLang="en-US" sz="1100" b="0">
              <a:latin typeface="+mn-lt"/>
              <a:ea typeface="+mn-ea"/>
              <a:sym typeface="Lucida Grande" charset="0"/>
            </a:endParaRPr>
          </a:p>
        </p:txBody>
      </p:sp>
      <p:sp>
        <p:nvSpPr>
          <p:cNvPr id="19" name="矩形 18"/>
          <p:cNvSpPr/>
          <p:nvPr/>
        </p:nvSpPr>
        <p:spPr>
          <a:xfrm>
            <a:off x="3419872" y="5301233"/>
            <a:ext cx="1978427" cy="261610"/>
          </a:xfrm>
          <a:prstGeom prst="rect">
            <a:avLst/>
          </a:prstGeom>
          <a:ln>
            <a:noFill/>
          </a:ln>
        </p:spPr>
        <p:txBody>
          <a:bodyPr wrap="none">
            <a:spAutoFit/>
          </a:bodyPr>
          <a:lstStyle/>
          <a:p>
            <a:r>
              <a:rPr lang="en-US" altLang="zh-CN" sz="1100" b="0" dirty="0">
                <a:latin typeface="+mn-lt"/>
                <a:ea typeface="+mn-ea"/>
              </a:rPr>
              <a:t>TOP</a:t>
            </a:r>
            <a:r>
              <a:rPr lang="zh-CN" altLang="en-US" sz="1100" b="0" dirty="0">
                <a:latin typeface="+mn-lt"/>
                <a:ea typeface="+mn-ea"/>
              </a:rPr>
              <a:t>需求排入下一轮迭代计划</a:t>
            </a:r>
          </a:p>
        </p:txBody>
      </p:sp>
      <p:cxnSp>
        <p:nvCxnSpPr>
          <p:cNvPr id="7" name="直接箭头连接符 6"/>
          <p:cNvCxnSpPr>
            <a:endCxn id="26" idx="1"/>
          </p:cNvCxnSpPr>
          <p:nvPr/>
        </p:nvCxnSpPr>
        <p:spPr bwMode="auto">
          <a:xfrm>
            <a:off x="1469316" y="4151651"/>
            <a:ext cx="1193295" cy="1239407"/>
          </a:xfrm>
          <a:prstGeom prst="straightConnector1">
            <a:avLst/>
          </a:prstGeom>
          <a:solidFill>
            <a:srgbClr val="FFCC66"/>
          </a:solidFill>
          <a:ln w="9525" cap="flat" cmpd="sng" algn="ctr">
            <a:solidFill>
              <a:srgbClr val="969696"/>
            </a:solidFill>
            <a:prstDash val="solid"/>
            <a:round/>
            <a:headEnd type="none" w="med" len="med"/>
            <a:tailEnd type="triangle"/>
          </a:ln>
          <a:effectLst/>
        </p:spPr>
      </p:cxnSp>
      <p:cxnSp>
        <p:nvCxnSpPr>
          <p:cNvPr id="9" name="直接箭头连接符 8"/>
          <p:cNvCxnSpPr>
            <a:endCxn id="26" idx="1"/>
          </p:cNvCxnSpPr>
          <p:nvPr/>
        </p:nvCxnSpPr>
        <p:spPr bwMode="auto">
          <a:xfrm flipV="1">
            <a:off x="1469316" y="5391058"/>
            <a:ext cx="1193295" cy="568065"/>
          </a:xfrm>
          <a:prstGeom prst="straightConnector1">
            <a:avLst/>
          </a:prstGeom>
          <a:solidFill>
            <a:srgbClr val="FFCC66"/>
          </a:solidFill>
          <a:ln w="9525" cap="flat" cmpd="sng" algn="ctr">
            <a:solidFill>
              <a:srgbClr val="969696"/>
            </a:solidFill>
            <a:prstDash val="solid"/>
            <a:round/>
            <a:headEnd type="none" w="med" len="med"/>
            <a:tailEnd type="triangle"/>
          </a:ln>
          <a:effectLst/>
        </p:spPr>
      </p:cxnSp>
      <p:sp>
        <p:nvSpPr>
          <p:cNvPr id="20" name="矩形 19"/>
          <p:cNvSpPr/>
          <p:nvPr/>
        </p:nvSpPr>
        <p:spPr>
          <a:xfrm>
            <a:off x="4860032" y="3356992"/>
            <a:ext cx="3539074" cy="430887"/>
          </a:xfrm>
          <a:prstGeom prst="rect">
            <a:avLst/>
          </a:prstGeom>
        </p:spPr>
        <p:txBody>
          <a:bodyPr wrap="square">
            <a:spAutoFit/>
          </a:bodyPr>
          <a:lstStyle/>
          <a:p>
            <a:r>
              <a:rPr lang="zh-CN" altLang="en-US" sz="1100" b="0" dirty="0">
                <a:latin typeface="+mn-lt"/>
                <a:ea typeface="+mn-ea"/>
              </a:rPr>
              <a:t>根据是否必须，以及使用时长*频率排序，并借助</a:t>
            </a:r>
            <a:r>
              <a:rPr lang="en-US" altLang="zh-CN" sz="1100" b="0" dirty="0">
                <a:latin typeface="+mn-lt"/>
                <a:ea typeface="+mn-ea"/>
              </a:rPr>
              <a:t>KANO</a:t>
            </a:r>
            <a:r>
              <a:rPr lang="zh-CN" altLang="en-US" sz="1100" b="0" dirty="0">
                <a:latin typeface="+mn-lt"/>
                <a:ea typeface="+mn-ea"/>
              </a:rPr>
              <a:t>模型定义需求类型：</a:t>
            </a:r>
            <a:endParaRPr lang="zh-CN" altLang="en-US" sz="1100" dirty="0">
              <a:latin typeface="+mn-lt"/>
              <a:ea typeface="+mn-ea"/>
            </a:endParaRPr>
          </a:p>
        </p:txBody>
      </p:sp>
      <p:sp>
        <p:nvSpPr>
          <p:cNvPr id="25" name="矩形 24"/>
          <p:cNvSpPr/>
          <p:nvPr/>
        </p:nvSpPr>
        <p:spPr>
          <a:xfrm>
            <a:off x="616823" y="3770728"/>
            <a:ext cx="1441420" cy="307777"/>
          </a:xfrm>
          <a:prstGeom prst="rect">
            <a:avLst/>
          </a:prstGeom>
        </p:spPr>
        <p:txBody>
          <a:bodyPr wrap="none">
            <a:spAutoFit/>
          </a:bodyPr>
          <a:lstStyle/>
          <a:p>
            <a:r>
              <a:rPr lang="zh-CN" altLang="en-US" sz="1400" b="0" dirty="0">
                <a:latin typeface="+mn-lt"/>
                <a:ea typeface="+mn-ea"/>
              </a:rPr>
              <a:t>需求分析流程：</a:t>
            </a:r>
            <a:endParaRPr lang="zh-CN" altLang="en-US" sz="1400" dirty="0">
              <a:latin typeface="+mn-lt"/>
              <a:ea typeface="+mn-ea"/>
            </a:endParaRPr>
          </a:p>
        </p:txBody>
      </p:sp>
      <p:sp>
        <p:nvSpPr>
          <p:cNvPr id="26" name="圆角矩形 25"/>
          <p:cNvSpPr/>
          <p:nvPr/>
        </p:nvSpPr>
        <p:spPr bwMode="auto">
          <a:xfrm>
            <a:off x="2662611" y="5256885"/>
            <a:ext cx="588879" cy="268345"/>
          </a:xfrm>
          <a:prstGeom prst="roundRect">
            <a:avLst/>
          </a:prstGeom>
          <a:solidFill>
            <a:srgbClr val="FFCC66"/>
          </a:solidFill>
          <a:ln w="9525" cap="flat" cmpd="sng" algn="ctr">
            <a:noFill/>
            <a:prstDash val="solid"/>
            <a:round/>
            <a:headEnd type="none" w="med" len="med"/>
            <a:tailEnd type="none" w="med" len="med"/>
          </a:ln>
          <a:effectLst/>
        </p:spPr>
        <p:txBody>
          <a:bodyPr vert="horz" wrap="square" lIns="68562" tIns="34281" rIns="68562" bIns="34281" numCol="1" rtlCol="0" anchor="t" anchorCtr="0" compatLnSpc="1">
            <a:prstTxWarp prst="textNoShape">
              <a:avLst/>
            </a:prstTxWarp>
          </a:bodyPr>
          <a:lstStyle/>
          <a:p>
            <a:pPr algn="ctr" defTabSz="685617"/>
            <a:endParaRPr lang="zh-CN" altLang="en-US" sz="1100" b="0">
              <a:latin typeface="+mn-lt"/>
              <a:ea typeface="+mn-ea"/>
              <a:sym typeface="Lucida Grande" charset="0"/>
            </a:endParaRPr>
          </a:p>
        </p:txBody>
      </p:sp>
      <p:sp>
        <p:nvSpPr>
          <p:cNvPr id="27" name="矩形 26"/>
          <p:cNvSpPr/>
          <p:nvPr/>
        </p:nvSpPr>
        <p:spPr>
          <a:xfrm>
            <a:off x="2571817" y="5255622"/>
            <a:ext cx="704039" cy="261610"/>
          </a:xfrm>
          <a:prstGeom prst="rect">
            <a:avLst/>
          </a:prstGeom>
          <a:ln>
            <a:noFill/>
          </a:ln>
        </p:spPr>
        <p:txBody>
          <a:bodyPr wrap="none">
            <a:spAutoFit/>
          </a:bodyPr>
          <a:lstStyle/>
          <a:p>
            <a:r>
              <a:rPr lang="en-US" altLang="zh-CN" sz="1100" b="0" dirty="0">
                <a:latin typeface="+mn-lt"/>
                <a:ea typeface="+mn-ea"/>
              </a:rPr>
              <a:t>RAT</a:t>
            </a:r>
            <a:r>
              <a:rPr lang="zh-CN" altLang="en-US" sz="1100" b="0" dirty="0">
                <a:latin typeface="+mn-lt"/>
                <a:ea typeface="+mn-ea"/>
              </a:rPr>
              <a:t>评审</a:t>
            </a:r>
          </a:p>
        </p:txBody>
      </p:sp>
      <p:cxnSp>
        <p:nvCxnSpPr>
          <p:cNvPr id="28" name="直接箭头连接符 27"/>
          <p:cNvCxnSpPr>
            <a:stCxn id="26" idx="3"/>
            <a:endCxn id="18" idx="1"/>
          </p:cNvCxnSpPr>
          <p:nvPr/>
        </p:nvCxnSpPr>
        <p:spPr bwMode="auto">
          <a:xfrm>
            <a:off x="3251490" y="5391058"/>
            <a:ext cx="257619" cy="32005"/>
          </a:xfrm>
          <a:prstGeom prst="straightConnector1">
            <a:avLst/>
          </a:prstGeom>
          <a:solidFill>
            <a:srgbClr val="FFCC66"/>
          </a:solidFill>
          <a:ln w="9525" cap="flat" cmpd="sng" algn="ctr">
            <a:solidFill>
              <a:srgbClr val="969696"/>
            </a:solidFill>
            <a:prstDash val="solid"/>
            <a:round/>
            <a:headEnd type="none" w="med" len="med"/>
            <a:tailEnd type="triangle"/>
          </a:ln>
          <a:effectLst/>
        </p:spPr>
      </p:cxnSp>
    </p:spTree>
    <p:extLst>
      <p:ext uri="{BB962C8B-B14F-4D97-AF65-F5344CB8AC3E}">
        <p14:creationId xmlns:p14="http://schemas.microsoft.com/office/powerpoint/2010/main" val="238695177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标题 1"/>
          <p:cNvSpPr>
            <a:spLocks noGrp="1"/>
          </p:cNvSpPr>
          <p:nvPr>
            <p:ph type="title"/>
          </p:nvPr>
        </p:nvSpPr>
        <p:spPr/>
        <p:txBody>
          <a:bodyPr/>
          <a:lstStyle/>
          <a:p>
            <a:r>
              <a:rPr lang="zh-CN" altLang="en-US"/>
              <a:t>计划阶段</a:t>
            </a:r>
            <a:r>
              <a:rPr lang="en-US" altLang="zh-CN"/>
              <a:t>02</a:t>
            </a:r>
            <a:r>
              <a:rPr lang="zh-CN" altLang="en-US"/>
              <a:t>：确立迭代周期，形成交付节奏</a:t>
            </a:r>
            <a:endParaRPr lang="zh-CN" altLang="en-US" dirty="0"/>
          </a:p>
        </p:txBody>
      </p:sp>
      <p:sp>
        <p:nvSpPr>
          <p:cNvPr id="8" name="文本占位符 7"/>
          <p:cNvSpPr>
            <a:spLocks noGrp="1"/>
          </p:cNvSpPr>
          <p:nvPr>
            <p:ph type="body" sz="quarter" idx="10"/>
          </p:nvPr>
        </p:nvSpPr>
        <p:spPr/>
        <p:txBody>
          <a:bodyPr/>
          <a:lstStyle/>
          <a:p>
            <a:endParaRPr lang="en-US" dirty="0"/>
          </a:p>
        </p:txBody>
      </p:sp>
      <p:sp>
        <p:nvSpPr>
          <p:cNvPr id="2" name="矩形 1"/>
          <p:cNvSpPr/>
          <p:nvPr/>
        </p:nvSpPr>
        <p:spPr>
          <a:xfrm>
            <a:off x="683568" y="1484784"/>
            <a:ext cx="3168352" cy="4228850"/>
          </a:xfrm>
          <a:prstGeom prst="rect">
            <a:avLst/>
          </a:prstGeom>
        </p:spPr>
        <p:txBody>
          <a:bodyPr wrap="square">
            <a:spAutoFit/>
          </a:bodyPr>
          <a:lstStyle/>
          <a:p>
            <a:pPr eaLnBrk="0" hangingPunct="0">
              <a:lnSpc>
                <a:spcPct val="140000"/>
              </a:lnSpc>
            </a:pPr>
            <a:r>
              <a:rPr lang="zh-CN" altLang="en-US" b="0" dirty="0">
                <a:latin typeface="+mn-lt"/>
                <a:ea typeface="+mn-ea"/>
              </a:rPr>
              <a:t>常规版本：</a:t>
            </a:r>
            <a:endParaRPr lang="en-US" altLang="zh-CN" b="0" dirty="0">
              <a:latin typeface="+mn-lt"/>
              <a:ea typeface="+mn-ea"/>
            </a:endParaRPr>
          </a:p>
          <a:p>
            <a:pPr marL="342809" indent="-342809" eaLnBrk="0" hangingPunct="0">
              <a:lnSpc>
                <a:spcPct val="140000"/>
              </a:lnSpc>
              <a:buFont typeface="+mj-lt"/>
              <a:buAutoNum type="arabicPeriod"/>
            </a:pPr>
            <a:r>
              <a:rPr lang="zh-CN" altLang="en-US" b="0" dirty="0">
                <a:latin typeface="+mn-lt"/>
                <a:ea typeface="+mn-ea"/>
              </a:rPr>
              <a:t>确定合适的版本火车节奏，通常定义迭代周期为</a:t>
            </a:r>
            <a:r>
              <a:rPr lang="en-US" altLang="zh-CN" b="0" dirty="0">
                <a:latin typeface="+mn-lt"/>
                <a:ea typeface="+mn-ea"/>
              </a:rPr>
              <a:t>1~4</a:t>
            </a:r>
            <a:r>
              <a:rPr lang="zh-CN" altLang="en-US" b="0" dirty="0">
                <a:latin typeface="+mn-lt"/>
                <a:ea typeface="+mn-ea"/>
              </a:rPr>
              <a:t>周</a:t>
            </a:r>
            <a:endParaRPr lang="en-US" altLang="zh-CN" b="0" dirty="0">
              <a:latin typeface="+mn-lt"/>
              <a:ea typeface="+mn-ea"/>
            </a:endParaRPr>
          </a:p>
          <a:p>
            <a:pPr marL="342809" indent="-342809" eaLnBrk="0" hangingPunct="0">
              <a:lnSpc>
                <a:spcPct val="140000"/>
              </a:lnSpc>
              <a:buFont typeface="+mj-lt"/>
              <a:buAutoNum type="arabicPeriod"/>
            </a:pPr>
            <a:r>
              <a:rPr lang="zh-CN" altLang="en-US" b="0" dirty="0">
                <a:latin typeface="+mn-lt"/>
                <a:ea typeface="+mn-ea"/>
              </a:rPr>
              <a:t>特性、微服务可随版本火车发布，也可以选择不发布，特性有完全的自主权</a:t>
            </a:r>
            <a:endParaRPr lang="en-US" altLang="zh-CN" b="0" dirty="0">
              <a:latin typeface="+mn-lt"/>
              <a:ea typeface="+mn-ea"/>
            </a:endParaRPr>
          </a:p>
          <a:p>
            <a:pPr marL="342809" indent="-342809" eaLnBrk="0" hangingPunct="0">
              <a:lnSpc>
                <a:spcPct val="140000"/>
              </a:lnSpc>
              <a:buFont typeface="+mj-lt"/>
              <a:buAutoNum type="arabicPeriod"/>
            </a:pPr>
            <a:endParaRPr lang="en-US" altLang="zh-CN" b="0" dirty="0">
              <a:latin typeface="+mn-lt"/>
              <a:ea typeface="+mn-ea"/>
            </a:endParaRPr>
          </a:p>
          <a:p>
            <a:pPr eaLnBrk="0" hangingPunct="0">
              <a:lnSpc>
                <a:spcPct val="140000"/>
              </a:lnSpc>
            </a:pPr>
            <a:endParaRPr lang="en-US" altLang="zh-CN" b="0" dirty="0">
              <a:latin typeface="+mn-lt"/>
              <a:ea typeface="+mn-ea"/>
            </a:endParaRPr>
          </a:p>
          <a:p>
            <a:pPr eaLnBrk="0" hangingPunct="0">
              <a:lnSpc>
                <a:spcPct val="140000"/>
              </a:lnSpc>
            </a:pPr>
            <a:r>
              <a:rPr lang="zh-CN" altLang="en-US" b="0" dirty="0">
                <a:latin typeface="+mn-lt"/>
                <a:ea typeface="+mn-ea"/>
              </a:rPr>
              <a:t>快速上线：</a:t>
            </a:r>
            <a:endParaRPr lang="en-US" altLang="zh-CN" b="0" dirty="0">
              <a:latin typeface="+mn-lt"/>
              <a:ea typeface="+mn-ea"/>
            </a:endParaRPr>
          </a:p>
          <a:p>
            <a:pPr marL="342809" indent="-342809" eaLnBrk="0" hangingPunct="0">
              <a:lnSpc>
                <a:spcPct val="140000"/>
              </a:lnSpc>
              <a:buFont typeface="+mj-lt"/>
              <a:buAutoNum type="arabicPeriod"/>
            </a:pPr>
            <a:r>
              <a:rPr lang="zh-CN" altLang="en-US" b="0" dirty="0">
                <a:latin typeface="+mn-lt"/>
                <a:ea typeface="+mn-ea"/>
              </a:rPr>
              <a:t>缺陷、小特性</a:t>
            </a:r>
            <a:r>
              <a:rPr lang="en-US" altLang="zh-CN" b="0" dirty="0">
                <a:latin typeface="+mn-lt"/>
                <a:ea typeface="+mn-ea"/>
              </a:rPr>
              <a:t>1</a:t>
            </a:r>
            <a:r>
              <a:rPr lang="zh-CN" altLang="en-US" b="0" dirty="0">
                <a:latin typeface="+mn-lt"/>
                <a:ea typeface="+mn-ea"/>
              </a:rPr>
              <a:t>天上线公网。</a:t>
            </a:r>
            <a:endParaRPr lang="en-US" altLang="zh-CN" b="0" dirty="0">
              <a:latin typeface="+mn-lt"/>
              <a:ea typeface="+mn-ea"/>
            </a:endParaRPr>
          </a:p>
          <a:p>
            <a:pPr marL="342809" indent="-342809" eaLnBrk="0" hangingPunct="0">
              <a:lnSpc>
                <a:spcPct val="140000"/>
              </a:lnSpc>
              <a:buFont typeface="+mj-lt"/>
              <a:buAutoNum type="arabicPeriod"/>
            </a:pPr>
            <a:endParaRPr lang="en-US" altLang="zh-CN" b="0" dirty="0">
              <a:latin typeface="+mn-lt"/>
              <a:ea typeface="+mn-ea"/>
            </a:endParaRPr>
          </a:p>
          <a:p>
            <a:pPr eaLnBrk="0" hangingPunct="0">
              <a:lnSpc>
                <a:spcPct val="140000"/>
              </a:lnSpc>
            </a:pPr>
            <a:r>
              <a:rPr lang="zh-CN" altLang="en-US" b="0" dirty="0">
                <a:latin typeface="+mn-lt"/>
                <a:ea typeface="+mn-ea"/>
              </a:rPr>
              <a:t>注意：</a:t>
            </a:r>
            <a:endParaRPr lang="en-US" altLang="zh-CN" b="0" dirty="0">
              <a:latin typeface="+mn-lt"/>
              <a:ea typeface="+mn-ea"/>
            </a:endParaRPr>
          </a:p>
          <a:p>
            <a:pPr marL="342809" indent="-342809" eaLnBrk="0" hangingPunct="0">
              <a:lnSpc>
                <a:spcPct val="140000"/>
              </a:lnSpc>
              <a:buFont typeface="+mj-lt"/>
              <a:buAutoNum type="arabicPeriod"/>
            </a:pPr>
            <a:r>
              <a:rPr lang="zh-CN" altLang="en-US" b="0" dirty="0">
                <a:solidFill>
                  <a:srgbClr val="FF0000"/>
                </a:solidFill>
                <a:latin typeface="+mn-lt"/>
                <a:ea typeface="+mn-ea"/>
              </a:rPr>
              <a:t>迭代速度受限于</a:t>
            </a:r>
            <a:r>
              <a:rPr lang="en-US" altLang="zh-CN" b="0" dirty="0" err="1">
                <a:solidFill>
                  <a:srgbClr val="FF0000"/>
                </a:solidFill>
                <a:latin typeface="+mn-lt"/>
                <a:ea typeface="+mn-ea"/>
              </a:rPr>
              <a:t>DevOps</a:t>
            </a:r>
            <a:r>
              <a:rPr lang="zh-CN" altLang="en-US" b="0" dirty="0">
                <a:solidFill>
                  <a:srgbClr val="FF0000"/>
                </a:solidFill>
                <a:latin typeface="+mn-lt"/>
                <a:ea typeface="+mn-ea"/>
              </a:rPr>
              <a:t>持续交付流水线的自动化程度。如果自动化程度低，而迭代周期越短，团队交付吞吐量会急剧下降，团队容易陷入疲劳作战且绩效极差的境地。</a:t>
            </a:r>
            <a:endParaRPr lang="en-US" altLang="zh-CN" b="0" dirty="0">
              <a:solidFill>
                <a:srgbClr val="FF0000"/>
              </a:solidFill>
              <a:latin typeface="+mn-lt"/>
              <a:ea typeface="+mn-ea"/>
            </a:endParaRPr>
          </a:p>
        </p:txBody>
      </p:sp>
      <p:grpSp>
        <p:nvGrpSpPr>
          <p:cNvPr id="9" name="组合 8"/>
          <p:cNvGrpSpPr/>
          <p:nvPr/>
        </p:nvGrpSpPr>
        <p:grpSpPr>
          <a:xfrm>
            <a:off x="3978089" y="2126348"/>
            <a:ext cx="4986399" cy="2886827"/>
            <a:chOff x="3978089" y="2126349"/>
            <a:chExt cx="4838247" cy="2598458"/>
          </a:xfrm>
        </p:grpSpPr>
        <p:grpSp>
          <p:nvGrpSpPr>
            <p:cNvPr id="6" name="组合 5"/>
            <p:cNvGrpSpPr/>
            <p:nvPr/>
          </p:nvGrpSpPr>
          <p:grpSpPr>
            <a:xfrm>
              <a:off x="3978089" y="2779062"/>
              <a:ext cx="1133831" cy="431936"/>
              <a:chOff x="5089475" y="1556792"/>
              <a:chExt cx="1296144" cy="576064"/>
            </a:xfrm>
          </p:grpSpPr>
          <p:sp>
            <p:nvSpPr>
              <p:cNvPr id="3" name="右箭头 2"/>
              <p:cNvSpPr/>
              <p:nvPr/>
            </p:nvSpPr>
            <p:spPr bwMode="auto">
              <a:xfrm>
                <a:off x="5089475" y="1556792"/>
                <a:ext cx="1296144" cy="576064"/>
              </a:xfrm>
              <a:prstGeom prst="rightArrow">
                <a:avLst/>
              </a:prstGeom>
              <a:solidFill>
                <a:srgbClr val="FFCC66"/>
              </a:solidFill>
              <a:ln w="9525" cap="flat" cmpd="sng" algn="ctr">
                <a:noFill/>
                <a:prstDash val="solid"/>
                <a:round/>
                <a:headEnd type="none" w="med" len="med"/>
                <a:tailEnd type="none" w="med" len="med"/>
              </a:ln>
              <a:effectLst/>
            </p:spPr>
            <p:txBody>
              <a:bodyPr vert="horz" wrap="square" lIns="68562" tIns="34281" rIns="68562" bIns="34281" numCol="1" rtlCol="0" anchor="t" anchorCtr="0" compatLnSpc="1">
                <a:prstTxWarp prst="textNoShape">
                  <a:avLst/>
                </a:prstTxWarp>
              </a:bodyPr>
              <a:lstStyle/>
              <a:p>
                <a:pPr algn="ctr" defTabSz="685617"/>
                <a:endParaRPr lang="zh-CN" altLang="en-US" sz="1050" b="0">
                  <a:latin typeface="+mn-lt"/>
                  <a:ea typeface="+mn-ea"/>
                  <a:sym typeface="Lucida Grande" charset="0"/>
                </a:endParaRPr>
              </a:p>
            </p:txBody>
          </p:sp>
          <p:sp>
            <p:nvSpPr>
              <p:cNvPr id="5" name="文本框 4"/>
              <p:cNvSpPr txBox="1"/>
              <p:nvPr/>
            </p:nvSpPr>
            <p:spPr>
              <a:xfrm>
                <a:off x="5212914" y="1700808"/>
                <a:ext cx="1100694" cy="338642"/>
              </a:xfrm>
              <a:prstGeom prst="rect">
                <a:avLst/>
              </a:prstGeom>
              <a:noFill/>
              <a:ln>
                <a:noFill/>
              </a:ln>
            </p:spPr>
            <p:txBody>
              <a:bodyPr wrap="square" rtlCol="0">
                <a:spAutoFit/>
              </a:bodyPr>
              <a:lstStyle/>
              <a:p>
                <a:r>
                  <a:rPr lang="zh-CN" altLang="en-US" sz="1050" b="0" dirty="0">
                    <a:latin typeface="+mn-lt"/>
                    <a:ea typeface="+mn-ea"/>
                  </a:rPr>
                  <a:t>特性</a:t>
                </a:r>
                <a:r>
                  <a:rPr lang="en-US" altLang="zh-CN" sz="1050" b="0" dirty="0">
                    <a:latin typeface="+mn-lt"/>
                    <a:ea typeface="+mn-ea"/>
                  </a:rPr>
                  <a:t>/</a:t>
                </a:r>
                <a:r>
                  <a:rPr lang="zh-CN" altLang="en-US" sz="1050" b="0" dirty="0">
                    <a:latin typeface="+mn-lt"/>
                    <a:ea typeface="+mn-ea"/>
                  </a:rPr>
                  <a:t>微服务</a:t>
                </a:r>
                <a:r>
                  <a:rPr lang="en-US" altLang="zh-CN" sz="1050" b="0" dirty="0">
                    <a:latin typeface="+mn-lt"/>
                    <a:ea typeface="+mn-ea"/>
                  </a:rPr>
                  <a:t>1</a:t>
                </a:r>
                <a:endParaRPr lang="zh-CN" altLang="en-US" sz="1050" b="0" dirty="0">
                  <a:latin typeface="+mn-lt"/>
                  <a:ea typeface="+mn-ea"/>
                </a:endParaRPr>
              </a:p>
            </p:txBody>
          </p:sp>
        </p:grpSp>
        <p:grpSp>
          <p:nvGrpSpPr>
            <p:cNvPr id="52" name="组合 51"/>
            <p:cNvGrpSpPr/>
            <p:nvPr/>
          </p:nvGrpSpPr>
          <p:grpSpPr>
            <a:xfrm>
              <a:off x="3978089" y="3304007"/>
              <a:ext cx="1133831" cy="431936"/>
              <a:chOff x="5089475" y="1556792"/>
              <a:chExt cx="1296144" cy="576064"/>
            </a:xfrm>
          </p:grpSpPr>
          <p:sp>
            <p:nvSpPr>
              <p:cNvPr id="53" name="右箭头 52"/>
              <p:cNvSpPr/>
              <p:nvPr/>
            </p:nvSpPr>
            <p:spPr bwMode="auto">
              <a:xfrm>
                <a:off x="5089475" y="1556792"/>
                <a:ext cx="1296144" cy="576064"/>
              </a:xfrm>
              <a:prstGeom prst="rightArrow">
                <a:avLst/>
              </a:prstGeom>
              <a:solidFill>
                <a:srgbClr val="FFCC66"/>
              </a:solidFill>
              <a:ln w="9525" cap="flat" cmpd="sng" algn="ctr">
                <a:noFill/>
                <a:prstDash val="solid"/>
                <a:round/>
                <a:headEnd type="none" w="med" len="med"/>
                <a:tailEnd type="none" w="med" len="med"/>
              </a:ln>
              <a:effectLst/>
            </p:spPr>
            <p:txBody>
              <a:bodyPr vert="horz" wrap="square" lIns="68562" tIns="34281" rIns="68562" bIns="34281" numCol="1" rtlCol="0" anchor="t" anchorCtr="0" compatLnSpc="1">
                <a:prstTxWarp prst="textNoShape">
                  <a:avLst/>
                </a:prstTxWarp>
              </a:bodyPr>
              <a:lstStyle/>
              <a:p>
                <a:pPr algn="ctr" defTabSz="685617"/>
                <a:endParaRPr lang="zh-CN" altLang="en-US" sz="1050" b="0">
                  <a:latin typeface="+mn-lt"/>
                  <a:ea typeface="+mn-ea"/>
                  <a:sym typeface="Lucida Grande" charset="0"/>
                </a:endParaRPr>
              </a:p>
            </p:txBody>
          </p:sp>
          <p:sp>
            <p:nvSpPr>
              <p:cNvPr id="54" name="文本框 53"/>
              <p:cNvSpPr txBox="1"/>
              <p:nvPr/>
            </p:nvSpPr>
            <p:spPr>
              <a:xfrm>
                <a:off x="5212914" y="1700808"/>
                <a:ext cx="1100694" cy="338642"/>
              </a:xfrm>
              <a:prstGeom prst="rect">
                <a:avLst/>
              </a:prstGeom>
              <a:noFill/>
              <a:ln>
                <a:noFill/>
              </a:ln>
            </p:spPr>
            <p:txBody>
              <a:bodyPr wrap="square" rtlCol="0">
                <a:spAutoFit/>
              </a:bodyPr>
              <a:lstStyle/>
              <a:p>
                <a:r>
                  <a:rPr lang="zh-CN" altLang="en-US" sz="1050" b="0" dirty="0">
                    <a:latin typeface="+mn-lt"/>
                    <a:ea typeface="+mn-ea"/>
                  </a:rPr>
                  <a:t>特性</a:t>
                </a:r>
                <a:r>
                  <a:rPr lang="en-US" altLang="zh-CN" sz="1050" b="0" dirty="0">
                    <a:latin typeface="+mn-lt"/>
                    <a:ea typeface="+mn-ea"/>
                  </a:rPr>
                  <a:t>/</a:t>
                </a:r>
                <a:r>
                  <a:rPr lang="zh-CN" altLang="en-US" sz="1050" b="0" dirty="0">
                    <a:latin typeface="+mn-lt"/>
                    <a:ea typeface="+mn-ea"/>
                  </a:rPr>
                  <a:t>微服务</a:t>
                </a:r>
                <a:r>
                  <a:rPr lang="en-US" altLang="zh-CN" sz="1050" b="0" dirty="0">
                    <a:latin typeface="+mn-lt"/>
                    <a:ea typeface="+mn-ea"/>
                  </a:rPr>
                  <a:t>2</a:t>
                </a:r>
                <a:endParaRPr lang="zh-CN" altLang="en-US" sz="1050" b="0" dirty="0">
                  <a:latin typeface="+mn-lt"/>
                  <a:ea typeface="+mn-ea"/>
                </a:endParaRPr>
              </a:p>
            </p:txBody>
          </p:sp>
        </p:grpSp>
        <p:grpSp>
          <p:nvGrpSpPr>
            <p:cNvPr id="56" name="组合 55"/>
            <p:cNvGrpSpPr/>
            <p:nvPr/>
          </p:nvGrpSpPr>
          <p:grpSpPr>
            <a:xfrm>
              <a:off x="3978089" y="3860935"/>
              <a:ext cx="1133831" cy="431936"/>
              <a:chOff x="5089475" y="1556792"/>
              <a:chExt cx="1296144" cy="576064"/>
            </a:xfrm>
          </p:grpSpPr>
          <p:sp>
            <p:nvSpPr>
              <p:cNvPr id="57" name="右箭头 56"/>
              <p:cNvSpPr/>
              <p:nvPr/>
            </p:nvSpPr>
            <p:spPr bwMode="auto">
              <a:xfrm>
                <a:off x="5089475" y="1556792"/>
                <a:ext cx="1296144" cy="576064"/>
              </a:xfrm>
              <a:prstGeom prst="rightArrow">
                <a:avLst/>
              </a:prstGeom>
              <a:solidFill>
                <a:srgbClr val="FFCC66"/>
              </a:solidFill>
              <a:ln w="9525" cap="flat" cmpd="sng" algn="ctr">
                <a:noFill/>
                <a:prstDash val="solid"/>
                <a:round/>
                <a:headEnd type="none" w="med" len="med"/>
                <a:tailEnd type="none" w="med" len="med"/>
              </a:ln>
              <a:effectLst/>
            </p:spPr>
            <p:txBody>
              <a:bodyPr vert="horz" wrap="square" lIns="68562" tIns="34281" rIns="68562" bIns="34281" numCol="1" rtlCol="0" anchor="t" anchorCtr="0" compatLnSpc="1">
                <a:prstTxWarp prst="textNoShape">
                  <a:avLst/>
                </a:prstTxWarp>
              </a:bodyPr>
              <a:lstStyle/>
              <a:p>
                <a:pPr algn="ctr" defTabSz="685617"/>
                <a:endParaRPr lang="zh-CN" altLang="en-US" sz="1050" b="0">
                  <a:latin typeface="+mn-lt"/>
                  <a:ea typeface="+mn-ea"/>
                  <a:sym typeface="Lucida Grande" charset="0"/>
                </a:endParaRPr>
              </a:p>
            </p:txBody>
          </p:sp>
          <p:sp>
            <p:nvSpPr>
              <p:cNvPr id="58" name="文本框 57"/>
              <p:cNvSpPr txBox="1"/>
              <p:nvPr/>
            </p:nvSpPr>
            <p:spPr>
              <a:xfrm>
                <a:off x="5212914" y="1700808"/>
                <a:ext cx="1100694" cy="338642"/>
              </a:xfrm>
              <a:prstGeom prst="rect">
                <a:avLst/>
              </a:prstGeom>
              <a:noFill/>
              <a:ln>
                <a:noFill/>
              </a:ln>
            </p:spPr>
            <p:txBody>
              <a:bodyPr wrap="square" rtlCol="0">
                <a:spAutoFit/>
              </a:bodyPr>
              <a:lstStyle/>
              <a:p>
                <a:r>
                  <a:rPr lang="zh-CN" altLang="en-US" sz="1050" b="0" dirty="0">
                    <a:latin typeface="+mn-lt"/>
                    <a:ea typeface="+mn-ea"/>
                  </a:rPr>
                  <a:t>特性</a:t>
                </a:r>
                <a:r>
                  <a:rPr lang="en-US" altLang="zh-CN" sz="1050" b="0" dirty="0">
                    <a:latin typeface="+mn-lt"/>
                    <a:ea typeface="+mn-ea"/>
                  </a:rPr>
                  <a:t>/</a:t>
                </a:r>
                <a:r>
                  <a:rPr lang="zh-CN" altLang="en-US" sz="1050" b="0" dirty="0">
                    <a:latin typeface="+mn-lt"/>
                    <a:ea typeface="+mn-ea"/>
                  </a:rPr>
                  <a:t>微服务</a:t>
                </a:r>
                <a:r>
                  <a:rPr lang="en-US" altLang="zh-CN" sz="1050" b="0" dirty="0">
                    <a:latin typeface="+mn-lt"/>
                    <a:ea typeface="+mn-ea"/>
                  </a:rPr>
                  <a:t>3</a:t>
                </a:r>
                <a:endParaRPr lang="zh-CN" altLang="en-US" sz="1050" b="0" dirty="0">
                  <a:latin typeface="+mn-lt"/>
                  <a:ea typeface="+mn-ea"/>
                </a:endParaRPr>
              </a:p>
            </p:txBody>
          </p:sp>
        </p:grpSp>
        <p:grpSp>
          <p:nvGrpSpPr>
            <p:cNvPr id="59" name="组合 58"/>
            <p:cNvGrpSpPr/>
            <p:nvPr/>
          </p:nvGrpSpPr>
          <p:grpSpPr>
            <a:xfrm>
              <a:off x="5327885" y="2995030"/>
              <a:ext cx="1133831" cy="431936"/>
              <a:chOff x="5089475" y="1556792"/>
              <a:chExt cx="1296144" cy="576064"/>
            </a:xfrm>
            <a:solidFill>
              <a:srgbClr val="92D050"/>
            </a:solidFill>
          </p:grpSpPr>
          <p:sp>
            <p:nvSpPr>
              <p:cNvPr id="60" name="右箭头 59"/>
              <p:cNvSpPr/>
              <p:nvPr/>
            </p:nvSpPr>
            <p:spPr bwMode="auto">
              <a:xfrm>
                <a:off x="5089475" y="1556792"/>
                <a:ext cx="1296144" cy="576064"/>
              </a:xfrm>
              <a:prstGeom prst="rightArrow">
                <a:avLst/>
              </a:prstGeom>
              <a:grpFill/>
              <a:ln w="9525" cap="flat" cmpd="sng" algn="ctr">
                <a:noFill/>
                <a:prstDash val="solid"/>
                <a:round/>
                <a:headEnd type="none" w="med" len="med"/>
                <a:tailEnd type="none" w="med" len="med"/>
              </a:ln>
              <a:effectLst/>
            </p:spPr>
            <p:txBody>
              <a:bodyPr vert="horz" wrap="square" lIns="68562" tIns="34281" rIns="68562" bIns="34281" numCol="1" rtlCol="0" anchor="t" anchorCtr="0" compatLnSpc="1">
                <a:prstTxWarp prst="textNoShape">
                  <a:avLst/>
                </a:prstTxWarp>
              </a:bodyPr>
              <a:lstStyle/>
              <a:p>
                <a:pPr algn="ctr" defTabSz="685617"/>
                <a:endParaRPr lang="zh-CN" altLang="en-US" sz="1050" b="0">
                  <a:latin typeface="+mn-lt"/>
                  <a:ea typeface="+mn-ea"/>
                  <a:sym typeface="Lucida Grande" charset="0"/>
                </a:endParaRPr>
              </a:p>
            </p:txBody>
          </p:sp>
          <p:sp>
            <p:nvSpPr>
              <p:cNvPr id="61" name="文本框 60"/>
              <p:cNvSpPr txBox="1"/>
              <p:nvPr/>
            </p:nvSpPr>
            <p:spPr>
              <a:xfrm>
                <a:off x="5212914" y="1700808"/>
                <a:ext cx="1100694" cy="338642"/>
              </a:xfrm>
              <a:prstGeom prst="rect">
                <a:avLst/>
              </a:prstGeom>
              <a:noFill/>
              <a:ln>
                <a:noFill/>
              </a:ln>
            </p:spPr>
            <p:txBody>
              <a:bodyPr wrap="square" rtlCol="0">
                <a:spAutoFit/>
              </a:bodyPr>
              <a:lstStyle/>
              <a:p>
                <a:r>
                  <a:rPr lang="zh-CN" altLang="en-US" sz="1050" b="0" dirty="0">
                    <a:latin typeface="+mn-lt"/>
                    <a:ea typeface="+mn-ea"/>
                  </a:rPr>
                  <a:t>特性</a:t>
                </a:r>
                <a:r>
                  <a:rPr lang="en-US" altLang="zh-CN" sz="1050" b="0" dirty="0">
                    <a:latin typeface="+mn-lt"/>
                    <a:ea typeface="+mn-ea"/>
                  </a:rPr>
                  <a:t>/</a:t>
                </a:r>
                <a:r>
                  <a:rPr lang="zh-CN" altLang="en-US" sz="1050" b="0" dirty="0">
                    <a:latin typeface="+mn-lt"/>
                    <a:ea typeface="+mn-ea"/>
                  </a:rPr>
                  <a:t>微服务</a:t>
                </a:r>
                <a:r>
                  <a:rPr lang="en-US" altLang="zh-CN" sz="1050" b="0" dirty="0">
                    <a:latin typeface="+mn-lt"/>
                    <a:ea typeface="+mn-ea"/>
                  </a:rPr>
                  <a:t>4</a:t>
                </a:r>
                <a:endParaRPr lang="zh-CN" altLang="en-US" sz="1050" b="0" dirty="0">
                  <a:latin typeface="+mn-lt"/>
                  <a:ea typeface="+mn-ea"/>
                </a:endParaRPr>
              </a:p>
            </p:txBody>
          </p:sp>
        </p:grpSp>
        <p:grpSp>
          <p:nvGrpSpPr>
            <p:cNvPr id="62" name="组合 61"/>
            <p:cNvGrpSpPr/>
            <p:nvPr/>
          </p:nvGrpSpPr>
          <p:grpSpPr>
            <a:xfrm>
              <a:off x="5327885" y="3519974"/>
              <a:ext cx="1133831" cy="431936"/>
              <a:chOff x="5089475" y="1556792"/>
              <a:chExt cx="1296144" cy="576064"/>
            </a:xfrm>
            <a:solidFill>
              <a:srgbClr val="92D050"/>
            </a:solidFill>
          </p:grpSpPr>
          <p:sp>
            <p:nvSpPr>
              <p:cNvPr id="63" name="右箭头 62"/>
              <p:cNvSpPr/>
              <p:nvPr/>
            </p:nvSpPr>
            <p:spPr bwMode="auto">
              <a:xfrm>
                <a:off x="5089475" y="1556792"/>
                <a:ext cx="1296144" cy="576064"/>
              </a:xfrm>
              <a:prstGeom prst="rightArrow">
                <a:avLst/>
              </a:prstGeom>
              <a:grpFill/>
              <a:ln w="9525" cap="flat" cmpd="sng" algn="ctr">
                <a:noFill/>
                <a:prstDash val="solid"/>
                <a:round/>
                <a:headEnd type="none" w="med" len="med"/>
                <a:tailEnd type="none" w="med" len="med"/>
              </a:ln>
              <a:effectLst/>
            </p:spPr>
            <p:txBody>
              <a:bodyPr vert="horz" wrap="square" lIns="68562" tIns="34281" rIns="68562" bIns="34281" numCol="1" rtlCol="0" anchor="t" anchorCtr="0" compatLnSpc="1">
                <a:prstTxWarp prst="textNoShape">
                  <a:avLst/>
                </a:prstTxWarp>
              </a:bodyPr>
              <a:lstStyle/>
              <a:p>
                <a:pPr algn="ctr" defTabSz="685617"/>
                <a:endParaRPr lang="zh-CN" altLang="en-US" sz="1050" b="0">
                  <a:latin typeface="+mn-lt"/>
                  <a:ea typeface="+mn-ea"/>
                  <a:sym typeface="Lucida Grande" charset="0"/>
                </a:endParaRPr>
              </a:p>
            </p:txBody>
          </p:sp>
          <p:sp>
            <p:nvSpPr>
              <p:cNvPr id="64" name="文本框 63"/>
              <p:cNvSpPr txBox="1"/>
              <p:nvPr/>
            </p:nvSpPr>
            <p:spPr>
              <a:xfrm>
                <a:off x="5212914" y="1700808"/>
                <a:ext cx="1100694" cy="338642"/>
              </a:xfrm>
              <a:prstGeom prst="rect">
                <a:avLst/>
              </a:prstGeom>
              <a:noFill/>
              <a:ln>
                <a:noFill/>
              </a:ln>
            </p:spPr>
            <p:txBody>
              <a:bodyPr wrap="square" rtlCol="0">
                <a:spAutoFit/>
              </a:bodyPr>
              <a:lstStyle/>
              <a:p>
                <a:r>
                  <a:rPr lang="zh-CN" altLang="en-US" sz="1050" b="0" dirty="0">
                    <a:latin typeface="+mn-lt"/>
                    <a:ea typeface="+mn-ea"/>
                  </a:rPr>
                  <a:t>特性</a:t>
                </a:r>
                <a:r>
                  <a:rPr lang="en-US" altLang="zh-CN" sz="1050" b="0" dirty="0">
                    <a:latin typeface="+mn-lt"/>
                    <a:ea typeface="+mn-ea"/>
                  </a:rPr>
                  <a:t>/</a:t>
                </a:r>
                <a:r>
                  <a:rPr lang="zh-CN" altLang="en-US" sz="1050" b="0" dirty="0">
                    <a:latin typeface="+mn-lt"/>
                    <a:ea typeface="+mn-ea"/>
                  </a:rPr>
                  <a:t>微服务</a:t>
                </a:r>
                <a:r>
                  <a:rPr lang="en-US" altLang="zh-CN" sz="1050" b="0" dirty="0">
                    <a:latin typeface="+mn-lt"/>
                    <a:ea typeface="+mn-ea"/>
                  </a:rPr>
                  <a:t>5</a:t>
                </a:r>
                <a:endParaRPr lang="zh-CN" altLang="en-US" sz="1050" b="0" dirty="0">
                  <a:latin typeface="+mn-lt"/>
                  <a:ea typeface="+mn-ea"/>
                </a:endParaRPr>
              </a:p>
            </p:txBody>
          </p:sp>
        </p:grpSp>
        <p:grpSp>
          <p:nvGrpSpPr>
            <p:cNvPr id="65" name="组合 64"/>
            <p:cNvGrpSpPr/>
            <p:nvPr/>
          </p:nvGrpSpPr>
          <p:grpSpPr>
            <a:xfrm>
              <a:off x="5327885" y="4076903"/>
              <a:ext cx="1133831" cy="431936"/>
              <a:chOff x="5089475" y="1556792"/>
              <a:chExt cx="1296144" cy="576064"/>
            </a:xfrm>
            <a:solidFill>
              <a:srgbClr val="92D050"/>
            </a:solidFill>
          </p:grpSpPr>
          <p:sp>
            <p:nvSpPr>
              <p:cNvPr id="66" name="右箭头 65"/>
              <p:cNvSpPr/>
              <p:nvPr/>
            </p:nvSpPr>
            <p:spPr bwMode="auto">
              <a:xfrm>
                <a:off x="5089475" y="1556792"/>
                <a:ext cx="1296144" cy="576064"/>
              </a:xfrm>
              <a:prstGeom prst="rightArrow">
                <a:avLst/>
              </a:prstGeom>
              <a:grpFill/>
              <a:ln w="9525" cap="flat" cmpd="sng" algn="ctr">
                <a:noFill/>
                <a:prstDash val="solid"/>
                <a:round/>
                <a:headEnd type="none" w="med" len="med"/>
                <a:tailEnd type="none" w="med" len="med"/>
              </a:ln>
              <a:effectLst/>
            </p:spPr>
            <p:txBody>
              <a:bodyPr vert="horz" wrap="square" lIns="68562" tIns="34281" rIns="68562" bIns="34281" numCol="1" rtlCol="0" anchor="t" anchorCtr="0" compatLnSpc="1">
                <a:prstTxWarp prst="textNoShape">
                  <a:avLst/>
                </a:prstTxWarp>
              </a:bodyPr>
              <a:lstStyle/>
              <a:p>
                <a:pPr algn="ctr" defTabSz="685617"/>
                <a:endParaRPr lang="zh-CN" altLang="en-US" sz="1050" b="0">
                  <a:latin typeface="+mn-lt"/>
                  <a:ea typeface="+mn-ea"/>
                  <a:sym typeface="Lucida Grande" charset="0"/>
                </a:endParaRPr>
              </a:p>
            </p:txBody>
          </p:sp>
          <p:sp>
            <p:nvSpPr>
              <p:cNvPr id="67" name="文本框 66"/>
              <p:cNvSpPr txBox="1"/>
              <p:nvPr/>
            </p:nvSpPr>
            <p:spPr>
              <a:xfrm>
                <a:off x="5212914" y="1700808"/>
                <a:ext cx="1100694" cy="338642"/>
              </a:xfrm>
              <a:prstGeom prst="rect">
                <a:avLst/>
              </a:prstGeom>
              <a:noFill/>
              <a:ln>
                <a:noFill/>
              </a:ln>
            </p:spPr>
            <p:txBody>
              <a:bodyPr wrap="square" rtlCol="0">
                <a:spAutoFit/>
              </a:bodyPr>
              <a:lstStyle/>
              <a:p>
                <a:r>
                  <a:rPr lang="zh-CN" altLang="en-US" sz="1050" b="0" dirty="0">
                    <a:latin typeface="+mn-lt"/>
                    <a:ea typeface="+mn-ea"/>
                  </a:rPr>
                  <a:t>特性</a:t>
                </a:r>
                <a:r>
                  <a:rPr lang="en-US" altLang="zh-CN" sz="1050" b="0" dirty="0">
                    <a:latin typeface="+mn-lt"/>
                    <a:ea typeface="+mn-ea"/>
                  </a:rPr>
                  <a:t>/</a:t>
                </a:r>
                <a:r>
                  <a:rPr lang="zh-CN" altLang="en-US" sz="1050" b="0" dirty="0">
                    <a:latin typeface="+mn-lt"/>
                    <a:ea typeface="+mn-ea"/>
                  </a:rPr>
                  <a:t>微服务</a:t>
                </a:r>
                <a:r>
                  <a:rPr lang="en-US" altLang="zh-CN" sz="1050" b="0" dirty="0">
                    <a:latin typeface="+mn-lt"/>
                    <a:ea typeface="+mn-ea"/>
                  </a:rPr>
                  <a:t>6</a:t>
                </a:r>
                <a:endParaRPr lang="zh-CN" altLang="en-US" sz="1050" b="0" dirty="0">
                  <a:latin typeface="+mn-lt"/>
                  <a:ea typeface="+mn-ea"/>
                </a:endParaRPr>
              </a:p>
            </p:txBody>
          </p:sp>
        </p:grpSp>
        <p:grpSp>
          <p:nvGrpSpPr>
            <p:cNvPr id="68" name="组合 67"/>
            <p:cNvGrpSpPr/>
            <p:nvPr/>
          </p:nvGrpSpPr>
          <p:grpSpPr>
            <a:xfrm>
              <a:off x="6670985" y="3210998"/>
              <a:ext cx="1133831" cy="431936"/>
              <a:chOff x="5089475" y="1556792"/>
              <a:chExt cx="1296144" cy="576064"/>
            </a:xfrm>
            <a:solidFill>
              <a:srgbClr val="00B0F0"/>
            </a:solidFill>
          </p:grpSpPr>
          <p:sp>
            <p:nvSpPr>
              <p:cNvPr id="69" name="右箭头 68"/>
              <p:cNvSpPr/>
              <p:nvPr/>
            </p:nvSpPr>
            <p:spPr bwMode="auto">
              <a:xfrm>
                <a:off x="5089475" y="1556792"/>
                <a:ext cx="1296144" cy="576064"/>
              </a:xfrm>
              <a:prstGeom prst="rightArrow">
                <a:avLst/>
              </a:prstGeom>
              <a:grpFill/>
              <a:ln w="9525" cap="flat" cmpd="sng" algn="ctr">
                <a:noFill/>
                <a:prstDash val="solid"/>
                <a:round/>
                <a:headEnd type="none" w="med" len="med"/>
                <a:tailEnd type="none" w="med" len="med"/>
              </a:ln>
              <a:effectLst/>
            </p:spPr>
            <p:txBody>
              <a:bodyPr vert="horz" wrap="square" lIns="68562" tIns="34281" rIns="68562" bIns="34281" numCol="1" rtlCol="0" anchor="t" anchorCtr="0" compatLnSpc="1">
                <a:prstTxWarp prst="textNoShape">
                  <a:avLst/>
                </a:prstTxWarp>
              </a:bodyPr>
              <a:lstStyle/>
              <a:p>
                <a:pPr algn="ctr" defTabSz="685617"/>
                <a:endParaRPr lang="zh-CN" altLang="en-US" sz="1050" b="0">
                  <a:latin typeface="+mn-lt"/>
                  <a:ea typeface="+mn-ea"/>
                  <a:sym typeface="Lucida Grande" charset="0"/>
                </a:endParaRPr>
              </a:p>
            </p:txBody>
          </p:sp>
          <p:sp>
            <p:nvSpPr>
              <p:cNvPr id="70" name="文本框 69"/>
              <p:cNvSpPr txBox="1"/>
              <p:nvPr/>
            </p:nvSpPr>
            <p:spPr>
              <a:xfrm>
                <a:off x="5212914" y="1700808"/>
                <a:ext cx="1100694" cy="338642"/>
              </a:xfrm>
              <a:prstGeom prst="rect">
                <a:avLst/>
              </a:prstGeom>
              <a:noFill/>
              <a:ln>
                <a:noFill/>
              </a:ln>
            </p:spPr>
            <p:txBody>
              <a:bodyPr wrap="square" rtlCol="0">
                <a:spAutoFit/>
              </a:bodyPr>
              <a:lstStyle/>
              <a:p>
                <a:r>
                  <a:rPr lang="zh-CN" altLang="en-US" sz="1050" b="0" dirty="0">
                    <a:latin typeface="+mn-lt"/>
                    <a:ea typeface="+mn-ea"/>
                  </a:rPr>
                  <a:t>特性</a:t>
                </a:r>
                <a:r>
                  <a:rPr lang="en-US" altLang="zh-CN" sz="1050" b="0" dirty="0">
                    <a:latin typeface="+mn-lt"/>
                    <a:ea typeface="+mn-ea"/>
                  </a:rPr>
                  <a:t>/</a:t>
                </a:r>
                <a:r>
                  <a:rPr lang="zh-CN" altLang="en-US" sz="1050" b="0" dirty="0">
                    <a:latin typeface="+mn-lt"/>
                    <a:ea typeface="+mn-ea"/>
                  </a:rPr>
                  <a:t>微服务</a:t>
                </a:r>
                <a:r>
                  <a:rPr lang="en-US" altLang="zh-CN" sz="1050" b="0" dirty="0">
                    <a:latin typeface="+mn-lt"/>
                    <a:ea typeface="+mn-ea"/>
                  </a:rPr>
                  <a:t>7</a:t>
                </a:r>
                <a:endParaRPr lang="zh-CN" altLang="en-US" sz="1050" b="0" dirty="0">
                  <a:latin typeface="+mn-lt"/>
                  <a:ea typeface="+mn-ea"/>
                </a:endParaRPr>
              </a:p>
            </p:txBody>
          </p:sp>
        </p:grpSp>
        <p:grpSp>
          <p:nvGrpSpPr>
            <p:cNvPr id="71" name="组合 70"/>
            <p:cNvGrpSpPr/>
            <p:nvPr/>
          </p:nvGrpSpPr>
          <p:grpSpPr>
            <a:xfrm>
              <a:off x="6670985" y="3735942"/>
              <a:ext cx="1133831" cy="431936"/>
              <a:chOff x="5089475" y="1556792"/>
              <a:chExt cx="1296144" cy="576064"/>
            </a:xfrm>
            <a:solidFill>
              <a:srgbClr val="00B0F0"/>
            </a:solidFill>
          </p:grpSpPr>
          <p:sp>
            <p:nvSpPr>
              <p:cNvPr id="72" name="右箭头 71"/>
              <p:cNvSpPr/>
              <p:nvPr/>
            </p:nvSpPr>
            <p:spPr bwMode="auto">
              <a:xfrm>
                <a:off x="5089475" y="1556792"/>
                <a:ext cx="1296144" cy="576064"/>
              </a:xfrm>
              <a:prstGeom prst="rightArrow">
                <a:avLst/>
              </a:prstGeom>
              <a:grpFill/>
              <a:ln w="9525" cap="flat" cmpd="sng" algn="ctr">
                <a:noFill/>
                <a:prstDash val="solid"/>
                <a:round/>
                <a:headEnd type="none" w="med" len="med"/>
                <a:tailEnd type="none" w="med" len="med"/>
              </a:ln>
              <a:effectLst/>
            </p:spPr>
            <p:txBody>
              <a:bodyPr vert="horz" wrap="square" lIns="68562" tIns="34281" rIns="68562" bIns="34281" numCol="1" rtlCol="0" anchor="t" anchorCtr="0" compatLnSpc="1">
                <a:prstTxWarp prst="textNoShape">
                  <a:avLst/>
                </a:prstTxWarp>
              </a:bodyPr>
              <a:lstStyle/>
              <a:p>
                <a:pPr algn="ctr" defTabSz="685617"/>
                <a:endParaRPr lang="zh-CN" altLang="en-US" sz="1050" b="0">
                  <a:latin typeface="+mn-lt"/>
                  <a:ea typeface="+mn-ea"/>
                  <a:sym typeface="Lucida Grande" charset="0"/>
                </a:endParaRPr>
              </a:p>
            </p:txBody>
          </p:sp>
          <p:sp>
            <p:nvSpPr>
              <p:cNvPr id="73" name="文本框 72"/>
              <p:cNvSpPr txBox="1"/>
              <p:nvPr/>
            </p:nvSpPr>
            <p:spPr>
              <a:xfrm>
                <a:off x="5212914" y="1700808"/>
                <a:ext cx="1100694" cy="338642"/>
              </a:xfrm>
              <a:prstGeom prst="rect">
                <a:avLst/>
              </a:prstGeom>
              <a:noFill/>
              <a:ln>
                <a:noFill/>
              </a:ln>
            </p:spPr>
            <p:txBody>
              <a:bodyPr wrap="square" rtlCol="0">
                <a:spAutoFit/>
              </a:bodyPr>
              <a:lstStyle/>
              <a:p>
                <a:r>
                  <a:rPr lang="zh-CN" altLang="en-US" sz="1050" b="0" dirty="0">
                    <a:latin typeface="+mn-lt"/>
                    <a:ea typeface="+mn-ea"/>
                  </a:rPr>
                  <a:t>特性</a:t>
                </a:r>
                <a:r>
                  <a:rPr lang="en-US" altLang="zh-CN" sz="1050" b="0" dirty="0">
                    <a:latin typeface="+mn-lt"/>
                    <a:ea typeface="+mn-ea"/>
                  </a:rPr>
                  <a:t>/</a:t>
                </a:r>
                <a:r>
                  <a:rPr lang="zh-CN" altLang="en-US" sz="1050" b="0" dirty="0">
                    <a:latin typeface="+mn-lt"/>
                    <a:ea typeface="+mn-ea"/>
                  </a:rPr>
                  <a:t>微服务</a:t>
                </a:r>
                <a:r>
                  <a:rPr lang="en-US" altLang="zh-CN" sz="1050" b="0" dirty="0">
                    <a:latin typeface="+mn-lt"/>
                    <a:ea typeface="+mn-ea"/>
                  </a:rPr>
                  <a:t>8</a:t>
                </a:r>
                <a:endParaRPr lang="zh-CN" altLang="en-US" sz="1050" b="0" dirty="0">
                  <a:latin typeface="+mn-lt"/>
                  <a:ea typeface="+mn-ea"/>
                </a:endParaRPr>
              </a:p>
            </p:txBody>
          </p:sp>
        </p:grpSp>
        <p:grpSp>
          <p:nvGrpSpPr>
            <p:cNvPr id="74" name="组合 73"/>
            <p:cNvGrpSpPr/>
            <p:nvPr/>
          </p:nvGrpSpPr>
          <p:grpSpPr>
            <a:xfrm>
              <a:off x="6670985" y="4292871"/>
              <a:ext cx="1133831" cy="431936"/>
              <a:chOff x="5089475" y="1556792"/>
              <a:chExt cx="1296144" cy="576064"/>
            </a:xfrm>
            <a:solidFill>
              <a:srgbClr val="00B0F0"/>
            </a:solidFill>
          </p:grpSpPr>
          <p:sp>
            <p:nvSpPr>
              <p:cNvPr id="75" name="右箭头 74"/>
              <p:cNvSpPr/>
              <p:nvPr/>
            </p:nvSpPr>
            <p:spPr bwMode="auto">
              <a:xfrm>
                <a:off x="5089475" y="1556792"/>
                <a:ext cx="1296144" cy="576064"/>
              </a:xfrm>
              <a:prstGeom prst="rightArrow">
                <a:avLst/>
              </a:prstGeom>
              <a:grpFill/>
              <a:ln w="9525" cap="flat" cmpd="sng" algn="ctr">
                <a:noFill/>
                <a:prstDash val="solid"/>
                <a:round/>
                <a:headEnd type="none" w="med" len="med"/>
                <a:tailEnd type="none" w="med" len="med"/>
              </a:ln>
              <a:effectLst/>
            </p:spPr>
            <p:txBody>
              <a:bodyPr vert="horz" wrap="square" lIns="68562" tIns="34281" rIns="68562" bIns="34281" numCol="1" rtlCol="0" anchor="t" anchorCtr="0" compatLnSpc="1">
                <a:prstTxWarp prst="textNoShape">
                  <a:avLst/>
                </a:prstTxWarp>
              </a:bodyPr>
              <a:lstStyle/>
              <a:p>
                <a:pPr algn="ctr" defTabSz="685617"/>
                <a:endParaRPr lang="zh-CN" altLang="en-US" sz="1050" b="0">
                  <a:latin typeface="+mn-lt"/>
                  <a:ea typeface="+mn-ea"/>
                  <a:sym typeface="Lucida Grande" charset="0"/>
                </a:endParaRPr>
              </a:p>
            </p:txBody>
          </p:sp>
          <p:sp>
            <p:nvSpPr>
              <p:cNvPr id="76" name="文本框 75"/>
              <p:cNvSpPr txBox="1"/>
              <p:nvPr/>
            </p:nvSpPr>
            <p:spPr>
              <a:xfrm>
                <a:off x="5212914" y="1700808"/>
                <a:ext cx="1100694" cy="338642"/>
              </a:xfrm>
              <a:prstGeom prst="rect">
                <a:avLst/>
              </a:prstGeom>
              <a:noFill/>
              <a:ln>
                <a:noFill/>
              </a:ln>
            </p:spPr>
            <p:txBody>
              <a:bodyPr wrap="square" rtlCol="0">
                <a:spAutoFit/>
              </a:bodyPr>
              <a:lstStyle/>
              <a:p>
                <a:r>
                  <a:rPr lang="zh-CN" altLang="en-US" sz="1050" b="0" dirty="0">
                    <a:latin typeface="+mn-lt"/>
                    <a:ea typeface="+mn-ea"/>
                  </a:rPr>
                  <a:t>特性</a:t>
                </a:r>
                <a:r>
                  <a:rPr lang="en-US" altLang="zh-CN" sz="1050" b="0" dirty="0">
                    <a:latin typeface="+mn-lt"/>
                    <a:ea typeface="+mn-ea"/>
                  </a:rPr>
                  <a:t>/</a:t>
                </a:r>
                <a:r>
                  <a:rPr lang="zh-CN" altLang="en-US" sz="1050" b="0" dirty="0">
                    <a:latin typeface="+mn-lt"/>
                    <a:ea typeface="+mn-ea"/>
                  </a:rPr>
                  <a:t>微服务</a:t>
                </a:r>
                <a:r>
                  <a:rPr lang="en-US" altLang="zh-CN" sz="1050" b="0" dirty="0">
                    <a:latin typeface="+mn-lt"/>
                    <a:ea typeface="+mn-ea"/>
                  </a:rPr>
                  <a:t>9</a:t>
                </a:r>
                <a:endParaRPr lang="zh-CN" altLang="en-US" sz="1050" b="0" dirty="0">
                  <a:latin typeface="+mn-lt"/>
                  <a:ea typeface="+mn-ea"/>
                </a:endParaRPr>
              </a:p>
            </p:txBody>
          </p:sp>
        </p:grpSp>
        <p:sp>
          <p:nvSpPr>
            <p:cNvPr id="10" name="右箭头 9"/>
            <p:cNvSpPr/>
            <p:nvPr/>
          </p:nvSpPr>
          <p:spPr bwMode="auto">
            <a:xfrm>
              <a:off x="3978089" y="2126349"/>
              <a:ext cx="3826727" cy="438780"/>
            </a:xfrm>
            <a:prstGeom prst="rightArrow">
              <a:avLst/>
            </a:prstGeom>
            <a:solidFill>
              <a:srgbClr val="279BC0"/>
            </a:solidFill>
            <a:ln w="9525" cap="flat" cmpd="sng" algn="ctr">
              <a:noFill/>
              <a:prstDash val="solid"/>
              <a:round/>
              <a:headEnd type="none" w="med" len="med"/>
              <a:tailEnd type="none" w="med" len="med"/>
            </a:ln>
            <a:effectLst/>
          </p:spPr>
          <p:txBody>
            <a:bodyPr vert="horz" wrap="square" lIns="68562" tIns="34281" rIns="68562" bIns="34281" numCol="1" rtlCol="0" anchor="t" anchorCtr="0" compatLnSpc="1">
              <a:prstTxWarp prst="textNoShape">
                <a:avLst/>
              </a:prstTxWarp>
            </a:bodyPr>
            <a:lstStyle/>
            <a:p>
              <a:pPr algn="ctr" defTabSz="685617"/>
              <a:endParaRPr lang="zh-CN" altLang="en-US" sz="1050" b="0">
                <a:latin typeface="+mn-lt"/>
                <a:ea typeface="+mn-ea"/>
                <a:sym typeface="Lucida Grande" charset="0"/>
              </a:endParaRPr>
            </a:p>
          </p:txBody>
        </p:sp>
        <p:sp>
          <p:nvSpPr>
            <p:cNvPr id="77" name="文本框 76"/>
            <p:cNvSpPr txBox="1"/>
            <p:nvPr/>
          </p:nvSpPr>
          <p:spPr>
            <a:xfrm>
              <a:off x="7853479" y="2219359"/>
              <a:ext cx="962857" cy="253916"/>
            </a:xfrm>
            <a:prstGeom prst="rect">
              <a:avLst/>
            </a:prstGeom>
            <a:noFill/>
            <a:ln>
              <a:noFill/>
            </a:ln>
          </p:spPr>
          <p:txBody>
            <a:bodyPr wrap="square" rtlCol="0">
              <a:spAutoFit/>
            </a:bodyPr>
            <a:lstStyle/>
            <a:p>
              <a:r>
                <a:rPr lang="zh-CN" altLang="en-US" sz="1050" dirty="0">
                  <a:latin typeface="+mn-lt"/>
                  <a:ea typeface="+mn-ea"/>
                </a:rPr>
                <a:t>版本火车</a:t>
              </a:r>
            </a:p>
          </p:txBody>
        </p:sp>
        <p:sp>
          <p:nvSpPr>
            <p:cNvPr id="11" name="矩形 10"/>
            <p:cNvSpPr/>
            <p:nvPr/>
          </p:nvSpPr>
          <p:spPr bwMode="auto">
            <a:xfrm>
              <a:off x="5210899" y="2219359"/>
              <a:ext cx="62993" cy="237787"/>
            </a:xfrm>
            <a:prstGeom prst="rect">
              <a:avLst/>
            </a:prstGeom>
            <a:solidFill>
              <a:schemeClr val="bg1"/>
            </a:solidFill>
            <a:ln w="9525" cap="flat" cmpd="sng" algn="ctr">
              <a:noFill/>
              <a:prstDash val="solid"/>
              <a:round/>
              <a:headEnd type="none" w="med" len="med"/>
              <a:tailEnd type="none" w="med" len="med"/>
            </a:ln>
            <a:effectLst/>
          </p:spPr>
          <p:txBody>
            <a:bodyPr vert="horz" wrap="square" lIns="68562" tIns="34281" rIns="68562" bIns="34281" numCol="1" rtlCol="0" anchor="t" anchorCtr="0" compatLnSpc="1">
              <a:prstTxWarp prst="textNoShape">
                <a:avLst/>
              </a:prstTxWarp>
            </a:bodyPr>
            <a:lstStyle/>
            <a:p>
              <a:pPr algn="ctr" defTabSz="685617"/>
              <a:endParaRPr lang="zh-CN" altLang="en-US" sz="1050" b="0">
                <a:latin typeface="+mn-lt"/>
                <a:ea typeface="+mn-ea"/>
                <a:sym typeface="Lucida Grande" charset="0"/>
              </a:endParaRPr>
            </a:p>
          </p:txBody>
        </p:sp>
        <p:sp>
          <p:nvSpPr>
            <p:cNvPr id="78" name="矩形 77"/>
            <p:cNvSpPr/>
            <p:nvPr/>
          </p:nvSpPr>
          <p:spPr bwMode="auto">
            <a:xfrm>
              <a:off x="6569699" y="2219359"/>
              <a:ext cx="62993" cy="237787"/>
            </a:xfrm>
            <a:prstGeom prst="rect">
              <a:avLst/>
            </a:prstGeom>
            <a:solidFill>
              <a:schemeClr val="bg1"/>
            </a:solidFill>
            <a:ln w="9525" cap="flat" cmpd="sng" algn="ctr">
              <a:noFill/>
              <a:prstDash val="solid"/>
              <a:round/>
              <a:headEnd type="none" w="med" len="med"/>
              <a:tailEnd type="none" w="med" len="med"/>
            </a:ln>
            <a:effectLst/>
          </p:spPr>
          <p:txBody>
            <a:bodyPr vert="horz" wrap="square" lIns="68562" tIns="34281" rIns="68562" bIns="34281" numCol="1" rtlCol="0" anchor="t" anchorCtr="0" compatLnSpc="1">
              <a:prstTxWarp prst="textNoShape">
                <a:avLst/>
              </a:prstTxWarp>
            </a:bodyPr>
            <a:lstStyle/>
            <a:p>
              <a:pPr algn="ctr" defTabSz="685617"/>
              <a:endParaRPr lang="zh-CN" altLang="en-US" sz="1050" b="0">
                <a:latin typeface="+mn-lt"/>
                <a:ea typeface="+mn-ea"/>
                <a:sym typeface="Lucida Grande" charset="0"/>
              </a:endParaRPr>
            </a:p>
          </p:txBody>
        </p:sp>
        <p:sp>
          <p:nvSpPr>
            <p:cNvPr id="79" name="文本框 78"/>
            <p:cNvSpPr txBox="1"/>
            <p:nvPr/>
          </p:nvSpPr>
          <p:spPr>
            <a:xfrm>
              <a:off x="4311035" y="2249451"/>
              <a:ext cx="962857" cy="253916"/>
            </a:xfrm>
            <a:prstGeom prst="rect">
              <a:avLst/>
            </a:prstGeom>
            <a:noFill/>
            <a:ln>
              <a:noFill/>
            </a:ln>
          </p:spPr>
          <p:txBody>
            <a:bodyPr wrap="square" rtlCol="0">
              <a:spAutoFit/>
            </a:bodyPr>
            <a:lstStyle/>
            <a:p>
              <a:r>
                <a:rPr lang="en-US" altLang="zh-CN" sz="1050" dirty="0">
                  <a:solidFill>
                    <a:schemeClr val="bg1"/>
                  </a:solidFill>
                  <a:latin typeface="+mn-lt"/>
                  <a:ea typeface="+mn-ea"/>
                </a:rPr>
                <a:t>Sprint1</a:t>
              </a:r>
              <a:endParaRPr lang="zh-CN" altLang="en-US" sz="1050" dirty="0">
                <a:solidFill>
                  <a:schemeClr val="bg1"/>
                </a:solidFill>
                <a:latin typeface="+mn-lt"/>
                <a:ea typeface="+mn-ea"/>
              </a:endParaRPr>
            </a:p>
          </p:txBody>
        </p:sp>
        <p:sp>
          <p:nvSpPr>
            <p:cNvPr id="80" name="文本框 79"/>
            <p:cNvSpPr txBox="1"/>
            <p:nvPr/>
          </p:nvSpPr>
          <p:spPr>
            <a:xfrm>
              <a:off x="6890621" y="2222972"/>
              <a:ext cx="962857" cy="253916"/>
            </a:xfrm>
            <a:prstGeom prst="rect">
              <a:avLst/>
            </a:prstGeom>
            <a:noFill/>
            <a:ln>
              <a:noFill/>
            </a:ln>
          </p:spPr>
          <p:txBody>
            <a:bodyPr wrap="square" rtlCol="0">
              <a:spAutoFit/>
            </a:bodyPr>
            <a:lstStyle/>
            <a:p>
              <a:r>
                <a:rPr lang="en-US" altLang="zh-CN" sz="1050" dirty="0">
                  <a:solidFill>
                    <a:schemeClr val="bg1"/>
                  </a:solidFill>
                  <a:latin typeface="+mn-lt"/>
                  <a:ea typeface="+mn-ea"/>
                </a:rPr>
                <a:t>Sprint3</a:t>
              </a:r>
              <a:endParaRPr lang="zh-CN" altLang="en-US" sz="1050" dirty="0">
                <a:solidFill>
                  <a:schemeClr val="bg1"/>
                </a:solidFill>
                <a:latin typeface="+mn-lt"/>
                <a:ea typeface="+mn-ea"/>
              </a:endParaRPr>
            </a:p>
          </p:txBody>
        </p:sp>
        <p:sp>
          <p:nvSpPr>
            <p:cNvPr id="81" name="文本框 80"/>
            <p:cNvSpPr txBox="1"/>
            <p:nvPr/>
          </p:nvSpPr>
          <p:spPr>
            <a:xfrm>
              <a:off x="5558179" y="2241891"/>
              <a:ext cx="962857" cy="253916"/>
            </a:xfrm>
            <a:prstGeom prst="rect">
              <a:avLst/>
            </a:prstGeom>
            <a:noFill/>
            <a:ln>
              <a:noFill/>
            </a:ln>
          </p:spPr>
          <p:txBody>
            <a:bodyPr wrap="square" rtlCol="0">
              <a:spAutoFit/>
            </a:bodyPr>
            <a:lstStyle/>
            <a:p>
              <a:r>
                <a:rPr lang="en-US" altLang="zh-CN" sz="1050" dirty="0">
                  <a:solidFill>
                    <a:schemeClr val="bg1"/>
                  </a:solidFill>
                  <a:latin typeface="+mn-lt"/>
                  <a:ea typeface="+mn-ea"/>
                </a:rPr>
                <a:t>Sprint2</a:t>
              </a:r>
              <a:endParaRPr lang="zh-CN" altLang="en-US" sz="1050" dirty="0">
                <a:solidFill>
                  <a:schemeClr val="bg1"/>
                </a:solidFill>
                <a:latin typeface="+mn-lt"/>
                <a:ea typeface="+mn-ea"/>
              </a:endParaRPr>
            </a:p>
          </p:txBody>
        </p:sp>
      </p:grpSp>
      <p:grpSp>
        <p:nvGrpSpPr>
          <p:cNvPr id="44" name="组合 43"/>
          <p:cNvGrpSpPr/>
          <p:nvPr/>
        </p:nvGrpSpPr>
        <p:grpSpPr>
          <a:xfrm>
            <a:off x="9301787" y="1221286"/>
            <a:ext cx="407420" cy="2542035"/>
            <a:chOff x="5526656" y="2155502"/>
            <a:chExt cx="543368" cy="3390262"/>
          </a:xfrm>
        </p:grpSpPr>
        <p:sp>
          <p:nvSpPr>
            <p:cNvPr id="45" name="Oval 7"/>
            <p:cNvSpPr>
              <a:spLocks noChangeArrowheads="1"/>
            </p:cNvSpPr>
            <p:nvPr/>
          </p:nvSpPr>
          <p:spPr bwMode="auto">
            <a:xfrm>
              <a:off x="5526656" y="2155502"/>
              <a:ext cx="543368" cy="543368"/>
            </a:xfrm>
            <a:prstGeom prst="ellipse">
              <a:avLst/>
            </a:prstGeom>
            <a:solidFill>
              <a:srgbClr val="3D62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2" tIns="34281" rIns="68562" bIns="34281" numCol="1" anchor="t" anchorCtr="0" compatLnSpc="1">
              <a:prstTxWarp prst="textNoShape">
                <a:avLst/>
              </a:prstTxWarp>
            </a:bodyPr>
            <a:lstStyle/>
            <a:p>
              <a:endParaRPr lang="zh-CN" altLang="en-US" sz="900" b="0">
                <a:latin typeface="黑体" panose="02010609060101010101" pitchFamily="49" charset="-122"/>
                <a:ea typeface="黑体" panose="02010609060101010101" pitchFamily="49" charset="-122"/>
              </a:endParaRPr>
            </a:p>
          </p:txBody>
        </p:sp>
        <p:sp>
          <p:nvSpPr>
            <p:cNvPr id="46" name="Oval 8"/>
            <p:cNvSpPr>
              <a:spLocks noChangeArrowheads="1"/>
            </p:cNvSpPr>
            <p:nvPr/>
          </p:nvSpPr>
          <p:spPr bwMode="auto">
            <a:xfrm>
              <a:off x="5526656" y="2894240"/>
              <a:ext cx="543368" cy="543368"/>
            </a:xfrm>
            <a:prstGeom prst="ellipse">
              <a:avLst/>
            </a:prstGeom>
            <a:solidFill>
              <a:srgbClr val="279B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2" tIns="34281" rIns="68562" bIns="34281" numCol="1" anchor="t" anchorCtr="0" compatLnSpc="1">
              <a:prstTxWarp prst="textNoShape">
                <a:avLst/>
              </a:prstTxWarp>
            </a:bodyPr>
            <a:lstStyle/>
            <a:p>
              <a:endParaRPr lang="zh-CN" altLang="en-US" sz="900" b="0">
                <a:latin typeface="黑体" panose="02010609060101010101" pitchFamily="49" charset="-122"/>
                <a:ea typeface="黑体" panose="02010609060101010101" pitchFamily="49" charset="-122"/>
              </a:endParaRPr>
            </a:p>
          </p:txBody>
        </p:sp>
        <p:sp>
          <p:nvSpPr>
            <p:cNvPr id="47" name="Oval 9"/>
            <p:cNvSpPr>
              <a:spLocks noChangeArrowheads="1"/>
            </p:cNvSpPr>
            <p:nvPr/>
          </p:nvSpPr>
          <p:spPr bwMode="auto">
            <a:xfrm>
              <a:off x="5527327" y="3632978"/>
              <a:ext cx="542026" cy="543368"/>
            </a:xfrm>
            <a:prstGeom prst="ellipse">
              <a:avLst/>
            </a:prstGeom>
            <a:solidFill>
              <a:srgbClr val="43B1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2" tIns="34281" rIns="68562" bIns="34281" numCol="1" anchor="t" anchorCtr="0" compatLnSpc="1">
              <a:prstTxWarp prst="textNoShape">
                <a:avLst/>
              </a:prstTxWarp>
            </a:bodyPr>
            <a:lstStyle/>
            <a:p>
              <a:endParaRPr lang="zh-CN" altLang="en-US" sz="900" b="0">
                <a:latin typeface="黑体" panose="02010609060101010101" pitchFamily="49" charset="-122"/>
                <a:ea typeface="黑体" panose="02010609060101010101" pitchFamily="49" charset="-122"/>
              </a:endParaRPr>
            </a:p>
          </p:txBody>
        </p:sp>
        <p:sp>
          <p:nvSpPr>
            <p:cNvPr id="48" name="Oval 10"/>
            <p:cNvSpPr>
              <a:spLocks noChangeArrowheads="1"/>
            </p:cNvSpPr>
            <p:nvPr/>
          </p:nvSpPr>
          <p:spPr bwMode="auto">
            <a:xfrm>
              <a:off x="5527663" y="4310632"/>
              <a:ext cx="541355" cy="543368"/>
            </a:xfrm>
            <a:prstGeom prst="ellipse">
              <a:avLst/>
            </a:prstGeom>
            <a:solidFill>
              <a:srgbClr val="41AE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2" tIns="34281" rIns="68562" bIns="34281" numCol="1" anchor="t" anchorCtr="0" compatLnSpc="1">
              <a:prstTxWarp prst="textNoShape">
                <a:avLst/>
              </a:prstTxWarp>
            </a:bodyPr>
            <a:lstStyle/>
            <a:p>
              <a:endParaRPr lang="zh-CN" altLang="en-US" sz="900" b="0">
                <a:latin typeface="黑体" panose="02010609060101010101" pitchFamily="49" charset="-122"/>
                <a:ea typeface="黑体" panose="02010609060101010101" pitchFamily="49" charset="-122"/>
              </a:endParaRPr>
            </a:p>
          </p:txBody>
        </p:sp>
        <p:sp>
          <p:nvSpPr>
            <p:cNvPr id="49" name="Oval 11"/>
            <p:cNvSpPr>
              <a:spLocks noChangeArrowheads="1"/>
            </p:cNvSpPr>
            <p:nvPr/>
          </p:nvSpPr>
          <p:spPr bwMode="auto">
            <a:xfrm>
              <a:off x="5526656" y="5002396"/>
              <a:ext cx="543368" cy="543368"/>
            </a:xfrm>
            <a:prstGeom prst="ellipse">
              <a:avLst/>
            </a:prstGeom>
            <a:solidFill>
              <a:srgbClr val="84BC6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2" tIns="34281" rIns="68562" bIns="34281" numCol="1" anchor="t" anchorCtr="0" compatLnSpc="1">
              <a:prstTxWarp prst="textNoShape">
                <a:avLst/>
              </a:prstTxWarp>
            </a:bodyPr>
            <a:lstStyle/>
            <a:p>
              <a:endParaRPr lang="zh-CN" altLang="en-US" sz="900" b="0">
                <a:latin typeface="黑体" panose="02010609060101010101" pitchFamily="49" charset="-122"/>
                <a:ea typeface="黑体" panose="02010609060101010101" pitchFamily="49" charset="-122"/>
              </a:endParaRPr>
            </a:p>
          </p:txBody>
        </p:sp>
      </p:grpSp>
    </p:spTree>
    <p:extLst>
      <p:ext uri="{BB962C8B-B14F-4D97-AF65-F5344CB8AC3E}">
        <p14:creationId xmlns:p14="http://schemas.microsoft.com/office/powerpoint/2010/main" val="113296650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标题 1"/>
          <p:cNvSpPr>
            <a:spLocks noGrp="1"/>
          </p:cNvSpPr>
          <p:nvPr>
            <p:ph type="title"/>
          </p:nvPr>
        </p:nvSpPr>
        <p:spPr/>
        <p:txBody>
          <a:bodyPr/>
          <a:lstStyle/>
          <a:p>
            <a:r>
              <a:rPr lang="zh-CN" altLang="en-US"/>
              <a:t>开发阶段</a:t>
            </a:r>
            <a:r>
              <a:rPr lang="en-US" altLang="zh-CN"/>
              <a:t>01</a:t>
            </a:r>
            <a:r>
              <a:rPr lang="zh-CN" altLang="en-US"/>
              <a:t>：召开迭代计划会议，进行全员需求串讲</a:t>
            </a:r>
            <a:endParaRPr lang="zh-CN" altLang="en-US" dirty="0"/>
          </a:p>
        </p:txBody>
      </p:sp>
      <p:sp>
        <p:nvSpPr>
          <p:cNvPr id="3" name="矩形 2"/>
          <p:cNvSpPr/>
          <p:nvPr/>
        </p:nvSpPr>
        <p:spPr>
          <a:xfrm>
            <a:off x="755576" y="1412776"/>
            <a:ext cx="7613876" cy="582019"/>
          </a:xfrm>
          <a:prstGeom prst="rect">
            <a:avLst/>
          </a:prstGeom>
        </p:spPr>
        <p:txBody>
          <a:bodyPr wrap="square">
            <a:spAutoFit/>
          </a:bodyPr>
          <a:lstStyle/>
          <a:p>
            <a:pPr eaLnBrk="0" hangingPunct="0">
              <a:lnSpc>
                <a:spcPct val="140000"/>
              </a:lnSpc>
            </a:pPr>
            <a:r>
              <a:rPr lang="zh-CN" altLang="en-US" b="0" dirty="0">
                <a:latin typeface="+mn-lt"/>
                <a:ea typeface="+mn-ea"/>
              </a:rPr>
              <a:t>基于迭代需求清单，每轮迭代之初，召集全员，开展需求串讲，让团队所有成员均明确清晰了解为什么（需求场景）、是什么（用户故事）、怎么做（视觉、系统设计方案）</a:t>
            </a:r>
            <a:endParaRPr lang="en-US" altLang="zh-CN" b="0" dirty="0">
              <a:latin typeface="+mn-lt"/>
              <a:ea typeface="+mn-ea"/>
            </a:endParaRPr>
          </a:p>
        </p:txBody>
      </p:sp>
      <p:pic>
        <p:nvPicPr>
          <p:cNvPr id="7" name="图片 6"/>
          <p:cNvPicPr>
            <a:picLocks noChangeAspect="1"/>
          </p:cNvPicPr>
          <p:nvPr/>
        </p:nvPicPr>
        <p:blipFill>
          <a:blip r:embed="rId3"/>
          <a:stretch>
            <a:fillRect/>
          </a:stretch>
        </p:blipFill>
        <p:spPr>
          <a:xfrm>
            <a:off x="467544" y="3573016"/>
            <a:ext cx="6561326" cy="2376264"/>
          </a:xfrm>
          <a:prstGeom prst="rect">
            <a:avLst/>
          </a:prstGeom>
        </p:spPr>
      </p:pic>
      <p:sp>
        <p:nvSpPr>
          <p:cNvPr id="8" name="文本框 7"/>
          <p:cNvSpPr txBox="1"/>
          <p:nvPr/>
        </p:nvSpPr>
        <p:spPr>
          <a:xfrm>
            <a:off x="4949943" y="2889081"/>
            <a:ext cx="215968" cy="1061829"/>
          </a:xfrm>
          <a:prstGeom prst="rect">
            <a:avLst/>
          </a:prstGeom>
          <a:solidFill>
            <a:schemeClr val="bg1"/>
          </a:solidFill>
        </p:spPr>
        <p:txBody>
          <a:bodyPr wrap="square" rtlCol="0">
            <a:spAutoFit/>
          </a:bodyPr>
          <a:lstStyle/>
          <a:p>
            <a:r>
              <a:rPr lang="zh-CN" altLang="en-US" sz="900" b="0" dirty="0">
                <a:solidFill>
                  <a:schemeClr val="accent3">
                    <a:lumMod val="75000"/>
                  </a:schemeClr>
                </a:solidFill>
                <a:latin typeface="+mn-lt"/>
                <a:ea typeface="+mn-ea"/>
              </a:rPr>
              <a:t>我隐，隐。。。</a:t>
            </a:r>
          </a:p>
        </p:txBody>
      </p:sp>
      <p:pic>
        <p:nvPicPr>
          <p:cNvPr id="1026" name="图片 1" descr="image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211960" y="1916832"/>
            <a:ext cx="4485751" cy="2348174"/>
          </a:xfrm>
          <a:prstGeom prst="rect">
            <a:avLst/>
          </a:prstGeom>
          <a:solidFill>
            <a:schemeClr val="bg1"/>
          </a:solidFill>
          <a:ln>
            <a:noFill/>
          </a:ln>
        </p:spPr>
      </p:pic>
    </p:spTree>
    <p:extLst>
      <p:ext uri="{BB962C8B-B14F-4D97-AF65-F5344CB8AC3E}">
        <p14:creationId xmlns:p14="http://schemas.microsoft.com/office/powerpoint/2010/main" val="145762588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标题 1"/>
          <p:cNvSpPr>
            <a:spLocks noGrp="1"/>
          </p:cNvSpPr>
          <p:nvPr>
            <p:ph type="title"/>
          </p:nvPr>
        </p:nvSpPr>
        <p:spPr/>
        <p:txBody>
          <a:bodyPr/>
          <a:lstStyle/>
          <a:p>
            <a:r>
              <a:rPr lang="zh-CN" altLang="en-US"/>
              <a:t>开发阶段</a:t>
            </a:r>
            <a:r>
              <a:rPr lang="en-US" altLang="zh-CN"/>
              <a:t>02</a:t>
            </a:r>
            <a:r>
              <a:rPr lang="zh-CN" altLang="en-US"/>
              <a:t>：架构解耦，最小可运行产品是敏捷的前提</a:t>
            </a:r>
            <a:endParaRPr lang="zh-CN" altLang="en-US" dirty="0"/>
          </a:p>
        </p:txBody>
      </p:sp>
      <p:grpSp>
        <p:nvGrpSpPr>
          <p:cNvPr id="4" name="组合 3"/>
          <p:cNvGrpSpPr/>
          <p:nvPr/>
        </p:nvGrpSpPr>
        <p:grpSpPr>
          <a:xfrm>
            <a:off x="5315629" y="4529623"/>
            <a:ext cx="3298126" cy="1188298"/>
            <a:chOff x="7496577" y="4287074"/>
            <a:chExt cx="4398646" cy="1584810"/>
          </a:xfrm>
        </p:grpSpPr>
        <p:pic>
          <p:nvPicPr>
            <p:cNvPr id="9" name="图片 8"/>
            <p:cNvPicPr>
              <a:picLocks noChangeAspect="1"/>
            </p:cNvPicPr>
            <p:nvPr/>
          </p:nvPicPr>
          <p:blipFill>
            <a:blip r:embed="rId3"/>
            <a:stretch>
              <a:fillRect/>
            </a:stretch>
          </p:blipFill>
          <p:spPr>
            <a:xfrm>
              <a:off x="7496577" y="4287074"/>
              <a:ext cx="1913378" cy="1584810"/>
            </a:xfrm>
            <a:prstGeom prst="rect">
              <a:avLst/>
            </a:prstGeom>
          </p:spPr>
        </p:pic>
        <p:pic>
          <p:nvPicPr>
            <p:cNvPr id="10" name="图片 9"/>
            <p:cNvPicPr>
              <a:picLocks noChangeAspect="1"/>
            </p:cNvPicPr>
            <p:nvPr/>
          </p:nvPicPr>
          <p:blipFill>
            <a:blip r:embed="rId4"/>
            <a:stretch>
              <a:fillRect/>
            </a:stretch>
          </p:blipFill>
          <p:spPr>
            <a:xfrm>
              <a:off x="9769995" y="4333238"/>
              <a:ext cx="2125228" cy="1463824"/>
            </a:xfrm>
            <a:prstGeom prst="rect">
              <a:avLst/>
            </a:prstGeom>
          </p:spPr>
        </p:pic>
        <p:sp>
          <p:nvSpPr>
            <p:cNvPr id="11" name="右箭头 10"/>
            <p:cNvSpPr/>
            <p:nvPr/>
          </p:nvSpPr>
          <p:spPr bwMode="auto">
            <a:xfrm>
              <a:off x="9409955" y="4941168"/>
              <a:ext cx="360040" cy="576064"/>
            </a:xfrm>
            <a:prstGeom prst="rightArrow">
              <a:avLst/>
            </a:prstGeom>
            <a:solidFill>
              <a:srgbClr val="FFCC66"/>
            </a:solidFill>
            <a:ln w="9525" cap="flat" cmpd="sng" algn="ctr">
              <a:noFill/>
              <a:prstDash val="solid"/>
              <a:round/>
              <a:headEnd type="none" w="med" len="med"/>
              <a:tailEnd type="none" w="med" len="med"/>
            </a:ln>
            <a:effectLst/>
          </p:spPr>
          <p:txBody>
            <a:bodyPr vert="horz" wrap="square" lIns="68562" tIns="34281" rIns="68562" bIns="34281" numCol="1" rtlCol="0" anchor="t" anchorCtr="0" compatLnSpc="1">
              <a:prstTxWarp prst="textNoShape">
                <a:avLst/>
              </a:prstTxWarp>
            </a:bodyPr>
            <a:lstStyle/>
            <a:p>
              <a:pPr algn="ctr" defTabSz="685617"/>
              <a:endParaRPr lang="zh-CN" altLang="en-US" sz="1050" b="0">
                <a:latin typeface="+mn-lt"/>
                <a:ea typeface="+mn-ea"/>
                <a:sym typeface="Lucida Grande" charset="0"/>
              </a:endParaRPr>
            </a:p>
          </p:txBody>
        </p:sp>
      </p:grpSp>
      <p:sp>
        <p:nvSpPr>
          <p:cNvPr id="3" name="矩形 2"/>
          <p:cNvSpPr/>
          <p:nvPr/>
        </p:nvSpPr>
        <p:spPr>
          <a:xfrm>
            <a:off x="395994" y="1618138"/>
            <a:ext cx="4176464" cy="1298817"/>
          </a:xfrm>
          <a:prstGeom prst="rect">
            <a:avLst/>
          </a:prstGeom>
        </p:spPr>
        <p:txBody>
          <a:bodyPr wrap="square">
            <a:spAutoFit/>
          </a:bodyPr>
          <a:lstStyle/>
          <a:p>
            <a:pPr marL="257106" indent="-257106" eaLnBrk="0" hangingPunct="0">
              <a:lnSpc>
                <a:spcPct val="140000"/>
              </a:lnSpc>
              <a:buFont typeface="+mj-lt"/>
              <a:buAutoNum type="arabicPeriod"/>
            </a:pPr>
            <a:r>
              <a:rPr lang="zh-CN" altLang="en-US" sz="1400" b="0" dirty="0">
                <a:latin typeface="+mn-lt"/>
                <a:ea typeface="+mn-ea"/>
              </a:rPr>
              <a:t>架构与系统解耦，做到组件化，乃至微服务化。实现松耦合，可并行开发、构建、测试、部署、运行的最小可运行产品</a:t>
            </a:r>
            <a:r>
              <a:rPr lang="en-US" altLang="zh-CN" sz="1400" b="0" dirty="0">
                <a:latin typeface="+mn-lt"/>
                <a:ea typeface="+mn-ea"/>
              </a:rPr>
              <a:t>/</a:t>
            </a:r>
            <a:r>
              <a:rPr lang="zh-CN" altLang="en-US" sz="1400" b="0" dirty="0">
                <a:latin typeface="+mn-lt"/>
                <a:ea typeface="+mn-ea"/>
              </a:rPr>
              <a:t>特性。</a:t>
            </a:r>
            <a:endParaRPr lang="en-US" altLang="zh-CN" sz="1400" b="0" dirty="0">
              <a:latin typeface="+mn-lt"/>
              <a:ea typeface="+mn-ea"/>
            </a:endParaRPr>
          </a:p>
          <a:p>
            <a:pPr marL="257106" indent="-257106" eaLnBrk="0" hangingPunct="0">
              <a:lnSpc>
                <a:spcPct val="140000"/>
              </a:lnSpc>
              <a:buFont typeface="+mj-lt"/>
              <a:buAutoNum type="arabicPeriod"/>
            </a:pPr>
            <a:r>
              <a:rPr lang="zh-CN" altLang="en-US" sz="1400" b="0" dirty="0">
                <a:latin typeface="+mn-lt"/>
                <a:ea typeface="+mn-ea"/>
              </a:rPr>
              <a:t>需求分解两个原则：</a:t>
            </a:r>
            <a:endParaRPr lang="en-US" altLang="zh-CN" sz="1400" b="0" dirty="0">
              <a:latin typeface="+mn-lt"/>
              <a:ea typeface="+mn-ea"/>
            </a:endParaRPr>
          </a:p>
        </p:txBody>
      </p:sp>
      <p:grpSp>
        <p:nvGrpSpPr>
          <p:cNvPr id="14" name="组合 13"/>
          <p:cNvGrpSpPr/>
          <p:nvPr/>
        </p:nvGrpSpPr>
        <p:grpSpPr>
          <a:xfrm>
            <a:off x="467544" y="3645024"/>
            <a:ext cx="4608512" cy="2304256"/>
            <a:chOff x="323528" y="3068960"/>
            <a:chExt cx="4464441" cy="2033790"/>
          </a:xfrm>
        </p:grpSpPr>
        <p:sp>
          <p:nvSpPr>
            <p:cNvPr id="29" name="圆角矩形 28"/>
            <p:cNvSpPr/>
            <p:nvPr/>
          </p:nvSpPr>
          <p:spPr bwMode="auto">
            <a:xfrm>
              <a:off x="360629" y="4153178"/>
              <a:ext cx="1241815" cy="323952"/>
            </a:xfrm>
            <a:prstGeom prst="roundRect">
              <a:avLst/>
            </a:prstGeom>
            <a:noFill/>
            <a:ln w="9525" cap="flat" cmpd="sng" algn="ctr">
              <a:solidFill>
                <a:srgbClr val="969696"/>
              </a:solidFill>
              <a:prstDash val="solid"/>
              <a:round/>
              <a:headEnd type="none" w="med" len="med"/>
              <a:tailEnd type="none" w="med" len="med"/>
            </a:ln>
            <a:effectLst/>
          </p:spPr>
          <p:txBody>
            <a:bodyPr vert="horz" wrap="square" lIns="68562" tIns="34281" rIns="68562" bIns="34281" numCol="1" rtlCol="0" anchor="t" anchorCtr="0" compatLnSpc="1">
              <a:prstTxWarp prst="textNoShape">
                <a:avLst/>
              </a:prstTxWarp>
            </a:bodyPr>
            <a:lstStyle/>
            <a:p>
              <a:pPr algn="ctr" defTabSz="685617"/>
              <a:endParaRPr lang="zh-CN" altLang="en-US" sz="1050" b="0">
                <a:latin typeface="+mn-lt"/>
                <a:ea typeface="+mn-ea"/>
                <a:sym typeface="Lucida Grande" charset="0"/>
              </a:endParaRPr>
            </a:p>
          </p:txBody>
        </p:sp>
        <p:sp>
          <p:nvSpPr>
            <p:cNvPr id="26" name="矩形 25"/>
            <p:cNvSpPr/>
            <p:nvPr/>
          </p:nvSpPr>
          <p:spPr>
            <a:xfrm>
              <a:off x="323528" y="3068960"/>
              <a:ext cx="3181465" cy="581826"/>
            </a:xfrm>
            <a:prstGeom prst="rect">
              <a:avLst/>
            </a:prstGeom>
          </p:spPr>
          <p:txBody>
            <a:bodyPr wrap="square">
              <a:spAutoFit/>
            </a:bodyPr>
            <a:lstStyle/>
            <a:p>
              <a:pPr eaLnBrk="0" hangingPunct="0">
                <a:lnSpc>
                  <a:spcPct val="140000"/>
                </a:lnSpc>
              </a:pPr>
              <a:r>
                <a:rPr lang="zh-CN" altLang="en-US" dirty="0">
                  <a:latin typeface="+mn-lt"/>
                  <a:ea typeface="+mn-ea"/>
                </a:rPr>
                <a:t>架构解耦：由横向分层的大系统，向纵向解耦的小系统演进</a:t>
              </a:r>
              <a:endParaRPr lang="en-US" altLang="zh-CN" dirty="0">
                <a:latin typeface="+mn-lt"/>
                <a:ea typeface="+mn-ea"/>
              </a:endParaRPr>
            </a:p>
          </p:txBody>
        </p:sp>
        <p:sp>
          <p:nvSpPr>
            <p:cNvPr id="2" name="流程图: 磁盘 1"/>
            <p:cNvSpPr/>
            <p:nvPr/>
          </p:nvSpPr>
          <p:spPr bwMode="auto">
            <a:xfrm>
              <a:off x="738573" y="4708267"/>
              <a:ext cx="431107" cy="394483"/>
            </a:xfrm>
            <a:prstGeom prst="flowChartMagneticDisk">
              <a:avLst/>
            </a:prstGeom>
            <a:solidFill>
              <a:srgbClr val="00B56E"/>
            </a:solidFill>
            <a:ln w="9525" cap="flat" cmpd="sng" algn="ctr">
              <a:noFill/>
              <a:prstDash val="solid"/>
              <a:round/>
              <a:headEnd type="none" w="med" len="med"/>
              <a:tailEnd type="none" w="med" len="med"/>
            </a:ln>
            <a:effectLst/>
          </p:spPr>
          <p:txBody>
            <a:bodyPr vert="horz" wrap="square" lIns="68562" tIns="34281" rIns="68562" bIns="34281" numCol="1" rtlCol="0" anchor="t" anchorCtr="0" compatLnSpc="1">
              <a:prstTxWarp prst="textNoShape">
                <a:avLst/>
              </a:prstTxWarp>
            </a:bodyPr>
            <a:lstStyle/>
            <a:p>
              <a:pPr algn="ctr" defTabSz="685617"/>
              <a:endParaRPr lang="zh-CN" altLang="en-US" sz="1050" b="0">
                <a:latin typeface="+mn-lt"/>
                <a:ea typeface="+mn-ea"/>
                <a:sym typeface="Lucida Grande" charset="0"/>
              </a:endParaRPr>
            </a:p>
          </p:txBody>
        </p:sp>
        <p:sp>
          <p:nvSpPr>
            <p:cNvPr id="5" name="斜纹 4"/>
            <p:cNvSpPr/>
            <p:nvPr/>
          </p:nvSpPr>
          <p:spPr bwMode="auto">
            <a:xfrm rot="2762191">
              <a:off x="636892" y="3448515"/>
              <a:ext cx="717280" cy="715368"/>
            </a:xfrm>
            <a:prstGeom prst="diagStripe">
              <a:avLst>
                <a:gd name="adj" fmla="val 71602"/>
              </a:avLst>
            </a:prstGeom>
            <a:solidFill>
              <a:srgbClr val="00B56E"/>
            </a:solidFill>
            <a:ln w="9525" cap="flat" cmpd="sng" algn="ctr">
              <a:noFill/>
              <a:prstDash val="solid"/>
              <a:round/>
              <a:headEnd type="none" w="med" len="med"/>
              <a:tailEnd type="none" w="med" len="med"/>
            </a:ln>
            <a:effectLst/>
          </p:spPr>
          <p:txBody>
            <a:bodyPr vert="horz" wrap="square" lIns="68562" tIns="34281" rIns="68562" bIns="34281" numCol="1" rtlCol="0" anchor="t" anchorCtr="0" compatLnSpc="1">
              <a:prstTxWarp prst="textNoShape">
                <a:avLst/>
              </a:prstTxWarp>
            </a:bodyPr>
            <a:lstStyle/>
            <a:p>
              <a:pPr algn="ctr" defTabSz="685617"/>
              <a:endParaRPr lang="zh-CN" altLang="en-US" sz="1050" b="0">
                <a:latin typeface="+mn-lt"/>
                <a:ea typeface="+mn-ea"/>
                <a:sym typeface="Lucida Grande" charset="0"/>
              </a:endParaRPr>
            </a:p>
          </p:txBody>
        </p:sp>
        <p:sp>
          <p:nvSpPr>
            <p:cNvPr id="13" name="十字形 12"/>
            <p:cNvSpPr/>
            <p:nvPr/>
          </p:nvSpPr>
          <p:spPr bwMode="auto">
            <a:xfrm>
              <a:off x="414621" y="4190631"/>
              <a:ext cx="216796" cy="215968"/>
            </a:xfrm>
            <a:prstGeom prst="plus">
              <a:avLst/>
            </a:prstGeom>
            <a:solidFill>
              <a:srgbClr val="00B56E"/>
            </a:solidFill>
            <a:ln w="9525" cap="flat" cmpd="sng" algn="ctr">
              <a:noFill/>
              <a:prstDash val="solid"/>
              <a:round/>
              <a:headEnd type="none" w="med" len="med"/>
              <a:tailEnd type="none" w="med" len="med"/>
            </a:ln>
            <a:effectLst/>
          </p:spPr>
          <p:txBody>
            <a:bodyPr vert="horz" wrap="square" lIns="68562" tIns="34281" rIns="68562" bIns="34281" numCol="1" rtlCol="0" anchor="t" anchorCtr="0" compatLnSpc="1">
              <a:prstTxWarp prst="textNoShape">
                <a:avLst/>
              </a:prstTxWarp>
            </a:bodyPr>
            <a:lstStyle/>
            <a:p>
              <a:pPr algn="ctr" defTabSz="685617"/>
              <a:endParaRPr lang="zh-CN" altLang="en-US" sz="1050" b="0">
                <a:latin typeface="+mn-lt"/>
                <a:ea typeface="+mn-ea"/>
                <a:sym typeface="Lucida Grande" charset="0"/>
              </a:endParaRPr>
            </a:p>
          </p:txBody>
        </p:sp>
        <p:sp>
          <p:nvSpPr>
            <p:cNvPr id="27" name="棱台 26"/>
            <p:cNvSpPr/>
            <p:nvPr/>
          </p:nvSpPr>
          <p:spPr bwMode="auto">
            <a:xfrm>
              <a:off x="1272984" y="4209828"/>
              <a:ext cx="228969" cy="201937"/>
            </a:xfrm>
            <a:prstGeom prst="bevel">
              <a:avLst/>
            </a:prstGeom>
            <a:solidFill>
              <a:srgbClr val="00B56E"/>
            </a:solidFill>
            <a:ln w="9525" cap="flat" cmpd="sng" algn="ctr">
              <a:noFill/>
              <a:prstDash val="solid"/>
              <a:round/>
              <a:headEnd type="none" w="med" len="med"/>
              <a:tailEnd type="none" w="med" len="med"/>
            </a:ln>
            <a:effectLst/>
          </p:spPr>
          <p:txBody>
            <a:bodyPr vert="horz" wrap="square" lIns="68562" tIns="34281" rIns="68562" bIns="34281" numCol="1" rtlCol="0" anchor="t" anchorCtr="0" compatLnSpc="1">
              <a:prstTxWarp prst="textNoShape">
                <a:avLst/>
              </a:prstTxWarp>
            </a:bodyPr>
            <a:lstStyle/>
            <a:p>
              <a:pPr algn="ctr" defTabSz="685617"/>
              <a:endParaRPr lang="zh-CN" altLang="en-US" sz="1050" b="0">
                <a:latin typeface="+mn-lt"/>
                <a:ea typeface="+mn-ea"/>
                <a:sym typeface="Lucida Grande" charset="0"/>
              </a:endParaRPr>
            </a:p>
          </p:txBody>
        </p:sp>
        <p:sp>
          <p:nvSpPr>
            <p:cNvPr id="28" name="同心圆 27"/>
            <p:cNvSpPr/>
            <p:nvPr/>
          </p:nvSpPr>
          <p:spPr bwMode="auto">
            <a:xfrm>
              <a:off x="800057" y="4181035"/>
              <a:ext cx="262467" cy="263222"/>
            </a:xfrm>
            <a:prstGeom prst="donut">
              <a:avLst/>
            </a:prstGeom>
            <a:solidFill>
              <a:srgbClr val="00B56E"/>
            </a:solidFill>
            <a:ln w="9525" cap="flat" cmpd="sng" algn="ctr">
              <a:noFill/>
              <a:prstDash val="solid"/>
              <a:round/>
              <a:headEnd type="none" w="med" len="med"/>
              <a:tailEnd type="none" w="med" len="med"/>
            </a:ln>
            <a:effectLst/>
          </p:spPr>
          <p:txBody>
            <a:bodyPr vert="horz" wrap="square" lIns="68562" tIns="34281" rIns="68562" bIns="34281" numCol="1" rtlCol="0" anchor="t" anchorCtr="0" compatLnSpc="1">
              <a:prstTxWarp prst="textNoShape">
                <a:avLst/>
              </a:prstTxWarp>
            </a:bodyPr>
            <a:lstStyle/>
            <a:p>
              <a:pPr algn="ctr" defTabSz="685617"/>
              <a:endParaRPr lang="zh-CN" altLang="en-US" sz="1050" b="0">
                <a:latin typeface="+mn-lt"/>
                <a:ea typeface="+mn-ea"/>
                <a:sym typeface="Lucida Grande" charset="0"/>
              </a:endParaRPr>
            </a:p>
          </p:txBody>
        </p:sp>
        <p:sp>
          <p:nvSpPr>
            <p:cNvPr id="31" name="矩形 30"/>
            <p:cNvSpPr/>
            <p:nvPr/>
          </p:nvSpPr>
          <p:spPr>
            <a:xfrm>
              <a:off x="1224500" y="4825658"/>
              <a:ext cx="431936" cy="253916"/>
            </a:xfrm>
            <a:prstGeom prst="rect">
              <a:avLst/>
            </a:prstGeom>
          </p:spPr>
          <p:txBody>
            <a:bodyPr wrap="square">
              <a:spAutoFit/>
            </a:bodyPr>
            <a:lstStyle/>
            <a:p>
              <a:pPr eaLnBrk="0" hangingPunct="0"/>
              <a:r>
                <a:rPr lang="en-US" altLang="zh-CN" sz="1050" b="0" dirty="0">
                  <a:latin typeface="+mn-lt"/>
                  <a:ea typeface="+mn-ea"/>
                </a:rPr>
                <a:t>DB</a:t>
              </a:r>
              <a:endParaRPr lang="zh-CN" altLang="en-US" sz="900" b="0" dirty="0">
                <a:latin typeface="+mn-lt"/>
                <a:ea typeface="+mn-ea"/>
              </a:endParaRPr>
            </a:p>
          </p:txBody>
        </p:sp>
        <p:sp>
          <p:nvSpPr>
            <p:cNvPr id="32" name="矩形 31"/>
            <p:cNvSpPr/>
            <p:nvPr/>
          </p:nvSpPr>
          <p:spPr>
            <a:xfrm>
              <a:off x="1677659" y="4208798"/>
              <a:ext cx="572687" cy="253916"/>
            </a:xfrm>
            <a:prstGeom prst="rect">
              <a:avLst/>
            </a:prstGeom>
          </p:spPr>
          <p:txBody>
            <a:bodyPr wrap="square">
              <a:spAutoFit/>
            </a:bodyPr>
            <a:lstStyle/>
            <a:p>
              <a:pPr eaLnBrk="0" hangingPunct="0"/>
              <a:r>
                <a:rPr lang="en-US" altLang="zh-CN" sz="1050" b="0" dirty="0">
                  <a:latin typeface="+mn-lt"/>
                  <a:ea typeface="+mn-ea"/>
                </a:rPr>
                <a:t>Server</a:t>
              </a:r>
              <a:endParaRPr lang="zh-CN" altLang="en-US" sz="900" b="0" dirty="0">
                <a:latin typeface="+mn-lt"/>
                <a:ea typeface="+mn-ea"/>
              </a:endParaRPr>
            </a:p>
          </p:txBody>
        </p:sp>
        <p:sp>
          <p:nvSpPr>
            <p:cNvPr id="33" name="矩形 32"/>
            <p:cNvSpPr/>
            <p:nvPr/>
          </p:nvSpPr>
          <p:spPr>
            <a:xfrm>
              <a:off x="1630434" y="3649244"/>
              <a:ext cx="572687" cy="253916"/>
            </a:xfrm>
            <a:prstGeom prst="rect">
              <a:avLst/>
            </a:prstGeom>
          </p:spPr>
          <p:txBody>
            <a:bodyPr wrap="square">
              <a:spAutoFit/>
            </a:bodyPr>
            <a:lstStyle/>
            <a:p>
              <a:pPr eaLnBrk="0" hangingPunct="0"/>
              <a:r>
                <a:rPr lang="en-US" altLang="zh-CN" sz="1050" b="0" dirty="0" err="1">
                  <a:latin typeface="+mn-lt"/>
                  <a:ea typeface="+mn-ea"/>
                </a:rPr>
                <a:t>PDrtal</a:t>
              </a:r>
              <a:endParaRPr lang="zh-CN" altLang="en-US" sz="900" b="0" dirty="0">
                <a:latin typeface="+mn-lt"/>
                <a:ea typeface="+mn-ea"/>
              </a:endParaRPr>
            </a:p>
          </p:txBody>
        </p:sp>
        <p:cxnSp>
          <p:nvCxnSpPr>
            <p:cNvPr id="34" name="直接连接符 33"/>
            <p:cNvCxnSpPr>
              <a:stCxn id="5" idx="0"/>
              <a:endCxn id="29" idx="0"/>
            </p:cNvCxnSpPr>
            <p:nvPr/>
          </p:nvCxnSpPr>
          <p:spPr bwMode="auto">
            <a:xfrm flipH="1">
              <a:off x="981536" y="3806199"/>
              <a:ext cx="13996" cy="346979"/>
            </a:xfrm>
            <a:prstGeom prst="line">
              <a:avLst/>
            </a:prstGeom>
            <a:solidFill>
              <a:srgbClr val="FFCC66"/>
            </a:solidFill>
            <a:ln w="9525" cap="flat" cmpd="sng" algn="ctr">
              <a:solidFill>
                <a:srgbClr val="969696"/>
              </a:solidFill>
              <a:prstDash val="solid"/>
              <a:round/>
              <a:headEnd type="none" w="med" len="med"/>
              <a:tailEnd type="none" w="med" len="med"/>
            </a:ln>
            <a:effectLst/>
          </p:spPr>
        </p:cxnSp>
        <p:cxnSp>
          <p:nvCxnSpPr>
            <p:cNvPr id="36" name="直接连接符 35"/>
            <p:cNvCxnSpPr>
              <a:stCxn id="29" idx="2"/>
              <a:endCxn id="2" idx="1"/>
            </p:cNvCxnSpPr>
            <p:nvPr/>
          </p:nvCxnSpPr>
          <p:spPr bwMode="auto">
            <a:xfrm flipH="1">
              <a:off x="954126" y="4477129"/>
              <a:ext cx="27410" cy="231138"/>
            </a:xfrm>
            <a:prstGeom prst="line">
              <a:avLst/>
            </a:prstGeom>
            <a:solidFill>
              <a:srgbClr val="FFCC66"/>
            </a:solidFill>
            <a:ln w="9525" cap="flat" cmpd="sng" algn="ctr">
              <a:solidFill>
                <a:srgbClr val="969696"/>
              </a:solidFill>
              <a:prstDash val="solid"/>
              <a:round/>
              <a:headEnd type="none" w="med" len="med"/>
              <a:tailEnd type="none" w="med" len="med"/>
            </a:ln>
            <a:effectLst/>
          </p:spPr>
        </p:cxnSp>
        <p:sp>
          <p:nvSpPr>
            <p:cNvPr id="24" name="流程图: 磁盘 23"/>
            <p:cNvSpPr/>
            <p:nvPr/>
          </p:nvSpPr>
          <p:spPr bwMode="auto">
            <a:xfrm>
              <a:off x="3261194" y="4853205"/>
              <a:ext cx="298274" cy="244532"/>
            </a:xfrm>
            <a:prstGeom prst="flowChartMagneticDisk">
              <a:avLst/>
            </a:prstGeom>
            <a:solidFill>
              <a:srgbClr val="00B56E"/>
            </a:solidFill>
            <a:ln w="9525" cap="flat" cmpd="sng" algn="ctr">
              <a:noFill/>
              <a:prstDash val="solid"/>
              <a:round/>
              <a:headEnd type="none" w="med" len="med"/>
              <a:tailEnd type="none" w="med" len="med"/>
            </a:ln>
            <a:effectLst/>
          </p:spPr>
          <p:txBody>
            <a:bodyPr vert="horz" wrap="square" lIns="68562" tIns="34281" rIns="68562" bIns="34281" numCol="1" rtlCol="0" anchor="t" anchorCtr="0" compatLnSpc="1">
              <a:prstTxWarp prst="textNoShape">
                <a:avLst/>
              </a:prstTxWarp>
            </a:bodyPr>
            <a:lstStyle/>
            <a:p>
              <a:pPr algn="ctr" defTabSz="685617"/>
              <a:endParaRPr lang="zh-CN" altLang="en-US" sz="1050" b="0">
                <a:latin typeface="+mn-lt"/>
                <a:ea typeface="+mn-ea"/>
                <a:sym typeface="Lucida Grande" charset="0"/>
              </a:endParaRPr>
            </a:p>
          </p:txBody>
        </p:sp>
        <p:sp>
          <p:nvSpPr>
            <p:cNvPr id="25" name="斜纹 24"/>
            <p:cNvSpPr/>
            <p:nvPr/>
          </p:nvSpPr>
          <p:spPr bwMode="auto">
            <a:xfrm rot="2762191">
              <a:off x="3277412" y="3657429"/>
              <a:ext cx="265837" cy="271032"/>
            </a:xfrm>
            <a:prstGeom prst="diagStripe">
              <a:avLst>
                <a:gd name="adj" fmla="val 71602"/>
              </a:avLst>
            </a:prstGeom>
            <a:solidFill>
              <a:srgbClr val="00B56E"/>
            </a:solidFill>
            <a:ln w="9525" cap="flat" cmpd="sng" algn="ctr">
              <a:noFill/>
              <a:prstDash val="solid"/>
              <a:round/>
              <a:headEnd type="none" w="med" len="med"/>
              <a:tailEnd type="none" w="med" len="med"/>
            </a:ln>
            <a:effectLst/>
          </p:spPr>
          <p:txBody>
            <a:bodyPr vert="horz" wrap="square" lIns="68562" tIns="34281" rIns="68562" bIns="34281" numCol="1" rtlCol="0" anchor="t" anchorCtr="0" compatLnSpc="1">
              <a:prstTxWarp prst="textNoShape">
                <a:avLst/>
              </a:prstTxWarp>
            </a:bodyPr>
            <a:lstStyle/>
            <a:p>
              <a:pPr algn="ctr" defTabSz="685617"/>
              <a:endParaRPr lang="zh-CN" altLang="en-US" sz="1050" b="0">
                <a:latin typeface="+mn-lt"/>
                <a:ea typeface="+mn-ea"/>
                <a:sym typeface="Lucida Grande" charset="0"/>
              </a:endParaRPr>
            </a:p>
          </p:txBody>
        </p:sp>
        <p:sp>
          <p:nvSpPr>
            <p:cNvPr id="30" name="十字形 29"/>
            <p:cNvSpPr/>
            <p:nvPr/>
          </p:nvSpPr>
          <p:spPr bwMode="auto">
            <a:xfrm>
              <a:off x="2780040" y="4185617"/>
              <a:ext cx="216796" cy="215968"/>
            </a:xfrm>
            <a:prstGeom prst="plus">
              <a:avLst/>
            </a:prstGeom>
            <a:solidFill>
              <a:srgbClr val="00B56E"/>
            </a:solidFill>
            <a:ln w="9525" cap="flat" cmpd="sng" algn="ctr">
              <a:noFill/>
              <a:prstDash val="solid"/>
              <a:round/>
              <a:headEnd type="none" w="med" len="med"/>
              <a:tailEnd type="none" w="med" len="med"/>
            </a:ln>
            <a:effectLst/>
          </p:spPr>
          <p:txBody>
            <a:bodyPr vert="horz" wrap="square" lIns="68562" tIns="34281" rIns="68562" bIns="34281" numCol="1" rtlCol="0" anchor="t" anchorCtr="0" compatLnSpc="1">
              <a:prstTxWarp prst="textNoShape">
                <a:avLst/>
              </a:prstTxWarp>
            </a:bodyPr>
            <a:lstStyle/>
            <a:p>
              <a:pPr algn="ctr" defTabSz="685617"/>
              <a:endParaRPr lang="zh-CN" altLang="en-US" sz="1050" b="0">
                <a:latin typeface="+mn-lt"/>
                <a:ea typeface="+mn-ea"/>
                <a:sym typeface="Lucida Grande" charset="0"/>
              </a:endParaRPr>
            </a:p>
          </p:txBody>
        </p:sp>
        <p:sp>
          <p:nvSpPr>
            <p:cNvPr id="35" name="棱台 34"/>
            <p:cNvSpPr/>
            <p:nvPr/>
          </p:nvSpPr>
          <p:spPr bwMode="auto">
            <a:xfrm>
              <a:off x="3832275" y="4204815"/>
              <a:ext cx="228969" cy="201937"/>
            </a:xfrm>
            <a:prstGeom prst="bevel">
              <a:avLst/>
            </a:prstGeom>
            <a:solidFill>
              <a:srgbClr val="00B56E"/>
            </a:solidFill>
            <a:ln w="9525" cap="flat" cmpd="sng" algn="ctr">
              <a:noFill/>
              <a:prstDash val="solid"/>
              <a:round/>
              <a:headEnd type="none" w="med" len="med"/>
              <a:tailEnd type="none" w="med" len="med"/>
            </a:ln>
            <a:effectLst/>
          </p:spPr>
          <p:txBody>
            <a:bodyPr vert="horz" wrap="square" lIns="68562" tIns="34281" rIns="68562" bIns="34281" numCol="1" rtlCol="0" anchor="t" anchorCtr="0" compatLnSpc="1">
              <a:prstTxWarp prst="textNoShape">
                <a:avLst/>
              </a:prstTxWarp>
            </a:bodyPr>
            <a:lstStyle/>
            <a:p>
              <a:pPr algn="ctr" defTabSz="685617"/>
              <a:endParaRPr lang="zh-CN" altLang="en-US" sz="1050" b="0">
                <a:latin typeface="+mn-lt"/>
                <a:ea typeface="+mn-ea"/>
                <a:sym typeface="Lucida Grande" charset="0"/>
              </a:endParaRPr>
            </a:p>
          </p:txBody>
        </p:sp>
        <p:sp>
          <p:nvSpPr>
            <p:cNvPr id="37" name="同心圆 36"/>
            <p:cNvSpPr/>
            <p:nvPr/>
          </p:nvSpPr>
          <p:spPr bwMode="auto">
            <a:xfrm>
              <a:off x="3279098" y="4176022"/>
              <a:ext cx="262467" cy="263222"/>
            </a:xfrm>
            <a:prstGeom prst="donut">
              <a:avLst/>
            </a:prstGeom>
            <a:solidFill>
              <a:srgbClr val="00B56E"/>
            </a:solidFill>
            <a:ln w="9525" cap="flat" cmpd="sng" algn="ctr">
              <a:noFill/>
              <a:prstDash val="solid"/>
              <a:round/>
              <a:headEnd type="none" w="med" len="med"/>
              <a:tailEnd type="none" w="med" len="med"/>
            </a:ln>
            <a:effectLst/>
          </p:spPr>
          <p:txBody>
            <a:bodyPr vert="horz" wrap="square" lIns="68562" tIns="34281" rIns="68562" bIns="34281" numCol="1" rtlCol="0" anchor="t" anchorCtr="0" compatLnSpc="1">
              <a:prstTxWarp prst="textNoShape">
                <a:avLst/>
              </a:prstTxWarp>
            </a:bodyPr>
            <a:lstStyle/>
            <a:p>
              <a:pPr algn="ctr" defTabSz="685617"/>
              <a:endParaRPr lang="zh-CN" altLang="en-US" sz="1050" b="0">
                <a:latin typeface="+mn-lt"/>
                <a:ea typeface="+mn-ea"/>
                <a:sym typeface="Lucida Grande" charset="0"/>
              </a:endParaRPr>
            </a:p>
          </p:txBody>
        </p:sp>
        <p:sp>
          <p:nvSpPr>
            <p:cNvPr id="38" name="矩形 37"/>
            <p:cNvSpPr/>
            <p:nvPr/>
          </p:nvSpPr>
          <p:spPr>
            <a:xfrm>
              <a:off x="4356033" y="4833628"/>
              <a:ext cx="431936" cy="253916"/>
            </a:xfrm>
            <a:prstGeom prst="rect">
              <a:avLst/>
            </a:prstGeom>
          </p:spPr>
          <p:txBody>
            <a:bodyPr wrap="square">
              <a:spAutoFit/>
            </a:bodyPr>
            <a:lstStyle/>
            <a:p>
              <a:pPr eaLnBrk="0" hangingPunct="0"/>
              <a:r>
                <a:rPr lang="en-US" altLang="zh-CN" sz="1050" b="0" dirty="0">
                  <a:latin typeface="+mn-lt"/>
                  <a:ea typeface="+mn-ea"/>
                </a:rPr>
                <a:t>DB</a:t>
              </a:r>
              <a:endParaRPr lang="zh-CN" altLang="en-US" sz="900" b="0" dirty="0">
                <a:latin typeface="+mn-lt"/>
                <a:ea typeface="+mn-ea"/>
              </a:endParaRPr>
            </a:p>
          </p:txBody>
        </p:sp>
        <p:sp>
          <p:nvSpPr>
            <p:cNvPr id="39" name="矩形 38"/>
            <p:cNvSpPr/>
            <p:nvPr/>
          </p:nvSpPr>
          <p:spPr>
            <a:xfrm>
              <a:off x="4215281" y="4217615"/>
              <a:ext cx="572687" cy="253916"/>
            </a:xfrm>
            <a:prstGeom prst="rect">
              <a:avLst/>
            </a:prstGeom>
          </p:spPr>
          <p:txBody>
            <a:bodyPr wrap="square">
              <a:spAutoFit/>
            </a:bodyPr>
            <a:lstStyle/>
            <a:p>
              <a:pPr eaLnBrk="0" hangingPunct="0"/>
              <a:r>
                <a:rPr lang="en-US" altLang="zh-CN" sz="1050" b="0" dirty="0">
                  <a:latin typeface="+mn-lt"/>
                  <a:ea typeface="+mn-ea"/>
                </a:rPr>
                <a:t>Server</a:t>
              </a:r>
              <a:endParaRPr lang="zh-CN" altLang="en-US" sz="900" b="0" dirty="0">
                <a:latin typeface="+mn-lt"/>
                <a:ea typeface="+mn-ea"/>
              </a:endParaRPr>
            </a:p>
          </p:txBody>
        </p:sp>
        <p:sp>
          <p:nvSpPr>
            <p:cNvPr id="40" name="矩形 39"/>
            <p:cNvSpPr/>
            <p:nvPr/>
          </p:nvSpPr>
          <p:spPr>
            <a:xfrm>
              <a:off x="4215281" y="3685968"/>
              <a:ext cx="572687" cy="253916"/>
            </a:xfrm>
            <a:prstGeom prst="rect">
              <a:avLst/>
            </a:prstGeom>
          </p:spPr>
          <p:txBody>
            <a:bodyPr wrap="square">
              <a:spAutoFit/>
            </a:bodyPr>
            <a:lstStyle/>
            <a:p>
              <a:pPr eaLnBrk="0" hangingPunct="0"/>
              <a:r>
                <a:rPr lang="en-US" altLang="zh-CN" sz="1050" b="0" dirty="0" err="1">
                  <a:latin typeface="+mn-lt"/>
                  <a:ea typeface="+mn-ea"/>
                </a:rPr>
                <a:t>PDrtal</a:t>
              </a:r>
              <a:endParaRPr lang="zh-CN" altLang="en-US" sz="900" b="0" dirty="0">
                <a:latin typeface="+mn-lt"/>
                <a:ea typeface="+mn-ea"/>
              </a:endParaRPr>
            </a:p>
          </p:txBody>
        </p:sp>
        <p:cxnSp>
          <p:nvCxnSpPr>
            <p:cNvPr id="41" name="直接连接符 40"/>
            <p:cNvCxnSpPr>
              <a:stCxn id="25" idx="0"/>
              <a:endCxn id="37" idx="0"/>
            </p:cNvCxnSpPr>
            <p:nvPr/>
          </p:nvCxnSpPr>
          <p:spPr bwMode="auto">
            <a:xfrm>
              <a:off x="3410331" y="3792945"/>
              <a:ext cx="1" cy="383077"/>
            </a:xfrm>
            <a:prstGeom prst="line">
              <a:avLst/>
            </a:prstGeom>
            <a:solidFill>
              <a:srgbClr val="FFCC66"/>
            </a:solidFill>
            <a:ln w="9525" cap="flat" cmpd="sng" algn="ctr">
              <a:solidFill>
                <a:schemeClr val="bg1">
                  <a:lumMod val="75000"/>
                </a:schemeClr>
              </a:solidFill>
              <a:prstDash val="solid"/>
              <a:round/>
              <a:headEnd type="none" w="med" len="med"/>
              <a:tailEnd type="none" w="med" len="med"/>
            </a:ln>
            <a:effectLst/>
          </p:spPr>
        </p:cxnSp>
        <p:cxnSp>
          <p:nvCxnSpPr>
            <p:cNvPr id="42" name="直接连接符 41"/>
            <p:cNvCxnSpPr>
              <a:stCxn id="37" idx="4"/>
              <a:endCxn id="24" idx="1"/>
            </p:cNvCxnSpPr>
            <p:nvPr/>
          </p:nvCxnSpPr>
          <p:spPr bwMode="auto">
            <a:xfrm flipH="1">
              <a:off x="3410331" y="4439245"/>
              <a:ext cx="1" cy="413960"/>
            </a:xfrm>
            <a:prstGeom prst="line">
              <a:avLst/>
            </a:prstGeom>
            <a:solidFill>
              <a:srgbClr val="FFCC66"/>
            </a:solidFill>
            <a:ln w="9525" cap="flat" cmpd="sng" algn="ctr">
              <a:solidFill>
                <a:schemeClr val="bg1">
                  <a:lumMod val="75000"/>
                </a:schemeClr>
              </a:solidFill>
              <a:prstDash val="solid"/>
              <a:round/>
              <a:headEnd type="none" w="med" len="med"/>
              <a:tailEnd type="none" w="med" len="med"/>
            </a:ln>
            <a:effectLst/>
          </p:spPr>
        </p:cxnSp>
        <p:sp>
          <p:nvSpPr>
            <p:cNvPr id="43" name="斜纹 42"/>
            <p:cNvSpPr/>
            <p:nvPr/>
          </p:nvSpPr>
          <p:spPr bwMode="auto">
            <a:xfrm rot="2762191">
              <a:off x="3813841" y="3633624"/>
              <a:ext cx="265837" cy="271032"/>
            </a:xfrm>
            <a:prstGeom prst="diagStripe">
              <a:avLst>
                <a:gd name="adj" fmla="val 71602"/>
              </a:avLst>
            </a:prstGeom>
            <a:solidFill>
              <a:srgbClr val="00B56E"/>
            </a:solidFill>
            <a:ln w="9525" cap="flat" cmpd="sng" algn="ctr">
              <a:noFill/>
              <a:prstDash val="solid"/>
              <a:round/>
              <a:headEnd type="none" w="med" len="med"/>
              <a:tailEnd type="none" w="med" len="med"/>
            </a:ln>
            <a:effectLst/>
          </p:spPr>
          <p:txBody>
            <a:bodyPr vert="horz" wrap="square" lIns="68562" tIns="34281" rIns="68562" bIns="34281" numCol="1" rtlCol="0" anchor="t" anchorCtr="0" compatLnSpc="1">
              <a:prstTxWarp prst="textNoShape">
                <a:avLst/>
              </a:prstTxWarp>
            </a:bodyPr>
            <a:lstStyle/>
            <a:p>
              <a:pPr algn="ctr" defTabSz="685617"/>
              <a:endParaRPr lang="zh-CN" altLang="en-US" sz="1050" b="0">
                <a:latin typeface="+mn-lt"/>
                <a:ea typeface="+mn-ea"/>
                <a:sym typeface="Lucida Grande" charset="0"/>
              </a:endParaRPr>
            </a:p>
          </p:txBody>
        </p:sp>
        <p:sp>
          <p:nvSpPr>
            <p:cNvPr id="44" name="斜纹 43"/>
            <p:cNvSpPr/>
            <p:nvPr/>
          </p:nvSpPr>
          <p:spPr bwMode="auto">
            <a:xfrm rot="2762191">
              <a:off x="2755519" y="3614419"/>
              <a:ext cx="265837" cy="271032"/>
            </a:xfrm>
            <a:prstGeom prst="diagStripe">
              <a:avLst>
                <a:gd name="adj" fmla="val 71602"/>
              </a:avLst>
            </a:prstGeom>
            <a:solidFill>
              <a:srgbClr val="00B56E"/>
            </a:solidFill>
            <a:ln w="9525" cap="flat" cmpd="sng" algn="ctr">
              <a:noFill/>
              <a:prstDash val="solid"/>
              <a:round/>
              <a:headEnd type="none" w="med" len="med"/>
              <a:tailEnd type="none" w="med" len="med"/>
            </a:ln>
            <a:effectLst/>
          </p:spPr>
          <p:txBody>
            <a:bodyPr vert="horz" wrap="square" lIns="68562" tIns="34281" rIns="68562" bIns="34281" numCol="1" rtlCol="0" anchor="t" anchorCtr="0" compatLnSpc="1">
              <a:prstTxWarp prst="textNoShape">
                <a:avLst/>
              </a:prstTxWarp>
            </a:bodyPr>
            <a:lstStyle/>
            <a:p>
              <a:pPr algn="ctr" defTabSz="685617"/>
              <a:endParaRPr lang="zh-CN" altLang="en-US" sz="1050" b="0">
                <a:latin typeface="+mn-lt"/>
                <a:ea typeface="+mn-ea"/>
                <a:sym typeface="Lucida Grande" charset="0"/>
              </a:endParaRPr>
            </a:p>
          </p:txBody>
        </p:sp>
        <p:sp>
          <p:nvSpPr>
            <p:cNvPr id="45" name="流程图: 磁盘 44"/>
            <p:cNvSpPr/>
            <p:nvPr/>
          </p:nvSpPr>
          <p:spPr bwMode="auto">
            <a:xfrm>
              <a:off x="3797623" y="4783808"/>
              <a:ext cx="298274" cy="244532"/>
            </a:xfrm>
            <a:prstGeom prst="flowChartMagneticDisk">
              <a:avLst/>
            </a:prstGeom>
            <a:solidFill>
              <a:srgbClr val="00B56E"/>
            </a:solidFill>
            <a:ln w="9525" cap="flat" cmpd="sng" algn="ctr">
              <a:noFill/>
              <a:prstDash val="solid"/>
              <a:round/>
              <a:headEnd type="none" w="med" len="med"/>
              <a:tailEnd type="none" w="med" len="med"/>
            </a:ln>
            <a:effectLst/>
          </p:spPr>
          <p:txBody>
            <a:bodyPr vert="horz" wrap="square" lIns="68562" tIns="34281" rIns="68562" bIns="34281" numCol="1" rtlCol="0" anchor="t" anchorCtr="0" compatLnSpc="1">
              <a:prstTxWarp prst="textNoShape">
                <a:avLst/>
              </a:prstTxWarp>
            </a:bodyPr>
            <a:lstStyle/>
            <a:p>
              <a:pPr algn="ctr" defTabSz="685617"/>
              <a:endParaRPr lang="zh-CN" altLang="en-US" sz="1050" b="0">
                <a:latin typeface="+mn-lt"/>
                <a:ea typeface="+mn-ea"/>
                <a:sym typeface="Lucida Grande" charset="0"/>
              </a:endParaRPr>
            </a:p>
          </p:txBody>
        </p:sp>
        <p:sp>
          <p:nvSpPr>
            <p:cNvPr id="46" name="流程图: 磁盘 45"/>
            <p:cNvSpPr/>
            <p:nvPr/>
          </p:nvSpPr>
          <p:spPr bwMode="auto">
            <a:xfrm>
              <a:off x="2739300" y="4825658"/>
              <a:ext cx="298274" cy="244532"/>
            </a:xfrm>
            <a:prstGeom prst="flowChartMagneticDisk">
              <a:avLst/>
            </a:prstGeom>
            <a:solidFill>
              <a:srgbClr val="00B56E"/>
            </a:solidFill>
            <a:ln w="9525" cap="flat" cmpd="sng" algn="ctr">
              <a:noFill/>
              <a:prstDash val="solid"/>
              <a:round/>
              <a:headEnd type="none" w="med" len="med"/>
              <a:tailEnd type="none" w="med" len="med"/>
            </a:ln>
            <a:effectLst/>
          </p:spPr>
          <p:txBody>
            <a:bodyPr vert="horz" wrap="square" lIns="68562" tIns="34281" rIns="68562" bIns="34281" numCol="1" rtlCol="0" anchor="t" anchorCtr="0" compatLnSpc="1">
              <a:prstTxWarp prst="textNoShape">
                <a:avLst/>
              </a:prstTxWarp>
            </a:bodyPr>
            <a:lstStyle/>
            <a:p>
              <a:pPr algn="ctr" defTabSz="685617"/>
              <a:endParaRPr lang="zh-CN" altLang="en-US" sz="1050" b="0">
                <a:latin typeface="+mn-lt"/>
                <a:ea typeface="+mn-ea"/>
                <a:sym typeface="Lucida Grande" charset="0"/>
              </a:endParaRPr>
            </a:p>
          </p:txBody>
        </p:sp>
        <p:cxnSp>
          <p:nvCxnSpPr>
            <p:cNvPr id="47" name="直接连接符 46"/>
            <p:cNvCxnSpPr/>
            <p:nvPr/>
          </p:nvCxnSpPr>
          <p:spPr bwMode="auto">
            <a:xfrm>
              <a:off x="2888437" y="3749936"/>
              <a:ext cx="1" cy="435682"/>
            </a:xfrm>
            <a:prstGeom prst="line">
              <a:avLst/>
            </a:prstGeom>
            <a:solidFill>
              <a:srgbClr val="FFCC66"/>
            </a:solidFill>
            <a:ln w="9525" cap="flat" cmpd="sng" algn="ctr">
              <a:solidFill>
                <a:schemeClr val="bg1">
                  <a:lumMod val="75000"/>
                </a:schemeClr>
              </a:solidFill>
              <a:prstDash val="solid"/>
              <a:round/>
              <a:headEnd type="none" w="med" len="med"/>
              <a:tailEnd type="none" w="med" len="med"/>
            </a:ln>
            <a:effectLst/>
          </p:spPr>
        </p:cxnSp>
        <p:cxnSp>
          <p:nvCxnSpPr>
            <p:cNvPr id="48" name="直接连接符 47"/>
            <p:cNvCxnSpPr/>
            <p:nvPr/>
          </p:nvCxnSpPr>
          <p:spPr bwMode="auto">
            <a:xfrm flipH="1">
              <a:off x="2888437" y="4401585"/>
              <a:ext cx="1" cy="424073"/>
            </a:xfrm>
            <a:prstGeom prst="line">
              <a:avLst/>
            </a:prstGeom>
            <a:solidFill>
              <a:srgbClr val="FFCC66"/>
            </a:solidFill>
            <a:ln w="9525" cap="flat" cmpd="sng" algn="ctr">
              <a:solidFill>
                <a:schemeClr val="bg1">
                  <a:lumMod val="75000"/>
                </a:schemeClr>
              </a:solidFill>
              <a:prstDash val="solid"/>
              <a:round/>
              <a:headEnd type="none" w="med" len="med"/>
              <a:tailEnd type="none" w="med" len="med"/>
            </a:ln>
            <a:effectLst/>
          </p:spPr>
        </p:cxnSp>
        <p:cxnSp>
          <p:nvCxnSpPr>
            <p:cNvPr id="49" name="直接连接符 48"/>
            <p:cNvCxnSpPr>
              <a:stCxn id="43" idx="0"/>
              <a:endCxn id="35" idx="6"/>
            </p:cNvCxnSpPr>
            <p:nvPr/>
          </p:nvCxnSpPr>
          <p:spPr bwMode="auto">
            <a:xfrm>
              <a:off x="3946760" y="3769140"/>
              <a:ext cx="0" cy="435675"/>
            </a:xfrm>
            <a:prstGeom prst="line">
              <a:avLst/>
            </a:prstGeom>
            <a:solidFill>
              <a:srgbClr val="FFCC66"/>
            </a:solidFill>
            <a:ln w="9525" cap="flat" cmpd="sng" algn="ctr">
              <a:solidFill>
                <a:schemeClr val="bg1">
                  <a:lumMod val="75000"/>
                </a:schemeClr>
              </a:solidFill>
              <a:prstDash val="solid"/>
              <a:round/>
              <a:headEnd type="none" w="med" len="med"/>
              <a:tailEnd type="none" w="med" len="med"/>
            </a:ln>
            <a:effectLst/>
          </p:spPr>
        </p:cxnSp>
        <p:cxnSp>
          <p:nvCxnSpPr>
            <p:cNvPr id="50" name="直接连接符 49"/>
            <p:cNvCxnSpPr>
              <a:stCxn id="35" idx="2"/>
              <a:endCxn id="45" idx="1"/>
            </p:cNvCxnSpPr>
            <p:nvPr/>
          </p:nvCxnSpPr>
          <p:spPr bwMode="auto">
            <a:xfrm>
              <a:off x="3946760" y="4406752"/>
              <a:ext cx="0" cy="377057"/>
            </a:xfrm>
            <a:prstGeom prst="line">
              <a:avLst/>
            </a:prstGeom>
            <a:solidFill>
              <a:srgbClr val="FFCC66"/>
            </a:solidFill>
            <a:ln w="9525" cap="flat" cmpd="sng" algn="ctr">
              <a:solidFill>
                <a:schemeClr val="bg1">
                  <a:lumMod val="75000"/>
                </a:schemeClr>
              </a:solidFill>
              <a:prstDash val="solid"/>
              <a:round/>
              <a:headEnd type="none" w="med" len="med"/>
              <a:tailEnd type="none" w="med" len="med"/>
            </a:ln>
            <a:effectLst/>
          </p:spPr>
        </p:cxnSp>
        <p:cxnSp>
          <p:nvCxnSpPr>
            <p:cNvPr id="56" name="直接连接符 55"/>
            <p:cNvCxnSpPr>
              <a:stCxn id="30" idx="3"/>
              <a:endCxn id="37" idx="2"/>
            </p:cNvCxnSpPr>
            <p:nvPr/>
          </p:nvCxnSpPr>
          <p:spPr bwMode="auto">
            <a:xfrm>
              <a:off x="2996836" y="4293601"/>
              <a:ext cx="282262" cy="14032"/>
            </a:xfrm>
            <a:prstGeom prst="line">
              <a:avLst/>
            </a:prstGeom>
            <a:solidFill>
              <a:srgbClr val="FFCC66"/>
            </a:solidFill>
            <a:ln w="9525" cap="flat" cmpd="sng" algn="ctr">
              <a:solidFill>
                <a:schemeClr val="bg1">
                  <a:lumMod val="75000"/>
                </a:schemeClr>
              </a:solidFill>
              <a:prstDash val="dash"/>
              <a:round/>
              <a:headEnd type="none" w="med" len="med"/>
              <a:tailEnd type="none" w="med" len="med"/>
            </a:ln>
            <a:effectLst/>
          </p:spPr>
        </p:cxnSp>
        <p:cxnSp>
          <p:nvCxnSpPr>
            <p:cNvPr id="58" name="直接连接符 57"/>
            <p:cNvCxnSpPr>
              <a:stCxn id="37" idx="6"/>
              <a:endCxn id="35" idx="4"/>
            </p:cNvCxnSpPr>
            <p:nvPr/>
          </p:nvCxnSpPr>
          <p:spPr bwMode="auto">
            <a:xfrm flipV="1">
              <a:off x="3541564" y="4305784"/>
              <a:ext cx="290711" cy="1850"/>
            </a:xfrm>
            <a:prstGeom prst="line">
              <a:avLst/>
            </a:prstGeom>
            <a:solidFill>
              <a:srgbClr val="FFCC66"/>
            </a:solidFill>
            <a:ln w="9525" cap="flat" cmpd="sng" algn="ctr">
              <a:solidFill>
                <a:schemeClr val="bg1">
                  <a:lumMod val="75000"/>
                </a:schemeClr>
              </a:solidFill>
              <a:prstDash val="dash"/>
              <a:round/>
              <a:headEnd type="none" w="med" len="med"/>
              <a:tailEnd type="none" w="med" len="med"/>
            </a:ln>
            <a:effectLst/>
          </p:spPr>
        </p:cxnSp>
        <p:sp>
          <p:nvSpPr>
            <p:cNvPr id="61" name="弧形 60"/>
            <p:cNvSpPr/>
            <p:nvPr/>
          </p:nvSpPr>
          <p:spPr bwMode="auto">
            <a:xfrm>
              <a:off x="2977953" y="4094750"/>
              <a:ext cx="949924" cy="425768"/>
            </a:xfrm>
            <a:prstGeom prst="arc">
              <a:avLst>
                <a:gd name="adj1" fmla="val 10839605"/>
                <a:gd name="adj2" fmla="val 0"/>
              </a:avLst>
            </a:prstGeom>
            <a:noFill/>
            <a:ln w="9525" cap="flat" cmpd="sng" algn="ctr">
              <a:solidFill>
                <a:schemeClr val="bg1">
                  <a:lumMod val="75000"/>
                </a:schemeClr>
              </a:solidFill>
              <a:prstDash val="dash"/>
              <a:round/>
              <a:headEnd type="none" w="med" len="med"/>
              <a:tailEnd type="none" w="med" len="med"/>
            </a:ln>
            <a:effectLst/>
          </p:spPr>
          <p:txBody>
            <a:bodyPr vert="horz" wrap="square" lIns="68562" tIns="34281" rIns="68562" bIns="34281" numCol="1" rtlCol="0" anchor="t" anchorCtr="0" compatLnSpc="1">
              <a:prstTxWarp prst="textNoShape">
                <a:avLst/>
              </a:prstTxWarp>
            </a:bodyPr>
            <a:lstStyle/>
            <a:p>
              <a:pPr algn="ctr" defTabSz="685617"/>
              <a:endParaRPr lang="zh-CN" altLang="en-US" sz="1050" b="0">
                <a:latin typeface="+mn-lt"/>
                <a:ea typeface="+mn-ea"/>
                <a:sym typeface="Lucida Grande" charset="0"/>
              </a:endParaRPr>
            </a:p>
          </p:txBody>
        </p:sp>
        <p:sp>
          <p:nvSpPr>
            <p:cNvPr id="63" name="右箭头 62"/>
            <p:cNvSpPr/>
            <p:nvPr/>
          </p:nvSpPr>
          <p:spPr bwMode="auto">
            <a:xfrm>
              <a:off x="2286399" y="4082647"/>
              <a:ext cx="269960" cy="431936"/>
            </a:xfrm>
            <a:prstGeom prst="rightArrow">
              <a:avLst/>
            </a:prstGeom>
            <a:solidFill>
              <a:srgbClr val="FFCC66"/>
            </a:solidFill>
            <a:ln w="9525" cap="flat" cmpd="sng" algn="ctr">
              <a:noFill/>
              <a:prstDash val="solid"/>
              <a:round/>
              <a:headEnd type="none" w="med" len="med"/>
              <a:tailEnd type="none" w="med" len="med"/>
            </a:ln>
            <a:effectLst/>
          </p:spPr>
          <p:txBody>
            <a:bodyPr vert="horz" wrap="square" lIns="68562" tIns="34281" rIns="68562" bIns="34281" numCol="1" rtlCol="0" anchor="t" anchorCtr="0" compatLnSpc="1">
              <a:prstTxWarp prst="textNoShape">
                <a:avLst/>
              </a:prstTxWarp>
            </a:bodyPr>
            <a:lstStyle/>
            <a:p>
              <a:pPr algn="ctr" defTabSz="685617"/>
              <a:endParaRPr lang="zh-CN" altLang="en-US" sz="1050" b="0">
                <a:latin typeface="+mn-lt"/>
                <a:ea typeface="+mn-ea"/>
                <a:sym typeface="Lucida Grande" charset="0"/>
              </a:endParaRPr>
            </a:p>
          </p:txBody>
        </p:sp>
      </p:grpSp>
      <p:sp>
        <p:nvSpPr>
          <p:cNvPr id="64" name="矩形 63"/>
          <p:cNvSpPr/>
          <p:nvPr/>
        </p:nvSpPr>
        <p:spPr>
          <a:xfrm>
            <a:off x="5220072" y="3861048"/>
            <a:ext cx="3181465" cy="609398"/>
          </a:xfrm>
          <a:prstGeom prst="rect">
            <a:avLst/>
          </a:prstGeom>
        </p:spPr>
        <p:txBody>
          <a:bodyPr wrap="square">
            <a:spAutoFit/>
          </a:bodyPr>
          <a:lstStyle/>
          <a:p>
            <a:pPr eaLnBrk="0" hangingPunct="0">
              <a:lnSpc>
                <a:spcPct val="140000"/>
              </a:lnSpc>
            </a:pPr>
            <a:r>
              <a:rPr lang="zh-CN" altLang="en-US" dirty="0">
                <a:latin typeface="+mn-lt"/>
                <a:ea typeface="+mn-ea"/>
              </a:rPr>
              <a:t>各个微服务</a:t>
            </a:r>
            <a:r>
              <a:rPr lang="en-US" altLang="zh-CN" dirty="0">
                <a:latin typeface="+mn-lt"/>
                <a:ea typeface="+mn-ea"/>
              </a:rPr>
              <a:t>/</a:t>
            </a:r>
            <a:r>
              <a:rPr lang="zh-CN" altLang="en-US" dirty="0">
                <a:latin typeface="+mn-lt"/>
                <a:ea typeface="+mn-ea"/>
              </a:rPr>
              <a:t>特性，可由独立团队并行开发交付，甚至各微服务技术栈可不一样</a:t>
            </a:r>
            <a:endParaRPr lang="en-US" altLang="zh-CN" dirty="0">
              <a:latin typeface="+mn-lt"/>
              <a:ea typeface="+mn-ea"/>
            </a:endParaRPr>
          </a:p>
        </p:txBody>
      </p:sp>
      <p:sp>
        <p:nvSpPr>
          <p:cNvPr id="65" name="矩形 64"/>
          <p:cNvSpPr/>
          <p:nvPr/>
        </p:nvSpPr>
        <p:spPr>
          <a:xfrm>
            <a:off x="5364088" y="1556792"/>
            <a:ext cx="3191900" cy="2289858"/>
          </a:xfrm>
          <a:prstGeom prst="rect">
            <a:avLst/>
          </a:prstGeom>
        </p:spPr>
        <p:txBody>
          <a:bodyPr wrap="square">
            <a:spAutoFit/>
          </a:bodyPr>
          <a:lstStyle/>
          <a:p>
            <a:pPr eaLnBrk="0" hangingPunct="0">
              <a:lnSpc>
                <a:spcPct val="140000"/>
              </a:lnSpc>
            </a:pPr>
            <a:r>
              <a:rPr lang="zh-CN" altLang="en-US" sz="1400" dirty="0">
                <a:latin typeface="+mn-lt"/>
                <a:ea typeface="+mn-ea"/>
              </a:rPr>
              <a:t>软件开发云团队</a:t>
            </a:r>
            <a:r>
              <a:rPr lang="en-US" altLang="zh-CN" sz="1400" dirty="0">
                <a:latin typeface="+mn-lt"/>
                <a:ea typeface="+mn-ea"/>
              </a:rPr>
              <a:t>Story</a:t>
            </a:r>
            <a:r>
              <a:rPr lang="zh-CN" altLang="en-US" sz="1400" dirty="0">
                <a:latin typeface="+mn-lt"/>
                <a:ea typeface="+mn-ea"/>
              </a:rPr>
              <a:t>分解：</a:t>
            </a:r>
            <a:endParaRPr lang="en-US" altLang="zh-CN" sz="1400" dirty="0">
              <a:latin typeface="+mn-lt"/>
              <a:ea typeface="+mn-ea"/>
            </a:endParaRPr>
          </a:p>
          <a:p>
            <a:pPr marL="257106" indent="-257106" eaLnBrk="0" hangingPunct="0">
              <a:lnSpc>
                <a:spcPct val="140000"/>
              </a:lnSpc>
              <a:buFont typeface="+mj-lt"/>
              <a:buAutoNum type="arabicPeriod"/>
            </a:pPr>
            <a:r>
              <a:rPr lang="en-US" altLang="zh-CN" sz="1100" b="0" dirty="0">
                <a:latin typeface="+mn-lt"/>
                <a:ea typeface="+mn-ea"/>
              </a:rPr>
              <a:t>Epic</a:t>
            </a:r>
            <a:r>
              <a:rPr lang="zh-CN" altLang="en-US" sz="1100" b="0" dirty="0">
                <a:latin typeface="+mn-lt"/>
                <a:ea typeface="+mn-ea"/>
              </a:rPr>
              <a:t>：</a:t>
            </a:r>
            <a:r>
              <a:rPr lang="zh-CN" altLang="en-US" sz="1100" b="0" dirty="0">
                <a:solidFill>
                  <a:srgbClr val="00B0F0"/>
                </a:solidFill>
                <a:latin typeface="+mn-lt"/>
                <a:ea typeface="+mn-ea"/>
              </a:rPr>
              <a:t>文档在线托管服务</a:t>
            </a:r>
            <a:r>
              <a:rPr lang="zh-CN" altLang="en-US" sz="1100" b="0" dirty="0">
                <a:solidFill>
                  <a:schemeClr val="tx1"/>
                </a:solidFill>
                <a:latin typeface="+mn-lt"/>
                <a:ea typeface="+mn-ea"/>
              </a:rPr>
              <a:t>（替代本地文件服务）</a:t>
            </a:r>
            <a:endParaRPr lang="en-US" altLang="zh-CN" sz="1100" b="0" dirty="0">
              <a:solidFill>
                <a:schemeClr val="tx1"/>
              </a:solidFill>
              <a:latin typeface="+mn-lt"/>
              <a:ea typeface="+mn-ea"/>
            </a:endParaRPr>
          </a:p>
          <a:p>
            <a:pPr marL="257106" indent="-257106" eaLnBrk="0" hangingPunct="0">
              <a:lnSpc>
                <a:spcPct val="140000"/>
              </a:lnSpc>
              <a:buFont typeface="+mj-lt"/>
              <a:buAutoNum type="arabicPeriod"/>
            </a:pPr>
            <a:r>
              <a:rPr lang="en-US" altLang="zh-CN" sz="1100" b="0" dirty="0">
                <a:latin typeface="+mn-lt"/>
                <a:ea typeface="+mn-ea"/>
              </a:rPr>
              <a:t>Feature</a:t>
            </a:r>
            <a:r>
              <a:rPr lang="zh-CN" altLang="en-US" sz="1100" b="0" dirty="0">
                <a:latin typeface="+mn-lt"/>
                <a:ea typeface="+mn-ea"/>
              </a:rPr>
              <a:t>：</a:t>
            </a:r>
            <a:r>
              <a:rPr lang="zh-CN" altLang="en-US" sz="1100" b="0" dirty="0">
                <a:solidFill>
                  <a:srgbClr val="00B0F0"/>
                </a:solidFill>
                <a:latin typeface="+mn-lt"/>
                <a:ea typeface="+mn-ea"/>
              </a:rPr>
              <a:t>文档在线预览</a:t>
            </a:r>
            <a:r>
              <a:rPr lang="en-US" altLang="zh-CN" sz="1100" b="0" dirty="0">
                <a:latin typeface="+mn-lt"/>
                <a:ea typeface="+mn-ea"/>
              </a:rPr>
              <a:t>-&gt;</a:t>
            </a:r>
            <a:r>
              <a:rPr lang="zh-CN" altLang="en-US" sz="1100" b="0" dirty="0">
                <a:latin typeface="+mn-lt"/>
                <a:ea typeface="+mn-ea"/>
              </a:rPr>
              <a:t>所有格式文档上传</a:t>
            </a:r>
            <a:r>
              <a:rPr lang="en-US" altLang="zh-CN" sz="1100" b="0" dirty="0">
                <a:latin typeface="+mn-lt"/>
                <a:ea typeface="+mn-ea"/>
              </a:rPr>
              <a:t>-&gt;</a:t>
            </a:r>
            <a:r>
              <a:rPr lang="zh-CN" altLang="en-US" sz="1100" b="0" dirty="0">
                <a:latin typeface="+mn-lt"/>
                <a:ea typeface="+mn-ea"/>
              </a:rPr>
              <a:t>版本管理</a:t>
            </a:r>
            <a:r>
              <a:rPr lang="en-US" altLang="zh-CN" sz="1100" b="0" dirty="0">
                <a:latin typeface="+mn-lt"/>
                <a:ea typeface="+mn-ea"/>
              </a:rPr>
              <a:t>-&gt;</a:t>
            </a:r>
            <a:r>
              <a:rPr lang="zh-CN" altLang="en-US" sz="1100" b="0" dirty="0">
                <a:latin typeface="+mn-lt"/>
                <a:ea typeface="+mn-ea"/>
              </a:rPr>
              <a:t>在线编辑</a:t>
            </a:r>
            <a:r>
              <a:rPr lang="en-US" altLang="zh-CN" sz="1100" b="0" dirty="0">
                <a:latin typeface="+mn-lt"/>
                <a:ea typeface="+mn-ea"/>
              </a:rPr>
              <a:t>-&gt;</a:t>
            </a:r>
            <a:r>
              <a:rPr lang="zh-CN" altLang="en-US" sz="1100" b="0" dirty="0">
                <a:latin typeface="+mn-lt"/>
                <a:ea typeface="+mn-ea"/>
              </a:rPr>
              <a:t>断点续传</a:t>
            </a:r>
            <a:r>
              <a:rPr lang="en-US" altLang="zh-CN" sz="1100" b="0" dirty="0">
                <a:latin typeface="+mn-lt"/>
                <a:ea typeface="+mn-ea"/>
              </a:rPr>
              <a:t>-&gt;</a:t>
            </a:r>
            <a:r>
              <a:rPr lang="zh-CN" altLang="en-US" sz="1100" b="0" dirty="0">
                <a:latin typeface="+mn-lt"/>
                <a:ea typeface="+mn-ea"/>
              </a:rPr>
              <a:t>支持</a:t>
            </a:r>
            <a:r>
              <a:rPr lang="en-US" altLang="zh-CN" sz="1100" b="0" dirty="0">
                <a:latin typeface="+mn-lt"/>
                <a:ea typeface="+mn-ea"/>
              </a:rPr>
              <a:t>4G</a:t>
            </a:r>
            <a:r>
              <a:rPr lang="zh-CN" altLang="en-US" sz="1100" b="0" dirty="0">
                <a:latin typeface="+mn-lt"/>
                <a:ea typeface="+mn-ea"/>
              </a:rPr>
              <a:t>视频文件。。。</a:t>
            </a:r>
            <a:endParaRPr lang="en-US" altLang="zh-CN" sz="1100" b="0" dirty="0">
              <a:latin typeface="+mn-lt"/>
              <a:ea typeface="+mn-ea"/>
            </a:endParaRPr>
          </a:p>
          <a:p>
            <a:pPr marL="257106" indent="-257106" eaLnBrk="0" hangingPunct="0">
              <a:lnSpc>
                <a:spcPct val="140000"/>
              </a:lnSpc>
              <a:buFont typeface="+mj-lt"/>
              <a:buAutoNum type="arabicPeriod"/>
            </a:pPr>
            <a:r>
              <a:rPr lang="en-US" altLang="zh-CN" sz="1100" b="0" dirty="0">
                <a:latin typeface="+mn-lt"/>
                <a:ea typeface="+mn-ea"/>
              </a:rPr>
              <a:t>Story</a:t>
            </a:r>
            <a:r>
              <a:rPr lang="zh-CN" altLang="en-US" sz="1100" b="0" dirty="0">
                <a:latin typeface="+mn-lt"/>
                <a:ea typeface="+mn-ea"/>
              </a:rPr>
              <a:t>：</a:t>
            </a:r>
            <a:r>
              <a:rPr lang="en-US" altLang="zh-CN" sz="1100" b="0" dirty="0">
                <a:solidFill>
                  <a:srgbClr val="00B0F0"/>
                </a:solidFill>
                <a:latin typeface="+mn-lt"/>
                <a:ea typeface="+mn-ea"/>
              </a:rPr>
              <a:t>Word</a:t>
            </a:r>
            <a:r>
              <a:rPr lang="zh-CN" altLang="en-US" sz="1100" b="0" dirty="0">
                <a:solidFill>
                  <a:srgbClr val="00B0F0"/>
                </a:solidFill>
                <a:latin typeface="+mn-lt"/>
                <a:ea typeface="+mn-ea"/>
              </a:rPr>
              <a:t>系列文档在线预览</a:t>
            </a:r>
            <a:r>
              <a:rPr lang="en-US" altLang="zh-CN" sz="1100" b="0" dirty="0">
                <a:latin typeface="+mn-lt"/>
                <a:ea typeface="+mn-ea"/>
              </a:rPr>
              <a:t>-&gt;PDF/TXT-&gt;</a:t>
            </a:r>
            <a:r>
              <a:rPr lang="zh-CN" altLang="en-US" sz="1100" b="0" dirty="0">
                <a:latin typeface="+mn-lt"/>
                <a:ea typeface="+mn-ea"/>
              </a:rPr>
              <a:t>图片</a:t>
            </a:r>
            <a:r>
              <a:rPr lang="en-US" altLang="zh-CN" sz="1100" b="0" dirty="0">
                <a:latin typeface="+mn-lt"/>
                <a:ea typeface="+mn-ea"/>
              </a:rPr>
              <a:t>-&gt;</a:t>
            </a:r>
            <a:r>
              <a:rPr lang="zh-CN" altLang="en-US" sz="1100" b="0" dirty="0">
                <a:latin typeface="+mn-lt"/>
                <a:ea typeface="+mn-ea"/>
              </a:rPr>
              <a:t>视频</a:t>
            </a:r>
            <a:r>
              <a:rPr lang="en-US" altLang="zh-CN" sz="1100" b="0" dirty="0">
                <a:latin typeface="+mn-lt"/>
                <a:ea typeface="+mn-ea"/>
              </a:rPr>
              <a:t>-&gt;</a:t>
            </a:r>
            <a:r>
              <a:rPr lang="zh-CN" altLang="en-US" sz="1100" b="0" dirty="0">
                <a:latin typeface="+mn-lt"/>
                <a:ea typeface="+mn-ea"/>
              </a:rPr>
              <a:t>压缩文件。。。</a:t>
            </a:r>
            <a:endParaRPr lang="en-US" altLang="zh-CN" sz="1100" b="0" dirty="0">
              <a:latin typeface="+mn-lt"/>
              <a:ea typeface="+mn-ea"/>
            </a:endParaRPr>
          </a:p>
          <a:p>
            <a:pPr marL="257106" indent="-257106" eaLnBrk="0" hangingPunct="0">
              <a:lnSpc>
                <a:spcPct val="140000"/>
              </a:lnSpc>
              <a:buFont typeface="+mj-lt"/>
              <a:buAutoNum type="arabicPeriod"/>
            </a:pPr>
            <a:r>
              <a:rPr lang="en-US" altLang="zh-CN" sz="1100" b="0" dirty="0">
                <a:latin typeface="+mn-lt"/>
                <a:ea typeface="+mn-ea"/>
              </a:rPr>
              <a:t>Task</a:t>
            </a:r>
            <a:r>
              <a:rPr lang="zh-CN" altLang="en-US" sz="1100" b="0" dirty="0">
                <a:latin typeface="+mn-lt"/>
                <a:ea typeface="+mn-ea"/>
              </a:rPr>
              <a:t>：由</a:t>
            </a:r>
            <a:r>
              <a:rPr lang="en-US" altLang="zh-CN" sz="1100" b="0" dirty="0">
                <a:latin typeface="+mn-lt"/>
                <a:ea typeface="+mn-ea"/>
              </a:rPr>
              <a:t>Story</a:t>
            </a:r>
            <a:r>
              <a:rPr lang="zh-CN" altLang="en-US" sz="1100" b="0" dirty="0">
                <a:solidFill>
                  <a:srgbClr val="00B0F0"/>
                </a:solidFill>
                <a:latin typeface="+mn-lt"/>
                <a:ea typeface="+mn-ea"/>
              </a:rPr>
              <a:t>开发者个人进行分解</a:t>
            </a:r>
            <a:endParaRPr lang="en-US" altLang="zh-CN" sz="1100" b="0" dirty="0">
              <a:solidFill>
                <a:srgbClr val="00B0F0"/>
              </a:solidFill>
              <a:latin typeface="+mn-lt"/>
              <a:ea typeface="+mn-ea"/>
            </a:endParaRPr>
          </a:p>
        </p:txBody>
      </p:sp>
      <p:sp>
        <p:nvSpPr>
          <p:cNvPr id="6" name="文本框 5"/>
          <p:cNvSpPr txBox="1"/>
          <p:nvPr/>
        </p:nvSpPr>
        <p:spPr>
          <a:xfrm>
            <a:off x="683568" y="2204864"/>
            <a:ext cx="4004728" cy="1514261"/>
          </a:xfrm>
          <a:prstGeom prst="rect">
            <a:avLst/>
          </a:prstGeom>
          <a:noFill/>
        </p:spPr>
        <p:txBody>
          <a:bodyPr wrap="square" rtlCol="0">
            <a:spAutoFit/>
          </a:bodyPr>
          <a:lstStyle/>
          <a:p>
            <a:pPr marL="128553" indent="-128553" eaLnBrk="0" hangingPunct="0">
              <a:lnSpc>
                <a:spcPct val="140000"/>
              </a:lnSpc>
              <a:buFont typeface="Arial" panose="020B0604020202020204" pitchFamily="34" charset="0"/>
              <a:buChar char="•"/>
            </a:pPr>
            <a:r>
              <a:rPr lang="zh-CN" altLang="en-US" sz="1100" b="0" dirty="0">
                <a:latin typeface="+mn-lt"/>
                <a:ea typeface="+mn-ea"/>
              </a:rPr>
              <a:t>需求分解遵循小步快跑，</a:t>
            </a:r>
            <a:r>
              <a:rPr lang="zh-CN" altLang="en-US" sz="1100" b="0" dirty="0">
                <a:solidFill>
                  <a:srgbClr val="FF0000"/>
                </a:solidFill>
                <a:latin typeface="+mn-lt"/>
                <a:ea typeface="+mn-ea"/>
              </a:rPr>
              <a:t>同一个特性可以由多个迭代</a:t>
            </a:r>
            <a:r>
              <a:rPr lang="en-US" altLang="zh-CN" sz="1100" b="0" dirty="0">
                <a:solidFill>
                  <a:srgbClr val="FF0000"/>
                </a:solidFill>
                <a:latin typeface="+mn-lt"/>
                <a:ea typeface="+mn-ea"/>
              </a:rPr>
              <a:t>Story</a:t>
            </a:r>
            <a:r>
              <a:rPr lang="zh-CN" altLang="en-US" sz="1100" b="0" dirty="0">
                <a:solidFill>
                  <a:srgbClr val="FF0000"/>
                </a:solidFill>
                <a:latin typeface="+mn-lt"/>
                <a:ea typeface="+mn-ea"/>
              </a:rPr>
              <a:t>逐步演进</a:t>
            </a:r>
            <a:r>
              <a:rPr lang="zh-CN" altLang="en-US" sz="1100" b="0" dirty="0">
                <a:latin typeface="+mn-lt"/>
                <a:ea typeface="+mn-ea"/>
              </a:rPr>
              <a:t>，从简单可用、到功能完善、再到智能化的理想程度。</a:t>
            </a:r>
            <a:endParaRPr lang="en-US" altLang="zh-CN" sz="1100" b="0" dirty="0">
              <a:latin typeface="+mn-lt"/>
              <a:ea typeface="+mn-ea"/>
            </a:endParaRPr>
          </a:p>
          <a:p>
            <a:pPr marL="128553" indent="-128553" eaLnBrk="0" hangingPunct="0">
              <a:lnSpc>
                <a:spcPct val="140000"/>
              </a:lnSpc>
              <a:buFont typeface="Arial" panose="020B0604020202020204" pitchFamily="34" charset="0"/>
              <a:buChar char="•"/>
            </a:pPr>
            <a:r>
              <a:rPr lang="en-US" altLang="zh-CN" sz="1100" b="0" dirty="0">
                <a:solidFill>
                  <a:srgbClr val="FF0000"/>
                </a:solidFill>
                <a:latin typeface="+mn-lt"/>
                <a:ea typeface="+mn-ea"/>
              </a:rPr>
              <a:t>Story</a:t>
            </a:r>
            <a:r>
              <a:rPr lang="zh-CN" altLang="en-US" sz="1100" b="0" dirty="0">
                <a:solidFill>
                  <a:srgbClr val="FF0000"/>
                </a:solidFill>
                <a:latin typeface="+mn-lt"/>
                <a:ea typeface="+mn-ea"/>
              </a:rPr>
              <a:t>足够小</a:t>
            </a:r>
            <a:r>
              <a:rPr lang="zh-CN" altLang="en-US" sz="1100" b="0" dirty="0">
                <a:latin typeface="+mn-lt"/>
                <a:ea typeface="+mn-ea"/>
              </a:rPr>
              <a:t>（比如</a:t>
            </a:r>
            <a:r>
              <a:rPr lang="en-US" altLang="zh-CN" sz="1100" b="0" dirty="0">
                <a:latin typeface="+mn-lt"/>
                <a:ea typeface="+mn-ea"/>
              </a:rPr>
              <a:t>2</a:t>
            </a:r>
            <a:r>
              <a:rPr lang="zh-CN" altLang="en-US" sz="1100" b="0" dirty="0">
                <a:latin typeface="+mn-lt"/>
                <a:ea typeface="+mn-ea"/>
              </a:rPr>
              <a:t>人天），只能分配给</a:t>
            </a:r>
            <a:r>
              <a:rPr lang="en-US" altLang="zh-CN" sz="1100" b="0" dirty="0">
                <a:latin typeface="+mn-lt"/>
                <a:ea typeface="+mn-ea"/>
              </a:rPr>
              <a:t>1</a:t>
            </a:r>
            <a:r>
              <a:rPr lang="zh-CN" altLang="en-US" sz="1100" b="0" dirty="0">
                <a:latin typeface="+mn-lt"/>
                <a:ea typeface="+mn-ea"/>
              </a:rPr>
              <a:t>个开发人员，在一个迭代内开发完成。</a:t>
            </a:r>
            <a:endParaRPr lang="en-US" altLang="zh-CN" sz="1100" b="0" dirty="0">
              <a:latin typeface="+mn-lt"/>
              <a:ea typeface="+mn-ea"/>
            </a:endParaRPr>
          </a:p>
          <a:p>
            <a:pPr>
              <a:lnSpc>
                <a:spcPct val="140000"/>
              </a:lnSpc>
            </a:pPr>
            <a:endParaRPr lang="zh-CN" altLang="en-US" sz="1100" dirty="0">
              <a:latin typeface="+mn-lt"/>
              <a:ea typeface="+mn-ea"/>
            </a:endParaRPr>
          </a:p>
        </p:txBody>
      </p:sp>
    </p:spTree>
    <p:extLst>
      <p:ext uri="{BB962C8B-B14F-4D97-AF65-F5344CB8AC3E}">
        <p14:creationId xmlns:p14="http://schemas.microsoft.com/office/powerpoint/2010/main" val="46903236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Freeform 145"/>
          <p:cNvSpPr>
            <a:spLocks/>
          </p:cNvSpPr>
          <p:nvPr/>
        </p:nvSpPr>
        <p:spPr bwMode="auto">
          <a:xfrm rot="16200000">
            <a:off x="5167963" y="3480685"/>
            <a:ext cx="2534290" cy="38579"/>
          </a:xfrm>
          <a:custGeom>
            <a:avLst/>
            <a:gdLst/>
            <a:ahLst/>
            <a:cxnLst>
              <a:cxn ang="0">
                <a:pos x="543" y="15"/>
              </a:cxn>
              <a:cxn ang="0">
                <a:pos x="525" y="15"/>
              </a:cxn>
              <a:cxn ang="0">
                <a:pos x="488" y="18"/>
              </a:cxn>
              <a:cxn ang="0">
                <a:pos x="475" y="17"/>
              </a:cxn>
              <a:cxn ang="0">
                <a:pos x="436" y="15"/>
              </a:cxn>
              <a:cxn ang="0">
                <a:pos x="423" y="15"/>
              </a:cxn>
              <a:cxn ang="0">
                <a:pos x="401" y="16"/>
              </a:cxn>
              <a:cxn ang="0">
                <a:pos x="382" y="15"/>
              </a:cxn>
              <a:cxn ang="0">
                <a:pos x="372" y="14"/>
              </a:cxn>
              <a:cxn ang="0">
                <a:pos x="363" y="16"/>
              </a:cxn>
              <a:cxn ang="0">
                <a:pos x="341" y="18"/>
              </a:cxn>
              <a:cxn ang="0">
                <a:pos x="329" y="17"/>
              </a:cxn>
              <a:cxn ang="0">
                <a:pos x="316" y="19"/>
              </a:cxn>
              <a:cxn ang="0">
                <a:pos x="300" y="17"/>
              </a:cxn>
              <a:cxn ang="0">
                <a:pos x="282" y="17"/>
              </a:cxn>
              <a:cxn ang="0">
                <a:pos x="259" y="16"/>
              </a:cxn>
              <a:cxn ang="0">
                <a:pos x="250" y="17"/>
              </a:cxn>
              <a:cxn ang="0">
                <a:pos x="241" y="15"/>
              </a:cxn>
              <a:cxn ang="0">
                <a:pos x="233" y="17"/>
              </a:cxn>
              <a:cxn ang="0">
                <a:pos x="230" y="17"/>
              </a:cxn>
              <a:cxn ang="0">
                <a:pos x="219" y="17"/>
              </a:cxn>
              <a:cxn ang="0">
                <a:pos x="188" y="17"/>
              </a:cxn>
              <a:cxn ang="0">
                <a:pos x="176" y="17"/>
              </a:cxn>
              <a:cxn ang="0">
                <a:pos x="166" y="17"/>
              </a:cxn>
              <a:cxn ang="0">
                <a:pos x="140" y="16"/>
              </a:cxn>
              <a:cxn ang="0">
                <a:pos x="134" y="12"/>
              </a:cxn>
              <a:cxn ang="0">
                <a:pos x="125" y="16"/>
              </a:cxn>
              <a:cxn ang="0">
                <a:pos x="118" y="20"/>
              </a:cxn>
              <a:cxn ang="0">
                <a:pos x="106" y="18"/>
              </a:cxn>
              <a:cxn ang="0">
                <a:pos x="102" y="20"/>
              </a:cxn>
              <a:cxn ang="0">
                <a:pos x="97" y="18"/>
              </a:cxn>
              <a:cxn ang="0">
                <a:pos x="88" y="15"/>
              </a:cxn>
              <a:cxn ang="0">
                <a:pos x="78" y="18"/>
              </a:cxn>
              <a:cxn ang="0">
                <a:pos x="73" y="16"/>
              </a:cxn>
              <a:cxn ang="0">
                <a:pos x="65" y="18"/>
              </a:cxn>
              <a:cxn ang="0">
                <a:pos x="56" y="18"/>
              </a:cxn>
              <a:cxn ang="0">
                <a:pos x="60" y="13"/>
              </a:cxn>
              <a:cxn ang="0">
                <a:pos x="44" y="16"/>
              </a:cxn>
              <a:cxn ang="0">
                <a:pos x="22" y="9"/>
              </a:cxn>
              <a:cxn ang="0">
                <a:pos x="15" y="8"/>
              </a:cxn>
              <a:cxn ang="0">
                <a:pos x="0" y="8"/>
              </a:cxn>
              <a:cxn ang="0">
                <a:pos x="6" y="5"/>
              </a:cxn>
              <a:cxn ang="0">
                <a:pos x="20" y="8"/>
              </a:cxn>
              <a:cxn ang="0">
                <a:pos x="46" y="4"/>
              </a:cxn>
              <a:cxn ang="0">
                <a:pos x="89" y="3"/>
              </a:cxn>
              <a:cxn ang="0">
                <a:pos x="137" y="2"/>
              </a:cxn>
              <a:cxn ang="0">
                <a:pos x="176" y="2"/>
              </a:cxn>
              <a:cxn ang="0">
                <a:pos x="204" y="1"/>
              </a:cxn>
              <a:cxn ang="0">
                <a:pos x="263" y="3"/>
              </a:cxn>
              <a:cxn ang="0">
                <a:pos x="294" y="5"/>
              </a:cxn>
              <a:cxn ang="0">
                <a:pos x="334" y="7"/>
              </a:cxn>
              <a:cxn ang="0">
                <a:pos x="467" y="4"/>
              </a:cxn>
              <a:cxn ang="0">
                <a:pos x="502" y="5"/>
              </a:cxn>
              <a:cxn ang="0">
                <a:pos x="604" y="17"/>
              </a:cxn>
            </a:cxnLst>
            <a:rect l="0" t="0" r="r" b="b"/>
            <a:pathLst>
              <a:path w="613" h="21">
                <a:moveTo>
                  <a:pt x="604" y="17"/>
                </a:moveTo>
                <a:cubicBezTo>
                  <a:pt x="597" y="21"/>
                  <a:pt x="587" y="16"/>
                  <a:pt x="579" y="18"/>
                </a:cubicBezTo>
                <a:cubicBezTo>
                  <a:pt x="578" y="19"/>
                  <a:pt x="580" y="16"/>
                  <a:pt x="577" y="17"/>
                </a:cubicBezTo>
                <a:cubicBezTo>
                  <a:pt x="570" y="20"/>
                  <a:pt x="557" y="17"/>
                  <a:pt x="548" y="15"/>
                </a:cubicBezTo>
                <a:cubicBezTo>
                  <a:pt x="549" y="14"/>
                  <a:pt x="549" y="14"/>
                  <a:pt x="549" y="14"/>
                </a:cubicBezTo>
                <a:cubicBezTo>
                  <a:pt x="547" y="13"/>
                  <a:pt x="545" y="15"/>
                  <a:pt x="543" y="15"/>
                </a:cubicBezTo>
                <a:cubicBezTo>
                  <a:pt x="543" y="15"/>
                  <a:pt x="543" y="14"/>
                  <a:pt x="543" y="14"/>
                </a:cubicBezTo>
                <a:cubicBezTo>
                  <a:pt x="542" y="15"/>
                  <a:pt x="539" y="14"/>
                  <a:pt x="539" y="15"/>
                </a:cubicBezTo>
                <a:cubicBezTo>
                  <a:pt x="538" y="15"/>
                  <a:pt x="538" y="14"/>
                  <a:pt x="537" y="13"/>
                </a:cubicBezTo>
                <a:cubicBezTo>
                  <a:pt x="536" y="15"/>
                  <a:pt x="536" y="15"/>
                  <a:pt x="536" y="15"/>
                </a:cubicBezTo>
                <a:cubicBezTo>
                  <a:pt x="533" y="18"/>
                  <a:pt x="529" y="14"/>
                  <a:pt x="524" y="16"/>
                </a:cubicBezTo>
                <a:cubicBezTo>
                  <a:pt x="525" y="16"/>
                  <a:pt x="525" y="15"/>
                  <a:pt x="525" y="15"/>
                </a:cubicBezTo>
                <a:cubicBezTo>
                  <a:pt x="518" y="17"/>
                  <a:pt x="510" y="16"/>
                  <a:pt x="502" y="17"/>
                </a:cubicBezTo>
                <a:cubicBezTo>
                  <a:pt x="503" y="16"/>
                  <a:pt x="503" y="15"/>
                  <a:pt x="502" y="15"/>
                </a:cubicBezTo>
                <a:cubicBezTo>
                  <a:pt x="502" y="16"/>
                  <a:pt x="500" y="17"/>
                  <a:pt x="498" y="17"/>
                </a:cubicBezTo>
                <a:cubicBezTo>
                  <a:pt x="497" y="15"/>
                  <a:pt x="494" y="18"/>
                  <a:pt x="492" y="17"/>
                </a:cubicBezTo>
                <a:cubicBezTo>
                  <a:pt x="492" y="17"/>
                  <a:pt x="492" y="17"/>
                  <a:pt x="492" y="17"/>
                </a:cubicBezTo>
                <a:cubicBezTo>
                  <a:pt x="490" y="19"/>
                  <a:pt x="490" y="16"/>
                  <a:pt x="488" y="18"/>
                </a:cubicBezTo>
                <a:cubicBezTo>
                  <a:pt x="487" y="17"/>
                  <a:pt x="487" y="17"/>
                  <a:pt x="487" y="17"/>
                </a:cubicBezTo>
                <a:cubicBezTo>
                  <a:pt x="486" y="19"/>
                  <a:pt x="485" y="16"/>
                  <a:pt x="483" y="17"/>
                </a:cubicBezTo>
                <a:cubicBezTo>
                  <a:pt x="483" y="17"/>
                  <a:pt x="483" y="17"/>
                  <a:pt x="483" y="17"/>
                </a:cubicBezTo>
                <a:cubicBezTo>
                  <a:pt x="482" y="18"/>
                  <a:pt x="481" y="16"/>
                  <a:pt x="480" y="17"/>
                </a:cubicBezTo>
                <a:cubicBezTo>
                  <a:pt x="480" y="17"/>
                  <a:pt x="480" y="17"/>
                  <a:pt x="480" y="17"/>
                </a:cubicBezTo>
                <a:cubicBezTo>
                  <a:pt x="477" y="17"/>
                  <a:pt x="475" y="16"/>
                  <a:pt x="475" y="17"/>
                </a:cubicBezTo>
                <a:cubicBezTo>
                  <a:pt x="474" y="16"/>
                  <a:pt x="478" y="17"/>
                  <a:pt x="477" y="15"/>
                </a:cubicBezTo>
                <a:cubicBezTo>
                  <a:pt x="467" y="16"/>
                  <a:pt x="457" y="16"/>
                  <a:pt x="447" y="16"/>
                </a:cubicBezTo>
                <a:cubicBezTo>
                  <a:pt x="446" y="15"/>
                  <a:pt x="446" y="15"/>
                  <a:pt x="445" y="14"/>
                </a:cubicBezTo>
                <a:cubicBezTo>
                  <a:pt x="444" y="15"/>
                  <a:pt x="442" y="14"/>
                  <a:pt x="441" y="15"/>
                </a:cubicBezTo>
                <a:cubicBezTo>
                  <a:pt x="441" y="15"/>
                  <a:pt x="440" y="14"/>
                  <a:pt x="440" y="14"/>
                </a:cubicBezTo>
                <a:cubicBezTo>
                  <a:pt x="438" y="14"/>
                  <a:pt x="438" y="16"/>
                  <a:pt x="436" y="15"/>
                </a:cubicBezTo>
                <a:cubicBezTo>
                  <a:pt x="437" y="15"/>
                  <a:pt x="437" y="14"/>
                  <a:pt x="437" y="14"/>
                </a:cubicBezTo>
                <a:cubicBezTo>
                  <a:pt x="435" y="15"/>
                  <a:pt x="433" y="15"/>
                  <a:pt x="431" y="15"/>
                </a:cubicBezTo>
                <a:cubicBezTo>
                  <a:pt x="431" y="15"/>
                  <a:pt x="432" y="15"/>
                  <a:pt x="431" y="14"/>
                </a:cubicBezTo>
                <a:cubicBezTo>
                  <a:pt x="429" y="16"/>
                  <a:pt x="428" y="14"/>
                  <a:pt x="426" y="15"/>
                </a:cubicBezTo>
                <a:cubicBezTo>
                  <a:pt x="426" y="14"/>
                  <a:pt x="426" y="14"/>
                  <a:pt x="426" y="14"/>
                </a:cubicBezTo>
                <a:cubicBezTo>
                  <a:pt x="423" y="12"/>
                  <a:pt x="426" y="16"/>
                  <a:pt x="423" y="15"/>
                </a:cubicBezTo>
                <a:cubicBezTo>
                  <a:pt x="424" y="15"/>
                  <a:pt x="423" y="14"/>
                  <a:pt x="423" y="14"/>
                </a:cubicBezTo>
                <a:cubicBezTo>
                  <a:pt x="421" y="16"/>
                  <a:pt x="417" y="15"/>
                  <a:pt x="415" y="16"/>
                </a:cubicBezTo>
                <a:cubicBezTo>
                  <a:pt x="415" y="15"/>
                  <a:pt x="415" y="15"/>
                  <a:pt x="415" y="15"/>
                </a:cubicBezTo>
                <a:cubicBezTo>
                  <a:pt x="412" y="15"/>
                  <a:pt x="409" y="15"/>
                  <a:pt x="406" y="15"/>
                </a:cubicBezTo>
                <a:cubicBezTo>
                  <a:pt x="405" y="15"/>
                  <a:pt x="407" y="13"/>
                  <a:pt x="404" y="13"/>
                </a:cubicBezTo>
                <a:cubicBezTo>
                  <a:pt x="404" y="15"/>
                  <a:pt x="399" y="14"/>
                  <a:pt x="401" y="16"/>
                </a:cubicBezTo>
                <a:cubicBezTo>
                  <a:pt x="399" y="16"/>
                  <a:pt x="395" y="15"/>
                  <a:pt x="393" y="16"/>
                </a:cubicBezTo>
                <a:cubicBezTo>
                  <a:pt x="394" y="15"/>
                  <a:pt x="392" y="13"/>
                  <a:pt x="394" y="13"/>
                </a:cubicBezTo>
                <a:cubicBezTo>
                  <a:pt x="393" y="12"/>
                  <a:pt x="393" y="12"/>
                  <a:pt x="393" y="12"/>
                </a:cubicBezTo>
                <a:cubicBezTo>
                  <a:pt x="393" y="11"/>
                  <a:pt x="394" y="12"/>
                  <a:pt x="394" y="11"/>
                </a:cubicBezTo>
                <a:cubicBezTo>
                  <a:pt x="393" y="11"/>
                  <a:pt x="390" y="12"/>
                  <a:pt x="389" y="12"/>
                </a:cubicBezTo>
                <a:cubicBezTo>
                  <a:pt x="387" y="13"/>
                  <a:pt x="385" y="15"/>
                  <a:pt x="382" y="15"/>
                </a:cubicBezTo>
                <a:cubicBezTo>
                  <a:pt x="384" y="15"/>
                  <a:pt x="382" y="13"/>
                  <a:pt x="383" y="13"/>
                </a:cubicBezTo>
                <a:cubicBezTo>
                  <a:pt x="378" y="17"/>
                  <a:pt x="378" y="17"/>
                  <a:pt x="378" y="17"/>
                </a:cubicBezTo>
                <a:cubicBezTo>
                  <a:pt x="377" y="17"/>
                  <a:pt x="378" y="15"/>
                  <a:pt x="377" y="16"/>
                </a:cubicBezTo>
                <a:cubicBezTo>
                  <a:pt x="377" y="16"/>
                  <a:pt x="376" y="16"/>
                  <a:pt x="376" y="17"/>
                </a:cubicBezTo>
                <a:cubicBezTo>
                  <a:pt x="375" y="17"/>
                  <a:pt x="372" y="17"/>
                  <a:pt x="371" y="15"/>
                </a:cubicBezTo>
                <a:cubicBezTo>
                  <a:pt x="371" y="15"/>
                  <a:pt x="373" y="15"/>
                  <a:pt x="372" y="14"/>
                </a:cubicBezTo>
                <a:cubicBezTo>
                  <a:pt x="370" y="14"/>
                  <a:pt x="370" y="15"/>
                  <a:pt x="368" y="15"/>
                </a:cubicBezTo>
                <a:cubicBezTo>
                  <a:pt x="368" y="15"/>
                  <a:pt x="368" y="15"/>
                  <a:pt x="368" y="15"/>
                </a:cubicBezTo>
                <a:cubicBezTo>
                  <a:pt x="367" y="14"/>
                  <a:pt x="364" y="15"/>
                  <a:pt x="366" y="16"/>
                </a:cubicBezTo>
                <a:cubicBezTo>
                  <a:pt x="366" y="17"/>
                  <a:pt x="365" y="15"/>
                  <a:pt x="367" y="16"/>
                </a:cubicBezTo>
                <a:cubicBezTo>
                  <a:pt x="366" y="17"/>
                  <a:pt x="364" y="17"/>
                  <a:pt x="362" y="17"/>
                </a:cubicBezTo>
                <a:cubicBezTo>
                  <a:pt x="362" y="17"/>
                  <a:pt x="362" y="16"/>
                  <a:pt x="363" y="16"/>
                </a:cubicBezTo>
                <a:cubicBezTo>
                  <a:pt x="360" y="17"/>
                  <a:pt x="357" y="18"/>
                  <a:pt x="355" y="18"/>
                </a:cubicBezTo>
                <a:cubicBezTo>
                  <a:pt x="355" y="19"/>
                  <a:pt x="356" y="17"/>
                  <a:pt x="356" y="17"/>
                </a:cubicBezTo>
                <a:cubicBezTo>
                  <a:pt x="353" y="16"/>
                  <a:pt x="349" y="19"/>
                  <a:pt x="346" y="17"/>
                </a:cubicBezTo>
                <a:cubicBezTo>
                  <a:pt x="346" y="17"/>
                  <a:pt x="346" y="18"/>
                  <a:pt x="346" y="18"/>
                </a:cubicBezTo>
                <a:cubicBezTo>
                  <a:pt x="344" y="18"/>
                  <a:pt x="345" y="17"/>
                  <a:pt x="343" y="17"/>
                </a:cubicBezTo>
                <a:cubicBezTo>
                  <a:pt x="343" y="16"/>
                  <a:pt x="342" y="17"/>
                  <a:pt x="341" y="18"/>
                </a:cubicBezTo>
                <a:cubicBezTo>
                  <a:pt x="340" y="18"/>
                  <a:pt x="341" y="17"/>
                  <a:pt x="342" y="17"/>
                </a:cubicBezTo>
                <a:cubicBezTo>
                  <a:pt x="340" y="18"/>
                  <a:pt x="334" y="19"/>
                  <a:pt x="330" y="18"/>
                </a:cubicBezTo>
                <a:cubicBezTo>
                  <a:pt x="330" y="18"/>
                  <a:pt x="328" y="20"/>
                  <a:pt x="327" y="19"/>
                </a:cubicBezTo>
                <a:cubicBezTo>
                  <a:pt x="327" y="18"/>
                  <a:pt x="327" y="18"/>
                  <a:pt x="327" y="18"/>
                </a:cubicBezTo>
                <a:cubicBezTo>
                  <a:pt x="327" y="17"/>
                  <a:pt x="324" y="18"/>
                  <a:pt x="324" y="17"/>
                </a:cubicBezTo>
                <a:cubicBezTo>
                  <a:pt x="322" y="19"/>
                  <a:pt x="331" y="16"/>
                  <a:pt x="329" y="17"/>
                </a:cubicBezTo>
                <a:cubicBezTo>
                  <a:pt x="328" y="16"/>
                  <a:pt x="325" y="19"/>
                  <a:pt x="326" y="17"/>
                </a:cubicBezTo>
                <a:cubicBezTo>
                  <a:pt x="324" y="17"/>
                  <a:pt x="323" y="19"/>
                  <a:pt x="321" y="18"/>
                </a:cubicBezTo>
                <a:cubicBezTo>
                  <a:pt x="321" y="18"/>
                  <a:pt x="322" y="16"/>
                  <a:pt x="321" y="16"/>
                </a:cubicBezTo>
                <a:cubicBezTo>
                  <a:pt x="319" y="16"/>
                  <a:pt x="320" y="17"/>
                  <a:pt x="318" y="17"/>
                </a:cubicBezTo>
                <a:cubicBezTo>
                  <a:pt x="317" y="17"/>
                  <a:pt x="317" y="17"/>
                  <a:pt x="317" y="17"/>
                </a:cubicBezTo>
                <a:cubicBezTo>
                  <a:pt x="317" y="19"/>
                  <a:pt x="315" y="17"/>
                  <a:pt x="316" y="19"/>
                </a:cubicBezTo>
                <a:cubicBezTo>
                  <a:pt x="316" y="18"/>
                  <a:pt x="312" y="19"/>
                  <a:pt x="313" y="17"/>
                </a:cubicBezTo>
                <a:cubicBezTo>
                  <a:pt x="313" y="16"/>
                  <a:pt x="313" y="16"/>
                  <a:pt x="313" y="16"/>
                </a:cubicBezTo>
                <a:cubicBezTo>
                  <a:pt x="312" y="16"/>
                  <a:pt x="311" y="17"/>
                  <a:pt x="310" y="18"/>
                </a:cubicBezTo>
                <a:cubicBezTo>
                  <a:pt x="310" y="18"/>
                  <a:pt x="310" y="17"/>
                  <a:pt x="310" y="17"/>
                </a:cubicBezTo>
                <a:cubicBezTo>
                  <a:pt x="310" y="20"/>
                  <a:pt x="308" y="17"/>
                  <a:pt x="306" y="19"/>
                </a:cubicBezTo>
                <a:cubicBezTo>
                  <a:pt x="304" y="18"/>
                  <a:pt x="301" y="19"/>
                  <a:pt x="300" y="17"/>
                </a:cubicBezTo>
                <a:cubicBezTo>
                  <a:pt x="298" y="18"/>
                  <a:pt x="297" y="19"/>
                  <a:pt x="295" y="18"/>
                </a:cubicBezTo>
                <a:cubicBezTo>
                  <a:pt x="295" y="18"/>
                  <a:pt x="296" y="18"/>
                  <a:pt x="296" y="17"/>
                </a:cubicBezTo>
                <a:cubicBezTo>
                  <a:pt x="295" y="17"/>
                  <a:pt x="294" y="17"/>
                  <a:pt x="293" y="18"/>
                </a:cubicBezTo>
                <a:cubicBezTo>
                  <a:pt x="293" y="17"/>
                  <a:pt x="291" y="16"/>
                  <a:pt x="289" y="15"/>
                </a:cubicBezTo>
                <a:cubicBezTo>
                  <a:pt x="288" y="16"/>
                  <a:pt x="288" y="17"/>
                  <a:pt x="288" y="18"/>
                </a:cubicBezTo>
                <a:cubicBezTo>
                  <a:pt x="287" y="16"/>
                  <a:pt x="283" y="20"/>
                  <a:pt x="282" y="17"/>
                </a:cubicBezTo>
                <a:cubicBezTo>
                  <a:pt x="282" y="17"/>
                  <a:pt x="284" y="16"/>
                  <a:pt x="283" y="16"/>
                </a:cubicBezTo>
                <a:cubicBezTo>
                  <a:pt x="281" y="13"/>
                  <a:pt x="280" y="17"/>
                  <a:pt x="277" y="16"/>
                </a:cubicBezTo>
                <a:cubicBezTo>
                  <a:pt x="278" y="18"/>
                  <a:pt x="278" y="18"/>
                  <a:pt x="278" y="18"/>
                </a:cubicBezTo>
                <a:cubicBezTo>
                  <a:pt x="277" y="17"/>
                  <a:pt x="274" y="19"/>
                  <a:pt x="274" y="17"/>
                </a:cubicBezTo>
                <a:cubicBezTo>
                  <a:pt x="273" y="18"/>
                  <a:pt x="271" y="17"/>
                  <a:pt x="272" y="18"/>
                </a:cubicBezTo>
                <a:cubicBezTo>
                  <a:pt x="268" y="17"/>
                  <a:pt x="262" y="19"/>
                  <a:pt x="259" y="16"/>
                </a:cubicBezTo>
                <a:cubicBezTo>
                  <a:pt x="259" y="16"/>
                  <a:pt x="257" y="16"/>
                  <a:pt x="258" y="17"/>
                </a:cubicBezTo>
                <a:cubicBezTo>
                  <a:pt x="259" y="18"/>
                  <a:pt x="259" y="16"/>
                  <a:pt x="259" y="17"/>
                </a:cubicBezTo>
                <a:cubicBezTo>
                  <a:pt x="259" y="17"/>
                  <a:pt x="259" y="17"/>
                  <a:pt x="259" y="18"/>
                </a:cubicBezTo>
                <a:cubicBezTo>
                  <a:pt x="257" y="17"/>
                  <a:pt x="256" y="17"/>
                  <a:pt x="258" y="15"/>
                </a:cubicBezTo>
                <a:cubicBezTo>
                  <a:pt x="255" y="14"/>
                  <a:pt x="255" y="19"/>
                  <a:pt x="251" y="18"/>
                </a:cubicBezTo>
                <a:cubicBezTo>
                  <a:pt x="251" y="17"/>
                  <a:pt x="251" y="17"/>
                  <a:pt x="250" y="17"/>
                </a:cubicBezTo>
                <a:cubicBezTo>
                  <a:pt x="248" y="18"/>
                  <a:pt x="248" y="18"/>
                  <a:pt x="248" y="18"/>
                </a:cubicBezTo>
                <a:cubicBezTo>
                  <a:pt x="246" y="18"/>
                  <a:pt x="247" y="16"/>
                  <a:pt x="247" y="15"/>
                </a:cubicBezTo>
                <a:cubicBezTo>
                  <a:pt x="246" y="15"/>
                  <a:pt x="244" y="15"/>
                  <a:pt x="243" y="16"/>
                </a:cubicBezTo>
                <a:cubicBezTo>
                  <a:pt x="242" y="14"/>
                  <a:pt x="242" y="14"/>
                  <a:pt x="242" y="14"/>
                </a:cubicBezTo>
                <a:cubicBezTo>
                  <a:pt x="243" y="16"/>
                  <a:pt x="241" y="15"/>
                  <a:pt x="240" y="16"/>
                </a:cubicBezTo>
                <a:cubicBezTo>
                  <a:pt x="241" y="15"/>
                  <a:pt x="241" y="15"/>
                  <a:pt x="241" y="15"/>
                </a:cubicBezTo>
                <a:cubicBezTo>
                  <a:pt x="241" y="15"/>
                  <a:pt x="239" y="15"/>
                  <a:pt x="239" y="15"/>
                </a:cubicBezTo>
                <a:cubicBezTo>
                  <a:pt x="239" y="16"/>
                  <a:pt x="240" y="16"/>
                  <a:pt x="241" y="17"/>
                </a:cubicBezTo>
                <a:cubicBezTo>
                  <a:pt x="240" y="17"/>
                  <a:pt x="239" y="17"/>
                  <a:pt x="239" y="18"/>
                </a:cubicBezTo>
                <a:cubicBezTo>
                  <a:pt x="239" y="16"/>
                  <a:pt x="237" y="17"/>
                  <a:pt x="236" y="17"/>
                </a:cubicBezTo>
                <a:cubicBezTo>
                  <a:pt x="235" y="16"/>
                  <a:pt x="234" y="18"/>
                  <a:pt x="234" y="18"/>
                </a:cubicBezTo>
                <a:cubicBezTo>
                  <a:pt x="234" y="17"/>
                  <a:pt x="232" y="18"/>
                  <a:pt x="233" y="17"/>
                </a:cubicBezTo>
                <a:cubicBezTo>
                  <a:pt x="233" y="16"/>
                  <a:pt x="234" y="17"/>
                  <a:pt x="235" y="17"/>
                </a:cubicBezTo>
                <a:cubicBezTo>
                  <a:pt x="234" y="16"/>
                  <a:pt x="234" y="15"/>
                  <a:pt x="232" y="16"/>
                </a:cubicBezTo>
                <a:cubicBezTo>
                  <a:pt x="231" y="16"/>
                  <a:pt x="233" y="18"/>
                  <a:pt x="231" y="18"/>
                </a:cubicBezTo>
                <a:cubicBezTo>
                  <a:pt x="231" y="17"/>
                  <a:pt x="231" y="17"/>
                  <a:pt x="232" y="16"/>
                </a:cubicBezTo>
                <a:cubicBezTo>
                  <a:pt x="230" y="16"/>
                  <a:pt x="230" y="16"/>
                  <a:pt x="230" y="16"/>
                </a:cubicBezTo>
                <a:cubicBezTo>
                  <a:pt x="230" y="17"/>
                  <a:pt x="230" y="17"/>
                  <a:pt x="230" y="17"/>
                </a:cubicBezTo>
                <a:cubicBezTo>
                  <a:pt x="229" y="16"/>
                  <a:pt x="229" y="16"/>
                  <a:pt x="229" y="16"/>
                </a:cubicBezTo>
                <a:cubicBezTo>
                  <a:pt x="229" y="17"/>
                  <a:pt x="226" y="17"/>
                  <a:pt x="226" y="18"/>
                </a:cubicBezTo>
                <a:cubicBezTo>
                  <a:pt x="225" y="18"/>
                  <a:pt x="224" y="17"/>
                  <a:pt x="223" y="17"/>
                </a:cubicBezTo>
                <a:cubicBezTo>
                  <a:pt x="223" y="17"/>
                  <a:pt x="223" y="17"/>
                  <a:pt x="223" y="17"/>
                </a:cubicBezTo>
                <a:cubicBezTo>
                  <a:pt x="222" y="16"/>
                  <a:pt x="220" y="17"/>
                  <a:pt x="219" y="17"/>
                </a:cubicBezTo>
                <a:cubicBezTo>
                  <a:pt x="219" y="17"/>
                  <a:pt x="219" y="17"/>
                  <a:pt x="219" y="17"/>
                </a:cubicBezTo>
                <a:cubicBezTo>
                  <a:pt x="218" y="17"/>
                  <a:pt x="217" y="17"/>
                  <a:pt x="216" y="18"/>
                </a:cubicBezTo>
                <a:cubicBezTo>
                  <a:pt x="214" y="17"/>
                  <a:pt x="215" y="13"/>
                  <a:pt x="214" y="15"/>
                </a:cubicBezTo>
                <a:cubicBezTo>
                  <a:pt x="212" y="15"/>
                  <a:pt x="211" y="17"/>
                  <a:pt x="212" y="18"/>
                </a:cubicBezTo>
                <a:cubicBezTo>
                  <a:pt x="209" y="17"/>
                  <a:pt x="205" y="19"/>
                  <a:pt x="202" y="17"/>
                </a:cubicBezTo>
                <a:cubicBezTo>
                  <a:pt x="202" y="17"/>
                  <a:pt x="202" y="18"/>
                  <a:pt x="201" y="18"/>
                </a:cubicBezTo>
                <a:cubicBezTo>
                  <a:pt x="197" y="17"/>
                  <a:pt x="192" y="19"/>
                  <a:pt x="188" y="17"/>
                </a:cubicBezTo>
                <a:cubicBezTo>
                  <a:pt x="190" y="16"/>
                  <a:pt x="188" y="16"/>
                  <a:pt x="188" y="15"/>
                </a:cubicBezTo>
                <a:cubicBezTo>
                  <a:pt x="187" y="16"/>
                  <a:pt x="187" y="14"/>
                  <a:pt x="187" y="16"/>
                </a:cubicBezTo>
                <a:cubicBezTo>
                  <a:pt x="187" y="17"/>
                  <a:pt x="187" y="17"/>
                  <a:pt x="188" y="18"/>
                </a:cubicBezTo>
                <a:cubicBezTo>
                  <a:pt x="185" y="18"/>
                  <a:pt x="181" y="18"/>
                  <a:pt x="180" y="17"/>
                </a:cubicBezTo>
                <a:cubicBezTo>
                  <a:pt x="181" y="18"/>
                  <a:pt x="180" y="18"/>
                  <a:pt x="179" y="18"/>
                </a:cubicBezTo>
                <a:cubicBezTo>
                  <a:pt x="180" y="17"/>
                  <a:pt x="178" y="16"/>
                  <a:pt x="176" y="17"/>
                </a:cubicBezTo>
                <a:cubicBezTo>
                  <a:pt x="176" y="18"/>
                  <a:pt x="176" y="18"/>
                  <a:pt x="176" y="18"/>
                </a:cubicBezTo>
                <a:cubicBezTo>
                  <a:pt x="175" y="17"/>
                  <a:pt x="175" y="17"/>
                  <a:pt x="175" y="17"/>
                </a:cubicBezTo>
                <a:cubicBezTo>
                  <a:pt x="174" y="17"/>
                  <a:pt x="174" y="19"/>
                  <a:pt x="173" y="18"/>
                </a:cubicBezTo>
                <a:cubicBezTo>
                  <a:pt x="172" y="17"/>
                  <a:pt x="172" y="17"/>
                  <a:pt x="172" y="17"/>
                </a:cubicBezTo>
                <a:cubicBezTo>
                  <a:pt x="171" y="18"/>
                  <a:pt x="169" y="19"/>
                  <a:pt x="167" y="18"/>
                </a:cubicBezTo>
                <a:cubicBezTo>
                  <a:pt x="166" y="17"/>
                  <a:pt x="166" y="17"/>
                  <a:pt x="166" y="17"/>
                </a:cubicBezTo>
                <a:cubicBezTo>
                  <a:pt x="165" y="17"/>
                  <a:pt x="164" y="18"/>
                  <a:pt x="165" y="18"/>
                </a:cubicBezTo>
                <a:cubicBezTo>
                  <a:pt x="162" y="17"/>
                  <a:pt x="160" y="17"/>
                  <a:pt x="160" y="16"/>
                </a:cubicBezTo>
                <a:cubicBezTo>
                  <a:pt x="155" y="19"/>
                  <a:pt x="147" y="19"/>
                  <a:pt x="142" y="19"/>
                </a:cubicBezTo>
                <a:cubicBezTo>
                  <a:pt x="142" y="18"/>
                  <a:pt x="142" y="18"/>
                  <a:pt x="142" y="18"/>
                </a:cubicBezTo>
                <a:cubicBezTo>
                  <a:pt x="140" y="17"/>
                  <a:pt x="141" y="19"/>
                  <a:pt x="140" y="19"/>
                </a:cubicBezTo>
                <a:cubicBezTo>
                  <a:pt x="141" y="18"/>
                  <a:pt x="139" y="17"/>
                  <a:pt x="140" y="16"/>
                </a:cubicBezTo>
                <a:cubicBezTo>
                  <a:pt x="138" y="15"/>
                  <a:pt x="137" y="17"/>
                  <a:pt x="136" y="18"/>
                </a:cubicBezTo>
                <a:cubicBezTo>
                  <a:pt x="136" y="19"/>
                  <a:pt x="137" y="17"/>
                  <a:pt x="137" y="18"/>
                </a:cubicBezTo>
                <a:cubicBezTo>
                  <a:pt x="137" y="19"/>
                  <a:pt x="134" y="18"/>
                  <a:pt x="133" y="19"/>
                </a:cubicBezTo>
                <a:cubicBezTo>
                  <a:pt x="133" y="18"/>
                  <a:pt x="133" y="17"/>
                  <a:pt x="134" y="17"/>
                </a:cubicBezTo>
                <a:cubicBezTo>
                  <a:pt x="132" y="17"/>
                  <a:pt x="132" y="17"/>
                  <a:pt x="132" y="17"/>
                </a:cubicBezTo>
                <a:cubicBezTo>
                  <a:pt x="131" y="16"/>
                  <a:pt x="136" y="14"/>
                  <a:pt x="134" y="12"/>
                </a:cubicBezTo>
                <a:cubicBezTo>
                  <a:pt x="133" y="12"/>
                  <a:pt x="133" y="12"/>
                  <a:pt x="133" y="12"/>
                </a:cubicBezTo>
                <a:cubicBezTo>
                  <a:pt x="132" y="11"/>
                  <a:pt x="136" y="10"/>
                  <a:pt x="133" y="10"/>
                </a:cubicBezTo>
                <a:cubicBezTo>
                  <a:pt x="132" y="11"/>
                  <a:pt x="131" y="13"/>
                  <a:pt x="132" y="14"/>
                </a:cubicBezTo>
                <a:cubicBezTo>
                  <a:pt x="129" y="14"/>
                  <a:pt x="131" y="17"/>
                  <a:pt x="128" y="17"/>
                </a:cubicBezTo>
                <a:cubicBezTo>
                  <a:pt x="127" y="16"/>
                  <a:pt x="130" y="17"/>
                  <a:pt x="129" y="16"/>
                </a:cubicBezTo>
                <a:cubicBezTo>
                  <a:pt x="128" y="14"/>
                  <a:pt x="127" y="16"/>
                  <a:pt x="125" y="16"/>
                </a:cubicBezTo>
                <a:cubicBezTo>
                  <a:pt x="127" y="16"/>
                  <a:pt x="126" y="18"/>
                  <a:pt x="125" y="18"/>
                </a:cubicBezTo>
                <a:cubicBezTo>
                  <a:pt x="123" y="17"/>
                  <a:pt x="126" y="17"/>
                  <a:pt x="124" y="17"/>
                </a:cubicBezTo>
                <a:cubicBezTo>
                  <a:pt x="123" y="17"/>
                  <a:pt x="121" y="18"/>
                  <a:pt x="123" y="19"/>
                </a:cubicBezTo>
                <a:cubicBezTo>
                  <a:pt x="122" y="21"/>
                  <a:pt x="121" y="18"/>
                  <a:pt x="119" y="20"/>
                </a:cubicBezTo>
                <a:cubicBezTo>
                  <a:pt x="119" y="18"/>
                  <a:pt x="122" y="16"/>
                  <a:pt x="119" y="16"/>
                </a:cubicBezTo>
                <a:cubicBezTo>
                  <a:pt x="120" y="17"/>
                  <a:pt x="116" y="17"/>
                  <a:pt x="118" y="20"/>
                </a:cubicBezTo>
                <a:cubicBezTo>
                  <a:pt x="117" y="19"/>
                  <a:pt x="117" y="18"/>
                  <a:pt x="117" y="17"/>
                </a:cubicBezTo>
                <a:cubicBezTo>
                  <a:pt x="116" y="16"/>
                  <a:pt x="114" y="20"/>
                  <a:pt x="114" y="17"/>
                </a:cubicBezTo>
                <a:cubicBezTo>
                  <a:pt x="113" y="18"/>
                  <a:pt x="113" y="18"/>
                  <a:pt x="113" y="18"/>
                </a:cubicBezTo>
                <a:cubicBezTo>
                  <a:pt x="113" y="18"/>
                  <a:pt x="112" y="18"/>
                  <a:pt x="111" y="17"/>
                </a:cubicBezTo>
                <a:cubicBezTo>
                  <a:pt x="110" y="17"/>
                  <a:pt x="108" y="19"/>
                  <a:pt x="108" y="16"/>
                </a:cubicBezTo>
                <a:cubicBezTo>
                  <a:pt x="107" y="17"/>
                  <a:pt x="105" y="17"/>
                  <a:pt x="106" y="18"/>
                </a:cubicBezTo>
                <a:cubicBezTo>
                  <a:pt x="107" y="19"/>
                  <a:pt x="108" y="17"/>
                  <a:pt x="109" y="19"/>
                </a:cubicBezTo>
                <a:cubicBezTo>
                  <a:pt x="107" y="17"/>
                  <a:pt x="106" y="19"/>
                  <a:pt x="105" y="20"/>
                </a:cubicBezTo>
                <a:cubicBezTo>
                  <a:pt x="105" y="19"/>
                  <a:pt x="105" y="19"/>
                  <a:pt x="105" y="19"/>
                </a:cubicBezTo>
                <a:cubicBezTo>
                  <a:pt x="105" y="19"/>
                  <a:pt x="103" y="19"/>
                  <a:pt x="103" y="20"/>
                </a:cubicBezTo>
                <a:cubicBezTo>
                  <a:pt x="103" y="19"/>
                  <a:pt x="103" y="19"/>
                  <a:pt x="103" y="19"/>
                </a:cubicBezTo>
                <a:cubicBezTo>
                  <a:pt x="102" y="20"/>
                  <a:pt x="102" y="20"/>
                  <a:pt x="102" y="20"/>
                </a:cubicBezTo>
                <a:cubicBezTo>
                  <a:pt x="100" y="20"/>
                  <a:pt x="101" y="18"/>
                  <a:pt x="99" y="18"/>
                </a:cubicBezTo>
                <a:cubicBezTo>
                  <a:pt x="101" y="17"/>
                  <a:pt x="101" y="17"/>
                  <a:pt x="101" y="17"/>
                </a:cubicBezTo>
                <a:cubicBezTo>
                  <a:pt x="101" y="17"/>
                  <a:pt x="100" y="16"/>
                  <a:pt x="99" y="16"/>
                </a:cubicBezTo>
                <a:cubicBezTo>
                  <a:pt x="98" y="18"/>
                  <a:pt x="97" y="19"/>
                  <a:pt x="97" y="20"/>
                </a:cubicBezTo>
                <a:cubicBezTo>
                  <a:pt x="96" y="20"/>
                  <a:pt x="97" y="19"/>
                  <a:pt x="95" y="20"/>
                </a:cubicBezTo>
                <a:cubicBezTo>
                  <a:pt x="97" y="18"/>
                  <a:pt x="97" y="18"/>
                  <a:pt x="97" y="18"/>
                </a:cubicBezTo>
                <a:cubicBezTo>
                  <a:pt x="97" y="18"/>
                  <a:pt x="96" y="16"/>
                  <a:pt x="94" y="16"/>
                </a:cubicBezTo>
                <a:cubicBezTo>
                  <a:pt x="93" y="17"/>
                  <a:pt x="91" y="18"/>
                  <a:pt x="93" y="19"/>
                </a:cubicBezTo>
                <a:cubicBezTo>
                  <a:pt x="92" y="19"/>
                  <a:pt x="91" y="18"/>
                  <a:pt x="92" y="18"/>
                </a:cubicBezTo>
                <a:cubicBezTo>
                  <a:pt x="90" y="18"/>
                  <a:pt x="92" y="19"/>
                  <a:pt x="90" y="19"/>
                </a:cubicBezTo>
                <a:cubicBezTo>
                  <a:pt x="90" y="19"/>
                  <a:pt x="87" y="18"/>
                  <a:pt x="86" y="16"/>
                </a:cubicBezTo>
                <a:cubicBezTo>
                  <a:pt x="88" y="15"/>
                  <a:pt x="88" y="15"/>
                  <a:pt x="88" y="15"/>
                </a:cubicBezTo>
                <a:cubicBezTo>
                  <a:pt x="87" y="15"/>
                  <a:pt x="87" y="15"/>
                  <a:pt x="87" y="15"/>
                </a:cubicBezTo>
                <a:cubicBezTo>
                  <a:pt x="88" y="13"/>
                  <a:pt x="86" y="13"/>
                  <a:pt x="87" y="12"/>
                </a:cubicBezTo>
                <a:cubicBezTo>
                  <a:pt x="86" y="12"/>
                  <a:pt x="85" y="12"/>
                  <a:pt x="84" y="12"/>
                </a:cubicBezTo>
                <a:cubicBezTo>
                  <a:pt x="87" y="15"/>
                  <a:pt x="82" y="16"/>
                  <a:pt x="82" y="18"/>
                </a:cubicBezTo>
                <a:cubicBezTo>
                  <a:pt x="79" y="19"/>
                  <a:pt x="81" y="13"/>
                  <a:pt x="77" y="16"/>
                </a:cubicBezTo>
                <a:cubicBezTo>
                  <a:pt x="78" y="17"/>
                  <a:pt x="76" y="19"/>
                  <a:pt x="78" y="18"/>
                </a:cubicBezTo>
                <a:cubicBezTo>
                  <a:pt x="76" y="18"/>
                  <a:pt x="77" y="20"/>
                  <a:pt x="74" y="19"/>
                </a:cubicBezTo>
                <a:cubicBezTo>
                  <a:pt x="76" y="18"/>
                  <a:pt x="73" y="17"/>
                  <a:pt x="75" y="15"/>
                </a:cubicBezTo>
                <a:cubicBezTo>
                  <a:pt x="75" y="16"/>
                  <a:pt x="76" y="16"/>
                  <a:pt x="77" y="16"/>
                </a:cubicBezTo>
                <a:cubicBezTo>
                  <a:pt x="76" y="15"/>
                  <a:pt x="77" y="13"/>
                  <a:pt x="75" y="13"/>
                </a:cubicBezTo>
                <a:cubicBezTo>
                  <a:pt x="74" y="14"/>
                  <a:pt x="72" y="14"/>
                  <a:pt x="72" y="15"/>
                </a:cubicBezTo>
                <a:cubicBezTo>
                  <a:pt x="72" y="16"/>
                  <a:pt x="74" y="15"/>
                  <a:pt x="73" y="16"/>
                </a:cubicBezTo>
                <a:cubicBezTo>
                  <a:pt x="71" y="17"/>
                  <a:pt x="71" y="15"/>
                  <a:pt x="70" y="17"/>
                </a:cubicBezTo>
                <a:cubicBezTo>
                  <a:pt x="71" y="17"/>
                  <a:pt x="71" y="18"/>
                  <a:pt x="71" y="19"/>
                </a:cubicBezTo>
                <a:cubicBezTo>
                  <a:pt x="70" y="20"/>
                  <a:pt x="70" y="20"/>
                  <a:pt x="70" y="20"/>
                </a:cubicBezTo>
                <a:cubicBezTo>
                  <a:pt x="70" y="19"/>
                  <a:pt x="70" y="19"/>
                  <a:pt x="70" y="19"/>
                </a:cubicBezTo>
                <a:cubicBezTo>
                  <a:pt x="67" y="18"/>
                  <a:pt x="69" y="20"/>
                  <a:pt x="66" y="20"/>
                </a:cubicBezTo>
                <a:cubicBezTo>
                  <a:pt x="65" y="18"/>
                  <a:pt x="65" y="18"/>
                  <a:pt x="65" y="18"/>
                </a:cubicBezTo>
                <a:cubicBezTo>
                  <a:pt x="66" y="17"/>
                  <a:pt x="69" y="19"/>
                  <a:pt x="69" y="16"/>
                </a:cubicBezTo>
                <a:cubicBezTo>
                  <a:pt x="67" y="16"/>
                  <a:pt x="66" y="18"/>
                  <a:pt x="64" y="17"/>
                </a:cubicBezTo>
                <a:cubicBezTo>
                  <a:pt x="66" y="16"/>
                  <a:pt x="66" y="16"/>
                  <a:pt x="66" y="16"/>
                </a:cubicBezTo>
                <a:cubicBezTo>
                  <a:pt x="65" y="16"/>
                  <a:pt x="65" y="13"/>
                  <a:pt x="62" y="15"/>
                </a:cubicBezTo>
                <a:cubicBezTo>
                  <a:pt x="61" y="16"/>
                  <a:pt x="62" y="16"/>
                  <a:pt x="61" y="17"/>
                </a:cubicBezTo>
                <a:cubicBezTo>
                  <a:pt x="59" y="17"/>
                  <a:pt x="58" y="18"/>
                  <a:pt x="56" y="18"/>
                </a:cubicBezTo>
                <a:cubicBezTo>
                  <a:pt x="56" y="16"/>
                  <a:pt x="52" y="18"/>
                  <a:pt x="55" y="16"/>
                </a:cubicBezTo>
                <a:cubicBezTo>
                  <a:pt x="55" y="17"/>
                  <a:pt x="60" y="17"/>
                  <a:pt x="61" y="15"/>
                </a:cubicBezTo>
                <a:cubicBezTo>
                  <a:pt x="60" y="13"/>
                  <a:pt x="63" y="16"/>
                  <a:pt x="64" y="13"/>
                </a:cubicBezTo>
                <a:cubicBezTo>
                  <a:pt x="61" y="13"/>
                  <a:pt x="62" y="11"/>
                  <a:pt x="61" y="10"/>
                </a:cubicBezTo>
                <a:cubicBezTo>
                  <a:pt x="61" y="10"/>
                  <a:pt x="60" y="10"/>
                  <a:pt x="60" y="11"/>
                </a:cubicBezTo>
                <a:cubicBezTo>
                  <a:pt x="59" y="12"/>
                  <a:pt x="60" y="12"/>
                  <a:pt x="60" y="13"/>
                </a:cubicBezTo>
                <a:cubicBezTo>
                  <a:pt x="57" y="13"/>
                  <a:pt x="55" y="13"/>
                  <a:pt x="53" y="15"/>
                </a:cubicBezTo>
                <a:cubicBezTo>
                  <a:pt x="53" y="14"/>
                  <a:pt x="53" y="13"/>
                  <a:pt x="54" y="13"/>
                </a:cubicBezTo>
                <a:cubicBezTo>
                  <a:pt x="51" y="13"/>
                  <a:pt x="48" y="13"/>
                  <a:pt x="45" y="12"/>
                </a:cubicBezTo>
                <a:cubicBezTo>
                  <a:pt x="46" y="14"/>
                  <a:pt x="41" y="13"/>
                  <a:pt x="43" y="15"/>
                </a:cubicBezTo>
                <a:cubicBezTo>
                  <a:pt x="44" y="15"/>
                  <a:pt x="45" y="17"/>
                  <a:pt x="45" y="18"/>
                </a:cubicBezTo>
                <a:cubicBezTo>
                  <a:pt x="44" y="17"/>
                  <a:pt x="45" y="17"/>
                  <a:pt x="44" y="16"/>
                </a:cubicBezTo>
                <a:cubicBezTo>
                  <a:pt x="43" y="17"/>
                  <a:pt x="42" y="14"/>
                  <a:pt x="41" y="16"/>
                </a:cubicBezTo>
                <a:cubicBezTo>
                  <a:pt x="44" y="15"/>
                  <a:pt x="42" y="13"/>
                  <a:pt x="42" y="12"/>
                </a:cubicBezTo>
                <a:cubicBezTo>
                  <a:pt x="40" y="13"/>
                  <a:pt x="42" y="11"/>
                  <a:pt x="40" y="11"/>
                </a:cubicBezTo>
                <a:cubicBezTo>
                  <a:pt x="38" y="11"/>
                  <a:pt x="36" y="12"/>
                  <a:pt x="33" y="12"/>
                </a:cubicBezTo>
                <a:cubicBezTo>
                  <a:pt x="31" y="11"/>
                  <a:pt x="26" y="12"/>
                  <a:pt x="24" y="12"/>
                </a:cubicBezTo>
                <a:cubicBezTo>
                  <a:pt x="22" y="11"/>
                  <a:pt x="23" y="10"/>
                  <a:pt x="22" y="9"/>
                </a:cubicBezTo>
                <a:cubicBezTo>
                  <a:pt x="20" y="9"/>
                  <a:pt x="23" y="11"/>
                  <a:pt x="20" y="10"/>
                </a:cubicBezTo>
                <a:cubicBezTo>
                  <a:pt x="21" y="10"/>
                  <a:pt x="21" y="10"/>
                  <a:pt x="21" y="10"/>
                </a:cubicBezTo>
                <a:cubicBezTo>
                  <a:pt x="20" y="10"/>
                  <a:pt x="16" y="9"/>
                  <a:pt x="15" y="11"/>
                </a:cubicBezTo>
                <a:cubicBezTo>
                  <a:pt x="16" y="9"/>
                  <a:pt x="16" y="9"/>
                  <a:pt x="16" y="9"/>
                </a:cubicBezTo>
                <a:cubicBezTo>
                  <a:pt x="16" y="9"/>
                  <a:pt x="15" y="9"/>
                  <a:pt x="15" y="10"/>
                </a:cubicBezTo>
                <a:cubicBezTo>
                  <a:pt x="15" y="9"/>
                  <a:pt x="14" y="8"/>
                  <a:pt x="15" y="8"/>
                </a:cubicBezTo>
                <a:cubicBezTo>
                  <a:pt x="14" y="7"/>
                  <a:pt x="12" y="8"/>
                  <a:pt x="10" y="8"/>
                </a:cubicBezTo>
                <a:cubicBezTo>
                  <a:pt x="11" y="9"/>
                  <a:pt x="11" y="9"/>
                  <a:pt x="11" y="9"/>
                </a:cubicBezTo>
                <a:cubicBezTo>
                  <a:pt x="8" y="10"/>
                  <a:pt x="6" y="9"/>
                  <a:pt x="4" y="9"/>
                </a:cubicBezTo>
                <a:cubicBezTo>
                  <a:pt x="4" y="8"/>
                  <a:pt x="4" y="8"/>
                  <a:pt x="4" y="8"/>
                </a:cubicBezTo>
                <a:cubicBezTo>
                  <a:pt x="2" y="9"/>
                  <a:pt x="2" y="9"/>
                  <a:pt x="2" y="9"/>
                </a:cubicBezTo>
                <a:cubicBezTo>
                  <a:pt x="2" y="8"/>
                  <a:pt x="1" y="7"/>
                  <a:pt x="0" y="8"/>
                </a:cubicBezTo>
                <a:cubicBezTo>
                  <a:pt x="4" y="5"/>
                  <a:pt x="4" y="5"/>
                  <a:pt x="4" y="5"/>
                </a:cubicBezTo>
                <a:cubicBezTo>
                  <a:pt x="6" y="6"/>
                  <a:pt x="3" y="6"/>
                  <a:pt x="4" y="8"/>
                </a:cubicBezTo>
                <a:cubicBezTo>
                  <a:pt x="4" y="9"/>
                  <a:pt x="7" y="8"/>
                  <a:pt x="8" y="7"/>
                </a:cubicBezTo>
                <a:cubicBezTo>
                  <a:pt x="7" y="7"/>
                  <a:pt x="6" y="7"/>
                  <a:pt x="6" y="8"/>
                </a:cubicBezTo>
                <a:cubicBezTo>
                  <a:pt x="5" y="6"/>
                  <a:pt x="7" y="6"/>
                  <a:pt x="8" y="5"/>
                </a:cubicBezTo>
                <a:cubicBezTo>
                  <a:pt x="7" y="5"/>
                  <a:pt x="6" y="5"/>
                  <a:pt x="6" y="5"/>
                </a:cubicBezTo>
                <a:cubicBezTo>
                  <a:pt x="7" y="4"/>
                  <a:pt x="8" y="4"/>
                  <a:pt x="10" y="4"/>
                </a:cubicBezTo>
                <a:cubicBezTo>
                  <a:pt x="9" y="5"/>
                  <a:pt x="11" y="5"/>
                  <a:pt x="10" y="6"/>
                </a:cubicBezTo>
                <a:cubicBezTo>
                  <a:pt x="10" y="4"/>
                  <a:pt x="12" y="4"/>
                  <a:pt x="14" y="4"/>
                </a:cubicBezTo>
                <a:cubicBezTo>
                  <a:pt x="16" y="6"/>
                  <a:pt x="18" y="4"/>
                  <a:pt x="20" y="4"/>
                </a:cubicBezTo>
                <a:cubicBezTo>
                  <a:pt x="19" y="5"/>
                  <a:pt x="18" y="7"/>
                  <a:pt x="17" y="7"/>
                </a:cubicBezTo>
                <a:cubicBezTo>
                  <a:pt x="18" y="8"/>
                  <a:pt x="18" y="7"/>
                  <a:pt x="20" y="8"/>
                </a:cubicBezTo>
                <a:cubicBezTo>
                  <a:pt x="21" y="7"/>
                  <a:pt x="21" y="5"/>
                  <a:pt x="23" y="5"/>
                </a:cubicBezTo>
                <a:cubicBezTo>
                  <a:pt x="23" y="6"/>
                  <a:pt x="23" y="6"/>
                  <a:pt x="23" y="6"/>
                </a:cubicBezTo>
                <a:cubicBezTo>
                  <a:pt x="25" y="5"/>
                  <a:pt x="25" y="4"/>
                  <a:pt x="27" y="4"/>
                </a:cubicBezTo>
                <a:cubicBezTo>
                  <a:pt x="31" y="5"/>
                  <a:pt x="35" y="5"/>
                  <a:pt x="38" y="5"/>
                </a:cubicBezTo>
                <a:cubicBezTo>
                  <a:pt x="38" y="6"/>
                  <a:pt x="38" y="6"/>
                  <a:pt x="38" y="6"/>
                </a:cubicBezTo>
                <a:cubicBezTo>
                  <a:pt x="40" y="4"/>
                  <a:pt x="44" y="5"/>
                  <a:pt x="46" y="4"/>
                </a:cubicBezTo>
                <a:cubicBezTo>
                  <a:pt x="50" y="5"/>
                  <a:pt x="55" y="3"/>
                  <a:pt x="57" y="5"/>
                </a:cubicBezTo>
                <a:cubicBezTo>
                  <a:pt x="63" y="4"/>
                  <a:pt x="69" y="4"/>
                  <a:pt x="76" y="4"/>
                </a:cubicBezTo>
                <a:cubicBezTo>
                  <a:pt x="75" y="6"/>
                  <a:pt x="75" y="6"/>
                  <a:pt x="75" y="6"/>
                </a:cubicBezTo>
                <a:cubicBezTo>
                  <a:pt x="76" y="5"/>
                  <a:pt x="76" y="7"/>
                  <a:pt x="77" y="7"/>
                </a:cubicBezTo>
                <a:cubicBezTo>
                  <a:pt x="76" y="5"/>
                  <a:pt x="79" y="5"/>
                  <a:pt x="80" y="4"/>
                </a:cubicBezTo>
                <a:cubicBezTo>
                  <a:pt x="83" y="5"/>
                  <a:pt x="87" y="4"/>
                  <a:pt x="89" y="3"/>
                </a:cubicBezTo>
                <a:cubicBezTo>
                  <a:pt x="90" y="4"/>
                  <a:pt x="90" y="4"/>
                  <a:pt x="90" y="4"/>
                </a:cubicBezTo>
                <a:cubicBezTo>
                  <a:pt x="92" y="2"/>
                  <a:pt x="96" y="4"/>
                  <a:pt x="99" y="4"/>
                </a:cubicBezTo>
                <a:cubicBezTo>
                  <a:pt x="100" y="5"/>
                  <a:pt x="100" y="6"/>
                  <a:pt x="101" y="6"/>
                </a:cubicBezTo>
                <a:cubicBezTo>
                  <a:pt x="103" y="4"/>
                  <a:pt x="104" y="4"/>
                  <a:pt x="107" y="3"/>
                </a:cubicBezTo>
                <a:cubicBezTo>
                  <a:pt x="109" y="3"/>
                  <a:pt x="112" y="4"/>
                  <a:pt x="114" y="4"/>
                </a:cubicBezTo>
                <a:cubicBezTo>
                  <a:pt x="122" y="2"/>
                  <a:pt x="130" y="4"/>
                  <a:pt x="137" y="2"/>
                </a:cubicBezTo>
                <a:cubicBezTo>
                  <a:pt x="138" y="3"/>
                  <a:pt x="138" y="3"/>
                  <a:pt x="138" y="3"/>
                </a:cubicBezTo>
                <a:cubicBezTo>
                  <a:pt x="146" y="1"/>
                  <a:pt x="155" y="3"/>
                  <a:pt x="162" y="2"/>
                </a:cubicBezTo>
                <a:cubicBezTo>
                  <a:pt x="161" y="4"/>
                  <a:pt x="161" y="4"/>
                  <a:pt x="161" y="4"/>
                </a:cubicBezTo>
                <a:cubicBezTo>
                  <a:pt x="163" y="5"/>
                  <a:pt x="166" y="4"/>
                  <a:pt x="165" y="2"/>
                </a:cubicBezTo>
                <a:cubicBezTo>
                  <a:pt x="167" y="3"/>
                  <a:pt x="170" y="1"/>
                  <a:pt x="172" y="3"/>
                </a:cubicBezTo>
                <a:cubicBezTo>
                  <a:pt x="174" y="4"/>
                  <a:pt x="174" y="2"/>
                  <a:pt x="176" y="2"/>
                </a:cubicBezTo>
                <a:cubicBezTo>
                  <a:pt x="180" y="3"/>
                  <a:pt x="182" y="3"/>
                  <a:pt x="186" y="2"/>
                </a:cubicBezTo>
                <a:cubicBezTo>
                  <a:pt x="185" y="2"/>
                  <a:pt x="185" y="2"/>
                  <a:pt x="185" y="2"/>
                </a:cubicBezTo>
                <a:cubicBezTo>
                  <a:pt x="184" y="3"/>
                  <a:pt x="184" y="3"/>
                  <a:pt x="185" y="4"/>
                </a:cubicBezTo>
                <a:cubicBezTo>
                  <a:pt x="187" y="3"/>
                  <a:pt x="190" y="4"/>
                  <a:pt x="189" y="2"/>
                </a:cubicBezTo>
                <a:cubicBezTo>
                  <a:pt x="193" y="3"/>
                  <a:pt x="199" y="1"/>
                  <a:pt x="203" y="3"/>
                </a:cubicBezTo>
                <a:cubicBezTo>
                  <a:pt x="203" y="2"/>
                  <a:pt x="204" y="2"/>
                  <a:pt x="204" y="1"/>
                </a:cubicBezTo>
                <a:cubicBezTo>
                  <a:pt x="208" y="1"/>
                  <a:pt x="212" y="3"/>
                  <a:pt x="215" y="2"/>
                </a:cubicBezTo>
                <a:cubicBezTo>
                  <a:pt x="215" y="2"/>
                  <a:pt x="214" y="3"/>
                  <a:pt x="215" y="3"/>
                </a:cubicBezTo>
                <a:cubicBezTo>
                  <a:pt x="216" y="3"/>
                  <a:pt x="215" y="2"/>
                  <a:pt x="216" y="2"/>
                </a:cubicBezTo>
                <a:cubicBezTo>
                  <a:pt x="222" y="0"/>
                  <a:pt x="229" y="3"/>
                  <a:pt x="234" y="3"/>
                </a:cubicBezTo>
                <a:cubicBezTo>
                  <a:pt x="244" y="2"/>
                  <a:pt x="254" y="3"/>
                  <a:pt x="263" y="3"/>
                </a:cubicBezTo>
                <a:cubicBezTo>
                  <a:pt x="263" y="3"/>
                  <a:pt x="263" y="3"/>
                  <a:pt x="263" y="3"/>
                </a:cubicBezTo>
                <a:cubicBezTo>
                  <a:pt x="266" y="1"/>
                  <a:pt x="270" y="5"/>
                  <a:pt x="273" y="2"/>
                </a:cubicBezTo>
                <a:cubicBezTo>
                  <a:pt x="274" y="3"/>
                  <a:pt x="276" y="2"/>
                  <a:pt x="275" y="3"/>
                </a:cubicBezTo>
                <a:cubicBezTo>
                  <a:pt x="278" y="2"/>
                  <a:pt x="282" y="5"/>
                  <a:pt x="286" y="3"/>
                </a:cubicBezTo>
                <a:cubicBezTo>
                  <a:pt x="285" y="3"/>
                  <a:pt x="285" y="3"/>
                  <a:pt x="285" y="3"/>
                </a:cubicBezTo>
                <a:cubicBezTo>
                  <a:pt x="288" y="5"/>
                  <a:pt x="292" y="3"/>
                  <a:pt x="295" y="4"/>
                </a:cubicBezTo>
                <a:cubicBezTo>
                  <a:pt x="295" y="4"/>
                  <a:pt x="294" y="5"/>
                  <a:pt x="294" y="5"/>
                </a:cubicBezTo>
                <a:cubicBezTo>
                  <a:pt x="296" y="6"/>
                  <a:pt x="298" y="3"/>
                  <a:pt x="298" y="5"/>
                </a:cubicBezTo>
                <a:cubicBezTo>
                  <a:pt x="299" y="5"/>
                  <a:pt x="299" y="4"/>
                  <a:pt x="299" y="4"/>
                </a:cubicBezTo>
                <a:cubicBezTo>
                  <a:pt x="307" y="5"/>
                  <a:pt x="316" y="4"/>
                  <a:pt x="325" y="3"/>
                </a:cubicBezTo>
                <a:cubicBezTo>
                  <a:pt x="331" y="5"/>
                  <a:pt x="325" y="8"/>
                  <a:pt x="330" y="6"/>
                </a:cubicBezTo>
                <a:cubicBezTo>
                  <a:pt x="330" y="6"/>
                  <a:pt x="330" y="5"/>
                  <a:pt x="330" y="5"/>
                </a:cubicBezTo>
                <a:cubicBezTo>
                  <a:pt x="332" y="5"/>
                  <a:pt x="333" y="8"/>
                  <a:pt x="334" y="7"/>
                </a:cubicBezTo>
                <a:cubicBezTo>
                  <a:pt x="334" y="5"/>
                  <a:pt x="335" y="6"/>
                  <a:pt x="335" y="5"/>
                </a:cubicBezTo>
                <a:cubicBezTo>
                  <a:pt x="339" y="6"/>
                  <a:pt x="340" y="8"/>
                  <a:pt x="343" y="7"/>
                </a:cubicBezTo>
                <a:cubicBezTo>
                  <a:pt x="343" y="7"/>
                  <a:pt x="343" y="7"/>
                  <a:pt x="343" y="7"/>
                </a:cubicBezTo>
                <a:cubicBezTo>
                  <a:pt x="346" y="5"/>
                  <a:pt x="350" y="6"/>
                  <a:pt x="353" y="4"/>
                </a:cubicBezTo>
                <a:cubicBezTo>
                  <a:pt x="373" y="4"/>
                  <a:pt x="392" y="3"/>
                  <a:pt x="411" y="3"/>
                </a:cubicBezTo>
                <a:cubicBezTo>
                  <a:pt x="429" y="3"/>
                  <a:pt x="448" y="3"/>
                  <a:pt x="467" y="4"/>
                </a:cubicBezTo>
                <a:cubicBezTo>
                  <a:pt x="471" y="7"/>
                  <a:pt x="472" y="6"/>
                  <a:pt x="476" y="6"/>
                </a:cubicBezTo>
                <a:cubicBezTo>
                  <a:pt x="476" y="6"/>
                  <a:pt x="476" y="6"/>
                  <a:pt x="476" y="6"/>
                </a:cubicBezTo>
                <a:cubicBezTo>
                  <a:pt x="477" y="5"/>
                  <a:pt x="480" y="6"/>
                  <a:pt x="480" y="5"/>
                </a:cubicBezTo>
                <a:cubicBezTo>
                  <a:pt x="487" y="5"/>
                  <a:pt x="494" y="5"/>
                  <a:pt x="501" y="5"/>
                </a:cubicBezTo>
                <a:cubicBezTo>
                  <a:pt x="500" y="5"/>
                  <a:pt x="499" y="7"/>
                  <a:pt x="501" y="7"/>
                </a:cubicBezTo>
                <a:cubicBezTo>
                  <a:pt x="502" y="5"/>
                  <a:pt x="502" y="5"/>
                  <a:pt x="502" y="5"/>
                </a:cubicBezTo>
                <a:cubicBezTo>
                  <a:pt x="502" y="6"/>
                  <a:pt x="502" y="6"/>
                  <a:pt x="502" y="6"/>
                </a:cubicBezTo>
                <a:cubicBezTo>
                  <a:pt x="503" y="6"/>
                  <a:pt x="504" y="5"/>
                  <a:pt x="503" y="4"/>
                </a:cubicBezTo>
                <a:cubicBezTo>
                  <a:pt x="522" y="3"/>
                  <a:pt x="539" y="7"/>
                  <a:pt x="557" y="7"/>
                </a:cubicBezTo>
                <a:cubicBezTo>
                  <a:pt x="562" y="8"/>
                  <a:pt x="568" y="8"/>
                  <a:pt x="572" y="7"/>
                </a:cubicBezTo>
                <a:cubicBezTo>
                  <a:pt x="586" y="10"/>
                  <a:pt x="598" y="13"/>
                  <a:pt x="613" y="12"/>
                </a:cubicBezTo>
                <a:cubicBezTo>
                  <a:pt x="613" y="12"/>
                  <a:pt x="610" y="17"/>
                  <a:pt x="604" y="17"/>
                </a:cubicBezTo>
                <a:close/>
              </a:path>
            </a:pathLst>
          </a:custGeom>
          <a:solidFill>
            <a:schemeClr val="bg1">
              <a:lumMod val="65000"/>
            </a:schemeClr>
          </a:solidFill>
          <a:ln w="9525">
            <a:noFill/>
            <a:round/>
            <a:headEnd/>
            <a:tailEnd/>
          </a:ln>
        </p:spPr>
        <p:txBody>
          <a:bodyPr vert="horz" wrap="square" lIns="91416" tIns="45708" rIns="91416" bIns="45708" numCol="1" anchor="t" anchorCtr="0" compatLnSpc="1">
            <a:prstTxWarp prst="textNoShape">
              <a:avLst/>
            </a:prstTxWarp>
          </a:bodyPr>
          <a:lstStyle/>
          <a:p>
            <a:pPr fontAlgn="auto">
              <a:spcBef>
                <a:spcPts val="0"/>
              </a:spcBef>
              <a:spcAft>
                <a:spcPts val="0"/>
              </a:spcAft>
            </a:pPr>
            <a:endParaRPr lang="pl-PL">
              <a:solidFill>
                <a:prstClr val="black"/>
              </a:solidFill>
              <a:latin typeface="+mn-lt"/>
              <a:ea typeface="+mn-ea"/>
            </a:endParaRPr>
          </a:p>
        </p:txBody>
      </p:sp>
      <p:sp>
        <p:nvSpPr>
          <p:cNvPr id="124" name="Freeform 145"/>
          <p:cNvSpPr>
            <a:spLocks/>
          </p:cNvSpPr>
          <p:nvPr/>
        </p:nvSpPr>
        <p:spPr bwMode="auto">
          <a:xfrm rot="16200000">
            <a:off x="3883784" y="3382740"/>
            <a:ext cx="2534290" cy="38579"/>
          </a:xfrm>
          <a:custGeom>
            <a:avLst/>
            <a:gdLst/>
            <a:ahLst/>
            <a:cxnLst>
              <a:cxn ang="0">
                <a:pos x="543" y="15"/>
              </a:cxn>
              <a:cxn ang="0">
                <a:pos x="525" y="15"/>
              </a:cxn>
              <a:cxn ang="0">
                <a:pos x="488" y="18"/>
              </a:cxn>
              <a:cxn ang="0">
                <a:pos x="475" y="17"/>
              </a:cxn>
              <a:cxn ang="0">
                <a:pos x="436" y="15"/>
              </a:cxn>
              <a:cxn ang="0">
                <a:pos x="423" y="15"/>
              </a:cxn>
              <a:cxn ang="0">
                <a:pos x="401" y="16"/>
              </a:cxn>
              <a:cxn ang="0">
                <a:pos x="382" y="15"/>
              </a:cxn>
              <a:cxn ang="0">
                <a:pos x="372" y="14"/>
              </a:cxn>
              <a:cxn ang="0">
                <a:pos x="363" y="16"/>
              </a:cxn>
              <a:cxn ang="0">
                <a:pos x="341" y="18"/>
              </a:cxn>
              <a:cxn ang="0">
                <a:pos x="329" y="17"/>
              </a:cxn>
              <a:cxn ang="0">
                <a:pos x="316" y="19"/>
              </a:cxn>
              <a:cxn ang="0">
                <a:pos x="300" y="17"/>
              </a:cxn>
              <a:cxn ang="0">
                <a:pos x="282" y="17"/>
              </a:cxn>
              <a:cxn ang="0">
                <a:pos x="259" y="16"/>
              </a:cxn>
              <a:cxn ang="0">
                <a:pos x="250" y="17"/>
              </a:cxn>
              <a:cxn ang="0">
                <a:pos x="241" y="15"/>
              </a:cxn>
              <a:cxn ang="0">
                <a:pos x="233" y="17"/>
              </a:cxn>
              <a:cxn ang="0">
                <a:pos x="230" y="17"/>
              </a:cxn>
              <a:cxn ang="0">
                <a:pos x="219" y="17"/>
              </a:cxn>
              <a:cxn ang="0">
                <a:pos x="188" y="17"/>
              </a:cxn>
              <a:cxn ang="0">
                <a:pos x="176" y="17"/>
              </a:cxn>
              <a:cxn ang="0">
                <a:pos x="166" y="17"/>
              </a:cxn>
              <a:cxn ang="0">
                <a:pos x="140" y="16"/>
              </a:cxn>
              <a:cxn ang="0">
                <a:pos x="134" y="12"/>
              </a:cxn>
              <a:cxn ang="0">
                <a:pos x="125" y="16"/>
              </a:cxn>
              <a:cxn ang="0">
                <a:pos x="118" y="20"/>
              </a:cxn>
              <a:cxn ang="0">
                <a:pos x="106" y="18"/>
              </a:cxn>
              <a:cxn ang="0">
                <a:pos x="102" y="20"/>
              </a:cxn>
              <a:cxn ang="0">
                <a:pos x="97" y="18"/>
              </a:cxn>
              <a:cxn ang="0">
                <a:pos x="88" y="15"/>
              </a:cxn>
              <a:cxn ang="0">
                <a:pos x="78" y="18"/>
              </a:cxn>
              <a:cxn ang="0">
                <a:pos x="73" y="16"/>
              </a:cxn>
              <a:cxn ang="0">
                <a:pos x="65" y="18"/>
              </a:cxn>
              <a:cxn ang="0">
                <a:pos x="56" y="18"/>
              </a:cxn>
              <a:cxn ang="0">
                <a:pos x="60" y="13"/>
              </a:cxn>
              <a:cxn ang="0">
                <a:pos x="44" y="16"/>
              </a:cxn>
              <a:cxn ang="0">
                <a:pos x="22" y="9"/>
              </a:cxn>
              <a:cxn ang="0">
                <a:pos x="15" y="8"/>
              </a:cxn>
              <a:cxn ang="0">
                <a:pos x="0" y="8"/>
              </a:cxn>
              <a:cxn ang="0">
                <a:pos x="6" y="5"/>
              </a:cxn>
              <a:cxn ang="0">
                <a:pos x="20" y="8"/>
              </a:cxn>
              <a:cxn ang="0">
                <a:pos x="46" y="4"/>
              </a:cxn>
              <a:cxn ang="0">
                <a:pos x="89" y="3"/>
              </a:cxn>
              <a:cxn ang="0">
                <a:pos x="137" y="2"/>
              </a:cxn>
              <a:cxn ang="0">
                <a:pos x="176" y="2"/>
              </a:cxn>
              <a:cxn ang="0">
                <a:pos x="204" y="1"/>
              </a:cxn>
              <a:cxn ang="0">
                <a:pos x="263" y="3"/>
              </a:cxn>
              <a:cxn ang="0">
                <a:pos x="294" y="5"/>
              </a:cxn>
              <a:cxn ang="0">
                <a:pos x="334" y="7"/>
              </a:cxn>
              <a:cxn ang="0">
                <a:pos x="467" y="4"/>
              </a:cxn>
              <a:cxn ang="0">
                <a:pos x="502" y="5"/>
              </a:cxn>
              <a:cxn ang="0">
                <a:pos x="604" y="17"/>
              </a:cxn>
            </a:cxnLst>
            <a:rect l="0" t="0" r="r" b="b"/>
            <a:pathLst>
              <a:path w="613" h="21">
                <a:moveTo>
                  <a:pt x="604" y="17"/>
                </a:moveTo>
                <a:cubicBezTo>
                  <a:pt x="597" y="21"/>
                  <a:pt x="587" y="16"/>
                  <a:pt x="579" y="18"/>
                </a:cubicBezTo>
                <a:cubicBezTo>
                  <a:pt x="578" y="19"/>
                  <a:pt x="580" y="16"/>
                  <a:pt x="577" y="17"/>
                </a:cubicBezTo>
                <a:cubicBezTo>
                  <a:pt x="570" y="20"/>
                  <a:pt x="557" y="17"/>
                  <a:pt x="548" y="15"/>
                </a:cubicBezTo>
                <a:cubicBezTo>
                  <a:pt x="549" y="14"/>
                  <a:pt x="549" y="14"/>
                  <a:pt x="549" y="14"/>
                </a:cubicBezTo>
                <a:cubicBezTo>
                  <a:pt x="547" y="13"/>
                  <a:pt x="545" y="15"/>
                  <a:pt x="543" y="15"/>
                </a:cubicBezTo>
                <a:cubicBezTo>
                  <a:pt x="543" y="15"/>
                  <a:pt x="543" y="14"/>
                  <a:pt x="543" y="14"/>
                </a:cubicBezTo>
                <a:cubicBezTo>
                  <a:pt x="542" y="15"/>
                  <a:pt x="539" y="14"/>
                  <a:pt x="539" y="15"/>
                </a:cubicBezTo>
                <a:cubicBezTo>
                  <a:pt x="538" y="15"/>
                  <a:pt x="538" y="14"/>
                  <a:pt x="537" y="13"/>
                </a:cubicBezTo>
                <a:cubicBezTo>
                  <a:pt x="536" y="15"/>
                  <a:pt x="536" y="15"/>
                  <a:pt x="536" y="15"/>
                </a:cubicBezTo>
                <a:cubicBezTo>
                  <a:pt x="533" y="18"/>
                  <a:pt x="529" y="14"/>
                  <a:pt x="524" y="16"/>
                </a:cubicBezTo>
                <a:cubicBezTo>
                  <a:pt x="525" y="16"/>
                  <a:pt x="525" y="15"/>
                  <a:pt x="525" y="15"/>
                </a:cubicBezTo>
                <a:cubicBezTo>
                  <a:pt x="518" y="17"/>
                  <a:pt x="510" y="16"/>
                  <a:pt x="502" y="17"/>
                </a:cubicBezTo>
                <a:cubicBezTo>
                  <a:pt x="503" y="16"/>
                  <a:pt x="503" y="15"/>
                  <a:pt x="502" y="15"/>
                </a:cubicBezTo>
                <a:cubicBezTo>
                  <a:pt x="502" y="16"/>
                  <a:pt x="500" y="17"/>
                  <a:pt x="498" y="17"/>
                </a:cubicBezTo>
                <a:cubicBezTo>
                  <a:pt x="497" y="15"/>
                  <a:pt x="494" y="18"/>
                  <a:pt x="492" y="17"/>
                </a:cubicBezTo>
                <a:cubicBezTo>
                  <a:pt x="492" y="17"/>
                  <a:pt x="492" y="17"/>
                  <a:pt x="492" y="17"/>
                </a:cubicBezTo>
                <a:cubicBezTo>
                  <a:pt x="490" y="19"/>
                  <a:pt x="490" y="16"/>
                  <a:pt x="488" y="18"/>
                </a:cubicBezTo>
                <a:cubicBezTo>
                  <a:pt x="487" y="17"/>
                  <a:pt x="487" y="17"/>
                  <a:pt x="487" y="17"/>
                </a:cubicBezTo>
                <a:cubicBezTo>
                  <a:pt x="486" y="19"/>
                  <a:pt x="485" y="16"/>
                  <a:pt x="483" y="17"/>
                </a:cubicBezTo>
                <a:cubicBezTo>
                  <a:pt x="483" y="17"/>
                  <a:pt x="483" y="17"/>
                  <a:pt x="483" y="17"/>
                </a:cubicBezTo>
                <a:cubicBezTo>
                  <a:pt x="482" y="18"/>
                  <a:pt x="481" y="16"/>
                  <a:pt x="480" y="17"/>
                </a:cubicBezTo>
                <a:cubicBezTo>
                  <a:pt x="480" y="17"/>
                  <a:pt x="480" y="17"/>
                  <a:pt x="480" y="17"/>
                </a:cubicBezTo>
                <a:cubicBezTo>
                  <a:pt x="477" y="17"/>
                  <a:pt x="475" y="16"/>
                  <a:pt x="475" y="17"/>
                </a:cubicBezTo>
                <a:cubicBezTo>
                  <a:pt x="474" y="16"/>
                  <a:pt x="478" y="17"/>
                  <a:pt x="477" y="15"/>
                </a:cubicBezTo>
                <a:cubicBezTo>
                  <a:pt x="467" y="16"/>
                  <a:pt x="457" y="16"/>
                  <a:pt x="447" y="16"/>
                </a:cubicBezTo>
                <a:cubicBezTo>
                  <a:pt x="446" y="15"/>
                  <a:pt x="446" y="15"/>
                  <a:pt x="445" y="14"/>
                </a:cubicBezTo>
                <a:cubicBezTo>
                  <a:pt x="444" y="15"/>
                  <a:pt x="442" y="14"/>
                  <a:pt x="441" y="15"/>
                </a:cubicBezTo>
                <a:cubicBezTo>
                  <a:pt x="441" y="15"/>
                  <a:pt x="440" y="14"/>
                  <a:pt x="440" y="14"/>
                </a:cubicBezTo>
                <a:cubicBezTo>
                  <a:pt x="438" y="14"/>
                  <a:pt x="438" y="16"/>
                  <a:pt x="436" y="15"/>
                </a:cubicBezTo>
                <a:cubicBezTo>
                  <a:pt x="437" y="15"/>
                  <a:pt x="437" y="14"/>
                  <a:pt x="437" y="14"/>
                </a:cubicBezTo>
                <a:cubicBezTo>
                  <a:pt x="435" y="15"/>
                  <a:pt x="433" y="15"/>
                  <a:pt x="431" y="15"/>
                </a:cubicBezTo>
                <a:cubicBezTo>
                  <a:pt x="431" y="15"/>
                  <a:pt x="432" y="15"/>
                  <a:pt x="431" y="14"/>
                </a:cubicBezTo>
                <a:cubicBezTo>
                  <a:pt x="429" y="16"/>
                  <a:pt x="428" y="14"/>
                  <a:pt x="426" y="15"/>
                </a:cubicBezTo>
                <a:cubicBezTo>
                  <a:pt x="426" y="14"/>
                  <a:pt x="426" y="14"/>
                  <a:pt x="426" y="14"/>
                </a:cubicBezTo>
                <a:cubicBezTo>
                  <a:pt x="423" y="12"/>
                  <a:pt x="426" y="16"/>
                  <a:pt x="423" y="15"/>
                </a:cubicBezTo>
                <a:cubicBezTo>
                  <a:pt x="424" y="15"/>
                  <a:pt x="423" y="14"/>
                  <a:pt x="423" y="14"/>
                </a:cubicBezTo>
                <a:cubicBezTo>
                  <a:pt x="421" y="16"/>
                  <a:pt x="417" y="15"/>
                  <a:pt x="415" y="16"/>
                </a:cubicBezTo>
                <a:cubicBezTo>
                  <a:pt x="415" y="15"/>
                  <a:pt x="415" y="15"/>
                  <a:pt x="415" y="15"/>
                </a:cubicBezTo>
                <a:cubicBezTo>
                  <a:pt x="412" y="15"/>
                  <a:pt x="409" y="15"/>
                  <a:pt x="406" y="15"/>
                </a:cubicBezTo>
                <a:cubicBezTo>
                  <a:pt x="405" y="15"/>
                  <a:pt x="407" y="13"/>
                  <a:pt x="404" y="13"/>
                </a:cubicBezTo>
                <a:cubicBezTo>
                  <a:pt x="404" y="15"/>
                  <a:pt x="399" y="14"/>
                  <a:pt x="401" y="16"/>
                </a:cubicBezTo>
                <a:cubicBezTo>
                  <a:pt x="399" y="16"/>
                  <a:pt x="395" y="15"/>
                  <a:pt x="393" y="16"/>
                </a:cubicBezTo>
                <a:cubicBezTo>
                  <a:pt x="394" y="15"/>
                  <a:pt x="392" y="13"/>
                  <a:pt x="394" y="13"/>
                </a:cubicBezTo>
                <a:cubicBezTo>
                  <a:pt x="393" y="12"/>
                  <a:pt x="393" y="12"/>
                  <a:pt x="393" y="12"/>
                </a:cubicBezTo>
                <a:cubicBezTo>
                  <a:pt x="393" y="11"/>
                  <a:pt x="394" y="12"/>
                  <a:pt x="394" y="11"/>
                </a:cubicBezTo>
                <a:cubicBezTo>
                  <a:pt x="393" y="11"/>
                  <a:pt x="390" y="12"/>
                  <a:pt x="389" y="12"/>
                </a:cubicBezTo>
                <a:cubicBezTo>
                  <a:pt x="387" y="13"/>
                  <a:pt x="385" y="15"/>
                  <a:pt x="382" y="15"/>
                </a:cubicBezTo>
                <a:cubicBezTo>
                  <a:pt x="384" y="15"/>
                  <a:pt x="382" y="13"/>
                  <a:pt x="383" y="13"/>
                </a:cubicBezTo>
                <a:cubicBezTo>
                  <a:pt x="378" y="17"/>
                  <a:pt x="378" y="17"/>
                  <a:pt x="378" y="17"/>
                </a:cubicBezTo>
                <a:cubicBezTo>
                  <a:pt x="377" y="17"/>
                  <a:pt x="378" y="15"/>
                  <a:pt x="377" y="16"/>
                </a:cubicBezTo>
                <a:cubicBezTo>
                  <a:pt x="377" y="16"/>
                  <a:pt x="376" y="16"/>
                  <a:pt x="376" y="17"/>
                </a:cubicBezTo>
                <a:cubicBezTo>
                  <a:pt x="375" y="17"/>
                  <a:pt x="372" y="17"/>
                  <a:pt x="371" y="15"/>
                </a:cubicBezTo>
                <a:cubicBezTo>
                  <a:pt x="371" y="15"/>
                  <a:pt x="373" y="15"/>
                  <a:pt x="372" y="14"/>
                </a:cubicBezTo>
                <a:cubicBezTo>
                  <a:pt x="370" y="14"/>
                  <a:pt x="370" y="15"/>
                  <a:pt x="368" y="15"/>
                </a:cubicBezTo>
                <a:cubicBezTo>
                  <a:pt x="368" y="15"/>
                  <a:pt x="368" y="15"/>
                  <a:pt x="368" y="15"/>
                </a:cubicBezTo>
                <a:cubicBezTo>
                  <a:pt x="367" y="14"/>
                  <a:pt x="364" y="15"/>
                  <a:pt x="366" y="16"/>
                </a:cubicBezTo>
                <a:cubicBezTo>
                  <a:pt x="366" y="17"/>
                  <a:pt x="365" y="15"/>
                  <a:pt x="367" y="16"/>
                </a:cubicBezTo>
                <a:cubicBezTo>
                  <a:pt x="366" y="17"/>
                  <a:pt x="364" y="17"/>
                  <a:pt x="362" y="17"/>
                </a:cubicBezTo>
                <a:cubicBezTo>
                  <a:pt x="362" y="17"/>
                  <a:pt x="362" y="16"/>
                  <a:pt x="363" y="16"/>
                </a:cubicBezTo>
                <a:cubicBezTo>
                  <a:pt x="360" y="17"/>
                  <a:pt x="357" y="18"/>
                  <a:pt x="355" y="18"/>
                </a:cubicBezTo>
                <a:cubicBezTo>
                  <a:pt x="355" y="19"/>
                  <a:pt x="356" y="17"/>
                  <a:pt x="356" y="17"/>
                </a:cubicBezTo>
                <a:cubicBezTo>
                  <a:pt x="353" y="16"/>
                  <a:pt x="349" y="19"/>
                  <a:pt x="346" y="17"/>
                </a:cubicBezTo>
                <a:cubicBezTo>
                  <a:pt x="346" y="17"/>
                  <a:pt x="346" y="18"/>
                  <a:pt x="346" y="18"/>
                </a:cubicBezTo>
                <a:cubicBezTo>
                  <a:pt x="344" y="18"/>
                  <a:pt x="345" y="17"/>
                  <a:pt x="343" y="17"/>
                </a:cubicBezTo>
                <a:cubicBezTo>
                  <a:pt x="343" y="16"/>
                  <a:pt x="342" y="17"/>
                  <a:pt x="341" y="18"/>
                </a:cubicBezTo>
                <a:cubicBezTo>
                  <a:pt x="340" y="18"/>
                  <a:pt x="341" y="17"/>
                  <a:pt x="342" y="17"/>
                </a:cubicBezTo>
                <a:cubicBezTo>
                  <a:pt x="340" y="18"/>
                  <a:pt x="334" y="19"/>
                  <a:pt x="330" y="18"/>
                </a:cubicBezTo>
                <a:cubicBezTo>
                  <a:pt x="330" y="18"/>
                  <a:pt x="328" y="20"/>
                  <a:pt x="327" y="19"/>
                </a:cubicBezTo>
                <a:cubicBezTo>
                  <a:pt x="327" y="18"/>
                  <a:pt x="327" y="18"/>
                  <a:pt x="327" y="18"/>
                </a:cubicBezTo>
                <a:cubicBezTo>
                  <a:pt x="327" y="17"/>
                  <a:pt x="324" y="18"/>
                  <a:pt x="324" y="17"/>
                </a:cubicBezTo>
                <a:cubicBezTo>
                  <a:pt x="322" y="19"/>
                  <a:pt x="331" y="16"/>
                  <a:pt x="329" y="17"/>
                </a:cubicBezTo>
                <a:cubicBezTo>
                  <a:pt x="328" y="16"/>
                  <a:pt x="325" y="19"/>
                  <a:pt x="326" y="17"/>
                </a:cubicBezTo>
                <a:cubicBezTo>
                  <a:pt x="324" y="17"/>
                  <a:pt x="323" y="19"/>
                  <a:pt x="321" y="18"/>
                </a:cubicBezTo>
                <a:cubicBezTo>
                  <a:pt x="321" y="18"/>
                  <a:pt x="322" y="16"/>
                  <a:pt x="321" y="16"/>
                </a:cubicBezTo>
                <a:cubicBezTo>
                  <a:pt x="319" y="16"/>
                  <a:pt x="320" y="17"/>
                  <a:pt x="318" y="17"/>
                </a:cubicBezTo>
                <a:cubicBezTo>
                  <a:pt x="317" y="17"/>
                  <a:pt x="317" y="17"/>
                  <a:pt x="317" y="17"/>
                </a:cubicBezTo>
                <a:cubicBezTo>
                  <a:pt x="317" y="19"/>
                  <a:pt x="315" y="17"/>
                  <a:pt x="316" y="19"/>
                </a:cubicBezTo>
                <a:cubicBezTo>
                  <a:pt x="316" y="18"/>
                  <a:pt x="312" y="19"/>
                  <a:pt x="313" y="17"/>
                </a:cubicBezTo>
                <a:cubicBezTo>
                  <a:pt x="313" y="16"/>
                  <a:pt x="313" y="16"/>
                  <a:pt x="313" y="16"/>
                </a:cubicBezTo>
                <a:cubicBezTo>
                  <a:pt x="312" y="16"/>
                  <a:pt x="311" y="17"/>
                  <a:pt x="310" y="18"/>
                </a:cubicBezTo>
                <a:cubicBezTo>
                  <a:pt x="310" y="18"/>
                  <a:pt x="310" y="17"/>
                  <a:pt x="310" y="17"/>
                </a:cubicBezTo>
                <a:cubicBezTo>
                  <a:pt x="310" y="20"/>
                  <a:pt x="308" y="17"/>
                  <a:pt x="306" y="19"/>
                </a:cubicBezTo>
                <a:cubicBezTo>
                  <a:pt x="304" y="18"/>
                  <a:pt x="301" y="19"/>
                  <a:pt x="300" y="17"/>
                </a:cubicBezTo>
                <a:cubicBezTo>
                  <a:pt x="298" y="18"/>
                  <a:pt x="297" y="19"/>
                  <a:pt x="295" y="18"/>
                </a:cubicBezTo>
                <a:cubicBezTo>
                  <a:pt x="295" y="18"/>
                  <a:pt x="296" y="18"/>
                  <a:pt x="296" y="17"/>
                </a:cubicBezTo>
                <a:cubicBezTo>
                  <a:pt x="295" y="17"/>
                  <a:pt x="294" y="17"/>
                  <a:pt x="293" y="18"/>
                </a:cubicBezTo>
                <a:cubicBezTo>
                  <a:pt x="293" y="17"/>
                  <a:pt x="291" y="16"/>
                  <a:pt x="289" y="15"/>
                </a:cubicBezTo>
                <a:cubicBezTo>
                  <a:pt x="288" y="16"/>
                  <a:pt x="288" y="17"/>
                  <a:pt x="288" y="18"/>
                </a:cubicBezTo>
                <a:cubicBezTo>
                  <a:pt x="287" y="16"/>
                  <a:pt x="283" y="20"/>
                  <a:pt x="282" y="17"/>
                </a:cubicBezTo>
                <a:cubicBezTo>
                  <a:pt x="282" y="17"/>
                  <a:pt x="284" y="16"/>
                  <a:pt x="283" y="16"/>
                </a:cubicBezTo>
                <a:cubicBezTo>
                  <a:pt x="281" y="13"/>
                  <a:pt x="280" y="17"/>
                  <a:pt x="277" y="16"/>
                </a:cubicBezTo>
                <a:cubicBezTo>
                  <a:pt x="278" y="18"/>
                  <a:pt x="278" y="18"/>
                  <a:pt x="278" y="18"/>
                </a:cubicBezTo>
                <a:cubicBezTo>
                  <a:pt x="277" y="17"/>
                  <a:pt x="274" y="19"/>
                  <a:pt x="274" y="17"/>
                </a:cubicBezTo>
                <a:cubicBezTo>
                  <a:pt x="273" y="18"/>
                  <a:pt x="271" y="17"/>
                  <a:pt x="272" y="18"/>
                </a:cubicBezTo>
                <a:cubicBezTo>
                  <a:pt x="268" y="17"/>
                  <a:pt x="262" y="19"/>
                  <a:pt x="259" y="16"/>
                </a:cubicBezTo>
                <a:cubicBezTo>
                  <a:pt x="259" y="16"/>
                  <a:pt x="257" y="16"/>
                  <a:pt x="258" y="17"/>
                </a:cubicBezTo>
                <a:cubicBezTo>
                  <a:pt x="259" y="18"/>
                  <a:pt x="259" y="16"/>
                  <a:pt x="259" y="17"/>
                </a:cubicBezTo>
                <a:cubicBezTo>
                  <a:pt x="259" y="17"/>
                  <a:pt x="259" y="17"/>
                  <a:pt x="259" y="18"/>
                </a:cubicBezTo>
                <a:cubicBezTo>
                  <a:pt x="257" y="17"/>
                  <a:pt x="256" y="17"/>
                  <a:pt x="258" y="15"/>
                </a:cubicBezTo>
                <a:cubicBezTo>
                  <a:pt x="255" y="14"/>
                  <a:pt x="255" y="19"/>
                  <a:pt x="251" y="18"/>
                </a:cubicBezTo>
                <a:cubicBezTo>
                  <a:pt x="251" y="17"/>
                  <a:pt x="251" y="17"/>
                  <a:pt x="250" y="17"/>
                </a:cubicBezTo>
                <a:cubicBezTo>
                  <a:pt x="248" y="18"/>
                  <a:pt x="248" y="18"/>
                  <a:pt x="248" y="18"/>
                </a:cubicBezTo>
                <a:cubicBezTo>
                  <a:pt x="246" y="18"/>
                  <a:pt x="247" y="16"/>
                  <a:pt x="247" y="15"/>
                </a:cubicBezTo>
                <a:cubicBezTo>
                  <a:pt x="246" y="15"/>
                  <a:pt x="244" y="15"/>
                  <a:pt x="243" y="16"/>
                </a:cubicBezTo>
                <a:cubicBezTo>
                  <a:pt x="242" y="14"/>
                  <a:pt x="242" y="14"/>
                  <a:pt x="242" y="14"/>
                </a:cubicBezTo>
                <a:cubicBezTo>
                  <a:pt x="243" y="16"/>
                  <a:pt x="241" y="15"/>
                  <a:pt x="240" y="16"/>
                </a:cubicBezTo>
                <a:cubicBezTo>
                  <a:pt x="241" y="15"/>
                  <a:pt x="241" y="15"/>
                  <a:pt x="241" y="15"/>
                </a:cubicBezTo>
                <a:cubicBezTo>
                  <a:pt x="241" y="15"/>
                  <a:pt x="239" y="15"/>
                  <a:pt x="239" y="15"/>
                </a:cubicBezTo>
                <a:cubicBezTo>
                  <a:pt x="239" y="16"/>
                  <a:pt x="240" y="16"/>
                  <a:pt x="241" y="17"/>
                </a:cubicBezTo>
                <a:cubicBezTo>
                  <a:pt x="240" y="17"/>
                  <a:pt x="239" y="17"/>
                  <a:pt x="239" y="18"/>
                </a:cubicBezTo>
                <a:cubicBezTo>
                  <a:pt x="239" y="16"/>
                  <a:pt x="237" y="17"/>
                  <a:pt x="236" y="17"/>
                </a:cubicBezTo>
                <a:cubicBezTo>
                  <a:pt x="235" y="16"/>
                  <a:pt x="234" y="18"/>
                  <a:pt x="234" y="18"/>
                </a:cubicBezTo>
                <a:cubicBezTo>
                  <a:pt x="234" y="17"/>
                  <a:pt x="232" y="18"/>
                  <a:pt x="233" y="17"/>
                </a:cubicBezTo>
                <a:cubicBezTo>
                  <a:pt x="233" y="16"/>
                  <a:pt x="234" y="17"/>
                  <a:pt x="235" y="17"/>
                </a:cubicBezTo>
                <a:cubicBezTo>
                  <a:pt x="234" y="16"/>
                  <a:pt x="234" y="15"/>
                  <a:pt x="232" y="16"/>
                </a:cubicBezTo>
                <a:cubicBezTo>
                  <a:pt x="231" y="16"/>
                  <a:pt x="233" y="18"/>
                  <a:pt x="231" y="18"/>
                </a:cubicBezTo>
                <a:cubicBezTo>
                  <a:pt x="231" y="17"/>
                  <a:pt x="231" y="17"/>
                  <a:pt x="232" y="16"/>
                </a:cubicBezTo>
                <a:cubicBezTo>
                  <a:pt x="230" y="16"/>
                  <a:pt x="230" y="16"/>
                  <a:pt x="230" y="16"/>
                </a:cubicBezTo>
                <a:cubicBezTo>
                  <a:pt x="230" y="17"/>
                  <a:pt x="230" y="17"/>
                  <a:pt x="230" y="17"/>
                </a:cubicBezTo>
                <a:cubicBezTo>
                  <a:pt x="229" y="16"/>
                  <a:pt x="229" y="16"/>
                  <a:pt x="229" y="16"/>
                </a:cubicBezTo>
                <a:cubicBezTo>
                  <a:pt x="229" y="17"/>
                  <a:pt x="226" y="17"/>
                  <a:pt x="226" y="18"/>
                </a:cubicBezTo>
                <a:cubicBezTo>
                  <a:pt x="225" y="18"/>
                  <a:pt x="224" y="17"/>
                  <a:pt x="223" y="17"/>
                </a:cubicBezTo>
                <a:cubicBezTo>
                  <a:pt x="223" y="17"/>
                  <a:pt x="223" y="17"/>
                  <a:pt x="223" y="17"/>
                </a:cubicBezTo>
                <a:cubicBezTo>
                  <a:pt x="222" y="16"/>
                  <a:pt x="220" y="17"/>
                  <a:pt x="219" y="17"/>
                </a:cubicBezTo>
                <a:cubicBezTo>
                  <a:pt x="219" y="17"/>
                  <a:pt x="219" y="17"/>
                  <a:pt x="219" y="17"/>
                </a:cubicBezTo>
                <a:cubicBezTo>
                  <a:pt x="218" y="17"/>
                  <a:pt x="217" y="17"/>
                  <a:pt x="216" y="18"/>
                </a:cubicBezTo>
                <a:cubicBezTo>
                  <a:pt x="214" y="17"/>
                  <a:pt x="215" y="13"/>
                  <a:pt x="214" y="15"/>
                </a:cubicBezTo>
                <a:cubicBezTo>
                  <a:pt x="212" y="15"/>
                  <a:pt x="211" y="17"/>
                  <a:pt x="212" y="18"/>
                </a:cubicBezTo>
                <a:cubicBezTo>
                  <a:pt x="209" y="17"/>
                  <a:pt x="205" y="19"/>
                  <a:pt x="202" y="17"/>
                </a:cubicBezTo>
                <a:cubicBezTo>
                  <a:pt x="202" y="17"/>
                  <a:pt x="202" y="18"/>
                  <a:pt x="201" y="18"/>
                </a:cubicBezTo>
                <a:cubicBezTo>
                  <a:pt x="197" y="17"/>
                  <a:pt x="192" y="19"/>
                  <a:pt x="188" y="17"/>
                </a:cubicBezTo>
                <a:cubicBezTo>
                  <a:pt x="190" y="16"/>
                  <a:pt x="188" y="16"/>
                  <a:pt x="188" y="15"/>
                </a:cubicBezTo>
                <a:cubicBezTo>
                  <a:pt x="187" y="16"/>
                  <a:pt x="187" y="14"/>
                  <a:pt x="187" y="16"/>
                </a:cubicBezTo>
                <a:cubicBezTo>
                  <a:pt x="187" y="17"/>
                  <a:pt x="187" y="17"/>
                  <a:pt x="188" y="18"/>
                </a:cubicBezTo>
                <a:cubicBezTo>
                  <a:pt x="185" y="18"/>
                  <a:pt x="181" y="18"/>
                  <a:pt x="180" y="17"/>
                </a:cubicBezTo>
                <a:cubicBezTo>
                  <a:pt x="181" y="18"/>
                  <a:pt x="180" y="18"/>
                  <a:pt x="179" y="18"/>
                </a:cubicBezTo>
                <a:cubicBezTo>
                  <a:pt x="180" y="17"/>
                  <a:pt x="178" y="16"/>
                  <a:pt x="176" y="17"/>
                </a:cubicBezTo>
                <a:cubicBezTo>
                  <a:pt x="176" y="18"/>
                  <a:pt x="176" y="18"/>
                  <a:pt x="176" y="18"/>
                </a:cubicBezTo>
                <a:cubicBezTo>
                  <a:pt x="175" y="17"/>
                  <a:pt x="175" y="17"/>
                  <a:pt x="175" y="17"/>
                </a:cubicBezTo>
                <a:cubicBezTo>
                  <a:pt x="174" y="17"/>
                  <a:pt x="174" y="19"/>
                  <a:pt x="173" y="18"/>
                </a:cubicBezTo>
                <a:cubicBezTo>
                  <a:pt x="172" y="17"/>
                  <a:pt x="172" y="17"/>
                  <a:pt x="172" y="17"/>
                </a:cubicBezTo>
                <a:cubicBezTo>
                  <a:pt x="171" y="18"/>
                  <a:pt x="169" y="19"/>
                  <a:pt x="167" y="18"/>
                </a:cubicBezTo>
                <a:cubicBezTo>
                  <a:pt x="166" y="17"/>
                  <a:pt x="166" y="17"/>
                  <a:pt x="166" y="17"/>
                </a:cubicBezTo>
                <a:cubicBezTo>
                  <a:pt x="165" y="17"/>
                  <a:pt x="164" y="18"/>
                  <a:pt x="165" y="18"/>
                </a:cubicBezTo>
                <a:cubicBezTo>
                  <a:pt x="162" y="17"/>
                  <a:pt x="160" y="17"/>
                  <a:pt x="160" y="16"/>
                </a:cubicBezTo>
                <a:cubicBezTo>
                  <a:pt x="155" y="19"/>
                  <a:pt x="147" y="19"/>
                  <a:pt x="142" y="19"/>
                </a:cubicBezTo>
                <a:cubicBezTo>
                  <a:pt x="142" y="18"/>
                  <a:pt x="142" y="18"/>
                  <a:pt x="142" y="18"/>
                </a:cubicBezTo>
                <a:cubicBezTo>
                  <a:pt x="140" y="17"/>
                  <a:pt x="141" y="19"/>
                  <a:pt x="140" y="19"/>
                </a:cubicBezTo>
                <a:cubicBezTo>
                  <a:pt x="141" y="18"/>
                  <a:pt x="139" y="17"/>
                  <a:pt x="140" y="16"/>
                </a:cubicBezTo>
                <a:cubicBezTo>
                  <a:pt x="138" y="15"/>
                  <a:pt x="137" y="17"/>
                  <a:pt x="136" y="18"/>
                </a:cubicBezTo>
                <a:cubicBezTo>
                  <a:pt x="136" y="19"/>
                  <a:pt x="137" y="17"/>
                  <a:pt x="137" y="18"/>
                </a:cubicBezTo>
                <a:cubicBezTo>
                  <a:pt x="137" y="19"/>
                  <a:pt x="134" y="18"/>
                  <a:pt x="133" y="19"/>
                </a:cubicBezTo>
                <a:cubicBezTo>
                  <a:pt x="133" y="18"/>
                  <a:pt x="133" y="17"/>
                  <a:pt x="134" y="17"/>
                </a:cubicBezTo>
                <a:cubicBezTo>
                  <a:pt x="132" y="17"/>
                  <a:pt x="132" y="17"/>
                  <a:pt x="132" y="17"/>
                </a:cubicBezTo>
                <a:cubicBezTo>
                  <a:pt x="131" y="16"/>
                  <a:pt x="136" y="14"/>
                  <a:pt x="134" y="12"/>
                </a:cubicBezTo>
                <a:cubicBezTo>
                  <a:pt x="133" y="12"/>
                  <a:pt x="133" y="12"/>
                  <a:pt x="133" y="12"/>
                </a:cubicBezTo>
                <a:cubicBezTo>
                  <a:pt x="132" y="11"/>
                  <a:pt x="136" y="10"/>
                  <a:pt x="133" y="10"/>
                </a:cubicBezTo>
                <a:cubicBezTo>
                  <a:pt x="132" y="11"/>
                  <a:pt x="131" y="13"/>
                  <a:pt x="132" y="14"/>
                </a:cubicBezTo>
                <a:cubicBezTo>
                  <a:pt x="129" y="14"/>
                  <a:pt x="131" y="17"/>
                  <a:pt x="128" y="17"/>
                </a:cubicBezTo>
                <a:cubicBezTo>
                  <a:pt x="127" y="16"/>
                  <a:pt x="130" y="17"/>
                  <a:pt x="129" y="16"/>
                </a:cubicBezTo>
                <a:cubicBezTo>
                  <a:pt x="128" y="14"/>
                  <a:pt x="127" y="16"/>
                  <a:pt x="125" y="16"/>
                </a:cubicBezTo>
                <a:cubicBezTo>
                  <a:pt x="127" y="16"/>
                  <a:pt x="126" y="18"/>
                  <a:pt x="125" y="18"/>
                </a:cubicBezTo>
                <a:cubicBezTo>
                  <a:pt x="123" y="17"/>
                  <a:pt x="126" y="17"/>
                  <a:pt x="124" y="17"/>
                </a:cubicBezTo>
                <a:cubicBezTo>
                  <a:pt x="123" y="17"/>
                  <a:pt x="121" y="18"/>
                  <a:pt x="123" y="19"/>
                </a:cubicBezTo>
                <a:cubicBezTo>
                  <a:pt x="122" y="21"/>
                  <a:pt x="121" y="18"/>
                  <a:pt x="119" y="20"/>
                </a:cubicBezTo>
                <a:cubicBezTo>
                  <a:pt x="119" y="18"/>
                  <a:pt x="122" y="16"/>
                  <a:pt x="119" y="16"/>
                </a:cubicBezTo>
                <a:cubicBezTo>
                  <a:pt x="120" y="17"/>
                  <a:pt x="116" y="17"/>
                  <a:pt x="118" y="20"/>
                </a:cubicBezTo>
                <a:cubicBezTo>
                  <a:pt x="117" y="19"/>
                  <a:pt x="117" y="18"/>
                  <a:pt x="117" y="17"/>
                </a:cubicBezTo>
                <a:cubicBezTo>
                  <a:pt x="116" y="16"/>
                  <a:pt x="114" y="20"/>
                  <a:pt x="114" y="17"/>
                </a:cubicBezTo>
                <a:cubicBezTo>
                  <a:pt x="113" y="18"/>
                  <a:pt x="113" y="18"/>
                  <a:pt x="113" y="18"/>
                </a:cubicBezTo>
                <a:cubicBezTo>
                  <a:pt x="113" y="18"/>
                  <a:pt x="112" y="18"/>
                  <a:pt x="111" y="17"/>
                </a:cubicBezTo>
                <a:cubicBezTo>
                  <a:pt x="110" y="17"/>
                  <a:pt x="108" y="19"/>
                  <a:pt x="108" y="16"/>
                </a:cubicBezTo>
                <a:cubicBezTo>
                  <a:pt x="107" y="17"/>
                  <a:pt x="105" y="17"/>
                  <a:pt x="106" y="18"/>
                </a:cubicBezTo>
                <a:cubicBezTo>
                  <a:pt x="107" y="19"/>
                  <a:pt x="108" y="17"/>
                  <a:pt x="109" y="19"/>
                </a:cubicBezTo>
                <a:cubicBezTo>
                  <a:pt x="107" y="17"/>
                  <a:pt x="106" y="19"/>
                  <a:pt x="105" y="20"/>
                </a:cubicBezTo>
                <a:cubicBezTo>
                  <a:pt x="105" y="19"/>
                  <a:pt x="105" y="19"/>
                  <a:pt x="105" y="19"/>
                </a:cubicBezTo>
                <a:cubicBezTo>
                  <a:pt x="105" y="19"/>
                  <a:pt x="103" y="19"/>
                  <a:pt x="103" y="20"/>
                </a:cubicBezTo>
                <a:cubicBezTo>
                  <a:pt x="103" y="19"/>
                  <a:pt x="103" y="19"/>
                  <a:pt x="103" y="19"/>
                </a:cubicBezTo>
                <a:cubicBezTo>
                  <a:pt x="102" y="20"/>
                  <a:pt x="102" y="20"/>
                  <a:pt x="102" y="20"/>
                </a:cubicBezTo>
                <a:cubicBezTo>
                  <a:pt x="100" y="20"/>
                  <a:pt x="101" y="18"/>
                  <a:pt x="99" y="18"/>
                </a:cubicBezTo>
                <a:cubicBezTo>
                  <a:pt x="101" y="17"/>
                  <a:pt x="101" y="17"/>
                  <a:pt x="101" y="17"/>
                </a:cubicBezTo>
                <a:cubicBezTo>
                  <a:pt x="101" y="17"/>
                  <a:pt x="100" y="16"/>
                  <a:pt x="99" y="16"/>
                </a:cubicBezTo>
                <a:cubicBezTo>
                  <a:pt x="98" y="18"/>
                  <a:pt x="97" y="19"/>
                  <a:pt x="97" y="20"/>
                </a:cubicBezTo>
                <a:cubicBezTo>
                  <a:pt x="96" y="20"/>
                  <a:pt x="97" y="19"/>
                  <a:pt x="95" y="20"/>
                </a:cubicBezTo>
                <a:cubicBezTo>
                  <a:pt x="97" y="18"/>
                  <a:pt x="97" y="18"/>
                  <a:pt x="97" y="18"/>
                </a:cubicBezTo>
                <a:cubicBezTo>
                  <a:pt x="97" y="18"/>
                  <a:pt x="96" y="16"/>
                  <a:pt x="94" y="16"/>
                </a:cubicBezTo>
                <a:cubicBezTo>
                  <a:pt x="93" y="17"/>
                  <a:pt x="91" y="18"/>
                  <a:pt x="93" y="19"/>
                </a:cubicBezTo>
                <a:cubicBezTo>
                  <a:pt x="92" y="19"/>
                  <a:pt x="91" y="18"/>
                  <a:pt x="92" y="18"/>
                </a:cubicBezTo>
                <a:cubicBezTo>
                  <a:pt x="90" y="18"/>
                  <a:pt x="92" y="19"/>
                  <a:pt x="90" y="19"/>
                </a:cubicBezTo>
                <a:cubicBezTo>
                  <a:pt x="90" y="19"/>
                  <a:pt x="87" y="18"/>
                  <a:pt x="86" y="16"/>
                </a:cubicBezTo>
                <a:cubicBezTo>
                  <a:pt x="88" y="15"/>
                  <a:pt x="88" y="15"/>
                  <a:pt x="88" y="15"/>
                </a:cubicBezTo>
                <a:cubicBezTo>
                  <a:pt x="87" y="15"/>
                  <a:pt x="87" y="15"/>
                  <a:pt x="87" y="15"/>
                </a:cubicBezTo>
                <a:cubicBezTo>
                  <a:pt x="88" y="13"/>
                  <a:pt x="86" y="13"/>
                  <a:pt x="87" y="12"/>
                </a:cubicBezTo>
                <a:cubicBezTo>
                  <a:pt x="86" y="12"/>
                  <a:pt x="85" y="12"/>
                  <a:pt x="84" y="12"/>
                </a:cubicBezTo>
                <a:cubicBezTo>
                  <a:pt x="87" y="15"/>
                  <a:pt x="82" y="16"/>
                  <a:pt x="82" y="18"/>
                </a:cubicBezTo>
                <a:cubicBezTo>
                  <a:pt x="79" y="19"/>
                  <a:pt x="81" y="13"/>
                  <a:pt x="77" y="16"/>
                </a:cubicBezTo>
                <a:cubicBezTo>
                  <a:pt x="78" y="17"/>
                  <a:pt x="76" y="19"/>
                  <a:pt x="78" y="18"/>
                </a:cubicBezTo>
                <a:cubicBezTo>
                  <a:pt x="76" y="18"/>
                  <a:pt x="77" y="20"/>
                  <a:pt x="74" y="19"/>
                </a:cubicBezTo>
                <a:cubicBezTo>
                  <a:pt x="76" y="18"/>
                  <a:pt x="73" y="17"/>
                  <a:pt x="75" y="15"/>
                </a:cubicBezTo>
                <a:cubicBezTo>
                  <a:pt x="75" y="16"/>
                  <a:pt x="76" y="16"/>
                  <a:pt x="77" y="16"/>
                </a:cubicBezTo>
                <a:cubicBezTo>
                  <a:pt x="76" y="15"/>
                  <a:pt x="77" y="13"/>
                  <a:pt x="75" y="13"/>
                </a:cubicBezTo>
                <a:cubicBezTo>
                  <a:pt x="74" y="14"/>
                  <a:pt x="72" y="14"/>
                  <a:pt x="72" y="15"/>
                </a:cubicBezTo>
                <a:cubicBezTo>
                  <a:pt x="72" y="16"/>
                  <a:pt x="74" y="15"/>
                  <a:pt x="73" y="16"/>
                </a:cubicBezTo>
                <a:cubicBezTo>
                  <a:pt x="71" y="17"/>
                  <a:pt x="71" y="15"/>
                  <a:pt x="70" y="17"/>
                </a:cubicBezTo>
                <a:cubicBezTo>
                  <a:pt x="71" y="17"/>
                  <a:pt x="71" y="18"/>
                  <a:pt x="71" y="19"/>
                </a:cubicBezTo>
                <a:cubicBezTo>
                  <a:pt x="70" y="20"/>
                  <a:pt x="70" y="20"/>
                  <a:pt x="70" y="20"/>
                </a:cubicBezTo>
                <a:cubicBezTo>
                  <a:pt x="70" y="19"/>
                  <a:pt x="70" y="19"/>
                  <a:pt x="70" y="19"/>
                </a:cubicBezTo>
                <a:cubicBezTo>
                  <a:pt x="67" y="18"/>
                  <a:pt x="69" y="20"/>
                  <a:pt x="66" y="20"/>
                </a:cubicBezTo>
                <a:cubicBezTo>
                  <a:pt x="65" y="18"/>
                  <a:pt x="65" y="18"/>
                  <a:pt x="65" y="18"/>
                </a:cubicBezTo>
                <a:cubicBezTo>
                  <a:pt x="66" y="17"/>
                  <a:pt x="69" y="19"/>
                  <a:pt x="69" y="16"/>
                </a:cubicBezTo>
                <a:cubicBezTo>
                  <a:pt x="67" y="16"/>
                  <a:pt x="66" y="18"/>
                  <a:pt x="64" y="17"/>
                </a:cubicBezTo>
                <a:cubicBezTo>
                  <a:pt x="66" y="16"/>
                  <a:pt x="66" y="16"/>
                  <a:pt x="66" y="16"/>
                </a:cubicBezTo>
                <a:cubicBezTo>
                  <a:pt x="65" y="16"/>
                  <a:pt x="65" y="13"/>
                  <a:pt x="62" y="15"/>
                </a:cubicBezTo>
                <a:cubicBezTo>
                  <a:pt x="61" y="16"/>
                  <a:pt x="62" y="16"/>
                  <a:pt x="61" y="17"/>
                </a:cubicBezTo>
                <a:cubicBezTo>
                  <a:pt x="59" y="17"/>
                  <a:pt x="58" y="18"/>
                  <a:pt x="56" y="18"/>
                </a:cubicBezTo>
                <a:cubicBezTo>
                  <a:pt x="56" y="16"/>
                  <a:pt x="52" y="18"/>
                  <a:pt x="55" y="16"/>
                </a:cubicBezTo>
                <a:cubicBezTo>
                  <a:pt x="55" y="17"/>
                  <a:pt x="60" y="17"/>
                  <a:pt x="61" y="15"/>
                </a:cubicBezTo>
                <a:cubicBezTo>
                  <a:pt x="60" y="13"/>
                  <a:pt x="63" y="16"/>
                  <a:pt x="64" y="13"/>
                </a:cubicBezTo>
                <a:cubicBezTo>
                  <a:pt x="61" y="13"/>
                  <a:pt x="62" y="11"/>
                  <a:pt x="61" y="10"/>
                </a:cubicBezTo>
                <a:cubicBezTo>
                  <a:pt x="61" y="10"/>
                  <a:pt x="60" y="10"/>
                  <a:pt x="60" y="11"/>
                </a:cubicBezTo>
                <a:cubicBezTo>
                  <a:pt x="59" y="12"/>
                  <a:pt x="60" y="12"/>
                  <a:pt x="60" y="13"/>
                </a:cubicBezTo>
                <a:cubicBezTo>
                  <a:pt x="57" y="13"/>
                  <a:pt x="55" y="13"/>
                  <a:pt x="53" y="15"/>
                </a:cubicBezTo>
                <a:cubicBezTo>
                  <a:pt x="53" y="14"/>
                  <a:pt x="53" y="13"/>
                  <a:pt x="54" y="13"/>
                </a:cubicBezTo>
                <a:cubicBezTo>
                  <a:pt x="51" y="13"/>
                  <a:pt x="48" y="13"/>
                  <a:pt x="45" y="12"/>
                </a:cubicBezTo>
                <a:cubicBezTo>
                  <a:pt x="46" y="14"/>
                  <a:pt x="41" y="13"/>
                  <a:pt x="43" y="15"/>
                </a:cubicBezTo>
                <a:cubicBezTo>
                  <a:pt x="44" y="15"/>
                  <a:pt x="45" y="17"/>
                  <a:pt x="45" y="18"/>
                </a:cubicBezTo>
                <a:cubicBezTo>
                  <a:pt x="44" y="17"/>
                  <a:pt x="45" y="17"/>
                  <a:pt x="44" y="16"/>
                </a:cubicBezTo>
                <a:cubicBezTo>
                  <a:pt x="43" y="17"/>
                  <a:pt x="42" y="14"/>
                  <a:pt x="41" y="16"/>
                </a:cubicBezTo>
                <a:cubicBezTo>
                  <a:pt x="44" y="15"/>
                  <a:pt x="42" y="13"/>
                  <a:pt x="42" y="12"/>
                </a:cubicBezTo>
                <a:cubicBezTo>
                  <a:pt x="40" y="13"/>
                  <a:pt x="42" y="11"/>
                  <a:pt x="40" y="11"/>
                </a:cubicBezTo>
                <a:cubicBezTo>
                  <a:pt x="38" y="11"/>
                  <a:pt x="36" y="12"/>
                  <a:pt x="33" y="12"/>
                </a:cubicBezTo>
                <a:cubicBezTo>
                  <a:pt x="31" y="11"/>
                  <a:pt x="26" y="12"/>
                  <a:pt x="24" y="12"/>
                </a:cubicBezTo>
                <a:cubicBezTo>
                  <a:pt x="22" y="11"/>
                  <a:pt x="23" y="10"/>
                  <a:pt x="22" y="9"/>
                </a:cubicBezTo>
                <a:cubicBezTo>
                  <a:pt x="20" y="9"/>
                  <a:pt x="23" y="11"/>
                  <a:pt x="20" y="10"/>
                </a:cubicBezTo>
                <a:cubicBezTo>
                  <a:pt x="21" y="10"/>
                  <a:pt x="21" y="10"/>
                  <a:pt x="21" y="10"/>
                </a:cubicBezTo>
                <a:cubicBezTo>
                  <a:pt x="20" y="10"/>
                  <a:pt x="16" y="9"/>
                  <a:pt x="15" y="11"/>
                </a:cubicBezTo>
                <a:cubicBezTo>
                  <a:pt x="16" y="9"/>
                  <a:pt x="16" y="9"/>
                  <a:pt x="16" y="9"/>
                </a:cubicBezTo>
                <a:cubicBezTo>
                  <a:pt x="16" y="9"/>
                  <a:pt x="15" y="9"/>
                  <a:pt x="15" y="10"/>
                </a:cubicBezTo>
                <a:cubicBezTo>
                  <a:pt x="15" y="9"/>
                  <a:pt x="14" y="8"/>
                  <a:pt x="15" y="8"/>
                </a:cubicBezTo>
                <a:cubicBezTo>
                  <a:pt x="14" y="7"/>
                  <a:pt x="12" y="8"/>
                  <a:pt x="10" y="8"/>
                </a:cubicBezTo>
                <a:cubicBezTo>
                  <a:pt x="11" y="9"/>
                  <a:pt x="11" y="9"/>
                  <a:pt x="11" y="9"/>
                </a:cubicBezTo>
                <a:cubicBezTo>
                  <a:pt x="8" y="10"/>
                  <a:pt x="6" y="9"/>
                  <a:pt x="4" y="9"/>
                </a:cubicBezTo>
                <a:cubicBezTo>
                  <a:pt x="4" y="8"/>
                  <a:pt x="4" y="8"/>
                  <a:pt x="4" y="8"/>
                </a:cubicBezTo>
                <a:cubicBezTo>
                  <a:pt x="2" y="9"/>
                  <a:pt x="2" y="9"/>
                  <a:pt x="2" y="9"/>
                </a:cubicBezTo>
                <a:cubicBezTo>
                  <a:pt x="2" y="8"/>
                  <a:pt x="1" y="7"/>
                  <a:pt x="0" y="8"/>
                </a:cubicBezTo>
                <a:cubicBezTo>
                  <a:pt x="4" y="5"/>
                  <a:pt x="4" y="5"/>
                  <a:pt x="4" y="5"/>
                </a:cubicBezTo>
                <a:cubicBezTo>
                  <a:pt x="6" y="6"/>
                  <a:pt x="3" y="6"/>
                  <a:pt x="4" y="8"/>
                </a:cubicBezTo>
                <a:cubicBezTo>
                  <a:pt x="4" y="9"/>
                  <a:pt x="7" y="8"/>
                  <a:pt x="8" y="7"/>
                </a:cubicBezTo>
                <a:cubicBezTo>
                  <a:pt x="7" y="7"/>
                  <a:pt x="6" y="7"/>
                  <a:pt x="6" y="8"/>
                </a:cubicBezTo>
                <a:cubicBezTo>
                  <a:pt x="5" y="6"/>
                  <a:pt x="7" y="6"/>
                  <a:pt x="8" y="5"/>
                </a:cubicBezTo>
                <a:cubicBezTo>
                  <a:pt x="7" y="5"/>
                  <a:pt x="6" y="5"/>
                  <a:pt x="6" y="5"/>
                </a:cubicBezTo>
                <a:cubicBezTo>
                  <a:pt x="7" y="4"/>
                  <a:pt x="8" y="4"/>
                  <a:pt x="10" y="4"/>
                </a:cubicBezTo>
                <a:cubicBezTo>
                  <a:pt x="9" y="5"/>
                  <a:pt x="11" y="5"/>
                  <a:pt x="10" y="6"/>
                </a:cubicBezTo>
                <a:cubicBezTo>
                  <a:pt x="10" y="4"/>
                  <a:pt x="12" y="4"/>
                  <a:pt x="14" y="4"/>
                </a:cubicBezTo>
                <a:cubicBezTo>
                  <a:pt x="16" y="6"/>
                  <a:pt x="18" y="4"/>
                  <a:pt x="20" y="4"/>
                </a:cubicBezTo>
                <a:cubicBezTo>
                  <a:pt x="19" y="5"/>
                  <a:pt x="18" y="7"/>
                  <a:pt x="17" y="7"/>
                </a:cubicBezTo>
                <a:cubicBezTo>
                  <a:pt x="18" y="8"/>
                  <a:pt x="18" y="7"/>
                  <a:pt x="20" y="8"/>
                </a:cubicBezTo>
                <a:cubicBezTo>
                  <a:pt x="21" y="7"/>
                  <a:pt x="21" y="5"/>
                  <a:pt x="23" y="5"/>
                </a:cubicBezTo>
                <a:cubicBezTo>
                  <a:pt x="23" y="6"/>
                  <a:pt x="23" y="6"/>
                  <a:pt x="23" y="6"/>
                </a:cubicBezTo>
                <a:cubicBezTo>
                  <a:pt x="25" y="5"/>
                  <a:pt x="25" y="4"/>
                  <a:pt x="27" y="4"/>
                </a:cubicBezTo>
                <a:cubicBezTo>
                  <a:pt x="31" y="5"/>
                  <a:pt x="35" y="5"/>
                  <a:pt x="38" y="5"/>
                </a:cubicBezTo>
                <a:cubicBezTo>
                  <a:pt x="38" y="6"/>
                  <a:pt x="38" y="6"/>
                  <a:pt x="38" y="6"/>
                </a:cubicBezTo>
                <a:cubicBezTo>
                  <a:pt x="40" y="4"/>
                  <a:pt x="44" y="5"/>
                  <a:pt x="46" y="4"/>
                </a:cubicBezTo>
                <a:cubicBezTo>
                  <a:pt x="50" y="5"/>
                  <a:pt x="55" y="3"/>
                  <a:pt x="57" y="5"/>
                </a:cubicBezTo>
                <a:cubicBezTo>
                  <a:pt x="63" y="4"/>
                  <a:pt x="69" y="4"/>
                  <a:pt x="76" y="4"/>
                </a:cubicBezTo>
                <a:cubicBezTo>
                  <a:pt x="75" y="6"/>
                  <a:pt x="75" y="6"/>
                  <a:pt x="75" y="6"/>
                </a:cubicBezTo>
                <a:cubicBezTo>
                  <a:pt x="76" y="5"/>
                  <a:pt x="76" y="7"/>
                  <a:pt x="77" y="7"/>
                </a:cubicBezTo>
                <a:cubicBezTo>
                  <a:pt x="76" y="5"/>
                  <a:pt x="79" y="5"/>
                  <a:pt x="80" y="4"/>
                </a:cubicBezTo>
                <a:cubicBezTo>
                  <a:pt x="83" y="5"/>
                  <a:pt x="87" y="4"/>
                  <a:pt x="89" y="3"/>
                </a:cubicBezTo>
                <a:cubicBezTo>
                  <a:pt x="90" y="4"/>
                  <a:pt x="90" y="4"/>
                  <a:pt x="90" y="4"/>
                </a:cubicBezTo>
                <a:cubicBezTo>
                  <a:pt x="92" y="2"/>
                  <a:pt x="96" y="4"/>
                  <a:pt x="99" y="4"/>
                </a:cubicBezTo>
                <a:cubicBezTo>
                  <a:pt x="100" y="5"/>
                  <a:pt x="100" y="6"/>
                  <a:pt x="101" y="6"/>
                </a:cubicBezTo>
                <a:cubicBezTo>
                  <a:pt x="103" y="4"/>
                  <a:pt x="104" y="4"/>
                  <a:pt x="107" y="3"/>
                </a:cubicBezTo>
                <a:cubicBezTo>
                  <a:pt x="109" y="3"/>
                  <a:pt x="112" y="4"/>
                  <a:pt x="114" y="4"/>
                </a:cubicBezTo>
                <a:cubicBezTo>
                  <a:pt x="122" y="2"/>
                  <a:pt x="130" y="4"/>
                  <a:pt x="137" y="2"/>
                </a:cubicBezTo>
                <a:cubicBezTo>
                  <a:pt x="138" y="3"/>
                  <a:pt x="138" y="3"/>
                  <a:pt x="138" y="3"/>
                </a:cubicBezTo>
                <a:cubicBezTo>
                  <a:pt x="146" y="1"/>
                  <a:pt x="155" y="3"/>
                  <a:pt x="162" y="2"/>
                </a:cubicBezTo>
                <a:cubicBezTo>
                  <a:pt x="161" y="4"/>
                  <a:pt x="161" y="4"/>
                  <a:pt x="161" y="4"/>
                </a:cubicBezTo>
                <a:cubicBezTo>
                  <a:pt x="163" y="5"/>
                  <a:pt x="166" y="4"/>
                  <a:pt x="165" y="2"/>
                </a:cubicBezTo>
                <a:cubicBezTo>
                  <a:pt x="167" y="3"/>
                  <a:pt x="170" y="1"/>
                  <a:pt x="172" y="3"/>
                </a:cubicBezTo>
                <a:cubicBezTo>
                  <a:pt x="174" y="4"/>
                  <a:pt x="174" y="2"/>
                  <a:pt x="176" y="2"/>
                </a:cubicBezTo>
                <a:cubicBezTo>
                  <a:pt x="180" y="3"/>
                  <a:pt x="182" y="3"/>
                  <a:pt x="186" y="2"/>
                </a:cubicBezTo>
                <a:cubicBezTo>
                  <a:pt x="185" y="2"/>
                  <a:pt x="185" y="2"/>
                  <a:pt x="185" y="2"/>
                </a:cubicBezTo>
                <a:cubicBezTo>
                  <a:pt x="184" y="3"/>
                  <a:pt x="184" y="3"/>
                  <a:pt x="185" y="4"/>
                </a:cubicBezTo>
                <a:cubicBezTo>
                  <a:pt x="187" y="3"/>
                  <a:pt x="190" y="4"/>
                  <a:pt x="189" y="2"/>
                </a:cubicBezTo>
                <a:cubicBezTo>
                  <a:pt x="193" y="3"/>
                  <a:pt x="199" y="1"/>
                  <a:pt x="203" y="3"/>
                </a:cubicBezTo>
                <a:cubicBezTo>
                  <a:pt x="203" y="2"/>
                  <a:pt x="204" y="2"/>
                  <a:pt x="204" y="1"/>
                </a:cubicBezTo>
                <a:cubicBezTo>
                  <a:pt x="208" y="1"/>
                  <a:pt x="212" y="3"/>
                  <a:pt x="215" y="2"/>
                </a:cubicBezTo>
                <a:cubicBezTo>
                  <a:pt x="215" y="2"/>
                  <a:pt x="214" y="3"/>
                  <a:pt x="215" y="3"/>
                </a:cubicBezTo>
                <a:cubicBezTo>
                  <a:pt x="216" y="3"/>
                  <a:pt x="215" y="2"/>
                  <a:pt x="216" y="2"/>
                </a:cubicBezTo>
                <a:cubicBezTo>
                  <a:pt x="222" y="0"/>
                  <a:pt x="229" y="3"/>
                  <a:pt x="234" y="3"/>
                </a:cubicBezTo>
                <a:cubicBezTo>
                  <a:pt x="244" y="2"/>
                  <a:pt x="254" y="3"/>
                  <a:pt x="263" y="3"/>
                </a:cubicBezTo>
                <a:cubicBezTo>
                  <a:pt x="263" y="3"/>
                  <a:pt x="263" y="3"/>
                  <a:pt x="263" y="3"/>
                </a:cubicBezTo>
                <a:cubicBezTo>
                  <a:pt x="266" y="1"/>
                  <a:pt x="270" y="5"/>
                  <a:pt x="273" y="2"/>
                </a:cubicBezTo>
                <a:cubicBezTo>
                  <a:pt x="274" y="3"/>
                  <a:pt x="276" y="2"/>
                  <a:pt x="275" y="3"/>
                </a:cubicBezTo>
                <a:cubicBezTo>
                  <a:pt x="278" y="2"/>
                  <a:pt x="282" y="5"/>
                  <a:pt x="286" y="3"/>
                </a:cubicBezTo>
                <a:cubicBezTo>
                  <a:pt x="285" y="3"/>
                  <a:pt x="285" y="3"/>
                  <a:pt x="285" y="3"/>
                </a:cubicBezTo>
                <a:cubicBezTo>
                  <a:pt x="288" y="5"/>
                  <a:pt x="292" y="3"/>
                  <a:pt x="295" y="4"/>
                </a:cubicBezTo>
                <a:cubicBezTo>
                  <a:pt x="295" y="4"/>
                  <a:pt x="294" y="5"/>
                  <a:pt x="294" y="5"/>
                </a:cubicBezTo>
                <a:cubicBezTo>
                  <a:pt x="296" y="6"/>
                  <a:pt x="298" y="3"/>
                  <a:pt x="298" y="5"/>
                </a:cubicBezTo>
                <a:cubicBezTo>
                  <a:pt x="299" y="5"/>
                  <a:pt x="299" y="4"/>
                  <a:pt x="299" y="4"/>
                </a:cubicBezTo>
                <a:cubicBezTo>
                  <a:pt x="307" y="5"/>
                  <a:pt x="316" y="4"/>
                  <a:pt x="325" y="3"/>
                </a:cubicBezTo>
                <a:cubicBezTo>
                  <a:pt x="331" y="5"/>
                  <a:pt x="325" y="8"/>
                  <a:pt x="330" y="6"/>
                </a:cubicBezTo>
                <a:cubicBezTo>
                  <a:pt x="330" y="6"/>
                  <a:pt x="330" y="5"/>
                  <a:pt x="330" y="5"/>
                </a:cubicBezTo>
                <a:cubicBezTo>
                  <a:pt x="332" y="5"/>
                  <a:pt x="333" y="8"/>
                  <a:pt x="334" y="7"/>
                </a:cubicBezTo>
                <a:cubicBezTo>
                  <a:pt x="334" y="5"/>
                  <a:pt x="335" y="6"/>
                  <a:pt x="335" y="5"/>
                </a:cubicBezTo>
                <a:cubicBezTo>
                  <a:pt x="339" y="6"/>
                  <a:pt x="340" y="8"/>
                  <a:pt x="343" y="7"/>
                </a:cubicBezTo>
                <a:cubicBezTo>
                  <a:pt x="343" y="7"/>
                  <a:pt x="343" y="7"/>
                  <a:pt x="343" y="7"/>
                </a:cubicBezTo>
                <a:cubicBezTo>
                  <a:pt x="346" y="5"/>
                  <a:pt x="350" y="6"/>
                  <a:pt x="353" y="4"/>
                </a:cubicBezTo>
                <a:cubicBezTo>
                  <a:pt x="373" y="4"/>
                  <a:pt x="392" y="3"/>
                  <a:pt x="411" y="3"/>
                </a:cubicBezTo>
                <a:cubicBezTo>
                  <a:pt x="429" y="3"/>
                  <a:pt x="448" y="3"/>
                  <a:pt x="467" y="4"/>
                </a:cubicBezTo>
                <a:cubicBezTo>
                  <a:pt x="471" y="7"/>
                  <a:pt x="472" y="6"/>
                  <a:pt x="476" y="6"/>
                </a:cubicBezTo>
                <a:cubicBezTo>
                  <a:pt x="476" y="6"/>
                  <a:pt x="476" y="6"/>
                  <a:pt x="476" y="6"/>
                </a:cubicBezTo>
                <a:cubicBezTo>
                  <a:pt x="477" y="5"/>
                  <a:pt x="480" y="6"/>
                  <a:pt x="480" y="5"/>
                </a:cubicBezTo>
                <a:cubicBezTo>
                  <a:pt x="487" y="5"/>
                  <a:pt x="494" y="5"/>
                  <a:pt x="501" y="5"/>
                </a:cubicBezTo>
                <a:cubicBezTo>
                  <a:pt x="500" y="5"/>
                  <a:pt x="499" y="7"/>
                  <a:pt x="501" y="7"/>
                </a:cubicBezTo>
                <a:cubicBezTo>
                  <a:pt x="502" y="5"/>
                  <a:pt x="502" y="5"/>
                  <a:pt x="502" y="5"/>
                </a:cubicBezTo>
                <a:cubicBezTo>
                  <a:pt x="502" y="6"/>
                  <a:pt x="502" y="6"/>
                  <a:pt x="502" y="6"/>
                </a:cubicBezTo>
                <a:cubicBezTo>
                  <a:pt x="503" y="6"/>
                  <a:pt x="504" y="5"/>
                  <a:pt x="503" y="4"/>
                </a:cubicBezTo>
                <a:cubicBezTo>
                  <a:pt x="522" y="3"/>
                  <a:pt x="539" y="7"/>
                  <a:pt x="557" y="7"/>
                </a:cubicBezTo>
                <a:cubicBezTo>
                  <a:pt x="562" y="8"/>
                  <a:pt x="568" y="8"/>
                  <a:pt x="572" y="7"/>
                </a:cubicBezTo>
                <a:cubicBezTo>
                  <a:pt x="586" y="10"/>
                  <a:pt x="598" y="13"/>
                  <a:pt x="613" y="12"/>
                </a:cubicBezTo>
                <a:cubicBezTo>
                  <a:pt x="613" y="12"/>
                  <a:pt x="610" y="17"/>
                  <a:pt x="604" y="17"/>
                </a:cubicBezTo>
                <a:close/>
              </a:path>
            </a:pathLst>
          </a:custGeom>
          <a:solidFill>
            <a:schemeClr val="bg1">
              <a:lumMod val="65000"/>
            </a:schemeClr>
          </a:solidFill>
          <a:ln w="9525">
            <a:noFill/>
            <a:round/>
            <a:headEnd/>
            <a:tailEnd/>
          </a:ln>
        </p:spPr>
        <p:txBody>
          <a:bodyPr vert="horz" wrap="square" lIns="91416" tIns="45708" rIns="91416" bIns="45708" numCol="1" anchor="t" anchorCtr="0" compatLnSpc="1">
            <a:prstTxWarp prst="textNoShape">
              <a:avLst/>
            </a:prstTxWarp>
          </a:bodyPr>
          <a:lstStyle/>
          <a:p>
            <a:pPr fontAlgn="auto">
              <a:spcBef>
                <a:spcPts val="0"/>
              </a:spcBef>
              <a:spcAft>
                <a:spcPts val="0"/>
              </a:spcAft>
            </a:pPr>
            <a:endParaRPr lang="pl-PL">
              <a:solidFill>
                <a:prstClr val="black"/>
              </a:solidFill>
              <a:latin typeface="+mn-lt"/>
              <a:ea typeface="+mn-ea"/>
            </a:endParaRPr>
          </a:p>
        </p:txBody>
      </p:sp>
      <p:sp>
        <p:nvSpPr>
          <p:cNvPr id="8" name="TextBox 7"/>
          <p:cNvSpPr txBox="1"/>
          <p:nvPr/>
        </p:nvSpPr>
        <p:spPr>
          <a:xfrm>
            <a:off x="463562" y="5468037"/>
            <a:ext cx="8103665" cy="276999"/>
          </a:xfrm>
          <a:prstGeom prst="rect">
            <a:avLst/>
          </a:prstGeom>
          <a:noFill/>
        </p:spPr>
        <p:txBody>
          <a:bodyPr wrap="square" rtlCol="0">
            <a:spAutoFit/>
          </a:bodyPr>
          <a:lstStyle/>
          <a:p>
            <a:r>
              <a:rPr lang="zh-CN" altLang="en-US" dirty="0">
                <a:latin typeface="+mn-lt"/>
                <a:ea typeface="+mn-ea"/>
              </a:rPr>
              <a:t>价值：研发内部以看板拉动，根据流转产能及时识别瓶颈并消除，使得研发业务流高效。</a:t>
            </a:r>
            <a:endParaRPr lang="en-US" altLang="zh-CN" dirty="0">
              <a:latin typeface="+mn-lt"/>
              <a:ea typeface="+mn-ea"/>
            </a:endParaRPr>
          </a:p>
        </p:txBody>
      </p:sp>
      <p:sp>
        <p:nvSpPr>
          <p:cNvPr id="9" name="Freeform 145"/>
          <p:cNvSpPr>
            <a:spLocks/>
          </p:cNvSpPr>
          <p:nvPr/>
        </p:nvSpPr>
        <p:spPr bwMode="auto">
          <a:xfrm rot="16200000">
            <a:off x="4646934" y="3305257"/>
            <a:ext cx="2712394" cy="38579"/>
          </a:xfrm>
          <a:custGeom>
            <a:avLst/>
            <a:gdLst/>
            <a:ahLst/>
            <a:cxnLst>
              <a:cxn ang="0">
                <a:pos x="543" y="15"/>
              </a:cxn>
              <a:cxn ang="0">
                <a:pos x="525" y="15"/>
              </a:cxn>
              <a:cxn ang="0">
                <a:pos x="488" y="18"/>
              </a:cxn>
              <a:cxn ang="0">
                <a:pos x="475" y="17"/>
              </a:cxn>
              <a:cxn ang="0">
                <a:pos x="436" y="15"/>
              </a:cxn>
              <a:cxn ang="0">
                <a:pos x="423" y="15"/>
              </a:cxn>
              <a:cxn ang="0">
                <a:pos x="401" y="16"/>
              </a:cxn>
              <a:cxn ang="0">
                <a:pos x="382" y="15"/>
              </a:cxn>
              <a:cxn ang="0">
                <a:pos x="372" y="14"/>
              </a:cxn>
              <a:cxn ang="0">
                <a:pos x="363" y="16"/>
              </a:cxn>
              <a:cxn ang="0">
                <a:pos x="341" y="18"/>
              </a:cxn>
              <a:cxn ang="0">
                <a:pos x="329" y="17"/>
              </a:cxn>
              <a:cxn ang="0">
                <a:pos x="316" y="19"/>
              </a:cxn>
              <a:cxn ang="0">
                <a:pos x="300" y="17"/>
              </a:cxn>
              <a:cxn ang="0">
                <a:pos x="282" y="17"/>
              </a:cxn>
              <a:cxn ang="0">
                <a:pos x="259" y="16"/>
              </a:cxn>
              <a:cxn ang="0">
                <a:pos x="250" y="17"/>
              </a:cxn>
              <a:cxn ang="0">
                <a:pos x="241" y="15"/>
              </a:cxn>
              <a:cxn ang="0">
                <a:pos x="233" y="17"/>
              </a:cxn>
              <a:cxn ang="0">
                <a:pos x="230" y="17"/>
              </a:cxn>
              <a:cxn ang="0">
                <a:pos x="219" y="17"/>
              </a:cxn>
              <a:cxn ang="0">
                <a:pos x="188" y="17"/>
              </a:cxn>
              <a:cxn ang="0">
                <a:pos x="176" y="17"/>
              </a:cxn>
              <a:cxn ang="0">
                <a:pos x="166" y="17"/>
              </a:cxn>
              <a:cxn ang="0">
                <a:pos x="140" y="16"/>
              </a:cxn>
              <a:cxn ang="0">
                <a:pos x="134" y="12"/>
              </a:cxn>
              <a:cxn ang="0">
                <a:pos x="125" y="16"/>
              </a:cxn>
              <a:cxn ang="0">
                <a:pos x="118" y="20"/>
              </a:cxn>
              <a:cxn ang="0">
                <a:pos x="106" y="18"/>
              </a:cxn>
              <a:cxn ang="0">
                <a:pos x="102" y="20"/>
              </a:cxn>
              <a:cxn ang="0">
                <a:pos x="97" y="18"/>
              </a:cxn>
              <a:cxn ang="0">
                <a:pos x="88" y="15"/>
              </a:cxn>
              <a:cxn ang="0">
                <a:pos x="78" y="18"/>
              </a:cxn>
              <a:cxn ang="0">
                <a:pos x="73" y="16"/>
              </a:cxn>
              <a:cxn ang="0">
                <a:pos x="65" y="18"/>
              </a:cxn>
              <a:cxn ang="0">
                <a:pos x="56" y="18"/>
              </a:cxn>
              <a:cxn ang="0">
                <a:pos x="60" y="13"/>
              </a:cxn>
              <a:cxn ang="0">
                <a:pos x="44" y="16"/>
              </a:cxn>
              <a:cxn ang="0">
                <a:pos x="22" y="9"/>
              </a:cxn>
              <a:cxn ang="0">
                <a:pos x="15" y="8"/>
              </a:cxn>
              <a:cxn ang="0">
                <a:pos x="0" y="8"/>
              </a:cxn>
              <a:cxn ang="0">
                <a:pos x="6" y="5"/>
              </a:cxn>
              <a:cxn ang="0">
                <a:pos x="20" y="8"/>
              </a:cxn>
              <a:cxn ang="0">
                <a:pos x="46" y="4"/>
              </a:cxn>
              <a:cxn ang="0">
                <a:pos x="89" y="3"/>
              </a:cxn>
              <a:cxn ang="0">
                <a:pos x="137" y="2"/>
              </a:cxn>
              <a:cxn ang="0">
                <a:pos x="176" y="2"/>
              </a:cxn>
              <a:cxn ang="0">
                <a:pos x="204" y="1"/>
              </a:cxn>
              <a:cxn ang="0">
                <a:pos x="263" y="3"/>
              </a:cxn>
              <a:cxn ang="0">
                <a:pos x="294" y="5"/>
              </a:cxn>
              <a:cxn ang="0">
                <a:pos x="334" y="7"/>
              </a:cxn>
              <a:cxn ang="0">
                <a:pos x="467" y="4"/>
              </a:cxn>
              <a:cxn ang="0">
                <a:pos x="502" y="5"/>
              </a:cxn>
              <a:cxn ang="0">
                <a:pos x="604" y="17"/>
              </a:cxn>
            </a:cxnLst>
            <a:rect l="0" t="0" r="r" b="b"/>
            <a:pathLst>
              <a:path w="613" h="21">
                <a:moveTo>
                  <a:pt x="604" y="17"/>
                </a:moveTo>
                <a:cubicBezTo>
                  <a:pt x="597" y="21"/>
                  <a:pt x="587" y="16"/>
                  <a:pt x="579" y="18"/>
                </a:cubicBezTo>
                <a:cubicBezTo>
                  <a:pt x="578" y="19"/>
                  <a:pt x="580" y="16"/>
                  <a:pt x="577" y="17"/>
                </a:cubicBezTo>
                <a:cubicBezTo>
                  <a:pt x="570" y="20"/>
                  <a:pt x="557" y="17"/>
                  <a:pt x="548" y="15"/>
                </a:cubicBezTo>
                <a:cubicBezTo>
                  <a:pt x="549" y="14"/>
                  <a:pt x="549" y="14"/>
                  <a:pt x="549" y="14"/>
                </a:cubicBezTo>
                <a:cubicBezTo>
                  <a:pt x="547" y="13"/>
                  <a:pt x="545" y="15"/>
                  <a:pt x="543" y="15"/>
                </a:cubicBezTo>
                <a:cubicBezTo>
                  <a:pt x="543" y="15"/>
                  <a:pt x="543" y="14"/>
                  <a:pt x="543" y="14"/>
                </a:cubicBezTo>
                <a:cubicBezTo>
                  <a:pt x="542" y="15"/>
                  <a:pt x="539" y="14"/>
                  <a:pt x="539" y="15"/>
                </a:cubicBezTo>
                <a:cubicBezTo>
                  <a:pt x="538" y="15"/>
                  <a:pt x="538" y="14"/>
                  <a:pt x="537" y="13"/>
                </a:cubicBezTo>
                <a:cubicBezTo>
                  <a:pt x="536" y="15"/>
                  <a:pt x="536" y="15"/>
                  <a:pt x="536" y="15"/>
                </a:cubicBezTo>
                <a:cubicBezTo>
                  <a:pt x="533" y="18"/>
                  <a:pt x="529" y="14"/>
                  <a:pt x="524" y="16"/>
                </a:cubicBezTo>
                <a:cubicBezTo>
                  <a:pt x="525" y="16"/>
                  <a:pt x="525" y="15"/>
                  <a:pt x="525" y="15"/>
                </a:cubicBezTo>
                <a:cubicBezTo>
                  <a:pt x="518" y="17"/>
                  <a:pt x="510" y="16"/>
                  <a:pt x="502" y="17"/>
                </a:cubicBezTo>
                <a:cubicBezTo>
                  <a:pt x="503" y="16"/>
                  <a:pt x="503" y="15"/>
                  <a:pt x="502" y="15"/>
                </a:cubicBezTo>
                <a:cubicBezTo>
                  <a:pt x="502" y="16"/>
                  <a:pt x="500" y="17"/>
                  <a:pt x="498" y="17"/>
                </a:cubicBezTo>
                <a:cubicBezTo>
                  <a:pt x="497" y="15"/>
                  <a:pt x="494" y="18"/>
                  <a:pt x="492" y="17"/>
                </a:cubicBezTo>
                <a:cubicBezTo>
                  <a:pt x="492" y="17"/>
                  <a:pt x="492" y="17"/>
                  <a:pt x="492" y="17"/>
                </a:cubicBezTo>
                <a:cubicBezTo>
                  <a:pt x="490" y="19"/>
                  <a:pt x="490" y="16"/>
                  <a:pt x="488" y="18"/>
                </a:cubicBezTo>
                <a:cubicBezTo>
                  <a:pt x="487" y="17"/>
                  <a:pt x="487" y="17"/>
                  <a:pt x="487" y="17"/>
                </a:cubicBezTo>
                <a:cubicBezTo>
                  <a:pt x="486" y="19"/>
                  <a:pt x="485" y="16"/>
                  <a:pt x="483" y="17"/>
                </a:cubicBezTo>
                <a:cubicBezTo>
                  <a:pt x="483" y="17"/>
                  <a:pt x="483" y="17"/>
                  <a:pt x="483" y="17"/>
                </a:cubicBezTo>
                <a:cubicBezTo>
                  <a:pt x="482" y="18"/>
                  <a:pt x="481" y="16"/>
                  <a:pt x="480" y="17"/>
                </a:cubicBezTo>
                <a:cubicBezTo>
                  <a:pt x="480" y="17"/>
                  <a:pt x="480" y="17"/>
                  <a:pt x="480" y="17"/>
                </a:cubicBezTo>
                <a:cubicBezTo>
                  <a:pt x="477" y="17"/>
                  <a:pt x="475" y="16"/>
                  <a:pt x="475" y="17"/>
                </a:cubicBezTo>
                <a:cubicBezTo>
                  <a:pt x="474" y="16"/>
                  <a:pt x="478" y="17"/>
                  <a:pt x="477" y="15"/>
                </a:cubicBezTo>
                <a:cubicBezTo>
                  <a:pt x="467" y="16"/>
                  <a:pt x="457" y="16"/>
                  <a:pt x="447" y="16"/>
                </a:cubicBezTo>
                <a:cubicBezTo>
                  <a:pt x="446" y="15"/>
                  <a:pt x="446" y="15"/>
                  <a:pt x="445" y="14"/>
                </a:cubicBezTo>
                <a:cubicBezTo>
                  <a:pt x="444" y="15"/>
                  <a:pt x="442" y="14"/>
                  <a:pt x="441" y="15"/>
                </a:cubicBezTo>
                <a:cubicBezTo>
                  <a:pt x="441" y="15"/>
                  <a:pt x="440" y="14"/>
                  <a:pt x="440" y="14"/>
                </a:cubicBezTo>
                <a:cubicBezTo>
                  <a:pt x="438" y="14"/>
                  <a:pt x="438" y="16"/>
                  <a:pt x="436" y="15"/>
                </a:cubicBezTo>
                <a:cubicBezTo>
                  <a:pt x="437" y="15"/>
                  <a:pt x="437" y="14"/>
                  <a:pt x="437" y="14"/>
                </a:cubicBezTo>
                <a:cubicBezTo>
                  <a:pt x="435" y="15"/>
                  <a:pt x="433" y="15"/>
                  <a:pt x="431" y="15"/>
                </a:cubicBezTo>
                <a:cubicBezTo>
                  <a:pt x="431" y="15"/>
                  <a:pt x="432" y="15"/>
                  <a:pt x="431" y="14"/>
                </a:cubicBezTo>
                <a:cubicBezTo>
                  <a:pt x="429" y="16"/>
                  <a:pt x="428" y="14"/>
                  <a:pt x="426" y="15"/>
                </a:cubicBezTo>
                <a:cubicBezTo>
                  <a:pt x="426" y="14"/>
                  <a:pt x="426" y="14"/>
                  <a:pt x="426" y="14"/>
                </a:cubicBezTo>
                <a:cubicBezTo>
                  <a:pt x="423" y="12"/>
                  <a:pt x="426" y="16"/>
                  <a:pt x="423" y="15"/>
                </a:cubicBezTo>
                <a:cubicBezTo>
                  <a:pt x="424" y="15"/>
                  <a:pt x="423" y="14"/>
                  <a:pt x="423" y="14"/>
                </a:cubicBezTo>
                <a:cubicBezTo>
                  <a:pt x="421" y="16"/>
                  <a:pt x="417" y="15"/>
                  <a:pt x="415" y="16"/>
                </a:cubicBezTo>
                <a:cubicBezTo>
                  <a:pt x="415" y="15"/>
                  <a:pt x="415" y="15"/>
                  <a:pt x="415" y="15"/>
                </a:cubicBezTo>
                <a:cubicBezTo>
                  <a:pt x="412" y="15"/>
                  <a:pt x="409" y="15"/>
                  <a:pt x="406" y="15"/>
                </a:cubicBezTo>
                <a:cubicBezTo>
                  <a:pt x="405" y="15"/>
                  <a:pt x="407" y="13"/>
                  <a:pt x="404" y="13"/>
                </a:cubicBezTo>
                <a:cubicBezTo>
                  <a:pt x="404" y="15"/>
                  <a:pt x="399" y="14"/>
                  <a:pt x="401" y="16"/>
                </a:cubicBezTo>
                <a:cubicBezTo>
                  <a:pt x="399" y="16"/>
                  <a:pt x="395" y="15"/>
                  <a:pt x="393" y="16"/>
                </a:cubicBezTo>
                <a:cubicBezTo>
                  <a:pt x="394" y="15"/>
                  <a:pt x="392" y="13"/>
                  <a:pt x="394" y="13"/>
                </a:cubicBezTo>
                <a:cubicBezTo>
                  <a:pt x="393" y="12"/>
                  <a:pt x="393" y="12"/>
                  <a:pt x="393" y="12"/>
                </a:cubicBezTo>
                <a:cubicBezTo>
                  <a:pt x="393" y="11"/>
                  <a:pt x="394" y="12"/>
                  <a:pt x="394" y="11"/>
                </a:cubicBezTo>
                <a:cubicBezTo>
                  <a:pt x="393" y="11"/>
                  <a:pt x="390" y="12"/>
                  <a:pt x="389" y="12"/>
                </a:cubicBezTo>
                <a:cubicBezTo>
                  <a:pt x="387" y="13"/>
                  <a:pt x="385" y="15"/>
                  <a:pt x="382" y="15"/>
                </a:cubicBezTo>
                <a:cubicBezTo>
                  <a:pt x="384" y="15"/>
                  <a:pt x="382" y="13"/>
                  <a:pt x="383" y="13"/>
                </a:cubicBezTo>
                <a:cubicBezTo>
                  <a:pt x="378" y="17"/>
                  <a:pt x="378" y="17"/>
                  <a:pt x="378" y="17"/>
                </a:cubicBezTo>
                <a:cubicBezTo>
                  <a:pt x="377" y="17"/>
                  <a:pt x="378" y="15"/>
                  <a:pt x="377" y="16"/>
                </a:cubicBezTo>
                <a:cubicBezTo>
                  <a:pt x="377" y="16"/>
                  <a:pt x="376" y="16"/>
                  <a:pt x="376" y="17"/>
                </a:cubicBezTo>
                <a:cubicBezTo>
                  <a:pt x="375" y="17"/>
                  <a:pt x="372" y="17"/>
                  <a:pt x="371" y="15"/>
                </a:cubicBezTo>
                <a:cubicBezTo>
                  <a:pt x="371" y="15"/>
                  <a:pt x="373" y="15"/>
                  <a:pt x="372" y="14"/>
                </a:cubicBezTo>
                <a:cubicBezTo>
                  <a:pt x="370" y="14"/>
                  <a:pt x="370" y="15"/>
                  <a:pt x="368" y="15"/>
                </a:cubicBezTo>
                <a:cubicBezTo>
                  <a:pt x="368" y="15"/>
                  <a:pt x="368" y="15"/>
                  <a:pt x="368" y="15"/>
                </a:cubicBezTo>
                <a:cubicBezTo>
                  <a:pt x="367" y="14"/>
                  <a:pt x="364" y="15"/>
                  <a:pt x="366" y="16"/>
                </a:cubicBezTo>
                <a:cubicBezTo>
                  <a:pt x="366" y="17"/>
                  <a:pt x="365" y="15"/>
                  <a:pt x="367" y="16"/>
                </a:cubicBezTo>
                <a:cubicBezTo>
                  <a:pt x="366" y="17"/>
                  <a:pt x="364" y="17"/>
                  <a:pt x="362" y="17"/>
                </a:cubicBezTo>
                <a:cubicBezTo>
                  <a:pt x="362" y="17"/>
                  <a:pt x="362" y="16"/>
                  <a:pt x="363" y="16"/>
                </a:cubicBezTo>
                <a:cubicBezTo>
                  <a:pt x="360" y="17"/>
                  <a:pt x="357" y="18"/>
                  <a:pt x="355" y="18"/>
                </a:cubicBezTo>
                <a:cubicBezTo>
                  <a:pt x="355" y="19"/>
                  <a:pt x="356" y="17"/>
                  <a:pt x="356" y="17"/>
                </a:cubicBezTo>
                <a:cubicBezTo>
                  <a:pt x="353" y="16"/>
                  <a:pt x="349" y="19"/>
                  <a:pt x="346" y="17"/>
                </a:cubicBezTo>
                <a:cubicBezTo>
                  <a:pt x="346" y="17"/>
                  <a:pt x="346" y="18"/>
                  <a:pt x="346" y="18"/>
                </a:cubicBezTo>
                <a:cubicBezTo>
                  <a:pt x="344" y="18"/>
                  <a:pt x="345" y="17"/>
                  <a:pt x="343" y="17"/>
                </a:cubicBezTo>
                <a:cubicBezTo>
                  <a:pt x="343" y="16"/>
                  <a:pt x="342" y="17"/>
                  <a:pt x="341" y="18"/>
                </a:cubicBezTo>
                <a:cubicBezTo>
                  <a:pt x="340" y="18"/>
                  <a:pt x="341" y="17"/>
                  <a:pt x="342" y="17"/>
                </a:cubicBezTo>
                <a:cubicBezTo>
                  <a:pt x="340" y="18"/>
                  <a:pt x="334" y="19"/>
                  <a:pt x="330" y="18"/>
                </a:cubicBezTo>
                <a:cubicBezTo>
                  <a:pt x="330" y="18"/>
                  <a:pt x="328" y="20"/>
                  <a:pt x="327" y="19"/>
                </a:cubicBezTo>
                <a:cubicBezTo>
                  <a:pt x="327" y="18"/>
                  <a:pt x="327" y="18"/>
                  <a:pt x="327" y="18"/>
                </a:cubicBezTo>
                <a:cubicBezTo>
                  <a:pt x="327" y="17"/>
                  <a:pt x="324" y="18"/>
                  <a:pt x="324" y="17"/>
                </a:cubicBezTo>
                <a:cubicBezTo>
                  <a:pt x="322" y="19"/>
                  <a:pt x="331" y="16"/>
                  <a:pt x="329" y="17"/>
                </a:cubicBezTo>
                <a:cubicBezTo>
                  <a:pt x="328" y="16"/>
                  <a:pt x="325" y="19"/>
                  <a:pt x="326" y="17"/>
                </a:cubicBezTo>
                <a:cubicBezTo>
                  <a:pt x="324" y="17"/>
                  <a:pt x="323" y="19"/>
                  <a:pt x="321" y="18"/>
                </a:cubicBezTo>
                <a:cubicBezTo>
                  <a:pt x="321" y="18"/>
                  <a:pt x="322" y="16"/>
                  <a:pt x="321" y="16"/>
                </a:cubicBezTo>
                <a:cubicBezTo>
                  <a:pt x="319" y="16"/>
                  <a:pt x="320" y="17"/>
                  <a:pt x="318" y="17"/>
                </a:cubicBezTo>
                <a:cubicBezTo>
                  <a:pt x="317" y="17"/>
                  <a:pt x="317" y="17"/>
                  <a:pt x="317" y="17"/>
                </a:cubicBezTo>
                <a:cubicBezTo>
                  <a:pt x="317" y="19"/>
                  <a:pt x="315" y="17"/>
                  <a:pt x="316" y="19"/>
                </a:cubicBezTo>
                <a:cubicBezTo>
                  <a:pt x="316" y="18"/>
                  <a:pt x="312" y="19"/>
                  <a:pt x="313" y="17"/>
                </a:cubicBezTo>
                <a:cubicBezTo>
                  <a:pt x="313" y="16"/>
                  <a:pt x="313" y="16"/>
                  <a:pt x="313" y="16"/>
                </a:cubicBezTo>
                <a:cubicBezTo>
                  <a:pt x="312" y="16"/>
                  <a:pt x="311" y="17"/>
                  <a:pt x="310" y="18"/>
                </a:cubicBezTo>
                <a:cubicBezTo>
                  <a:pt x="310" y="18"/>
                  <a:pt x="310" y="17"/>
                  <a:pt x="310" y="17"/>
                </a:cubicBezTo>
                <a:cubicBezTo>
                  <a:pt x="310" y="20"/>
                  <a:pt x="308" y="17"/>
                  <a:pt x="306" y="19"/>
                </a:cubicBezTo>
                <a:cubicBezTo>
                  <a:pt x="304" y="18"/>
                  <a:pt x="301" y="19"/>
                  <a:pt x="300" y="17"/>
                </a:cubicBezTo>
                <a:cubicBezTo>
                  <a:pt x="298" y="18"/>
                  <a:pt x="297" y="19"/>
                  <a:pt x="295" y="18"/>
                </a:cubicBezTo>
                <a:cubicBezTo>
                  <a:pt x="295" y="18"/>
                  <a:pt x="296" y="18"/>
                  <a:pt x="296" y="17"/>
                </a:cubicBezTo>
                <a:cubicBezTo>
                  <a:pt x="295" y="17"/>
                  <a:pt x="294" y="17"/>
                  <a:pt x="293" y="18"/>
                </a:cubicBezTo>
                <a:cubicBezTo>
                  <a:pt x="293" y="17"/>
                  <a:pt x="291" y="16"/>
                  <a:pt x="289" y="15"/>
                </a:cubicBezTo>
                <a:cubicBezTo>
                  <a:pt x="288" y="16"/>
                  <a:pt x="288" y="17"/>
                  <a:pt x="288" y="18"/>
                </a:cubicBezTo>
                <a:cubicBezTo>
                  <a:pt x="287" y="16"/>
                  <a:pt x="283" y="20"/>
                  <a:pt x="282" y="17"/>
                </a:cubicBezTo>
                <a:cubicBezTo>
                  <a:pt x="282" y="17"/>
                  <a:pt x="284" y="16"/>
                  <a:pt x="283" y="16"/>
                </a:cubicBezTo>
                <a:cubicBezTo>
                  <a:pt x="281" y="13"/>
                  <a:pt x="280" y="17"/>
                  <a:pt x="277" y="16"/>
                </a:cubicBezTo>
                <a:cubicBezTo>
                  <a:pt x="278" y="18"/>
                  <a:pt x="278" y="18"/>
                  <a:pt x="278" y="18"/>
                </a:cubicBezTo>
                <a:cubicBezTo>
                  <a:pt x="277" y="17"/>
                  <a:pt x="274" y="19"/>
                  <a:pt x="274" y="17"/>
                </a:cubicBezTo>
                <a:cubicBezTo>
                  <a:pt x="273" y="18"/>
                  <a:pt x="271" y="17"/>
                  <a:pt x="272" y="18"/>
                </a:cubicBezTo>
                <a:cubicBezTo>
                  <a:pt x="268" y="17"/>
                  <a:pt x="262" y="19"/>
                  <a:pt x="259" y="16"/>
                </a:cubicBezTo>
                <a:cubicBezTo>
                  <a:pt x="259" y="16"/>
                  <a:pt x="257" y="16"/>
                  <a:pt x="258" y="17"/>
                </a:cubicBezTo>
                <a:cubicBezTo>
                  <a:pt x="259" y="18"/>
                  <a:pt x="259" y="16"/>
                  <a:pt x="259" y="17"/>
                </a:cubicBezTo>
                <a:cubicBezTo>
                  <a:pt x="259" y="17"/>
                  <a:pt x="259" y="17"/>
                  <a:pt x="259" y="18"/>
                </a:cubicBezTo>
                <a:cubicBezTo>
                  <a:pt x="257" y="17"/>
                  <a:pt x="256" y="17"/>
                  <a:pt x="258" y="15"/>
                </a:cubicBezTo>
                <a:cubicBezTo>
                  <a:pt x="255" y="14"/>
                  <a:pt x="255" y="19"/>
                  <a:pt x="251" y="18"/>
                </a:cubicBezTo>
                <a:cubicBezTo>
                  <a:pt x="251" y="17"/>
                  <a:pt x="251" y="17"/>
                  <a:pt x="250" y="17"/>
                </a:cubicBezTo>
                <a:cubicBezTo>
                  <a:pt x="248" y="18"/>
                  <a:pt x="248" y="18"/>
                  <a:pt x="248" y="18"/>
                </a:cubicBezTo>
                <a:cubicBezTo>
                  <a:pt x="246" y="18"/>
                  <a:pt x="247" y="16"/>
                  <a:pt x="247" y="15"/>
                </a:cubicBezTo>
                <a:cubicBezTo>
                  <a:pt x="246" y="15"/>
                  <a:pt x="244" y="15"/>
                  <a:pt x="243" y="16"/>
                </a:cubicBezTo>
                <a:cubicBezTo>
                  <a:pt x="242" y="14"/>
                  <a:pt x="242" y="14"/>
                  <a:pt x="242" y="14"/>
                </a:cubicBezTo>
                <a:cubicBezTo>
                  <a:pt x="243" y="16"/>
                  <a:pt x="241" y="15"/>
                  <a:pt x="240" y="16"/>
                </a:cubicBezTo>
                <a:cubicBezTo>
                  <a:pt x="241" y="15"/>
                  <a:pt x="241" y="15"/>
                  <a:pt x="241" y="15"/>
                </a:cubicBezTo>
                <a:cubicBezTo>
                  <a:pt x="241" y="15"/>
                  <a:pt x="239" y="15"/>
                  <a:pt x="239" y="15"/>
                </a:cubicBezTo>
                <a:cubicBezTo>
                  <a:pt x="239" y="16"/>
                  <a:pt x="240" y="16"/>
                  <a:pt x="241" y="17"/>
                </a:cubicBezTo>
                <a:cubicBezTo>
                  <a:pt x="240" y="17"/>
                  <a:pt x="239" y="17"/>
                  <a:pt x="239" y="18"/>
                </a:cubicBezTo>
                <a:cubicBezTo>
                  <a:pt x="239" y="16"/>
                  <a:pt x="237" y="17"/>
                  <a:pt x="236" y="17"/>
                </a:cubicBezTo>
                <a:cubicBezTo>
                  <a:pt x="235" y="16"/>
                  <a:pt x="234" y="18"/>
                  <a:pt x="234" y="18"/>
                </a:cubicBezTo>
                <a:cubicBezTo>
                  <a:pt x="234" y="17"/>
                  <a:pt x="232" y="18"/>
                  <a:pt x="233" y="17"/>
                </a:cubicBezTo>
                <a:cubicBezTo>
                  <a:pt x="233" y="16"/>
                  <a:pt x="234" y="17"/>
                  <a:pt x="235" y="17"/>
                </a:cubicBezTo>
                <a:cubicBezTo>
                  <a:pt x="234" y="16"/>
                  <a:pt x="234" y="15"/>
                  <a:pt x="232" y="16"/>
                </a:cubicBezTo>
                <a:cubicBezTo>
                  <a:pt x="231" y="16"/>
                  <a:pt x="233" y="18"/>
                  <a:pt x="231" y="18"/>
                </a:cubicBezTo>
                <a:cubicBezTo>
                  <a:pt x="231" y="17"/>
                  <a:pt x="231" y="17"/>
                  <a:pt x="232" y="16"/>
                </a:cubicBezTo>
                <a:cubicBezTo>
                  <a:pt x="230" y="16"/>
                  <a:pt x="230" y="16"/>
                  <a:pt x="230" y="16"/>
                </a:cubicBezTo>
                <a:cubicBezTo>
                  <a:pt x="230" y="17"/>
                  <a:pt x="230" y="17"/>
                  <a:pt x="230" y="17"/>
                </a:cubicBezTo>
                <a:cubicBezTo>
                  <a:pt x="229" y="16"/>
                  <a:pt x="229" y="16"/>
                  <a:pt x="229" y="16"/>
                </a:cubicBezTo>
                <a:cubicBezTo>
                  <a:pt x="229" y="17"/>
                  <a:pt x="226" y="17"/>
                  <a:pt x="226" y="18"/>
                </a:cubicBezTo>
                <a:cubicBezTo>
                  <a:pt x="225" y="18"/>
                  <a:pt x="224" y="17"/>
                  <a:pt x="223" y="17"/>
                </a:cubicBezTo>
                <a:cubicBezTo>
                  <a:pt x="223" y="17"/>
                  <a:pt x="223" y="17"/>
                  <a:pt x="223" y="17"/>
                </a:cubicBezTo>
                <a:cubicBezTo>
                  <a:pt x="222" y="16"/>
                  <a:pt x="220" y="17"/>
                  <a:pt x="219" y="17"/>
                </a:cubicBezTo>
                <a:cubicBezTo>
                  <a:pt x="219" y="17"/>
                  <a:pt x="219" y="17"/>
                  <a:pt x="219" y="17"/>
                </a:cubicBezTo>
                <a:cubicBezTo>
                  <a:pt x="218" y="17"/>
                  <a:pt x="217" y="17"/>
                  <a:pt x="216" y="18"/>
                </a:cubicBezTo>
                <a:cubicBezTo>
                  <a:pt x="214" y="17"/>
                  <a:pt x="215" y="13"/>
                  <a:pt x="214" y="15"/>
                </a:cubicBezTo>
                <a:cubicBezTo>
                  <a:pt x="212" y="15"/>
                  <a:pt x="211" y="17"/>
                  <a:pt x="212" y="18"/>
                </a:cubicBezTo>
                <a:cubicBezTo>
                  <a:pt x="209" y="17"/>
                  <a:pt x="205" y="19"/>
                  <a:pt x="202" y="17"/>
                </a:cubicBezTo>
                <a:cubicBezTo>
                  <a:pt x="202" y="17"/>
                  <a:pt x="202" y="18"/>
                  <a:pt x="201" y="18"/>
                </a:cubicBezTo>
                <a:cubicBezTo>
                  <a:pt x="197" y="17"/>
                  <a:pt x="192" y="19"/>
                  <a:pt x="188" y="17"/>
                </a:cubicBezTo>
                <a:cubicBezTo>
                  <a:pt x="190" y="16"/>
                  <a:pt x="188" y="16"/>
                  <a:pt x="188" y="15"/>
                </a:cubicBezTo>
                <a:cubicBezTo>
                  <a:pt x="187" y="16"/>
                  <a:pt x="187" y="14"/>
                  <a:pt x="187" y="16"/>
                </a:cubicBezTo>
                <a:cubicBezTo>
                  <a:pt x="187" y="17"/>
                  <a:pt x="187" y="17"/>
                  <a:pt x="188" y="18"/>
                </a:cubicBezTo>
                <a:cubicBezTo>
                  <a:pt x="185" y="18"/>
                  <a:pt x="181" y="18"/>
                  <a:pt x="180" y="17"/>
                </a:cubicBezTo>
                <a:cubicBezTo>
                  <a:pt x="181" y="18"/>
                  <a:pt x="180" y="18"/>
                  <a:pt x="179" y="18"/>
                </a:cubicBezTo>
                <a:cubicBezTo>
                  <a:pt x="180" y="17"/>
                  <a:pt x="178" y="16"/>
                  <a:pt x="176" y="17"/>
                </a:cubicBezTo>
                <a:cubicBezTo>
                  <a:pt x="176" y="18"/>
                  <a:pt x="176" y="18"/>
                  <a:pt x="176" y="18"/>
                </a:cubicBezTo>
                <a:cubicBezTo>
                  <a:pt x="175" y="17"/>
                  <a:pt x="175" y="17"/>
                  <a:pt x="175" y="17"/>
                </a:cubicBezTo>
                <a:cubicBezTo>
                  <a:pt x="174" y="17"/>
                  <a:pt x="174" y="19"/>
                  <a:pt x="173" y="18"/>
                </a:cubicBezTo>
                <a:cubicBezTo>
                  <a:pt x="172" y="17"/>
                  <a:pt x="172" y="17"/>
                  <a:pt x="172" y="17"/>
                </a:cubicBezTo>
                <a:cubicBezTo>
                  <a:pt x="171" y="18"/>
                  <a:pt x="169" y="19"/>
                  <a:pt x="167" y="18"/>
                </a:cubicBezTo>
                <a:cubicBezTo>
                  <a:pt x="166" y="17"/>
                  <a:pt x="166" y="17"/>
                  <a:pt x="166" y="17"/>
                </a:cubicBezTo>
                <a:cubicBezTo>
                  <a:pt x="165" y="17"/>
                  <a:pt x="164" y="18"/>
                  <a:pt x="165" y="18"/>
                </a:cubicBezTo>
                <a:cubicBezTo>
                  <a:pt x="162" y="17"/>
                  <a:pt x="160" y="17"/>
                  <a:pt x="160" y="16"/>
                </a:cubicBezTo>
                <a:cubicBezTo>
                  <a:pt x="155" y="19"/>
                  <a:pt x="147" y="19"/>
                  <a:pt x="142" y="19"/>
                </a:cubicBezTo>
                <a:cubicBezTo>
                  <a:pt x="142" y="18"/>
                  <a:pt x="142" y="18"/>
                  <a:pt x="142" y="18"/>
                </a:cubicBezTo>
                <a:cubicBezTo>
                  <a:pt x="140" y="17"/>
                  <a:pt x="141" y="19"/>
                  <a:pt x="140" y="19"/>
                </a:cubicBezTo>
                <a:cubicBezTo>
                  <a:pt x="141" y="18"/>
                  <a:pt x="139" y="17"/>
                  <a:pt x="140" y="16"/>
                </a:cubicBezTo>
                <a:cubicBezTo>
                  <a:pt x="138" y="15"/>
                  <a:pt x="137" y="17"/>
                  <a:pt x="136" y="18"/>
                </a:cubicBezTo>
                <a:cubicBezTo>
                  <a:pt x="136" y="19"/>
                  <a:pt x="137" y="17"/>
                  <a:pt x="137" y="18"/>
                </a:cubicBezTo>
                <a:cubicBezTo>
                  <a:pt x="137" y="19"/>
                  <a:pt x="134" y="18"/>
                  <a:pt x="133" y="19"/>
                </a:cubicBezTo>
                <a:cubicBezTo>
                  <a:pt x="133" y="18"/>
                  <a:pt x="133" y="17"/>
                  <a:pt x="134" y="17"/>
                </a:cubicBezTo>
                <a:cubicBezTo>
                  <a:pt x="132" y="17"/>
                  <a:pt x="132" y="17"/>
                  <a:pt x="132" y="17"/>
                </a:cubicBezTo>
                <a:cubicBezTo>
                  <a:pt x="131" y="16"/>
                  <a:pt x="136" y="14"/>
                  <a:pt x="134" y="12"/>
                </a:cubicBezTo>
                <a:cubicBezTo>
                  <a:pt x="133" y="12"/>
                  <a:pt x="133" y="12"/>
                  <a:pt x="133" y="12"/>
                </a:cubicBezTo>
                <a:cubicBezTo>
                  <a:pt x="132" y="11"/>
                  <a:pt x="136" y="10"/>
                  <a:pt x="133" y="10"/>
                </a:cubicBezTo>
                <a:cubicBezTo>
                  <a:pt x="132" y="11"/>
                  <a:pt x="131" y="13"/>
                  <a:pt x="132" y="14"/>
                </a:cubicBezTo>
                <a:cubicBezTo>
                  <a:pt x="129" y="14"/>
                  <a:pt x="131" y="17"/>
                  <a:pt x="128" y="17"/>
                </a:cubicBezTo>
                <a:cubicBezTo>
                  <a:pt x="127" y="16"/>
                  <a:pt x="130" y="17"/>
                  <a:pt x="129" y="16"/>
                </a:cubicBezTo>
                <a:cubicBezTo>
                  <a:pt x="128" y="14"/>
                  <a:pt x="127" y="16"/>
                  <a:pt x="125" y="16"/>
                </a:cubicBezTo>
                <a:cubicBezTo>
                  <a:pt x="127" y="16"/>
                  <a:pt x="126" y="18"/>
                  <a:pt x="125" y="18"/>
                </a:cubicBezTo>
                <a:cubicBezTo>
                  <a:pt x="123" y="17"/>
                  <a:pt x="126" y="17"/>
                  <a:pt x="124" y="17"/>
                </a:cubicBezTo>
                <a:cubicBezTo>
                  <a:pt x="123" y="17"/>
                  <a:pt x="121" y="18"/>
                  <a:pt x="123" y="19"/>
                </a:cubicBezTo>
                <a:cubicBezTo>
                  <a:pt x="122" y="21"/>
                  <a:pt x="121" y="18"/>
                  <a:pt x="119" y="20"/>
                </a:cubicBezTo>
                <a:cubicBezTo>
                  <a:pt x="119" y="18"/>
                  <a:pt x="122" y="16"/>
                  <a:pt x="119" y="16"/>
                </a:cubicBezTo>
                <a:cubicBezTo>
                  <a:pt x="120" y="17"/>
                  <a:pt x="116" y="17"/>
                  <a:pt x="118" y="20"/>
                </a:cubicBezTo>
                <a:cubicBezTo>
                  <a:pt x="117" y="19"/>
                  <a:pt x="117" y="18"/>
                  <a:pt x="117" y="17"/>
                </a:cubicBezTo>
                <a:cubicBezTo>
                  <a:pt x="116" y="16"/>
                  <a:pt x="114" y="20"/>
                  <a:pt x="114" y="17"/>
                </a:cubicBezTo>
                <a:cubicBezTo>
                  <a:pt x="113" y="18"/>
                  <a:pt x="113" y="18"/>
                  <a:pt x="113" y="18"/>
                </a:cubicBezTo>
                <a:cubicBezTo>
                  <a:pt x="113" y="18"/>
                  <a:pt x="112" y="18"/>
                  <a:pt x="111" y="17"/>
                </a:cubicBezTo>
                <a:cubicBezTo>
                  <a:pt x="110" y="17"/>
                  <a:pt x="108" y="19"/>
                  <a:pt x="108" y="16"/>
                </a:cubicBezTo>
                <a:cubicBezTo>
                  <a:pt x="107" y="17"/>
                  <a:pt x="105" y="17"/>
                  <a:pt x="106" y="18"/>
                </a:cubicBezTo>
                <a:cubicBezTo>
                  <a:pt x="107" y="19"/>
                  <a:pt x="108" y="17"/>
                  <a:pt x="109" y="19"/>
                </a:cubicBezTo>
                <a:cubicBezTo>
                  <a:pt x="107" y="17"/>
                  <a:pt x="106" y="19"/>
                  <a:pt x="105" y="20"/>
                </a:cubicBezTo>
                <a:cubicBezTo>
                  <a:pt x="105" y="19"/>
                  <a:pt x="105" y="19"/>
                  <a:pt x="105" y="19"/>
                </a:cubicBezTo>
                <a:cubicBezTo>
                  <a:pt x="105" y="19"/>
                  <a:pt x="103" y="19"/>
                  <a:pt x="103" y="20"/>
                </a:cubicBezTo>
                <a:cubicBezTo>
                  <a:pt x="103" y="19"/>
                  <a:pt x="103" y="19"/>
                  <a:pt x="103" y="19"/>
                </a:cubicBezTo>
                <a:cubicBezTo>
                  <a:pt x="102" y="20"/>
                  <a:pt x="102" y="20"/>
                  <a:pt x="102" y="20"/>
                </a:cubicBezTo>
                <a:cubicBezTo>
                  <a:pt x="100" y="20"/>
                  <a:pt x="101" y="18"/>
                  <a:pt x="99" y="18"/>
                </a:cubicBezTo>
                <a:cubicBezTo>
                  <a:pt x="101" y="17"/>
                  <a:pt x="101" y="17"/>
                  <a:pt x="101" y="17"/>
                </a:cubicBezTo>
                <a:cubicBezTo>
                  <a:pt x="101" y="17"/>
                  <a:pt x="100" y="16"/>
                  <a:pt x="99" y="16"/>
                </a:cubicBezTo>
                <a:cubicBezTo>
                  <a:pt x="98" y="18"/>
                  <a:pt x="97" y="19"/>
                  <a:pt x="97" y="20"/>
                </a:cubicBezTo>
                <a:cubicBezTo>
                  <a:pt x="96" y="20"/>
                  <a:pt x="97" y="19"/>
                  <a:pt x="95" y="20"/>
                </a:cubicBezTo>
                <a:cubicBezTo>
                  <a:pt x="97" y="18"/>
                  <a:pt x="97" y="18"/>
                  <a:pt x="97" y="18"/>
                </a:cubicBezTo>
                <a:cubicBezTo>
                  <a:pt x="97" y="18"/>
                  <a:pt x="96" y="16"/>
                  <a:pt x="94" y="16"/>
                </a:cubicBezTo>
                <a:cubicBezTo>
                  <a:pt x="93" y="17"/>
                  <a:pt x="91" y="18"/>
                  <a:pt x="93" y="19"/>
                </a:cubicBezTo>
                <a:cubicBezTo>
                  <a:pt x="92" y="19"/>
                  <a:pt x="91" y="18"/>
                  <a:pt x="92" y="18"/>
                </a:cubicBezTo>
                <a:cubicBezTo>
                  <a:pt x="90" y="18"/>
                  <a:pt x="92" y="19"/>
                  <a:pt x="90" y="19"/>
                </a:cubicBezTo>
                <a:cubicBezTo>
                  <a:pt x="90" y="19"/>
                  <a:pt x="87" y="18"/>
                  <a:pt x="86" y="16"/>
                </a:cubicBezTo>
                <a:cubicBezTo>
                  <a:pt x="88" y="15"/>
                  <a:pt x="88" y="15"/>
                  <a:pt x="88" y="15"/>
                </a:cubicBezTo>
                <a:cubicBezTo>
                  <a:pt x="87" y="15"/>
                  <a:pt x="87" y="15"/>
                  <a:pt x="87" y="15"/>
                </a:cubicBezTo>
                <a:cubicBezTo>
                  <a:pt x="88" y="13"/>
                  <a:pt x="86" y="13"/>
                  <a:pt x="87" y="12"/>
                </a:cubicBezTo>
                <a:cubicBezTo>
                  <a:pt x="86" y="12"/>
                  <a:pt x="85" y="12"/>
                  <a:pt x="84" y="12"/>
                </a:cubicBezTo>
                <a:cubicBezTo>
                  <a:pt x="87" y="15"/>
                  <a:pt x="82" y="16"/>
                  <a:pt x="82" y="18"/>
                </a:cubicBezTo>
                <a:cubicBezTo>
                  <a:pt x="79" y="19"/>
                  <a:pt x="81" y="13"/>
                  <a:pt x="77" y="16"/>
                </a:cubicBezTo>
                <a:cubicBezTo>
                  <a:pt x="78" y="17"/>
                  <a:pt x="76" y="19"/>
                  <a:pt x="78" y="18"/>
                </a:cubicBezTo>
                <a:cubicBezTo>
                  <a:pt x="76" y="18"/>
                  <a:pt x="77" y="20"/>
                  <a:pt x="74" y="19"/>
                </a:cubicBezTo>
                <a:cubicBezTo>
                  <a:pt x="76" y="18"/>
                  <a:pt x="73" y="17"/>
                  <a:pt x="75" y="15"/>
                </a:cubicBezTo>
                <a:cubicBezTo>
                  <a:pt x="75" y="16"/>
                  <a:pt x="76" y="16"/>
                  <a:pt x="77" y="16"/>
                </a:cubicBezTo>
                <a:cubicBezTo>
                  <a:pt x="76" y="15"/>
                  <a:pt x="77" y="13"/>
                  <a:pt x="75" y="13"/>
                </a:cubicBezTo>
                <a:cubicBezTo>
                  <a:pt x="74" y="14"/>
                  <a:pt x="72" y="14"/>
                  <a:pt x="72" y="15"/>
                </a:cubicBezTo>
                <a:cubicBezTo>
                  <a:pt x="72" y="16"/>
                  <a:pt x="74" y="15"/>
                  <a:pt x="73" y="16"/>
                </a:cubicBezTo>
                <a:cubicBezTo>
                  <a:pt x="71" y="17"/>
                  <a:pt x="71" y="15"/>
                  <a:pt x="70" y="17"/>
                </a:cubicBezTo>
                <a:cubicBezTo>
                  <a:pt x="71" y="17"/>
                  <a:pt x="71" y="18"/>
                  <a:pt x="71" y="19"/>
                </a:cubicBezTo>
                <a:cubicBezTo>
                  <a:pt x="70" y="20"/>
                  <a:pt x="70" y="20"/>
                  <a:pt x="70" y="20"/>
                </a:cubicBezTo>
                <a:cubicBezTo>
                  <a:pt x="70" y="19"/>
                  <a:pt x="70" y="19"/>
                  <a:pt x="70" y="19"/>
                </a:cubicBezTo>
                <a:cubicBezTo>
                  <a:pt x="67" y="18"/>
                  <a:pt x="69" y="20"/>
                  <a:pt x="66" y="20"/>
                </a:cubicBezTo>
                <a:cubicBezTo>
                  <a:pt x="65" y="18"/>
                  <a:pt x="65" y="18"/>
                  <a:pt x="65" y="18"/>
                </a:cubicBezTo>
                <a:cubicBezTo>
                  <a:pt x="66" y="17"/>
                  <a:pt x="69" y="19"/>
                  <a:pt x="69" y="16"/>
                </a:cubicBezTo>
                <a:cubicBezTo>
                  <a:pt x="67" y="16"/>
                  <a:pt x="66" y="18"/>
                  <a:pt x="64" y="17"/>
                </a:cubicBezTo>
                <a:cubicBezTo>
                  <a:pt x="66" y="16"/>
                  <a:pt x="66" y="16"/>
                  <a:pt x="66" y="16"/>
                </a:cubicBezTo>
                <a:cubicBezTo>
                  <a:pt x="65" y="16"/>
                  <a:pt x="65" y="13"/>
                  <a:pt x="62" y="15"/>
                </a:cubicBezTo>
                <a:cubicBezTo>
                  <a:pt x="61" y="16"/>
                  <a:pt x="62" y="16"/>
                  <a:pt x="61" y="17"/>
                </a:cubicBezTo>
                <a:cubicBezTo>
                  <a:pt x="59" y="17"/>
                  <a:pt x="58" y="18"/>
                  <a:pt x="56" y="18"/>
                </a:cubicBezTo>
                <a:cubicBezTo>
                  <a:pt x="56" y="16"/>
                  <a:pt x="52" y="18"/>
                  <a:pt x="55" y="16"/>
                </a:cubicBezTo>
                <a:cubicBezTo>
                  <a:pt x="55" y="17"/>
                  <a:pt x="60" y="17"/>
                  <a:pt x="61" y="15"/>
                </a:cubicBezTo>
                <a:cubicBezTo>
                  <a:pt x="60" y="13"/>
                  <a:pt x="63" y="16"/>
                  <a:pt x="64" y="13"/>
                </a:cubicBezTo>
                <a:cubicBezTo>
                  <a:pt x="61" y="13"/>
                  <a:pt x="62" y="11"/>
                  <a:pt x="61" y="10"/>
                </a:cubicBezTo>
                <a:cubicBezTo>
                  <a:pt x="61" y="10"/>
                  <a:pt x="60" y="10"/>
                  <a:pt x="60" y="11"/>
                </a:cubicBezTo>
                <a:cubicBezTo>
                  <a:pt x="59" y="12"/>
                  <a:pt x="60" y="12"/>
                  <a:pt x="60" y="13"/>
                </a:cubicBezTo>
                <a:cubicBezTo>
                  <a:pt x="57" y="13"/>
                  <a:pt x="55" y="13"/>
                  <a:pt x="53" y="15"/>
                </a:cubicBezTo>
                <a:cubicBezTo>
                  <a:pt x="53" y="14"/>
                  <a:pt x="53" y="13"/>
                  <a:pt x="54" y="13"/>
                </a:cubicBezTo>
                <a:cubicBezTo>
                  <a:pt x="51" y="13"/>
                  <a:pt x="48" y="13"/>
                  <a:pt x="45" y="12"/>
                </a:cubicBezTo>
                <a:cubicBezTo>
                  <a:pt x="46" y="14"/>
                  <a:pt x="41" y="13"/>
                  <a:pt x="43" y="15"/>
                </a:cubicBezTo>
                <a:cubicBezTo>
                  <a:pt x="44" y="15"/>
                  <a:pt x="45" y="17"/>
                  <a:pt x="45" y="18"/>
                </a:cubicBezTo>
                <a:cubicBezTo>
                  <a:pt x="44" y="17"/>
                  <a:pt x="45" y="17"/>
                  <a:pt x="44" y="16"/>
                </a:cubicBezTo>
                <a:cubicBezTo>
                  <a:pt x="43" y="17"/>
                  <a:pt x="42" y="14"/>
                  <a:pt x="41" y="16"/>
                </a:cubicBezTo>
                <a:cubicBezTo>
                  <a:pt x="44" y="15"/>
                  <a:pt x="42" y="13"/>
                  <a:pt x="42" y="12"/>
                </a:cubicBezTo>
                <a:cubicBezTo>
                  <a:pt x="40" y="13"/>
                  <a:pt x="42" y="11"/>
                  <a:pt x="40" y="11"/>
                </a:cubicBezTo>
                <a:cubicBezTo>
                  <a:pt x="38" y="11"/>
                  <a:pt x="36" y="12"/>
                  <a:pt x="33" y="12"/>
                </a:cubicBezTo>
                <a:cubicBezTo>
                  <a:pt x="31" y="11"/>
                  <a:pt x="26" y="12"/>
                  <a:pt x="24" y="12"/>
                </a:cubicBezTo>
                <a:cubicBezTo>
                  <a:pt x="22" y="11"/>
                  <a:pt x="23" y="10"/>
                  <a:pt x="22" y="9"/>
                </a:cubicBezTo>
                <a:cubicBezTo>
                  <a:pt x="20" y="9"/>
                  <a:pt x="23" y="11"/>
                  <a:pt x="20" y="10"/>
                </a:cubicBezTo>
                <a:cubicBezTo>
                  <a:pt x="21" y="10"/>
                  <a:pt x="21" y="10"/>
                  <a:pt x="21" y="10"/>
                </a:cubicBezTo>
                <a:cubicBezTo>
                  <a:pt x="20" y="10"/>
                  <a:pt x="16" y="9"/>
                  <a:pt x="15" y="11"/>
                </a:cubicBezTo>
                <a:cubicBezTo>
                  <a:pt x="16" y="9"/>
                  <a:pt x="16" y="9"/>
                  <a:pt x="16" y="9"/>
                </a:cubicBezTo>
                <a:cubicBezTo>
                  <a:pt x="16" y="9"/>
                  <a:pt x="15" y="9"/>
                  <a:pt x="15" y="10"/>
                </a:cubicBezTo>
                <a:cubicBezTo>
                  <a:pt x="15" y="9"/>
                  <a:pt x="14" y="8"/>
                  <a:pt x="15" y="8"/>
                </a:cubicBezTo>
                <a:cubicBezTo>
                  <a:pt x="14" y="7"/>
                  <a:pt x="12" y="8"/>
                  <a:pt x="10" y="8"/>
                </a:cubicBezTo>
                <a:cubicBezTo>
                  <a:pt x="11" y="9"/>
                  <a:pt x="11" y="9"/>
                  <a:pt x="11" y="9"/>
                </a:cubicBezTo>
                <a:cubicBezTo>
                  <a:pt x="8" y="10"/>
                  <a:pt x="6" y="9"/>
                  <a:pt x="4" y="9"/>
                </a:cubicBezTo>
                <a:cubicBezTo>
                  <a:pt x="4" y="8"/>
                  <a:pt x="4" y="8"/>
                  <a:pt x="4" y="8"/>
                </a:cubicBezTo>
                <a:cubicBezTo>
                  <a:pt x="2" y="9"/>
                  <a:pt x="2" y="9"/>
                  <a:pt x="2" y="9"/>
                </a:cubicBezTo>
                <a:cubicBezTo>
                  <a:pt x="2" y="8"/>
                  <a:pt x="1" y="7"/>
                  <a:pt x="0" y="8"/>
                </a:cubicBezTo>
                <a:cubicBezTo>
                  <a:pt x="4" y="5"/>
                  <a:pt x="4" y="5"/>
                  <a:pt x="4" y="5"/>
                </a:cubicBezTo>
                <a:cubicBezTo>
                  <a:pt x="6" y="6"/>
                  <a:pt x="3" y="6"/>
                  <a:pt x="4" y="8"/>
                </a:cubicBezTo>
                <a:cubicBezTo>
                  <a:pt x="4" y="9"/>
                  <a:pt x="7" y="8"/>
                  <a:pt x="8" y="7"/>
                </a:cubicBezTo>
                <a:cubicBezTo>
                  <a:pt x="7" y="7"/>
                  <a:pt x="6" y="7"/>
                  <a:pt x="6" y="8"/>
                </a:cubicBezTo>
                <a:cubicBezTo>
                  <a:pt x="5" y="6"/>
                  <a:pt x="7" y="6"/>
                  <a:pt x="8" y="5"/>
                </a:cubicBezTo>
                <a:cubicBezTo>
                  <a:pt x="7" y="5"/>
                  <a:pt x="6" y="5"/>
                  <a:pt x="6" y="5"/>
                </a:cubicBezTo>
                <a:cubicBezTo>
                  <a:pt x="7" y="4"/>
                  <a:pt x="8" y="4"/>
                  <a:pt x="10" y="4"/>
                </a:cubicBezTo>
                <a:cubicBezTo>
                  <a:pt x="9" y="5"/>
                  <a:pt x="11" y="5"/>
                  <a:pt x="10" y="6"/>
                </a:cubicBezTo>
                <a:cubicBezTo>
                  <a:pt x="10" y="4"/>
                  <a:pt x="12" y="4"/>
                  <a:pt x="14" y="4"/>
                </a:cubicBezTo>
                <a:cubicBezTo>
                  <a:pt x="16" y="6"/>
                  <a:pt x="18" y="4"/>
                  <a:pt x="20" y="4"/>
                </a:cubicBezTo>
                <a:cubicBezTo>
                  <a:pt x="19" y="5"/>
                  <a:pt x="18" y="7"/>
                  <a:pt x="17" y="7"/>
                </a:cubicBezTo>
                <a:cubicBezTo>
                  <a:pt x="18" y="8"/>
                  <a:pt x="18" y="7"/>
                  <a:pt x="20" y="8"/>
                </a:cubicBezTo>
                <a:cubicBezTo>
                  <a:pt x="21" y="7"/>
                  <a:pt x="21" y="5"/>
                  <a:pt x="23" y="5"/>
                </a:cubicBezTo>
                <a:cubicBezTo>
                  <a:pt x="23" y="6"/>
                  <a:pt x="23" y="6"/>
                  <a:pt x="23" y="6"/>
                </a:cubicBezTo>
                <a:cubicBezTo>
                  <a:pt x="25" y="5"/>
                  <a:pt x="25" y="4"/>
                  <a:pt x="27" y="4"/>
                </a:cubicBezTo>
                <a:cubicBezTo>
                  <a:pt x="31" y="5"/>
                  <a:pt x="35" y="5"/>
                  <a:pt x="38" y="5"/>
                </a:cubicBezTo>
                <a:cubicBezTo>
                  <a:pt x="38" y="6"/>
                  <a:pt x="38" y="6"/>
                  <a:pt x="38" y="6"/>
                </a:cubicBezTo>
                <a:cubicBezTo>
                  <a:pt x="40" y="4"/>
                  <a:pt x="44" y="5"/>
                  <a:pt x="46" y="4"/>
                </a:cubicBezTo>
                <a:cubicBezTo>
                  <a:pt x="50" y="5"/>
                  <a:pt x="55" y="3"/>
                  <a:pt x="57" y="5"/>
                </a:cubicBezTo>
                <a:cubicBezTo>
                  <a:pt x="63" y="4"/>
                  <a:pt x="69" y="4"/>
                  <a:pt x="76" y="4"/>
                </a:cubicBezTo>
                <a:cubicBezTo>
                  <a:pt x="75" y="6"/>
                  <a:pt x="75" y="6"/>
                  <a:pt x="75" y="6"/>
                </a:cubicBezTo>
                <a:cubicBezTo>
                  <a:pt x="76" y="5"/>
                  <a:pt x="76" y="7"/>
                  <a:pt x="77" y="7"/>
                </a:cubicBezTo>
                <a:cubicBezTo>
                  <a:pt x="76" y="5"/>
                  <a:pt x="79" y="5"/>
                  <a:pt x="80" y="4"/>
                </a:cubicBezTo>
                <a:cubicBezTo>
                  <a:pt x="83" y="5"/>
                  <a:pt x="87" y="4"/>
                  <a:pt x="89" y="3"/>
                </a:cubicBezTo>
                <a:cubicBezTo>
                  <a:pt x="90" y="4"/>
                  <a:pt x="90" y="4"/>
                  <a:pt x="90" y="4"/>
                </a:cubicBezTo>
                <a:cubicBezTo>
                  <a:pt x="92" y="2"/>
                  <a:pt x="96" y="4"/>
                  <a:pt x="99" y="4"/>
                </a:cubicBezTo>
                <a:cubicBezTo>
                  <a:pt x="100" y="5"/>
                  <a:pt x="100" y="6"/>
                  <a:pt x="101" y="6"/>
                </a:cubicBezTo>
                <a:cubicBezTo>
                  <a:pt x="103" y="4"/>
                  <a:pt x="104" y="4"/>
                  <a:pt x="107" y="3"/>
                </a:cubicBezTo>
                <a:cubicBezTo>
                  <a:pt x="109" y="3"/>
                  <a:pt x="112" y="4"/>
                  <a:pt x="114" y="4"/>
                </a:cubicBezTo>
                <a:cubicBezTo>
                  <a:pt x="122" y="2"/>
                  <a:pt x="130" y="4"/>
                  <a:pt x="137" y="2"/>
                </a:cubicBezTo>
                <a:cubicBezTo>
                  <a:pt x="138" y="3"/>
                  <a:pt x="138" y="3"/>
                  <a:pt x="138" y="3"/>
                </a:cubicBezTo>
                <a:cubicBezTo>
                  <a:pt x="146" y="1"/>
                  <a:pt x="155" y="3"/>
                  <a:pt x="162" y="2"/>
                </a:cubicBezTo>
                <a:cubicBezTo>
                  <a:pt x="161" y="4"/>
                  <a:pt x="161" y="4"/>
                  <a:pt x="161" y="4"/>
                </a:cubicBezTo>
                <a:cubicBezTo>
                  <a:pt x="163" y="5"/>
                  <a:pt x="166" y="4"/>
                  <a:pt x="165" y="2"/>
                </a:cubicBezTo>
                <a:cubicBezTo>
                  <a:pt x="167" y="3"/>
                  <a:pt x="170" y="1"/>
                  <a:pt x="172" y="3"/>
                </a:cubicBezTo>
                <a:cubicBezTo>
                  <a:pt x="174" y="4"/>
                  <a:pt x="174" y="2"/>
                  <a:pt x="176" y="2"/>
                </a:cubicBezTo>
                <a:cubicBezTo>
                  <a:pt x="180" y="3"/>
                  <a:pt x="182" y="3"/>
                  <a:pt x="186" y="2"/>
                </a:cubicBezTo>
                <a:cubicBezTo>
                  <a:pt x="185" y="2"/>
                  <a:pt x="185" y="2"/>
                  <a:pt x="185" y="2"/>
                </a:cubicBezTo>
                <a:cubicBezTo>
                  <a:pt x="184" y="3"/>
                  <a:pt x="184" y="3"/>
                  <a:pt x="185" y="4"/>
                </a:cubicBezTo>
                <a:cubicBezTo>
                  <a:pt x="187" y="3"/>
                  <a:pt x="190" y="4"/>
                  <a:pt x="189" y="2"/>
                </a:cubicBezTo>
                <a:cubicBezTo>
                  <a:pt x="193" y="3"/>
                  <a:pt x="199" y="1"/>
                  <a:pt x="203" y="3"/>
                </a:cubicBezTo>
                <a:cubicBezTo>
                  <a:pt x="203" y="2"/>
                  <a:pt x="204" y="2"/>
                  <a:pt x="204" y="1"/>
                </a:cubicBezTo>
                <a:cubicBezTo>
                  <a:pt x="208" y="1"/>
                  <a:pt x="212" y="3"/>
                  <a:pt x="215" y="2"/>
                </a:cubicBezTo>
                <a:cubicBezTo>
                  <a:pt x="215" y="2"/>
                  <a:pt x="214" y="3"/>
                  <a:pt x="215" y="3"/>
                </a:cubicBezTo>
                <a:cubicBezTo>
                  <a:pt x="216" y="3"/>
                  <a:pt x="215" y="2"/>
                  <a:pt x="216" y="2"/>
                </a:cubicBezTo>
                <a:cubicBezTo>
                  <a:pt x="222" y="0"/>
                  <a:pt x="229" y="3"/>
                  <a:pt x="234" y="3"/>
                </a:cubicBezTo>
                <a:cubicBezTo>
                  <a:pt x="244" y="2"/>
                  <a:pt x="254" y="3"/>
                  <a:pt x="263" y="3"/>
                </a:cubicBezTo>
                <a:cubicBezTo>
                  <a:pt x="263" y="3"/>
                  <a:pt x="263" y="3"/>
                  <a:pt x="263" y="3"/>
                </a:cubicBezTo>
                <a:cubicBezTo>
                  <a:pt x="266" y="1"/>
                  <a:pt x="270" y="5"/>
                  <a:pt x="273" y="2"/>
                </a:cubicBezTo>
                <a:cubicBezTo>
                  <a:pt x="274" y="3"/>
                  <a:pt x="276" y="2"/>
                  <a:pt x="275" y="3"/>
                </a:cubicBezTo>
                <a:cubicBezTo>
                  <a:pt x="278" y="2"/>
                  <a:pt x="282" y="5"/>
                  <a:pt x="286" y="3"/>
                </a:cubicBezTo>
                <a:cubicBezTo>
                  <a:pt x="285" y="3"/>
                  <a:pt x="285" y="3"/>
                  <a:pt x="285" y="3"/>
                </a:cubicBezTo>
                <a:cubicBezTo>
                  <a:pt x="288" y="5"/>
                  <a:pt x="292" y="3"/>
                  <a:pt x="295" y="4"/>
                </a:cubicBezTo>
                <a:cubicBezTo>
                  <a:pt x="295" y="4"/>
                  <a:pt x="294" y="5"/>
                  <a:pt x="294" y="5"/>
                </a:cubicBezTo>
                <a:cubicBezTo>
                  <a:pt x="296" y="6"/>
                  <a:pt x="298" y="3"/>
                  <a:pt x="298" y="5"/>
                </a:cubicBezTo>
                <a:cubicBezTo>
                  <a:pt x="299" y="5"/>
                  <a:pt x="299" y="4"/>
                  <a:pt x="299" y="4"/>
                </a:cubicBezTo>
                <a:cubicBezTo>
                  <a:pt x="307" y="5"/>
                  <a:pt x="316" y="4"/>
                  <a:pt x="325" y="3"/>
                </a:cubicBezTo>
                <a:cubicBezTo>
                  <a:pt x="331" y="5"/>
                  <a:pt x="325" y="8"/>
                  <a:pt x="330" y="6"/>
                </a:cubicBezTo>
                <a:cubicBezTo>
                  <a:pt x="330" y="6"/>
                  <a:pt x="330" y="5"/>
                  <a:pt x="330" y="5"/>
                </a:cubicBezTo>
                <a:cubicBezTo>
                  <a:pt x="332" y="5"/>
                  <a:pt x="333" y="8"/>
                  <a:pt x="334" y="7"/>
                </a:cubicBezTo>
                <a:cubicBezTo>
                  <a:pt x="334" y="5"/>
                  <a:pt x="335" y="6"/>
                  <a:pt x="335" y="5"/>
                </a:cubicBezTo>
                <a:cubicBezTo>
                  <a:pt x="339" y="6"/>
                  <a:pt x="340" y="8"/>
                  <a:pt x="343" y="7"/>
                </a:cubicBezTo>
                <a:cubicBezTo>
                  <a:pt x="343" y="7"/>
                  <a:pt x="343" y="7"/>
                  <a:pt x="343" y="7"/>
                </a:cubicBezTo>
                <a:cubicBezTo>
                  <a:pt x="346" y="5"/>
                  <a:pt x="350" y="6"/>
                  <a:pt x="353" y="4"/>
                </a:cubicBezTo>
                <a:cubicBezTo>
                  <a:pt x="373" y="4"/>
                  <a:pt x="392" y="3"/>
                  <a:pt x="411" y="3"/>
                </a:cubicBezTo>
                <a:cubicBezTo>
                  <a:pt x="429" y="3"/>
                  <a:pt x="448" y="3"/>
                  <a:pt x="467" y="4"/>
                </a:cubicBezTo>
                <a:cubicBezTo>
                  <a:pt x="471" y="7"/>
                  <a:pt x="472" y="6"/>
                  <a:pt x="476" y="6"/>
                </a:cubicBezTo>
                <a:cubicBezTo>
                  <a:pt x="476" y="6"/>
                  <a:pt x="476" y="6"/>
                  <a:pt x="476" y="6"/>
                </a:cubicBezTo>
                <a:cubicBezTo>
                  <a:pt x="477" y="5"/>
                  <a:pt x="480" y="6"/>
                  <a:pt x="480" y="5"/>
                </a:cubicBezTo>
                <a:cubicBezTo>
                  <a:pt x="487" y="5"/>
                  <a:pt x="494" y="5"/>
                  <a:pt x="501" y="5"/>
                </a:cubicBezTo>
                <a:cubicBezTo>
                  <a:pt x="500" y="5"/>
                  <a:pt x="499" y="7"/>
                  <a:pt x="501" y="7"/>
                </a:cubicBezTo>
                <a:cubicBezTo>
                  <a:pt x="502" y="5"/>
                  <a:pt x="502" y="5"/>
                  <a:pt x="502" y="5"/>
                </a:cubicBezTo>
                <a:cubicBezTo>
                  <a:pt x="502" y="6"/>
                  <a:pt x="502" y="6"/>
                  <a:pt x="502" y="6"/>
                </a:cubicBezTo>
                <a:cubicBezTo>
                  <a:pt x="503" y="6"/>
                  <a:pt x="504" y="5"/>
                  <a:pt x="503" y="4"/>
                </a:cubicBezTo>
                <a:cubicBezTo>
                  <a:pt x="522" y="3"/>
                  <a:pt x="539" y="7"/>
                  <a:pt x="557" y="7"/>
                </a:cubicBezTo>
                <a:cubicBezTo>
                  <a:pt x="562" y="8"/>
                  <a:pt x="568" y="8"/>
                  <a:pt x="572" y="7"/>
                </a:cubicBezTo>
                <a:cubicBezTo>
                  <a:pt x="586" y="10"/>
                  <a:pt x="598" y="13"/>
                  <a:pt x="613" y="12"/>
                </a:cubicBezTo>
                <a:cubicBezTo>
                  <a:pt x="613" y="12"/>
                  <a:pt x="610" y="17"/>
                  <a:pt x="604" y="17"/>
                </a:cubicBezTo>
                <a:close/>
              </a:path>
            </a:pathLst>
          </a:custGeom>
          <a:solidFill>
            <a:schemeClr val="tx1"/>
          </a:solidFill>
          <a:ln w="9525">
            <a:noFill/>
            <a:round/>
            <a:headEnd/>
            <a:tailEnd/>
          </a:ln>
        </p:spPr>
        <p:txBody>
          <a:bodyPr vert="horz" wrap="square" lIns="91416" tIns="45708" rIns="91416" bIns="45708" numCol="1" anchor="t" anchorCtr="0" compatLnSpc="1">
            <a:prstTxWarp prst="textNoShape">
              <a:avLst/>
            </a:prstTxWarp>
          </a:bodyPr>
          <a:lstStyle/>
          <a:p>
            <a:pPr fontAlgn="auto">
              <a:spcBef>
                <a:spcPts val="0"/>
              </a:spcBef>
              <a:spcAft>
                <a:spcPts val="0"/>
              </a:spcAft>
            </a:pPr>
            <a:endParaRPr lang="pl-PL">
              <a:solidFill>
                <a:prstClr val="black"/>
              </a:solidFill>
              <a:latin typeface="+mn-lt"/>
              <a:ea typeface="+mn-ea"/>
            </a:endParaRPr>
          </a:p>
        </p:txBody>
      </p:sp>
      <p:sp>
        <p:nvSpPr>
          <p:cNvPr id="10" name="Freeform 145"/>
          <p:cNvSpPr>
            <a:spLocks/>
          </p:cNvSpPr>
          <p:nvPr/>
        </p:nvSpPr>
        <p:spPr bwMode="auto">
          <a:xfrm>
            <a:off x="810735" y="2385554"/>
            <a:ext cx="6986821" cy="20353"/>
          </a:xfrm>
          <a:custGeom>
            <a:avLst/>
            <a:gdLst/>
            <a:ahLst/>
            <a:cxnLst>
              <a:cxn ang="0">
                <a:pos x="543" y="15"/>
              </a:cxn>
              <a:cxn ang="0">
                <a:pos x="525" y="15"/>
              </a:cxn>
              <a:cxn ang="0">
                <a:pos x="488" y="18"/>
              </a:cxn>
              <a:cxn ang="0">
                <a:pos x="475" y="17"/>
              </a:cxn>
              <a:cxn ang="0">
                <a:pos x="436" y="15"/>
              </a:cxn>
              <a:cxn ang="0">
                <a:pos x="423" y="15"/>
              </a:cxn>
              <a:cxn ang="0">
                <a:pos x="401" y="16"/>
              </a:cxn>
              <a:cxn ang="0">
                <a:pos x="382" y="15"/>
              </a:cxn>
              <a:cxn ang="0">
                <a:pos x="372" y="14"/>
              </a:cxn>
              <a:cxn ang="0">
                <a:pos x="363" y="16"/>
              </a:cxn>
              <a:cxn ang="0">
                <a:pos x="341" y="18"/>
              </a:cxn>
              <a:cxn ang="0">
                <a:pos x="329" y="17"/>
              </a:cxn>
              <a:cxn ang="0">
                <a:pos x="316" y="19"/>
              </a:cxn>
              <a:cxn ang="0">
                <a:pos x="300" y="17"/>
              </a:cxn>
              <a:cxn ang="0">
                <a:pos x="282" y="17"/>
              </a:cxn>
              <a:cxn ang="0">
                <a:pos x="259" y="16"/>
              </a:cxn>
              <a:cxn ang="0">
                <a:pos x="250" y="17"/>
              </a:cxn>
              <a:cxn ang="0">
                <a:pos x="241" y="15"/>
              </a:cxn>
              <a:cxn ang="0">
                <a:pos x="233" y="17"/>
              </a:cxn>
              <a:cxn ang="0">
                <a:pos x="230" y="17"/>
              </a:cxn>
              <a:cxn ang="0">
                <a:pos x="219" y="17"/>
              </a:cxn>
              <a:cxn ang="0">
                <a:pos x="188" y="17"/>
              </a:cxn>
              <a:cxn ang="0">
                <a:pos x="176" y="17"/>
              </a:cxn>
              <a:cxn ang="0">
                <a:pos x="166" y="17"/>
              </a:cxn>
              <a:cxn ang="0">
                <a:pos x="140" y="16"/>
              </a:cxn>
              <a:cxn ang="0">
                <a:pos x="134" y="12"/>
              </a:cxn>
              <a:cxn ang="0">
                <a:pos x="125" y="16"/>
              </a:cxn>
              <a:cxn ang="0">
                <a:pos x="118" y="20"/>
              </a:cxn>
              <a:cxn ang="0">
                <a:pos x="106" y="18"/>
              </a:cxn>
              <a:cxn ang="0">
                <a:pos x="102" y="20"/>
              </a:cxn>
              <a:cxn ang="0">
                <a:pos x="97" y="18"/>
              </a:cxn>
              <a:cxn ang="0">
                <a:pos x="88" y="15"/>
              </a:cxn>
              <a:cxn ang="0">
                <a:pos x="78" y="18"/>
              </a:cxn>
              <a:cxn ang="0">
                <a:pos x="73" y="16"/>
              </a:cxn>
              <a:cxn ang="0">
                <a:pos x="65" y="18"/>
              </a:cxn>
              <a:cxn ang="0">
                <a:pos x="56" y="18"/>
              </a:cxn>
              <a:cxn ang="0">
                <a:pos x="60" y="13"/>
              </a:cxn>
              <a:cxn ang="0">
                <a:pos x="44" y="16"/>
              </a:cxn>
              <a:cxn ang="0">
                <a:pos x="22" y="9"/>
              </a:cxn>
              <a:cxn ang="0">
                <a:pos x="15" y="8"/>
              </a:cxn>
              <a:cxn ang="0">
                <a:pos x="0" y="8"/>
              </a:cxn>
              <a:cxn ang="0">
                <a:pos x="6" y="5"/>
              </a:cxn>
              <a:cxn ang="0">
                <a:pos x="20" y="8"/>
              </a:cxn>
              <a:cxn ang="0">
                <a:pos x="46" y="4"/>
              </a:cxn>
              <a:cxn ang="0">
                <a:pos x="89" y="3"/>
              </a:cxn>
              <a:cxn ang="0">
                <a:pos x="137" y="2"/>
              </a:cxn>
              <a:cxn ang="0">
                <a:pos x="176" y="2"/>
              </a:cxn>
              <a:cxn ang="0">
                <a:pos x="204" y="1"/>
              </a:cxn>
              <a:cxn ang="0">
                <a:pos x="263" y="3"/>
              </a:cxn>
              <a:cxn ang="0">
                <a:pos x="294" y="5"/>
              </a:cxn>
              <a:cxn ang="0">
                <a:pos x="334" y="7"/>
              </a:cxn>
              <a:cxn ang="0">
                <a:pos x="467" y="4"/>
              </a:cxn>
              <a:cxn ang="0">
                <a:pos x="502" y="5"/>
              </a:cxn>
              <a:cxn ang="0">
                <a:pos x="604" y="17"/>
              </a:cxn>
            </a:cxnLst>
            <a:rect l="0" t="0" r="r" b="b"/>
            <a:pathLst>
              <a:path w="613" h="21">
                <a:moveTo>
                  <a:pt x="604" y="17"/>
                </a:moveTo>
                <a:cubicBezTo>
                  <a:pt x="597" y="21"/>
                  <a:pt x="587" y="16"/>
                  <a:pt x="579" y="18"/>
                </a:cubicBezTo>
                <a:cubicBezTo>
                  <a:pt x="578" y="19"/>
                  <a:pt x="580" y="16"/>
                  <a:pt x="577" y="17"/>
                </a:cubicBezTo>
                <a:cubicBezTo>
                  <a:pt x="570" y="20"/>
                  <a:pt x="557" y="17"/>
                  <a:pt x="548" y="15"/>
                </a:cubicBezTo>
                <a:cubicBezTo>
                  <a:pt x="549" y="14"/>
                  <a:pt x="549" y="14"/>
                  <a:pt x="549" y="14"/>
                </a:cubicBezTo>
                <a:cubicBezTo>
                  <a:pt x="547" y="13"/>
                  <a:pt x="545" y="15"/>
                  <a:pt x="543" y="15"/>
                </a:cubicBezTo>
                <a:cubicBezTo>
                  <a:pt x="543" y="15"/>
                  <a:pt x="543" y="14"/>
                  <a:pt x="543" y="14"/>
                </a:cubicBezTo>
                <a:cubicBezTo>
                  <a:pt x="542" y="15"/>
                  <a:pt x="539" y="14"/>
                  <a:pt x="539" y="15"/>
                </a:cubicBezTo>
                <a:cubicBezTo>
                  <a:pt x="538" y="15"/>
                  <a:pt x="538" y="14"/>
                  <a:pt x="537" y="13"/>
                </a:cubicBezTo>
                <a:cubicBezTo>
                  <a:pt x="536" y="15"/>
                  <a:pt x="536" y="15"/>
                  <a:pt x="536" y="15"/>
                </a:cubicBezTo>
                <a:cubicBezTo>
                  <a:pt x="533" y="18"/>
                  <a:pt x="529" y="14"/>
                  <a:pt x="524" y="16"/>
                </a:cubicBezTo>
                <a:cubicBezTo>
                  <a:pt x="525" y="16"/>
                  <a:pt x="525" y="15"/>
                  <a:pt x="525" y="15"/>
                </a:cubicBezTo>
                <a:cubicBezTo>
                  <a:pt x="518" y="17"/>
                  <a:pt x="510" y="16"/>
                  <a:pt x="502" y="17"/>
                </a:cubicBezTo>
                <a:cubicBezTo>
                  <a:pt x="503" y="16"/>
                  <a:pt x="503" y="15"/>
                  <a:pt x="502" y="15"/>
                </a:cubicBezTo>
                <a:cubicBezTo>
                  <a:pt x="502" y="16"/>
                  <a:pt x="500" y="17"/>
                  <a:pt x="498" y="17"/>
                </a:cubicBezTo>
                <a:cubicBezTo>
                  <a:pt x="497" y="15"/>
                  <a:pt x="494" y="18"/>
                  <a:pt x="492" y="17"/>
                </a:cubicBezTo>
                <a:cubicBezTo>
                  <a:pt x="492" y="17"/>
                  <a:pt x="492" y="17"/>
                  <a:pt x="492" y="17"/>
                </a:cubicBezTo>
                <a:cubicBezTo>
                  <a:pt x="490" y="19"/>
                  <a:pt x="490" y="16"/>
                  <a:pt x="488" y="18"/>
                </a:cubicBezTo>
                <a:cubicBezTo>
                  <a:pt x="487" y="17"/>
                  <a:pt x="487" y="17"/>
                  <a:pt x="487" y="17"/>
                </a:cubicBezTo>
                <a:cubicBezTo>
                  <a:pt x="486" y="19"/>
                  <a:pt x="485" y="16"/>
                  <a:pt x="483" y="17"/>
                </a:cubicBezTo>
                <a:cubicBezTo>
                  <a:pt x="483" y="17"/>
                  <a:pt x="483" y="17"/>
                  <a:pt x="483" y="17"/>
                </a:cubicBezTo>
                <a:cubicBezTo>
                  <a:pt x="482" y="18"/>
                  <a:pt x="481" y="16"/>
                  <a:pt x="480" y="17"/>
                </a:cubicBezTo>
                <a:cubicBezTo>
                  <a:pt x="480" y="17"/>
                  <a:pt x="480" y="17"/>
                  <a:pt x="480" y="17"/>
                </a:cubicBezTo>
                <a:cubicBezTo>
                  <a:pt x="477" y="17"/>
                  <a:pt x="475" y="16"/>
                  <a:pt x="475" y="17"/>
                </a:cubicBezTo>
                <a:cubicBezTo>
                  <a:pt x="474" y="16"/>
                  <a:pt x="478" y="17"/>
                  <a:pt x="477" y="15"/>
                </a:cubicBezTo>
                <a:cubicBezTo>
                  <a:pt x="467" y="16"/>
                  <a:pt x="457" y="16"/>
                  <a:pt x="447" y="16"/>
                </a:cubicBezTo>
                <a:cubicBezTo>
                  <a:pt x="446" y="15"/>
                  <a:pt x="446" y="15"/>
                  <a:pt x="445" y="14"/>
                </a:cubicBezTo>
                <a:cubicBezTo>
                  <a:pt x="444" y="15"/>
                  <a:pt x="442" y="14"/>
                  <a:pt x="441" y="15"/>
                </a:cubicBezTo>
                <a:cubicBezTo>
                  <a:pt x="441" y="15"/>
                  <a:pt x="440" y="14"/>
                  <a:pt x="440" y="14"/>
                </a:cubicBezTo>
                <a:cubicBezTo>
                  <a:pt x="438" y="14"/>
                  <a:pt x="438" y="16"/>
                  <a:pt x="436" y="15"/>
                </a:cubicBezTo>
                <a:cubicBezTo>
                  <a:pt x="437" y="15"/>
                  <a:pt x="437" y="14"/>
                  <a:pt x="437" y="14"/>
                </a:cubicBezTo>
                <a:cubicBezTo>
                  <a:pt x="435" y="15"/>
                  <a:pt x="433" y="15"/>
                  <a:pt x="431" y="15"/>
                </a:cubicBezTo>
                <a:cubicBezTo>
                  <a:pt x="431" y="15"/>
                  <a:pt x="432" y="15"/>
                  <a:pt x="431" y="14"/>
                </a:cubicBezTo>
                <a:cubicBezTo>
                  <a:pt x="429" y="16"/>
                  <a:pt x="428" y="14"/>
                  <a:pt x="426" y="15"/>
                </a:cubicBezTo>
                <a:cubicBezTo>
                  <a:pt x="426" y="14"/>
                  <a:pt x="426" y="14"/>
                  <a:pt x="426" y="14"/>
                </a:cubicBezTo>
                <a:cubicBezTo>
                  <a:pt x="423" y="12"/>
                  <a:pt x="426" y="16"/>
                  <a:pt x="423" y="15"/>
                </a:cubicBezTo>
                <a:cubicBezTo>
                  <a:pt x="424" y="15"/>
                  <a:pt x="423" y="14"/>
                  <a:pt x="423" y="14"/>
                </a:cubicBezTo>
                <a:cubicBezTo>
                  <a:pt x="421" y="16"/>
                  <a:pt x="417" y="15"/>
                  <a:pt x="415" y="16"/>
                </a:cubicBezTo>
                <a:cubicBezTo>
                  <a:pt x="415" y="15"/>
                  <a:pt x="415" y="15"/>
                  <a:pt x="415" y="15"/>
                </a:cubicBezTo>
                <a:cubicBezTo>
                  <a:pt x="412" y="15"/>
                  <a:pt x="409" y="15"/>
                  <a:pt x="406" y="15"/>
                </a:cubicBezTo>
                <a:cubicBezTo>
                  <a:pt x="405" y="15"/>
                  <a:pt x="407" y="13"/>
                  <a:pt x="404" y="13"/>
                </a:cubicBezTo>
                <a:cubicBezTo>
                  <a:pt x="404" y="15"/>
                  <a:pt x="399" y="14"/>
                  <a:pt x="401" y="16"/>
                </a:cubicBezTo>
                <a:cubicBezTo>
                  <a:pt x="399" y="16"/>
                  <a:pt x="395" y="15"/>
                  <a:pt x="393" y="16"/>
                </a:cubicBezTo>
                <a:cubicBezTo>
                  <a:pt x="394" y="15"/>
                  <a:pt x="392" y="13"/>
                  <a:pt x="394" y="13"/>
                </a:cubicBezTo>
                <a:cubicBezTo>
                  <a:pt x="393" y="12"/>
                  <a:pt x="393" y="12"/>
                  <a:pt x="393" y="12"/>
                </a:cubicBezTo>
                <a:cubicBezTo>
                  <a:pt x="393" y="11"/>
                  <a:pt x="394" y="12"/>
                  <a:pt x="394" y="11"/>
                </a:cubicBezTo>
                <a:cubicBezTo>
                  <a:pt x="393" y="11"/>
                  <a:pt x="390" y="12"/>
                  <a:pt x="389" y="12"/>
                </a:cubicBezTo>
                <a:cubicBezTo>
                  <a:pt x="387" y="13"/>
                  <a:pt x="385" y="15"/>
                  <a:pt x="382" y="15"/>
                </a:cubicBezTo>
                <a:cubicBezTo>
                  <a:pt x="384" y="15"/>
                  <a:pt x="382" y="13"/>
                  <a:pt x="383" y="13"/>
                </a:cubicBezTo>
                <a:cubicBezTo>
                  <a:pt x="378" y="17"/>
                  <a:pt x="378" y="17"/>
                  <a:pt x="378" y="17"/>
                </a:cubicBezTo>
                <a:cubicBezTo>
                  <a:pt x="377" y="17"/>
                  <a:pt x="378" y="15"/>
                  <a:pt x="377" y="16"/>
                </a:cubicBezTo>
                <a:cubicBezTo>
                  <a:pt x="377" y="16"/>
                  <a:pt x="376" y="16"/>
                  <a:pt x="376" y="17"/>
                </a:cubicBezTo>
                <a:cubicBezTo>
                  <a:pt x="375" y="17"/>
                  <a:pt x="372" y="17"/>
                  <a:pt x="371" y="15"/>
                </a:cubicBezTo>
                <a:cubicBezTo>
                  <a:pt x="371" y="15"/>
                  <a:pt x="373" y="15"/>
                  <a:pt x="372" y="14"/>
                </a:cubicBezTo>
                <a:cubicBezTo>
                  <a:pt x="370" y="14"/>
                  <a:pt x="370" y="15"/>
                  <a:pt x="368" y="15"/>
                </a:cubicBezTo>
                <a:cubicBezTo>
                  <a:pt x="368" y="15"/>
                  <a:pt x="368" y="15"/>
                  <a:pt x="368" y="15"/>
                </a:cubicBezTo>
                <a:cubicBezTo>
                  <a:pt x="367" y="14"/>
                  <a:pt x="364" y="15"/>
                  <a:pt x="366" y="16"/>
                </a:cubicBezTo>
                <a:cubicBezTo>
                  <a:pt x="366" y="17"/>
                  <a:pt x="365" y="15"/>
                  <a:pt x="367" y="16"/>
                </a:cubicBezTo>
                <a:cubicBezTo>
                  <a:pt x="366" y="17"/>
                  <a:pt x="364" y="17"/>
                  <a:pt x="362" y="17"/>
                </a:cubicBezTo>
                <a:cubicBezTo>
                  <a:pt x="362" y="17"/>
                  <a:pt x="362" y="16"/>
                  <a:pt x="363" y="16"/>
                </a:cubicBezTo>
                <a:cubicBezTo>
                  <a:pt x="360" y="17"/>
                  <a:pt x="357" y="18"/>
                  <a:pt x="355" y="18"/>
                </a:cubicBezTo>
                <a:cubicBezTo>
                  <a:pt x="355" y="19"/>
                  <a:pt x="356" y="17"/>
                  <a:pt x="356" y="17"/>
                </a:cubicBezTo>
                <a:cubicBezTo>
                  <a:pt x="353" y="16"/>
                  <a:pt x="349" y="19"/>
                  <a:pt x="346" y="17"/>
                </a:cubicBezTo>
                <a:cubicBezTo>
                  <a:pt x="346" y="17"/>
                  <a:pt x="346" y="18"/>
                  <a:pt x="346" y="18"/>
                </a:cubicBezTo>
                <a:cubicBezTo>
                  <a:pt x="344" y="18"/>
                  <a:pt x="345" y="17"/>
                  <a:pt x="343" y="17"/>
                </a:cubicBezTo>
                <a:cubicBezTo>
                  <a:pt x="343" y="16"/>
                  <a:pt x="342" y="17"/>
                  <a:pt x="341" y="18"/>
                </a:cubicBezTo>
                <a:cubicBezTo>
                  <a:pt x="340" y="18"/>
                  <a:pt x="341" y="17"/>
                  <a:pt x="342" y="17"/>
                </a:cubicBezTo>
                <a:cubicBezTo>
                  <a:pt x="340" y="18"/>
                  <a:pt x="334" y="19"/>
                  <a:pt x="330" y="18"/>
                </a:cubicBezTo>
                <a:cubicBezTo>
                  <a:pt x="330" y="18"/>
                  <a:pt x="328" y="20"/>
                  <a:pt x="327" y="19"/>
                </a:cubicBezTo>
                <a:cubicBezTo>
                  <a:pt x="327" y="18"/>
                  <a:pt x="327" y="18"/>
                  <a:pt x="327" y="18"/>
                </a:cubicBezTo>
                <a:cubicBezTo>
                  <a:pt x="327" y="17"/>
                  <a:pt x="324" y="18"/>
                  <a:pt x="324" y="17"/>
                </a:cubicBezTo>
                <a:cubicBezTo>
                  <a:pt x="322" y="19"/>
                  <a:pt x="331" y="16"/>
                  <a:pt x="329" y="17"/>
                </a:cubicBezTo>
                <a:cubicBezTo>
                  <a:pt x="328" y="16"/>
                  <a:pt x="325" y="19"/>
                  <a:pt x="326" y="17"/>
                </a:cubicBezTo>
                <a:cubicBezTo>
                  <a:pt x="324" y="17"/>
                  <a:pt x="323" y="19"/>
                  <a:pt x="321" y="18"/>
                </a:cubicBezTo>
                <a:cubicBezTo>
                  <a:pt x="321" y="18"/>
                  <a:pt x="322" y="16"/>
                  <a:pt x="321" y="16"/>
                </a:cubicBezTo>
                <a:cubicBezTo>
                  <a:pt x="319" y="16"/>
                  <a:pt x="320" y="17"/>
                  <a:pt x="318" y="17"/>
                </a:cubicBezTo>
                <a:cubicBezTo>
                  <a:pt x="317" y="17"/>
                  <a:pt x="317" y="17"/>
                  <a:pt x="317" y="17"/>
                </a:cubicBezTo>
                <a:cubicBezTo>
                  <a:pt x="317" y="19"/>
                  <a:pt x="315" y="17"/>
                  <a:pt x="316" y="19"/>
                </a:cubicBezTo>
                <a:cubicBezTo>
                  <a:pt x="316" y="18"/>
                  <a:pt x="312" y="19"/>
                  <a:pt x="313" y="17"/>
                </a:cubicBezTo>
                <a:cubicBezTo>
                  <a:pt x="313" y="16"/>
                  <a:pt x="313" y="16"/>
                  <a:pt x="313" y="16"/>
                </a:cubicBezTo>
                <a:cubicBezTo>
                  <a:pt x="312" y="16"/>
                  <a:pt x="311" y="17"/>
                  <a:pt x="310" y="18"/>
                </a:cubicBezTo>
                <a:cubicBezTo>
                  <a:pt x="310" y="18"/>
                  <a:pt x="310" y="17"/>
                  <a:pt x="310" y="17"/>
                </a:cubicBezTo>
                <a:cubicBezTo>
                  <a:pt x="310" y="20"/>
                  <a:pt x="308" y="17"/>
                  <a:pt x="306" y="19"/>
                </a:cubicBezTo>
                <a:cubicBezTo>
                  <a:pt x="304" y="18"/>
                  <a:pt x="301" y="19"/>
                  <a:pt x="300" y="17"/>
                </a:cubicBezTo>
                <a:cubicBezTo>
                  <a:pt x="298" y="18"/>
                  <a:pt x="297" y="19"/>
                  <a:pt x="295" y="18"/>
                </a:cubicBezTo>
                <a:cubicBezTo>
                  <a:pt x="295" y="18"/>
                  <a:pt x="296" y="18"/>
                  <a:pt x="296" y="17"/>
                </a:cubicBezTo>
                <a:cubicBezTo>
                  <a:pt x="295" y="17"/>
                  <a:pt x="294" y="17"/>
                  <a:pt x="293" y="18"/>
                </a:cubicBezTo>
                <a:cubicBezTo>
                  <a:pt x="293" y="17"/>
                  <a:pt x="291" y="16"/>
                  <a:pt x="289" y="15"/>
                </a:cubicBezTo>
                <a:cubicBezTo>
                  <a:pt x="288" y="16"/>
                  <a:pt x="288" y="17"/>
                  <a:pt x="288" y="18"/>
                </a:cubicBezTo>
                <a:cubicBezTo>
                  <a:pt x="287" y="16"/>
                  <a:pt x="283" y="20"/>
                  <a:pt x="282" y="17"/>
                </a:cubicBezTo>
                <a:cubicBezTo>
                  <a:pt x="282" y="17"/>
                  <a:pt x="284" y="16"/>
                  <a:pt x="283" y="16"/>
                </a:cubicBezTo>
                <a:cubicBezTo>
                  <a:pt x="281" y="13"/>
                  <a:pt x="280" y="17"/>
                  <a:pt x="277" y="16"/>
                </a:cubicBezTo>
                <a:cubicBezTo>
                  <a:pt x="278" y="18"/>
                  <a:pt x="278" y="18"/>
                  <a:pt x="278" y="18"/>
                </a:cubicBezTo>
                <a:cubicBezTo>
                  <a:pt x="277" y="17"/>
                  <a:pt x="274" y="19"/>
                  <a:pt x="274" y="17"/>
                </a:cubicBezTo>
                <a:cubicBezTo>
                  <a:pt x="273" y="18"/>
                  <a:pt x="271" y="17"/>
                  <a:pt x="272" y="18"/>
                </a:cubicBezTo>
                <a:cubicBezTo>
                  <a:pt x="268" y="17"/>
                  <a:pt x="262" y="19"/>
                  <a:pt x="259" y="16"/>
                </a:cubicBezTo>
                <a:cubicBezTo>
                  <a:pt x="259" y="16"/>
                  <a:pt x="257" y="16"/>
                  <a:pt x="258" y="17"/>
                </a:cubicBezTo>
                <a:cubicBezTo>
                  <a:pt x="259" y="18"/>
                  <a:pt x="259" y="16"/>
                  <a:pt x="259" y="17"/>
                </a:cubicBezTo>
                <a:cubicBezTo>
                  <a:pt x="259" y="17"/>
                  <a:pt x="259" y="17"/>
                  <a:pt x="259" y="18"/>
                </a:cubicBezTo>
                <a:cubicBezTo>
                  <a:pt x="257" y="17"/>
                  <a:pt x="256" y="17"/>
                  <a:pt x="258" y="15"/>
                </a:cubicBezTo>
                <a:cubicBezTo>
                  <a:pt x="255" y="14"/>
                  <a:pt x="255" y="19"/>
                  <a:pt x="251" y="18"/>
                </a:cubicBezTo>
                <a:cubicBezTo>
                  <a:pt x="251" y="17"/>
                  <a:pt x="251" y="17"/>
                  <a:pt x="250" y="17"/>
                </a:cubicBezTo>
                <a:cubicBezTo>
                  <a:pt x="248" y="18"/>
                  <a:pt x="248" y="18"/>
                  <a:pt x="248" y="18"/>
                </a:cubicBezTo>
                <a:cubicBezTo>
                  <a:pt x="246" y="18"/>
                  <a:pt x="247" y="16"/>
                  <a:pt x="247" y="15"/>
                </a:cubicBezTo>
                <a:cubicBezTo>
                  <a:pt x="246" y="15"/>
                  <a:pt x="244" y="15"/>
                  <a:pt x="243" y="16"/>
                </a:cubicBezTo>
                <a:cubicBezTo>
                  <a:pt x="242" y="14"/>
                  <a:pt x="242" y="14"/>
                  <a:pt x="242" y="14"/>
                </a:cubicBezTo>
                <a:cubicBezTo>
                  <a:pt x="243" y="16"/>
                  <a:pt x="241" y="15"/>
                  <a:pt x="240" y="16"/>
                </a:cubicBezTo>
                <a:cubicBezTo>
                  <a:pt x="241" y="15"/>
                  <a:pt x="241" y="15"/>
                  <a:pt x="241" y="15"/>
                </a:cubicBezTo>
                <a:cubicBezTo>
                  <a:pt x="241" y="15"/>
                  <a:pt x="239" y="15"/>
                  <a:pt x="239" y="15"/>
                </a:cubicBezTo>
                <a:cubicBezTo>
                  <a:pt x="239" y="16"/>
                  <a:pt x="240" y="16"/>
                  <a:pt x="241" y="17"/>
                </a:cubicBezTo>
                <a:cubicBezTo>
                  <a:pt x="240" y="17"/>
                  <a:pt x="239" y="17"/>
                  <a:pt x="239" y="18"/>
                </a:cubicBezTo>
                <a:cubicBezTo>
                  <a:pt x="239" y="16"/>
                  <a:pt x="237" y="17"/>
                  <a:pt x="236" y="17"/>
                </a:cubicBezTo>
                <a:cubicBezTo>
                  <a:pt x="235" y="16"/>
                  <a:pt x="234" y="18"/>
                  <a:pt x="234" y="18"/>
                </a:cubicBezTo>
                <a:cubicBezTo>
                  <a:pt x="234" y="17"/>
                  <a:pt x="232" y="18"/>
                  <a:pt x="233" y="17"/>
                </a:cubicBezTo>
                <a:cubicBezTo>
                  <a:pt x="233" y="16"/>
                  <a:pt x="234" y="17"/>
                  <a:pt x="235" y="17"/>
                </a:cubicBezTo>
                <a:cubicBezTo>
                  <a:pt x="234" y="16"/>
                  <a:pt x="234" y="15"/>
                  <a:pt x="232" y="16"/>
                </a:cubicBezTo>
                <a:cubicBezTo>
                  <a:pt x="231" y="16"/>
                  <a:pt x="233" y="18"/>
                  <a:pt x="231" y="18"/>
                </a:cubicBezTo>
                <a:cubicBezTo>
                  <a:pt x="231" y="17"/>
                  <a:pt x="231" y="17"/>
                  <a:pt x="232" y="16"/>
                </a:cubicBezTo>
                <a:cubicBezTo>
                  <a:pt x="230" y="16"/>
                  <a:pt x="230" y="16"/>
                  <a:pt x="230" y="16"/>
                </a:cubicBezTo>
                <a:cubicBezTo>
                  <a:pt x="230" y="17"/>
                  <a:pt x="230" y="17"/>
                  <a:pt x="230" y="17"/>
                </a:cubicBezTo>
                <a:cubicBezTo>
                  <a:pt x="229" y="16"/>
                  <a:pt x="229" y="16"/>
                  <a:pt x="229" y="16"/>
                </a:cubicBezTo>
                <a:cubicBezTo>
                  <a:pt x="229" y="17"/>
                  <a:pt x="226" y="17"/>
                  <a:pt x="226" y="18"/>
                </a:cubicBezTo>
                <a:cubicBezTo>
                  <a:pt x="225" y="18"/>
                  <a:pt x="224" y="17"/>
                  <a:pt x="223" y="17"/>
                </a:cubicBezTo>
                <a:cubicBezTo>
                  <a:pt x="223" y="17"/>
                  <a:pt x="223" y="17"/>
                  <a:pt x="223" y="17"/>
                </a:cubicBezTo>
                <a:cubicBezTo>
                  <a:pt x="222" y="16"/>
                  <a:pt x="220" y="17"/>
                  <a:pt x="219" y="17"/>
                </a:cubicBezTo>
                <a:cubicBezTo>
                  <a:pt x="219" y="17"/>
                  <a:pt x="219" y="17"/>
                  <a:pt x="219" y="17"/>
                </a:cubicBezTo>
                <a:cubicBezTo>
                  <a:pt x="218" y="17"/>
                  <a:pt x="217" y="17"/>
                  <a:pt x="216" y="18"/>
                </a:cubicBezTo>
                <a:cubicBezTo>
                  <a:pt x="214" y="17"/>
                  <a:pt x="215" y="13"/>
                  <a:pt x="214" y="15"/>
                </a:cubicBezTo>
                <a:cubicBezTo>
                  <a:pt x="212" y="15"/>
                  <a:pt x="211" y="17"/>
                  <a:pt x="212" y="18"/>
                </a:cubicBezTo>
                <a:cubicBezTo>
                  <a:pt x="209" y="17"/>
                  <a:pt x="205" y="19"/>
                  <a:pt x="202" y="17"/>
                </a:cubicBezTo>
                <a:cubicBezTo>
                  <a:pt x="202" y="17"/>
                  <a:pt x="202" y="18"/>
                  <a:pt x="201" y="18"/>
                </a:cubicBezTo>
                <a:cubicBezTo>
                  <a:pt x="197" y="17"/>
                  <a:pt x="192" y="19"/>
                  <a:pt x="188" y="17"/>
                </a:cubicBezTo>
                <a:cubicBezTo>
                  <a:pt x="190" y="16"/>
                  <a:pt x="188" y="16"/>
                  <a:pt x="188" y="15"/>
                </a:cubicBezTo>
                <a:cubicBezTo>
                  <a:pt x="187" y="16"/>
                  <a:pt x="187" y="14"/>
                  <a:pt x="187" y="16"/>
                </a:cubicBezTo>
                <a:cubicBezTo>
                  <a:pt x="187" y="17"/>
                  <a:pt x="187" y="17"/>
                  <a:pt x="188" y="18"/>
                </a:cubicBezTo>
                <a:cubicBezTo>
                  <a:pt x="185" y="18"/>
                  <a:pt x="181" y="18"/>
                  <a:pt x="180" y="17"/>
                </a:cubicBezTo>
                <a:cubicBezTo>
                  <a:pt x="181" y="18"/>
                  <a:pt x="180" y="18"/>
                  <a:pt x="179" y="18"/>
                </a:cubicBezTo>
                <a:cubicBezTo>
                  <a:pt x="180" y="17"/>
                  <a:pt x="178" y="16"/>
                  <a:pt x="176" y="17"/>
                </a:cubicBezTo>
                <a:cubicBezTo>
                  <a:pt x="176" y="18"/>
                  <a:pt x="176" y="18"/>
                  <a:pt x="176" y="18"/>
                </a:cubicBezTo>
                <a:cubicBezTo>
                  <a:pt x="175" y="17"/>
                  <a:pt x="175" y="17"/>
                  <a:pt x="175" y="17"/>
                </a:cubicBezTo>
                <a:cubicBezTo>
                  <a:pt x="174" y="17"/>
                  <a:pt x="174" y="19"/>
                  <a:pt x="173" y="18"/>
                </a:cubicBezTo>
                <a:cubicBezTo>
                  <a:pt x="172" y="17"/>
                  <a:pt x="172" y="17"/>
                  <a:pt x="172" y="17"/>
                </a:cubicBezTo>
                <a:cubicBezTo>
                  <a:pt x="171" y="18"/>
                  <a:pt x="169" y="19"/>
                  <a:pt x="167" y="18"/>
                </a:cubicBezTo>
                <a:cubicBezTo>
                  <a:pt x="166" y="17"/>
                  <a:pt x="166" y="17"/>
                  <a:pt x="166" y="17"/>
                </a:cubicBezTo>
                <a:cubicBezTo>
                  <a:pt x="165" y="17"/>
                  <a:pt x="164" y="18"/>
                  <a:pt x="165" y="18"/>
                </a:cubicBezTo>
                <a:cubicBezTo>
                  <a:pt x="162" y="17"/>
                  <a:pt x="160" y="17"/>
                  <a:pt x="160" y="16"/>
                </a:cubicBezTo>
                <a:cubicBezTo>
                  <a:pt x="155" y="19"/>
                  <a:pt x="147" y="19"/>
                  <a:pt x="142" y="19"/>
                </a:cubicBezTo>
                <a:cubicBezTo>
                  <a:pt x="142" y="18"/>
                  <a:pt x="142" y="18"/>
                  <a:pt x="142" y="18"/>
                </a:cubicBezTo>
                <a:cubicBezTo>
                  <a:pt x="140" y="17"/>
                  <a:pt x="141" y="19"/>
                  <a:pt x="140" y="19"/>
                </a:cubicBezTo>
                <a:cubicBezTo>
                  <a:pt x="141" y="18"/>
                  <a:pt x="139" y="17"/>
                  <a:pt x="140" y="16"/>
                </a:cubicBezTo>
                <a:cubicBezTo>
                  <a:pt x="138" y="15"/>
                  <a:pt x="137" y="17"/>
                  <a:pt x="136" y="18"/>
                </a:cubicBezTo>
                <a:cubicBezTo>
                  <a:pt x="136" y="19"/>
                  <a:pt x="137" y="17"/>
                  <a:pt x="137" y="18"/>
                </a:cubicBezTo>
                <a:cubicBezTo>
                  <a:pt x="137" y="19"/>
                  <a:pt x="134" y="18"/>
                  <a:pt x="133" y="19"/>
                </a:cubicBezTo>
                <a:cubicBezTo>
                  <a:pt x="133" y="18"/>
                  <a:pt x="133" y="17"/>
                  <a:pt x="134" y="17"/>
                </a:cubicBezTo>
                <a:cubicBezTo>
                  <a:pt x="132" y="17"/>
                  <a:pt x="132" y="17"/>
                  <a:pt x="132" y="17"/>
                </a:cubicBezTo>
                <a:cubicBezTo>
                  <a:pt x="131" y="16"/>
                  <a:pt x="136" y="14"/>
                  <a:pt x="134" y="12"/>
                </a:cubicBezTo>
                <a:cubicBezTo>
                  <a:pt x="133" y="12"/>
                  <a:pt x="133" y="12"/>
                  <a:pt x="133" y="12"/>
                </a:cubicBezTo>
                <a:cubicBezTo>
                  <a:pt x="132" y="11"/>
                  <a:pt x="136" y="10"/>
                  <a:pt x="133" y="10"/>
                </a:cubicBezTo>
                <a:cubicBezTo>
                  <a:pt x="132" y="11"/>
                  <a:pt x="131" y="13"/>
                  <a:pt x="132" y="14"/>
                </a:cubicBezTo>
                <a:cubicBezTo>
                  <a:pt x="129" y="14"/>
                  <a:pt x="131" y="17"/>
                  <a:pt x="128" y="17"/>
                </a:cubicBezTo>
                <a:cubicBezTo>
                  <a:pt x="127" y="16"/>
                  <a:pt x="130" y="17"/>
                  <a:pt x="129" y="16"/>
                </a:cubicBezTo>
                <a:cubicBezTo>
                  <a:pt x="128" y="14"/>
                  <a:pt x="127" y="16"/>
                  <a:pt x="125" y="16"/>
                </a:cubicBezTo>
                <a:cubicBezTo>
                  <a:pt x="127" y="16"/>
                  <a:pt x="126" y="18"/>
                  <a:pt x="125" y="18"/>
                </a:cubicBezTo>
                <a:cubicBezTo>
                  <a:pt x="123" y="17"/>
                  <a:pt x="126" y="17"/>
                  <a:pt x="124" y="17"/>
                </a:cubicBezTo>
                <a:cubicBezTo>
                  <a:pt x="123" y="17"/>
                  <a:pt x="121" y="18"/>
                  <a:pt x="123" y="19"/>
                </a:cubicBezTo>
                <a:cubicBezTo>
                  <a:pt x="122" y="21"/>
                  <a:pt x="121" y="18"/>
                  <a:pt x="119" y="20"/>
                </a:cubicBezTo>
                <a:cubicBezTo>
                  <a:pt x="119" y="18"/>
                  <a:pt x="122" y="16"/>
                  <a:pt x="119" y="16"/>
                </a:cubicBezTo>
                <a:cubicBezTo>
                  <a:pt x="120" y="17"/>
                  <a:pt x="116" y="17"/>
                  <a:pt x="118" y="20"/>
                </a:cubicBezTo>
                <a:cubicBezTo>
                  <a:pt x="117" y="19"/>
                  <a:pt x="117" y="18"/>
                  <a:pt x="117" y="17"/>
                </a:cubicBezTo>
                <a:cubicBezTo>
                  <a:pt x="116" y="16"/>
                  <a:pt x="114" y="20"/>
                  <a:pt x="114" y="17"/>
                </a:cubicBezTo>
                <a:cubicBezTo>
                  <a:pt x="113" y="18"/>
                  <a:pt x="113" y="18"/>
                  <a:pt x="113" y="18"/>
                </a:cubicBezTo>
                <a:cubicBezTo>
                  <a:pt x="113" y="18"/>
                  <a:pt x="112" y="18"/>
                  <a:pt x="111" y="17"/>
                </a:cubicBezTo>
                <a:cubicBezTo>
                  <a:pt x="110" y="17"/>
                  <a:pt x="108" y="19"/>
                  <a:pt x="108" y="16"/>
                </a:cubicBezTo>
                <a:cubicBezTo>
                  <a:pt x="107" y="17"/>
                  <a:pt x="105" y="17"/>
                  <a:pt x="106" y="18"/>
                </a:cubicBezTo>
                <a:cubicBezTo>
                  <a:pt x="107" y="19"/>
                  <a:pt x="108" y="17"/>
                  <a:pt x="109" y="19"/>
                </a:cubicBezTo>
                <a:cubicBezTo>
                  <a:pt x="107" y="17"/>
                  <a:pt x="106" y="19"/>
                  <a:pt x="105" y="20"/>
                </a:cubicBezTo>
                <a:cubicBezTo>
                  <a:pt x="105" y="19"/>
                  <a:pt x="105" y="19"/>
                  <a:pt x="105" y="19"/>
                </a:cubicBezTo>
                <a:cubicBezTo>
                  <a:pt x="105" y="19"/>
                  <a:pt x="103" y="19"/>
                  <a:pt x="103" y="20"/>
                </a:cubicBezTo>
                <a:cubicBezTo>
                  <a:pt x="103" y="19"/>
                  <a:pt x="103" y="19"/>
                  <a:pt x="103" y="19"/>
                </a:cubicBezTo>
                <a:cubicBezTo>
                  <a:pt x="102" y="20"/>
                  <a:pt x="102" y="20"/>
                  <a:pt x="102" y="20"/>
                </a:cubicBezTo>
                <a:cubicBezTo>
                  <a:pt x="100" y="20"/>
                  <a:pt x="101" y="18"/>
                  <a:pt x="99" y="18"/>
                </a:cubicBezTo>
                <a:cubicBezTo>
                  <a:pt x="101" y="17"/>
                  <a:pt x="101" y="17"/>
                  <a:pt x="101" y="17"/>
                </a:cubicBezTo>
                <a:cubicBezTo>
                  <a:pt x="101" y="17"/>
                  <a:pt x="100" y="16"/>
                  <a:pt x="99" y="16"/>
                </a:cubicBezTo>
                <a:cubicBezTo>
                  <a:pt x="98" y="18"/>
                  <a:pt x="97" y="19"/>
                  <a:pt x="97" y="20"/>
                </a:cubicBezTo>
                <a:cubicBezTo>
                  <a:pt x="96" y="20"/>
                  <a:pt x="97" y="19"/>
                  <a:pt x="95" y="20"/>
                </a:cubicBezTo>
                <a:cubicBezTo>
                  <a:pt x="97" y="18"/>
                  <a:pt x="97" y="18"/>
                  <a:pt x="97" y="18"/>
                </a:cubicBezTo>
                <a:cubicBezTo>
                  <a:pt x="97" y="18"/>
                  <a:pt x="96" y="16"/>
                  <a:pt x="94" y="16"/>
                </a:cubicBezTo>
                <a:cubicBezTo>
                  <a:pt x="93" y="17"/>
                  <a:pt x="91" y="18"/>
                  <a:pt x="93" y="19"/>
                </a:cubicBezTo>
                <a:cubicBezTo>
                  <a:pt x="92" y="19"/>
                  <a:pt x="91" y="18"/>
                  <a:pt x="92" y="18"/>
                </a:cubicBezTo>
                <a:cubicBezTo>
                  <a:pt x="90" y="18"/>
                  <a:pt x="92" y="19"/>
                  <a:pt x="90" y="19"/>
                </a:cubicBezTo>
                <a:cubicBezTo>
                  <a:pt x="90" y="19"/>
                  <a:pt x="87" y="18"/>
                  <a:pt x="86" y="16"/>
                </a:cubicBezTo>
                <a:cubicBezTo>
                  <a:pt x="88" y="15"/>
                  <a:pt x="88" y="15"/>
                  <a:pt x="88" y="15"/>
                </a:cubicBezTo>
                <a:cubicBezTo>
                  <a:pt x="87" y="15"/>
                  <a:pt x="87" y="15"/>
                  <a:pt x="87" y="15"/>
                </a:cubicBezTo>
                <a:cubicBezTo>
                  <a:pt x="88" y="13"/>
                  <a:pt x="86" y="13"/>
                  <a:pt x="87" y="12"/>
                </a:cubicBezTo>
                <a:cubicBezTo>
                  <a:pt x="86" y="12"/>
                  <a:pt x="85" y="12"/>
                  <a:pt x="84" y="12"/>
                </a:cubicBezTo>
                <a:cubicBezTo>
                  <a:pt x="87" y="15"/>
                  <a:pt x="82" y="16"/>
                  <a:pt x="82" y="18"/>
                </a:cubicBezTo>
                <a:cubicBezTo>
                  <a:pt x="79" y="19"/>
                  <a:pt x="81" y="13"/>
                  <a:pt x="77" y="16"/>
                </a:cubicBezTo>
                <a:cubicBezTo>
                  <a:pt x="78" y="17"/>
                  <a:pt x="76" y="19"/>
                  <a:pt x="78" y="18"/>
                </a:cubicBezTo>
                <a:cubicBezTo>
                  <a:pt x="76" y="18"/>
                  <a:pt x="77" y="20"/>
                  <a:pt x="74" y="19"/>
                </a:cubicBezTo>
                <a:cubicBezTo>
                  <a:pt x="76" y="18"/>
                  <a:pt x="73" y="17"/>
                  <a:pt x="75" y="15"/>
                </a:cubicBezTo>
                <a:cubicBezTo>
                  <a:pt x="75" y="16"/>
                  <a:pt x="76" y="16"/>
                  <a:pt x="77" y="16"/>
                </a:cubicBezTo>
                <a:cubicBezTo>
                  <a:pt x="76" y="15"/>
                  <a:pt x="77" y="13"/>
                  <a:pt x="75" y="13"/>
                </a:cubicBezTo>
                <a:cubicBezTo>
                  <a:pt x="74" y="14"/>
                  <a:pt x="72" y="14"/>
                  <a:pt x="72" y="15"/>
                </a:cubicBezTo>
                <a:cubicBezTo>
                  <a:pt x="72" y="16"/>
                  <a:pt x="74" y="15"/>
                  <a:pt x="73" y="16"/>
                </a:cubicBezTo>
                <a:cubicBezTo>
                  <a:pt x="71" y="17"/>
                  <a:pt x="71" y="15"/>
                  <a:pt x="70" y="17"/>
                </a:cubicBezTo>
                <a:cubicBezTo>
                  <a:pt x="71" y="17"/>
                  <a:pt x="71" y="18"/>
                  <a:pt x="71" y="19"/>
                </a:cubicBezTo>
                <a:cubicBezTo>
                  <a:pt x="70" y="20"/>
                  <a:pt x="70" y="20"/>
                  <a:pt x="70" y="20"/>
                </a:cubicBezTo>
                <a:cubicBezTo>
                  <a:pt x="70" y="19"/>
                  <a:pt x="70" y="19"/>
                  <a:pt x="70" y="19"/>
                </a:cubicBezTo>
                <a:cubicBezTo>
                  <a:pt x="67" y="18"/>
                  <a:pt x="69" y="20"/>
                  <a:pt x="66" y="20"/>
                </a:cubicBezTo>
                <a:cubicBezTo>
                  <a:pt x="65" y="18"/>
                  <a:pt x="65" y="18"/>
                  <a:pt x="65" y="18"/>
                </a:cubicBezTo>
                <a:cubicBezTo>
                  <a:pt x="66" y="17"/>
                  <a:pt x="69" y="19"/>
                  <a:pt x="69" y="16"/>
                </a:cubicBezTo>
                <a:cubicBezTo>
                  <a:pt x="67" y="16"/>
                  <a:pt x="66" y="18"/>
                  <a:pt x="64" y="17"/>
                </a:cubicBezTo>
                <a:cubicBezTo>
                  <a:pt x="66" y="16"/>
                  <a:pt x="66" y="16"/>
                  <a:pt x="66" y="16"/>
                </a:cubicBezTo>
                <a:cubicBezTo>
                  <a:pt x="65" y="16"/>
                  <a:pt x="65" y="13"/>
                  <a:pt x="62" y="15"/>
                </a:cubicBezTo>
                <a:cubicBezTo>
                  <a:pt x="61" y="16"/>
                  <a:pt x="62" y="16"/>
                  <a:pt x="61" y="17"/>
                </a:cubicBezTo>
                <a:cubicBezTo>
                  <a:pt x="59" y="17"/>
                  <a:pt x="58" y="18"/>
                  <a:pt x="56" y="18"/>
                </a:cubicBezTo>
                <a:cubicBezTo>
                  <a:pt x="56" y="16"/>
                  <a:pt x="52" y="18"/>
                  <a:pt x="55" y="16"/>
                </a:cubicBezTo>
                <a:cubicBezTo>
                  <a:pt x="55" y="17"/>
                  <a:pt x="60" y="17"/>
                  <a:pt x="61" y="15"/>
                </a:cubicBezTo>
                <a:cubicBezTo>
                  <a:pt x="60" y="13"/>
                  <a:pt x="63" y="16"/>
                  <a:pt x="64" y="13"/>
                </a:cubicBezTo>
                <a:cubicBezTo>
                  <a:pt x="61" y="13"/>
                  <a:pt x="62" y="11"/>
                  <a:pt x="61" y="10"/>
                </a:cubicBezTo>
                <a:cubicBezTo>
                  <a:pt x="61" y="10"/>
                  <a:pt x="60" y="10"/>
                  <a:pt x="60" y="11"/>
                </a:cubicBezTo>
                <a:cubicBezTo>
                  <a:pt x="59" y="12"/>
                  <a:pt x="60" y="12"/>
                  <a:pt x="60" y="13"/>
                </a:cubicBezTo>
                <a:cubicBezTo>
                  <a:pt x="57" y="13"/>
                  <a:pt x="55" y="13"/>
                  <a:pt x="53" y="15"/>
                </a:cubicBezTo>
                <a:cubicBezTo>
                  <a:pt x="53" y="14"/>
                  <a:pt x="53" y="13"/>
                  <a:pt x="54" y="13"/>
                </a:cubicBezTo>
                <a:cubicBezTo>
                  <a:pt x="51" y="13"/>
                  <a:pt x="48" y="13"/>
                  <a:pt x="45" y="12"/>
                </a:cubicBezTo>
                <a:cubicBezTo>
                  <a:pt x="46" y="14"/>
                  <a:pt x="41" y="13"/>
                  <a:pt x="43" y="15"/>
                </a:cubicBezTo>
                <a:cubicBezTo>
                  <a:pt x="44" y="15"/>
                  <a:pt x="45" y="17"/>
                  <a:pt x="45" y="18"/>
                </a:cubicBezTo>
                <a:cubicBezTo>
                  <a:pt x="44" y="17"/>
                  <a:pt x="45" y="17"/>
                  <a:pt x="44" y="16"/>
                </a:cubicBezTo>
                <a:cubicBezTo>
                  <a:pt x="43" y="17"/>
                  <a:pt x="42" y="14"/>
                  <a:pt x="41" y="16"/>
                </a:cubicBezTo>
                <a:cubicBezTo>
                  <a:pt x="44" y="15"/>
                  <a:pt x="42" y="13"/>
                  <a:pt x="42" y="12"/>
                </a:cubicBezTo>
                <a:cubicBezTo>
                  <a:pt x="40" y="13"/>
                  <a:pt x="42" y="11"/>
                  <a:pt x="40" y="11"/>
                </a:cubicBezTo>
                <a:cubicBezTo>
                  <a:pt x="38" y="11"/>
                  <a:pt x="36" y="12"/>
                  <a:pt x="33" y="12"/>
                </a:cubicBezTo>
                <a:cubicBezTo>
                  <a:pt x="31" y="11"/>
                  <a:pt x="26" y="12"/>
                  <a:pt x="24" y="12"/>
                </a:cubicBezTo>
                <a:cubicBezTo>
                  <a:pt x="22" y="11"/>
                  <a:pt x="23" y="10"/>
                  <a:pt x="22" y="9"/>
                </a:cubicBezTo>
                <a:cubicBezTo>
                  <a:pt x="20" y="9"/>
                  <a:pt x="23" y="11"/>
                  <a:pt x="20" y="10"/>
                </a:cubicBezTo>
                <a:cubicBezTo>
                  <a:pt x="21" y="10"/>
                  <a:pt x="21" y="10"/>
                  <a:pt x="21" y="10"/>
                </a:cubicBezTo>
                <a:cubicBezTo>
                  <a:pt x="20" y="10"/>
                  <a:pt x="16" y="9"/>
                  <a:pt x="15" y="11"/>
                </a:cubicBezTo>
                <a:cubicBezTo>
                  <a:pt x="16" y="9"/>
                  <a:pt x="16" y="9"/>
                  <a:pt x="16" y="9"/>
                </a:cubicBezTo>
                <a:cubicBezTo>
                  <a:pt x="16" y="9"/>
                  <a:pt x="15" y="9"/>
                  <a:pt x="15" y="10"/>
                </a:cubicBezTo>
                <a:cubicBezTo>
                  <a:pt x="15" y="9"/>
                  <a:pt x="14" y="8"/>
                  <a:pt x="15" y="8"/>
                </a:cubicBezTo>
                <a:cubicBezTo>
                  <a:pt x="14" y="7"/>
                  <a:pt x="12" y="8"/>
                  <a:pt x="10" y="8"/>
                </a:cubicBezTo>
                <a:cubicBezTo>
                  <a:pt x="11" y="9"/>
                  <a:pt x="11" y="9"/>
                  <a:pt x="11" y="9"/>
                </a:cubicBezTo>
                <a:cubicBezTo>
                  <a:pt x="8" y="10"/>
                  <a:pt x="6" y="9"/>
                  <a:pt x="4" y="9"/>
                </a:cubicBezTo>
                <a:cubicBezTo>
                  <a:pt x="4" y="8"/>
                  <a:pt x="4" y="8"/>
                  <a:pt x="4" y="8"/>
                </a:cubicBezTo>
                <a:cubicBezTo>
                  <a:pt x="2" y="9"/>
                  <a:pt x="2" y="9"/>
                  <a:pt x="2" y="9"/>
                </a:cubicBezTo>
                <a:cubicBezTo>
                  <a:pt x="2" y="8"/>
                  <a:pt x="1" y="7"/>
                  <a:pt x="0" y="8"/>
                </a:cubicBezTo>
                <a:cubicBezTo>
                  <a:pt x="4" y="5"/>
                  <a:pt x="4" y="5"/>
                  <a:pt x="4" y="5"/>
                </a:cubicBezTo>
                <a:cubicBezTo>
                  <a:pt x="6" y="6"/>
                  <a:pt x="3" y="6"/>
                  <a:pt x="4" y="8"/>
                </a:cubicBezTo>
                <a:cubicBezTo>
                  <a:pt x="4" y="9"/>
                  <a:pt x="7" y="8"/>
                  <a:pt x="8" y="7"/>
                </a:cubicBezTo>
                <a:cubicBezTo>
                  <a:pt x="7" y="7"/>
                  <a:pt x="6" y="7"/>
                  <a:pt x="6" y="8"/>
                </a:cubicBezTo>
                <a:cubicBezTo>
                  <a:pt x="5" y="6"/>
                  <a:pt x="7" y="6"/>
                  <a:pt x="8" y="5"/>
                </a:cubicBezTo>
                <a:cubicBezTo>
                  <a:pt x="7" y="5"/>
                  <a:pt x="6" y="5"/>
                  <a:pt x="6" y="5"/>
                </a:cubicBezTo>
                <a:cubicBezTo>
                  <a:pt x="7" y="4"/>
                  <a:pt x="8" y="4"/>
                  <a:pt x="10" y="4"/>
                </a:cubicBezTo>
                <a:cubicBezTo>
                  <a:pt x="9" y="5"/>
                  <a:pt x="11" y="5"/>
                  <a:pt x="10" y="6"/>
                </a:cubicBezTo>
                <a:cubicBezTo>
                  <a:pt x="10" y="4"/>
                  <a:pt x="12" y="4"/>
                  <a:pt x="14" y="4"/>
                </a:cubicBezTo>
                <a:cubicBezTo>
                  <a:pt x="16" y="6"/>
                  <a:pt x="18" y="4"/>
                  <a:pt x="20" y="4"/>
                </a:cubicBezTo>
                <a:cubicBezTo>
                  <a:pt x="19" y="5"/>
                  <a:pt x="18" y="7"/>
                  <a:pt x="17" y="7"/>
                </a:cubicBezTo>
                <a:cubicBezTo>
                  <a:pt x="18" y="8"/>
                  <a:pt x="18" y="7"/>
                  <a:pt x="20" y="8"/>
                </a:cubicBezTo>
                <a:cubicBezTo>
                  <a:pt x="21" y="7"/>
                  <a:pt x="21" y="5"/>
                  <a:pt x="23" y="5"/>
                </a:cubicBezTo>
                <a:cubicBezTo>
                  <a:pt x="23" y="6"/>
                  <a:pt x="23" y="6"/>
                  <a:pt x="23" y="6"/>
                </a:cubicBezTo>
                <a:cubicBezTo>
                  <a:pt x="25" y="5"/>
                  <a:pt x="25" y="4"/>
                  <a:pt x="27" y="4"/>
                </a:cubicBezTo>
                <a:cubicBezTo>
                  <a:pt x="31" y="5"/>
                  <a:pt x="35" y="5"/>
                  <a:pt x="38" y="5"/>
                </a:cubicBezTo>
                <a:cubicBezTo>
                  <a:pt x="38" y="6"/>
                  <a:pt x="38" y="6"/>
                  <a:pt x="38" y="6"/>
                </a:cubicBezTo>
                <a:cubicBezTo>
                  <a:pt x="40" y="4"/>
                  <a:pt x="44" y="5"/>
                  <a:pt x="46" y="4"/>
                </a:cubicBezTo>
                <a:cubicBezTo>
                  <a:pt x="50" y="5"/>
                  <a:pt x="55" y="3"/>
                  <a:pt x="57" y="5"/>
                </a:cubicBezTo>
                <a:cubicBezTo>
                  <a:pt x="63" y="4"/>
                  <a:pt x="69" y="4"/>
                  <a:pt x="76" y="4"/>
                </a:cubicBezTo>
                <a:cubicBezTo>
                  <a:pt x="75" y="6"/>
                  <a:pt x="75" y="6"/>
                  <a:pt x="75" y="6"/>
                </a:cubicBezTo>
                <a:cubicBezTo>
                  <a:pt x="76" y="5"/>
                  <a:pt x="76" y="7"/>
                  <a:pt x="77" y="7"/>
                </a:cubicBezTo>
                <a:cubicBezTo>
                  <a:pt x="76" y="5"/>
                  <a:pt x="79" y="5"/>
                  <a:pt x="80" y="4"/>
                </a:cubicBezTo>
                <a:cubicBezTo>
                  <a:pt x="83" y="5"/>
                  <a:pt x="87" y="4"/>
                  <a:pt x="89" y="3"/>
                </a:cubicBezTo>
                <a:cubicBezTo>
                  <a:pt x="90" y="4"/>
                  <a:pt x="90" y="4"/>
                  <a:pt x="90" y="4"/>
                </a:cubicBezTo>
                <a:cubicBezTo>
                  <a:pt x="92" y="2"/>
                  <a:pt x="96" y="4"/>
                  <a:pt x="99" y="4"/>
                </a:cubicBezTo>
                <a:cubicBezTo>
                  <a:pt x="100" y="5"/>
                  <a:pt x="100" y="6"/>
                  <a:pt x="101" y="6"/>
                </a:cubicBezTo>
                <a:cubicBezTo>
                  <a:pt x="103" y="4"/>
                  <a:pt x="104" y="4"/>
                  <a:pt x="107" y="3"/>
                </a:cubicBezTo>
                <a:cubicBezTo>
                  <a:pt x="109" y="3"/>
                  <a:pt x="112" y="4"/>
                  <a:pt x="114" y="4"/>
                </a:cubicBezTo>
                <a:cubicBezTo>
                  <a:pt x="122" y="2"/>
                  <a:pt x="130" y="4"/>
                  <a:pt x="137" y="2"/>
                </a:cubicBezTo>
                <a:cubicBezTo>
                  <a:pt x="138" y="3"/>
                  <a:pt x="138" y="3"/>
                  <a:pt x="138" y="3"/>
                </a:cubicBezTo>
                <a:cubicBezTo>
                  <a:pt x="146" y="1"/>
                  <a:pt x="155" y="3"/>
                  <a:pt x="162" y="2"/>
                </a:cubicBezTo>
                <a:cubicBezTo>
                  <a:pt x="161" y="4"/>
                  <a:pt x="161" y="4"/>
                  <a:pt x="161" y="4"/>
                </a:cubicBezTo>
                <a:cubicBezTo>
                  <a:pt x="163" y="5"/>
                  <a:pt x="166" y="4"/>
                  <a:pt x="165" y="2"/>
                </a:cubicBezTo>
                <a:cubicBezTo>
                  <a:pt x="167" y="3"/>
                  <a:pt x="170" y="1"/>
                  <a:pt x="172" y="3"/>
                </a:cubicBezTo>
                <a:cubicBezTo>
                  <a:pt x="174" y="4"/>
                  <a:pt x="174" y="2"/>
                  <a:pt x="176" y="2"/>
                </a:cubicBezTo>
                <a:cubicBezTo>
                  <a:pt x="180" y="3"/>
                  <a:pt x="182" y="3"/>
                  <a:pt x="186" y="2"/>
                </a:cubicBezTo>
                <a:cubicBezTo>
                  <a:pt x="185" y="2"/>
                  <a:pt x="185" y="2"/>
                  <a:pt x="185" y="2"/>
                </a:cubicBezTo>
                <a:cubicBezTo>
                  <a:pt x="184" y="3"/>
                  <a:pt x="184" y="3"/>
                  <a:pt x="185" y="4"/>
                </a:cubicBezTo>
                <a:cubicBezTo>
                  <a:pt x="187" y="3"/>
                  <a:pt x="190" y="4"/>
                  <a:pt x="189" y="2"/>
                </a:cubicBezTo>
                <a:cubicBezTo>
                  <a:pt x="193" y="3"/>
                  <a:pt x="199" y="1"/>
                  <a:pt x="203" y="3"/>
                </a:cubicBezTo>
                <a:cubicBezTo>
                  <a:pt x="203" y="2"/>
                  <a:pt x="204" y="2"/>
                  <a:pt x="204" y="1"/>
                </a:cubicBezTo>
                <a:cubicBezTo>
                  <a:pt x="208" y="1"/>
                  <a:pt x="212" y="3"/>
                  <a:pt x="215" y="2"/>
                </a:cubicBezTo>
                <a:cubicBezTo>
                  <a:pt x="215" y="2"/>
                  <a:pt x="214" y="3"/>
                  <a:pt x="215" y="3"/>
                </a:cubicBezTo>
                <a:cubicBezTo>
                  <a:pt x="216" y="3"/>
                  <a:pt x="215" y="2"/>
                  <a:pt x="216" y="2"/>
                </a:cubicBezTo>
                <a:cubicBezTo>
                  <a:pt x="222" y="0"/>
                  <a:pt x="229" y="3"/>
                  <a:pt x="234" y="3"/>
                </a:cubicBezTo>
                <a:cubicBezTo>
                  <a:pt x="244" y="2"/>
                  <a:pt x="254" y="3"/>
                  <a:pt x="263" y="3"/>
                </a:cubicBezTo>
                <a:cubicBezTo>
                  <a:pt x="263" y="3"/>
                  <a:pt x="263" y="3"/>
                  <a:pt x="263" y="3"/>
                </a:cubicBezTo>
                <a:cubicBezTo>
                  <a:pt x="266" y="1"/>
                  <a:pt x="270" y="5"/>
                  <a:pt x="273" y="2"/>
                </a:cubicBezTo>
                <a:cubicBezTo>
                  <a:pt x="274" y="3"/>
                  <a:pt x="276" y="2"/>
                  <a:pt x="275" y="3"/>
                </a:cubicBezTo>
                <a:cubicBezTo>
                  <a:pt x="278" y="2"/>
                  <a:pt x="282" y="5"/>
                  <a:pt x="286" y="3"/>
                </a:cubicBezTo>
                <a:cubicBezTo>
                  <a:pt x="285" y="3"/>
                  <a:pt x="285" y="3"/>
                  <a:pt x="285" y="3"/>
                </a:cubicBezTo>
                <a:cubicBezTo>
                  <a:pt x="288" y="5"/>
                  <a:pt x="292" y="3"/>
                  <a:pt x="295" y="4"/>
                </a:cubicBezTo>
                <a:cubicBezTo>
                  <a:pt x="295" y="4"/>
                  <a:pt x="294" y="5"/>
                  <a:pt x="294" y="5"/>
                </a:cubicBezTo>
                <a:cubicBezTo>
                  <a:pt x="296" y="6"/>
                  <a:pt x="298" y="3"/>
                  <a:pt x="298" y="5"/>
                </a:cubicBezTo>
                <a:cubicBezTo>
                  <a:pt x="299" y="5"/>
                  <a:pt x="299" y="4"/>
                  <a:pt x="299" y="4"/>
                </a:cubicBezTo>
                <a:cubicBezTo>
                  <a:pt x="307" y="5"/>
                  <a:pt x="316" y="4"/>
                  <a:pt x="325" y="3"/>
                </a:cubicBezTo>
                <a:cubicBezTo>
                  <a:pt x="331" y="5"/>
                  <a:pt x="325" y="8"/>
                  <a:pt x="330" y="6"/>
                </a:cubicBezTo>
                <a:cubicBezTo>
                  <a:pt x="330" y="6"/>
                  <a:pt x="330" y="5"/>
                  <a:pt x="330" y="5"/>
                </a:cubicBezTo>
                <a:cubicBezTo>
                  <a:pt x="332" y="5"/>
                  <a:pt x="333" y="8"/>
                  <a:pt x="334" y="7"/>
                </a:cubicBezTo>
                <a:cubicBezTo>
                  <a:pt x="334" y="5"/>
                  <a:pt x="335" y="6"/>
                  <a:pt x="335" y="5"/>
                </a:cubicBezTo>
                <a:cubicBezTo>
                  <a:pt x="339" y="6"/>
                  <a:pt x="340" y="8"/>
                  <a:pt x="343" y="7"/>
                </a:cubicBezTo>
                <a:cubicBezTo>
                  <a:pt x="343" y="7"/>
                  <a:pt x="343" y="7"/>
                  <a:pt x="343" y="7"/>
                </a:cubicBezTo>
                <a:cubicBezTo>
                  <a:pt x="346" y="5"/>
                  <a:pt x="350" y="6"/>
                  <a:pt x="353" y="4"/>
                </a:cubicBezTo>
                <a:cubicBezTo>
                  <a:pt x="373" y="4"/>
                  <a:pt x="392" y="3"/>
                  <a:pt x="411" y="3"/>
                </a:cubicBezTo>
                <a:cubicBezTo>
                  <a:pt x="429" y="3"/>
                  <a:pt x="448" y="3"/>
                  <a:pt x="467" y="4"/>
                </a:cubicBezTo>
                <a:cubicBezTo>
                  <a:pt x="471" y="7"/>
                  <a:pt x="472" y="6"/>
                  <a:pt x="476" y="6"/>
                </a:cubicBezTo>
                <a:cubicBezTo>
                  <a:pt x="476" y="6"/>
                  <a:pt x="476" y="6"/>
                  <a:pt x="476" y="6"/>
                </a:cubicBezTo>
                <a:cubicBezTo>
                  <a:pt x="477" y="5"/>
                  <a:pt x="480" y="6"/>
                  <a:pt x="480" y="5"/>
                </a:cubicBezTo>
                <a:cubicBezTo>
                  <a:pt x="487" y="5"/>
                  <a:pt x="494" y="5"/>
                  <a:pt x="501" y="5"/>
                </a:cubicBezTo>
                <a:cubicBezTo>
                  <a:pt x="500" y="5"/>
                  <a:pt x="499" y="7"/>
                  <a:pt x="501" y="7"/>
                </a:cubicBezTo>
                <a:cubicBezTo>
                  <a:pt x="502" y="5"/>
                  <a:pt x="502" y="5"/>
                  <a:pt x="502" y="5"/>
                </a:cubicBezTo>
                <a:cubicBezTo>
                  <a:pt x="502" y="6"/>
                  <a:pt x="502" y="6"/>
                  <a:pt x="502" y="6"/>
                </a:cubicBezTo>
                <a:cubicBezTo>
                  <a:pt x="503" y="6"/>
                  <a:pt x="504" y="5"/>
                  <a:pt x="503" y="4"/>
                </a:cubicBezTo>
                <a:cubicBezTo>
                  <a:pt x="522" y="3"/>
                  <a:pt x="539" y="7"/>
                  <a:pt x="557" y="7"/>
                </a:cubicBezTo>
                <a:cubicBezTo>
                  <a:pt x="562" y="8"/>
                  <a:pt x="568" y="8"/>
                  <a:pt x="572" y="7"/>
                </a:cubicBezTo>
                <a:cubicBezTo>
                  <a:pt x="586" y="10"/>
                  <a:pt x="598" y="13"/>
                  <a:pt x="613" y="12"/>
                </a:cubicBezTo>
                <a:cubicBezTo>
                  <a:pt x="613" y="12"/>
                  <a:pt x="610" y="17"/>
                  <a:pt x="604" y="17"/>
                </a:cubicBezTo>
                <a:close/>
              </a:path>
            </a:pathLst>
          </a:custGeom>
          <a:solidFill>
            <a:schemeClr val="tx1"/>
          </a:solidFill>
          <a:ln w="9525">
            <a:noFill/>
            <a:round/>
            <a:headEnd/>
            <a:tailEnd/>
          </a:ln>
        </p:spPr>
        <p:txBody>
          <a:bodyPr vert="horz" wrap="square" lIns="91416" tIns="45708" rIns="91416" bIns="45708" numCol="1" anchor="t" anchorCtr="0" compatLnSpc="1">
            <a:prstTxWarp prst="textNoShape">
              <a:avLst/>
            </a:prstTxWarp>
          </a:bodyPr>
          <a:lstStyle/>
          <a:p>
            <a:pPr algn="ctr" fontAlgn="auto">
              <a:spcBef>
                <a:spcPts val="0"/>
              </a:spcBef>
              <a:spcAft>
                <a:spcPts val="0"/>
              </a:spcAft>
            </a:pPr>
            <a:endParaRPr lang="pl-PL">
              <a:solidFill>
                <a:prstClr val="black"/>
              </a:solidFill>
              <a:latin typeface="+mn-lt"/>
              <a:ea typeface="+mn-ea"/>
            </a:endParaRPr>
          </a:p>
        </p:txBody>
      </p:sp>
      <p:sp>
        <p:nvSpPr>
          <p:cNvPr id="11" name="Freeform 145"/>
          <p:cNvSpPr>
            <a:spLocks/>
          </p:cNvSpPr>
          <p:nvPr/>
        </p:nvSpPr>
        <p:spPr bwMode="auto">
          <a:xfrm rot="16200000">
            <a:off x="2917957" y="3330710"/>
            <a:ext cx="2712394" cy="38579"/>
          </a:xfrm>
          <a:custGeom>
            <a:avLst/>
            <a:gdLst/>
            <a:ahLst/>
            <a:cxnLst>
              <a:cxn ang="0">
                <a:pos x="543" y="15"/>
              </a:cxn>
              <a:cxn ang="0">
                <a:pos x="525" y="15"/>
              </a:cxn>
              <a:cxn ang="0">
                <a:pos x="488" y="18"/>
              </a:cxn>
              <a:cxn ang="0">
                <a:pos x="475" y="17"/>
              </a:cxn>
              <a:cxn ang="0">
                <a:pos x="436" y="15"/>
              </a:cxn>
              <a:cxn ang="0">
                <a:pos x="423" y="15"/>
              </a:cxn>
              <a:cxn ang="0">
                <a:pos x="401" y="16"/>
              </a:cxn>
              <a:cxn ang="0">
                <a:pos x="382" y="15"/>
              </a:cxn>
              <a:cxn ang="0">
                <a:pos x="372" y="14"/>
              </a:cxn>
              <a:cxn ang="0">
                <a:pos x="363" y="16"/>
              </a:cxn>
              <a:cxn ang="0">
                <a:pos x="341" y="18"/>
              </a:cxn>
              <a:cxn ang="0">
                <a:pos x="329" y="17"/>
              </a:cxn>
              <a:cxn ang="0">
                <a:pos x="316" y="19"/>
              </a:cxn>
              <a:cxn ang="0">
                <a:pos x="300" y="17"/>
              </a:cxn>
              <a:cxn ang="0">
                <a:pos x="282" y="17"/>
              </a:cxn>
              <a:cxn ang="0">
                <a:pos x="259" y="16"/>
              </a:cxn>
              <a:cxn ang="0">
                <a:pos x="250" y="17"/>
              </a:cxn>
              <a:cxn ang="0">
                <a:pos x="241" y="15"/>
              </a:cxn>
              <a:cxn ang="0">
                <a:pos x="233" y="17"/>
              </a:cxn>
              <a:cxn ang="0">
                <a:pos x="230" y="17"/>
              </a:cxn>
              <a:cxn ang="0">
                <a:pos x="219" y="17"/>
              </a:cxn>
              <a:cxn ang="0">
                <a:pos x="188" y="17"/>
              </a:cxn>
              <a:cxn ang="0">
                <a:pos x="176" y="17"/>
              </a:cxn>
              <a:cxn ang="0">
                <a:pos x="166" y="17"/>
              </a:cxn>
              <a:cxn ang="0">
                <a:pos x="140" y="16"/>
              </a:cxn>
              <a:cxn ang="0">
                <a:pos x="134" y="12"/>
              </a:cxn>
              <a:cxn ang="0">
                <a:pos x="125" y="16"/>
              </a:cxn>
              <a:cxn ang="0">
                <a:pos x="118" y="20"/>
              </a:cxn>
              <a:cxn ang="0">
                <a:pos x="106" y="18"/>
              </a:cxn>
              <a:cxn ang="0">
                <a:pos x="102" y="20"/>
              </a:cxn>
              <a:cxn ang="0">
                <a:pos x="97" y="18"/>
              </a:cxn>
              <a:cxn ang="0">
                <a:pos x="88" y="15"/>
              </a:cxn>
              <a:cxn ang="0">
                <a:pos x="78" y="18"/>
              </a:cxn>
              <a:cxn ang="0">
                <a:pos x="73" y="16"/>
              </a:cxn>
              <a:cxn ang="0">
                <a:pos x="65" y="18"/>
              </a:cxn>
              <a:cxn ang="0">
                <a:pos x="56" y="18"/>
              </a:cxn>
              <a:cxn ang="0">
                <a:pos x="60" y="13"/>
              </a:cxn>
              <a:cxn ang="0">
                <a:pos x="44" y="16"/>
              </a:cxn>
              <a:cxn ang="0">
                <a:pos x="22" y="9"/>
              </a:cxn>
              <a:cxn ang="0">
                <a:pos x="15" y="8"/>
              </a:cxn>
              <a:cxn ang="0">
                <a:pos x="0" y="8"/>
              </a:cxn>
              <a:cxn ang="0">
                <a:pos x="6" y="5"/>
              </a:cxn>
              <a:cxn ang="0">
                <a:pos x="20" y="8"/>
              </a:cxn>
              <a:cxn ang="0">
                <a:pos x="46" y="4"/>
              </a:cxn>
              <a:cxn ang="0">
                <a:pos x="89" y="3"/>
              </a:cxn>
              <a:cxn ang="0">
                <a:pos x="137" y="2"/>
              </a:cxn>
              <a:cxn ang="0">
                <a:pos x="176" y="2"/>
              </a:cxn>
              <a:cxn ang="0">
                <a:pos x="204" y="1"/>
              </a:cxn>
              <a:cxn ang="0">
                <a:pos x="263" y="3"/>
              </a:cxn>
              <a:cxn ang="0">
                <a:pos x="294" y="5"/>
              </a:cxn>
              <a:cxn ang="0">
                <a:pos x="334" y="7"/>
              </a:cxn>
              <a:cxn ang="0">
                <a:pos x="467" y="4"/>
              </a:cxn>
              <a:cxn ang="0">
                <a:pos x="502" y="5"/>
              </a:cxn>
              <a:cxn ang="0">
                <a:pos x="604" y="17"/>
              </a:cxn>
            </a:cxnLst>
            <a:rect l="0" t="0" r="r" b="b"/>
            <a:pathLst>
              <a:path w="613" h="21">
                <a:moveTo>
                  <a:pt x="604" y="17"/>
                </a:moveTo>
                <a:cubicBezTo>
                  <a:pt x="597" y="21"/>
                  <a:pt x="587" y="16"/>
                  <a:pt x="579" y="18"/>
                </a:cubicBezTo>
                <a:cubicBezTo>
                  <a:pt x="578" y="19"/>
                  <a:pt x="580" y="16"/>
                  <a:pt x="577" y="17"/>
                </a:cubicBezTo>
                <a:cubicBezTo>
                  <a:pt x="570" y="20"/>
                  <a:pt x="557" y="17"/>
                  <a:pt x="548" y="15"/>
                </a:cubicBezTo>
                <a:cubicBezTo>
                  <a:pt x="549" y="14"/>
                  <a:pt x="549" y="14"/>
                  <a:pt x="549" y="14"/>
                </a:cubicBezTo>
                <a:cubicBezTo>
                  <a:pt x="547" y="13"/>
                  <a:pt x="545" y="15"/>
                  <a:pt x="543" y="15"/>
                </a:cubicBezTo>
                <a:cubicBezTo>
                  <a:pt x="543" y="15"/>
                  <a:pt x="543" y="14"/>
                  <a:pt x="543" y="14"/>
                </a:cubicBezTo>
                <a:cubicBezTo>
                  <a:pt x="542" y="15"/>
                  <a:pt x="539" y="14"/>
                  <a:pt x="539" y="15"/>
                </a:cubicBezTo>
                <a:cubicBezTo>
                  <a:pt x="538" y="15"/>
                  <a:pt x="538" y="14"/>
                  <a:pt x="537" y="13"/>
                </a:cubicBezTo>
                <a:cubicBezTo>
                  <a:pt x="536" y="15"/>
                  <a:pt x="536" y="15"/>
                  <a:pt x="536" y="15"/>
                </a:cubicBezTo>
                <a:cubicBezTo>
                  <a:pt x="533" y="18"/>
                  <a:pt x="529" y="14"/>
                  <a:pt x="524" y="16"/>
                </a:cubicBezTo>
                <a:cubicBezTo>
                  <a:pt x="525" y="16"/>
                  <a:pt x="525" y="15"/>
                  <a:pt x="525" y="15"/>
                </a:cubicBezTo>
                <a:cubicBezTo>
                  <a:pt x="518" y="17"/>
                  <a:pt x="510" y="16"/>
                  <a:pt x="502" y="17"/>
                </a:cubicBezTo>
                <a:cubicBezTo>
                  <a:pt x="503" y="16"/>
                  <a:pt x="503" y="15"/>
                  <a:pt x="502" y="15"/>
                </a:cubicBezTo>
                <a:cubicBezTo>
                  <a:pt x="502" y="16"/>
                  <a:pt x="500" y="17"/>
                  <a:pt x="498" y="17"/>
                </a:cubicBezTo>
                <a:cubicBezTo>
                  <a:pt x="497" y="15"/>
                  <a:pt x="494" y="18"/>
                  <a:pt x="492" y="17"/>
                </a:cubicBezTo>
                <a:cubicBezTo>
                  <a:pt x="492" y="17"/>
                  <a:pt x="492" y="17"/>
                  <a:pt x="492" y="17"/>
                </a:cubicBezTo>
                <a:cubicBezTo>
                  <a:pt x="490" y="19"/>
                  <a:pt x="490" y="16"/>
                  <a:pt x="488" y="18"/>
                </a:cubicBezTo>
                <a:cubicBezTo>
                  <a:pt x="487" y="17"/>
                  <a:pt x="487" y="17"/>
                  <a:pt x="487" y="17"/>
                </a:cubicBezTo>
                <a:cubicBezTo>
                  <a:pt x="486" y="19"/>
                  <a:pt x="485" y="16"/>
                  <a:pt x="483" y="17"/>
                </a:cubicBezTo>
                <a:cubicBezTo>
                  <a:pt x="483" y="17"/>
                  <a:pt x="483" y="17"/>
                  <a:pt x="483" y="17"/>
                </a:cubicBezTo>
                <a:cubicBezTo>
                  <a:pt x="482" y="18"/>
                  <a:pt x="481" y="16"/>
                  <a:pt x="480" y="17"/>
                </a:cubicBezTo>
                <a:cubicBezTo>
                  <a:pt x="480" y="17"/>
                  <a:pt x="480" y="17"/>
                  <a:pt x="480" y="17"/>
                </a:cubicBezTo>
                <a:cubicBezTo>
                  <a:pt x="477" y="17"/>
                  <a:pt x="475" y="16"/>
                  <a:pt x="475" y="17"/>
                </a:cubicBezTo>
                <a:cubicBezTo>
                  <a:pt x="474" y="16"/>
                  <a:pt x="478" y="17"/>
                  <a:pt x="477" y="15"/>
                </a:cubicBezTo>
                <a:cubicBezTo>
                  <a:pt x="467" y="16"/>
                  <a:pt x="457" y="16"/>
                  <a:pt x="447" y="16"/>
                </a:cubicBezTo>
                <a:cubicBezTo>
                  <a:pt x="446" y="15"/>
                  <a:pt x="446" y="15"/>
                  <a:pt x="445" y="14"/>
                </a:cubicBezTo>
                <a:cubicBezTo>
                  <a:pt x="444" y="15"/>
                  <a:pt x="442" y="14"/>
                  <a:pt x="441" y="15"/>
                </a:cubicBezTo>
                <a:cubicBezTo>
                  <a:pt x="441" y="15"/>
                  <a:pt x="440" y="14"/>
                  <a:pt x="440" y="14"/>
                </a:cubicBezTo>
                <a:cubicBezTo>
                  <a:pt x="438" y="14"/>
                  <a:pt x="438" y="16"/>
                  <a:pt x="436" y="15"/>
                </a:cubicBezTo>
                <a:cubicBezTo>
                  <a:pt x="437" y="15"/>
                  <a:pt x="437" y="14"/>
                  <a:pt x="437" y="14"/>
                </a:cubicBezTo>
                <a:cubicBezTo>
                  <a:pt x="435" y="15"/>
                  <a:pt x="433" y="15"/>
                  <a:pt x="431" y="15"/>
                </a:cubicBezTo>
                <a:cubicBezTo>
                  <a:pt x="431" y="15"/>
                  <a:pt x="432" y="15"/>
                  <a:pt x="431" y="14"/>
                </a:cubicBezTo>
                <a:cubicBezTo>
                  <a:pt x="429" y="16"/>
                  <a:pt x="428" y="14"/>
                  <a:pt x="426" y="15"/>
                </a:cubicBezTo>
                <a:cubicBezTo>
                  <a:pt x="426" y="14"/>
                  <a:pt x="426" y="14"/>
                  <a:pt x="426" y="14"/>
                </a:cubicBezTo>
                <a:cubicBezTo>
                  <a:pt x="423" y="12"/>
                  <a:pt x="426" y="16"/>
                  <a:pt x="423" y="15"/>
                </a:cubicBezTo>
                <a:cubicBezTo>
                  <a:pt x="424" y="15"/>
                  <a:pt x="423" y="14"/>
                  <a:pt x="423" y="14"/>
                </a:cubicBezTo>
                <a:cubicBezTo>
                  <a:pt x="421" y="16"/>
                  <a:pt x="417" y="15"/>
                  <a:pt x="415" y="16"/>
                </a:cubicBezTo>
                <a:cubicBezTo>
                  <a:pt x="415" y="15"/>
                  <a:pt x="415" y="15"/>
                  <a:pt x="415" y="15"/>
                </a:cubicBezTo>
                <a:cubicBezTo>
                  <a:pt x="412" y="15"/>
                  <a:pt x="409" y="15"/>
                  <a:pt x="406" y="15"/>
                </a:cubicBezTo>
                <a:cubicBezTo>
                  <a:pt x="405" y="15"/>
                  <a:pt x="407" y="13"/>
                  <a:pt x="404" y="13"/>
                </a:cubicBezTo>
                <a:cubicBezTo>
                  <a:pt x="404" y="15"/>
                  <a:pt x="399" y="14"/>
                  <a:pt x="401" y="16"/>
                </a:cubicBezTo>
                <a:cubicBezTo>
                  <a:pt x="399" y="16"/>
                  <a:pt x="395" y="15"/>
                  <a:pt x="393" y="16"/>
                </a:cubicBezTo>
                <a:cubicBezTo>
                  <a:pt x="394" y="15"/>
                  <a:pt x="392" y="13"/>
                  <a:pt x="394" y="13"/>
                </a:cubicBezTo>
                <a:cubicBezTo>
                  <a:pt x="393" y="12"/>
                  <a:pt x="393" y="12"/>
                  <a:pt x="393" y="12"/>
                </a:cubicBezTo>
                <a:cubicBezTo>
                  <a:pt x="393" y="11"/>
                  <a:pt x="394" y="12"/>
                  <a:pt x="394" y="11"/>
                </a:cubicBezTo>
                <a:cubicBezTo>
                  <a:pt x="393" y="11"/>
                  <a:pt x="390" y="12"/>
                  <a:pt x="389" y="12"/>
                </a:cubicBezTo>
                <a:cubicBezTo>
                  <a:pt x="387" y="13"/>
                  <a:pt x="385" y="15"/>
                  <a:pt x="382" y="15"/>
                </a:cubicBezTo>
                <a:cubicBezTo>
                  <a:pt x="384" y="15"/>
                  <a:pt x="382" y="13"/>
                  <a:pt x="383" y="13"/>
                </a:cubicBezTo>
                <a:cubicBezTo>
                  <a:pt x="378" y="17"/>
                  <a:pt x="378" y="17"/>
                  <a:pt x="378" y="17"/>
                </a:cubicBezTo>
                <a:cubicBezTo>
                  <a:pt x="377" y="17"/>
                  <a:pt x="378" y="15"/>
                  <a:pt x="377" y="16"/>
                </a:cubicBezTo>
                <a:cubicBezTo>
                  <a:pt x="377" y="16"/>
                  <a:pt x="376" y="16"/>
                  <a:pt x="376" y="17"/>
                </a:cubicBezTo>
                <a:cubicBezTo>
                  <a:pt x="375" y="17"/>
                  <a:pt x="372" y="17"/>
                  <a:pt x="371" y="15"/>
                </a:cubicBezTo>
                <a:cubicBezTo>
                  <a:pt x="371" y="15"/>
                  <a:pt x="373" y="15"/>
                  <a:pt x="372" y="14"/>
                </a:cubicBezTo>
                <a:cubicBezTo>
                  <a:pt x="370" y="14"/>
                  <a:pt x="370" y="15"/>
                  <a:pt x="368" y="15"/>
                </a:cubicBezTo>
                <a:cubicBezTo>
                  <a:pt x="368" y="15"/>
                  <a:pt x="368" y="15"/>
                  <a:pt x="368" y="15"/>
                </a:cubicBezTo>
                <a:cubicBezTo>
                  <a:pt x="367" y="14"/>
                  <a:pt x="364" y="15"/>
                  <a:pt x="366" y="16"/>
                </a:cubicBezTo>
                <a:cubicBezTo>
                  <a:pt x="366" y="17"/>
                  <a:pt x="365" y="15"/>
                  <a:pt x="367" y="16"/>
                </a:cubicBezTo>
                <a:cubicBezTo>
                  <a:pt x="366" y="17"/>
                  <a:pt x="364" y="17"/>
                  <a:pt x="362" y="17"/>
                </a:cubicBezTo>
                <a:cubicBezTo>
                  <a:pt x="362" y="17"/>
                  <a:pt x="362" y="16"/>
                  <a:pt x="363" y="16"/>
                </a:cubicBezTo>
                <a:cubicBezTo>
                  <a:pt x="360" y="17"/>
                  <a:pt x="357" y="18"/>
                  <a:pt x="355" y="18"/>
                </a:cubicBezTo>
                <a:cubicBezTo>
                  <a:pt x="355" y="19"/>
                  <a:pt x="356" y="17"/>
                  <a:pt x="356" y="17"/>
                </a:cubicBezTo>
                <a:cubicBezTo>
                  <a:pt x="353" y="16"/>
                  <a:pt x="349" y="19"/>
                  <a:pt x="346" y="17"/>
                </a:cubicBezTo>
                <a:cubicBezTo>
                  <a:pt x="346" y="17"/>
                  <a:pt x="346" y="18"/>
                  <a:pt x="346" y="18"/>
                </a:cubicBezTo>
                <a:cubicBezTo>
                  <a:pt x="344" y="18"/>
                  <a:pt x="345" y="17"/>
                  <a:pt x="343" y="17"/>
                </a:cubicBezTo>
                <a:cubicBezTo>
                  <a:pt x="343" y="16"/>
                  <a:pt x="342" y="17"/>
                  <a:pt x="341" y="18"/>
                </a:cubicBezTo>
                <a:cubicBezTo>
                  <a:pt x="340" y="18"/>
                  <a:pt x="341" y="17"/>
                  <a:pt x="342" y="17"/>
                </a:cubicBezTo>
                <a:cubicBezTo>
                  <a:pt x="340" y="18"/>
                  <a:pt x="334" y="19"/>
                  <a:pt x="330" y="18"/>
                </a:cubicBezTo>
                <a:cubicBezTo>
                  <a:pt x="330" y="18"/>
                  <a:pt x="328" y="20"/>
                  <a:pt x="327" y="19"/>
                </a:cubicBezTo>
                <a:cubicBezTo>
                  <a:pt x="327" y="18"/>
                  <a:pt x="327" y="18"/>
                  <a:pt x="327" y="18"/>
                </a:cubicBezTo>
                <a:cubicBezTo>
                  <a:pt x="327" y="17"/>
                  <a:pt x="324" y="18"/>
                  <a:pt x="324" y="17"/>
                </a:cubicBezTo>
                <a:cubicBezTo>
                  <a:pt x="322" y="19"/>
                  <a:pt x="331" y="16"/>
                  <a:pt x="329" y="17"/>
                </a:cubicBezTo>
                <a:cubicBezTo>
                  <a:pt x="328" y="16"/>
                  <a:pt x="325" y="19"/>
                  <a:pt x="326" y="17"/>
                </a:cubicBezTo>
                <a:cubicBezTo>
                  <a:pt x="324" y="17"/>
                  <a:pt x="323" y="19"/>
                  <a:pt x="321" y="18"/>
                </a:cubicBezTo>
                <a:cubicBezTo>
                  <a:pt x="321" y="18"/>
                  <a:pt x="322" y="16"/>
                  <a:pt x="321" y="16"/>
                </a:cubicBezTo>
                <a:cubicBezTo>
                  <a:pt x="319" y="16"/>
                  <a:pt x="320" y="17"/>
                  <a:pt x="318" y="17"/>
                </a:cubicBezTo>
                <a:cubicBezTo>
                  <a:pt x="317" y="17"/>
                  <a:pt x="317" y="17"/>
                  <a:pt x="317" y="17"/>
                </a:cubicBezTo>
                <a:cubicBezTo>
                  <a:pt x="317" y="19"/>
                  <a:pt x="315" y="17"/>
                  <a:pt x="316" y="19"/>
                </a:cubicBezTo>
                <a:cubicBezTo>
                  <a:pt x="316" y="18"/>
                  <a:pt x="312" y="19"/>
                  <a:pt x="313" y="17"/>
                </a:cubicBezTo>
                <a:cubicBezTo>
                  <a:pt x="313" y="16"/>
                  <a:pt x="313" y="16"/>
                  <a:pt x="313" y="16"/>
                </a:cubicBezTo>
                <a:cubicBezTo>
                  <a:pt x="312" y="16"/>
                  <a:pt x="311" y="17"/>
                  <a:pt x="310" y="18"/>
                </a:cubicBezTo>
                <a:cubicBezTo>
                  <a:pt x="310" y="18"/>
                  <a:pt x="310" y="17"/>
                  <a:pt x="310" y="17"/>
                </a:cubicBezTo>
                <a:cubicBezTo>
                  <a:pt x="310" y="20"/>
                  <a:pt x="308" y="17"/>
                  <a:pt x="306" y="19"/>
                </a:cubicBezTo>
                <a:cubicBezTo>
                  <a:pt x="304" y="18"/>
                  <a:pt x="301" y="19"/>
                  <a:pt x="300" y="17"/>
                </a:cubicBezTo>
                <a:cubicBezTo>
                  <a:pt x="298" y="18"/>
                  <a:pt x="297" y="19"/>
                  <a:pt x="295" y="18"/>
                </a:cubicBezTo>
                <a:cubicBezTo>
                  <a:pt x="295" y="18"/>
                  <a:pt x="296" y="18"/>
                  <a:pt x="296" y="17"/>
                </a:cubicBezTo>
                <a:cubicBezTo>
                  <a:pt x="295" y="17"/>
                  <a:pt x="294" y="17"/>
                  <a:pt x="293" y="18"/>
                </a:cubicBezTo>
                <a:cubicBezTo>
                  <a:pt x="293" y="17"/>
                  <a:pt x="291" y="16"/>
                  <a:pt x="289" y="15"/>
                </a:cubicBezTo>
                <a:cubicBezTo>
                  <a:pt x="288" y="16"/>
                  <a:pt x="288" y="17"/>
                  <a:pt x="288" y="18"/>
                </a:cubicBezTo>
                <a:cubicBezTo>
                  <a:pt x="287" y="16"/>
                  <a:pt x="283" y="20"/>
                  <a:pt x="282" y="17"/>
                </a:cubicBezTo>
                <a:cubicBezTo>
                  <a:pt x="282" y="17"/>
                  <a:pt x="284" y="16"/>
                  <a:pt x="283" y="16"/>
                </a:cubicBezTo>
                <a:cubicBezTo>
                  <a:pt x="281" y="13"/>
                  <a:pt x="280" y="17"/>
                  <a:pt x="277" y="16"/>
                </a:cubicBezTo>
                <a:cubicBezTo>
                  <a:pt x="278" y="18"/>
                  <a:pt x="278" y="18"/>
                  <a:pt x="278" y="18"/>
                </a:cubicBezTo>
                <a:cubicBezTo>
                  <a:pt x="277" y="17"/>
                  <a:pt x="274" y="19"/>
                  <a:pt x="274" y="17"/>
                </a:cubicBezTo>
                <a:cubicBezTo>
                  <a:pt x="273" y="18"/>
                  <a:pt x="271" y="17"/>
                  <a:pt x="272" y="18"/>
                </a:cubicBezTo>
                <a:cubicBezTo>
                  <a:pt x="268" y="17"/>
                  <a:pt x="262" y="19"/>
                  <a:pt x="259" y="16"/>
                </a:cubicBezTo>
                <a:cubicBezTo>
                  <a:pt x="259" y="16"/>
                  <a:pt x="257" y="16"/>
                  <a:pt x="258" y="17"/>
                </a:cubicBezTo>
                <a:cubicBezTo>
                  <a:pt x="259" y="18"/>
                  <a:pt x="259" y="16"/>
                  <a:pt x="259" y="17"/>
                </a:cubicBezTo>
                <a:cubicBezTo>
                  <a:pt x="259" y="17"/>
                  <a:pt x="259" y="17"/>
                  <a:pt x="259" y="18"/>
                </a:cubicBezTo>
                <a:cubicBezTo>
                  <a:pt x="257" y="17"/>
                  <a:pt x="256" y="17"/>
                  <a:pt x="258" y="15"/>
                </a:cubicBezTo>
                <a:cubicBezTo>
                  <a:pt x="255" y="14"/>
                  <a:pt x="255" y="19"/>
                  <a:pt x="251" y="18"/>
                </a:cubicBezTo>
                <a:cubicBezTo>
                  <a:pt x="251" y="17"/>
                  <a:pt x="251" y="17"/>
                  <a:pt x="250" y="17"/>
                </a:cubicBezTo>
                <a:cubicBezTo>
                  <a:pt x="248" y="18"/>
                  <a:pt x="248" y="18"/>
                  <a:pt x="248" y="18"/>
                </a:cubicBezTo>
                <a:cubicBezTo>
                  <a:pt x="246" y="18"/>
                  <a:pt x="247" y="16"/>
                  <a:pt x="247" y="15"/>
                </a:cubicBezTo>
                <a:cubicBezTo>
                  <a:pt x="246" y="15"/>
                  <a:pt x="244" y="15"/>
                  <a:pt x="243" y="16"/>
                </a:cubicBezTo>
                <a:cubicBezTo>
                  <a:pt x="242" y="14"/>
                  <a:pt x="242" y="14"/>
                  <a:pt x="242" y="14"/>
                </a:cubicBezTo>
                <a:cubicBezTo>
                  <a:pt x="243" y="16"/>
                  <a:pt x="241" y="15"/>
                  <a:pt x="240" y="16"/>
                </a:cubicBezTo>
                <a:cubicBezTo>
                  <a:pt x="241" y="15"/>
                  <a:pt x="241" y="15"/>
                  <a:pt x="241" y="15"/>
                </a:cubicBezTo>
                <a:cubicBezTo>
                  <a:pt x="241" y="15"/>
                  <a:pt x="239" y="15"/>
                  <a:pt x="239" y="15"/>
                </a:cubicBezTo>
                <a:cubicBezTo>
                  <a:pt x="239" y="16"/>
                  <a:pt x="240" y="16"/>
                  <a:pt x="241" y="17"/>
                </a:cubicBezTo>
                <a:cubicBezTo>
                  <a:pt x="240" y="17"/>
                  <a:pt x="239" y="17"/>
                  <a:pt x="239" y="18"/>
                </a:cubicBezTo>
                <a:cubicBezTo>
                  <a:pt x="239" y="16"/>
                  <a:pt x="237" y="17"/>
                  <a:pt x="236" y="17"/>
                </a:cubicBezTo>
                <a:cubicBezTo>
                  <a:pt x="235" y="16"/>
                  <a:pt x="234" y="18"/>
                  <a:pt x="234" y="18"/>
                </a:cubicBezTo>
                <a:cubicBezTo>
                  <a:pt x="234" y="17"/>
                  <a:pt x="232" y="18"/>
                  <a:pt x="233" y="17"/>
                </a:cubicBezTo>
                <a:cubicBezTo>
                  <a:pt x="233" y="16"/>
                  <a:pt x="234" y="17"/>
                  <a:pt x="235" y="17"/>
                </a:cubicBezTo>
                <a:cubicBezTo>
                  <a:pt x="234" y="16"/>
                  <a:pt x="234" y="15"/>
                  <a:pt x="232" y="16"/>
                </a:cubicBezTo>
                <a:cubicBezTo>
                  <a:pt x="231" y="16"/>
                  <a:pt x="233" y="18"/>
                  <a:pt x="231" y="18"/>
                </a:cubicBezTo>
                <a:cubicBezTo>
                  <a:pt x="231" y="17"/>
                  <a:pt x="231" y="17"/>
                  <a:pt x="232" y="16"/>
                </a:cubicBezTo>
                <a:cubicBezTo>
                  <a:pt x="230" y="16"/>
                  <a:pt x="230" y="16"/>
                  <a:pt x="230" y="16"/>
                </a:cubicBezTo>
                <a:cubicBezTo>
                  <a:pt x="230" y="17"/>
                  <a:pt x="230" y="17"/>
                  <a:pt x="230" y="17"/>
                </a:cubicBezTo>
                <a:cubicBezTo>
                  <a:pt x="229" y="16"/>
                  <a:pt x="229" y="16"/>
                  <a:pt x="229" y="16"/>
                </a:cubicBezTo>
                <a:cubicBezTo>
                  <a:pt x="229" y="17"/>
                  <a:pt x="226" y="17"/>
                  <a:pt x="226" y="18"/>
                </a:cubicBezTo>
                <a:cubicBezTo>
                  <a:pt x="225" y="18"/>
                  <a:pt x="224" y="17"/>
                  <a:pt x="223" y="17"/>
                </a:cubicBezTo>
                <a:cubicBezTo>
                  <a:pt x="223" y="17"/>
                  <a:pt x="223" y="17"/>
                  <a:pt x="223" y="17"/>
                </a:cubicBezTo>
                <a:cubicBezTo>
                  <a:pt x="222" y="16"/>
                  <a:pt x="220" y="17"/>
                  <a:pt x="219" y="17"/>
                </a:cubicBezTo>
                <a:cubicBezTo>
                  <a:pt x="219" y="17"/>
                  <a:pt x="219" y="17"/>
                  <a:pt x="219" y="17"/>
                </a:cubicBezTo>
                <a:cubicBezTo>
                  <a:pt x="218" y="17"/>
                  <a:pt x="217" y="17"/>
                  <a:pt x="216" y="18"/>
                </a:cubicBezTo>
                <a:cubicBezTo>
                  <a:pt x="214" y="17"/>
                  <a:pt x="215" y="13"/>
                  <a:pt x="214" y="15"/>
                </a:cubicBezTo>
                <a:cubicBezTo>
                  <a:pt x="212" y="15"/>
                  <a:pt x="211" y="17"/>
                  <a:pt x="212" y="18"/>
                </a:cubicBezTo>
                <a:cubicBezTo>
                  <a:pt x="209" y="17"/>
                  <a:pt x="205" y="19"/>
                  <a:pt x="202" y="17"/>
                </a:cubicBezTo>
                <a:cubicBezTo>
                  <a:pt x="202" y="17"/>
                  <a:pt x="202" y="18"/>
                  <a:pt x="201" y="18"/>
                </a:cubicBezTo>
                <a:cubicBezTo>
                  <a:pt x="197" y="17"/>
                  <a:pt x="192" y="19"/>
                  <a:pt x="188" y="17"/>
                </a:cubicBezTo>
                <a:cubicBezTo>
                  <a:pt x="190" y="16"/>
                  <a:pt x="188" y="16"/>
                  <a:pt x="188" y="15"/>
                </a:cubicBezTo>
                <a:cubicBezTo>
                  <a:pt x="187" y="16"/>
                  <a:pt x="187" y="14"/>
                  <a:pt x="187" y="16"/>
                </a:cubicBezTo>
                <a:cubicBezTo>
                  <a:pt x="187" y="17"/>
                  <a:pt x="187" y="17"/>
                  <a:pt x="188" y="18"/>
                </a:cubicBezTo>
                <a:cubicBezTo>
                  <a:pt x="185" y="18"/>
                  <a:pt x="181" y="18"/>
                  <a:pt x="180" y="17"/>
                </a:cubicBezTo>
                <a:cubicBezTo>
                  <a:pt x="181" y="18"/>
                  <a:pt x="180" y="18"/>
                  <a:pt x="179" y="18"/>
                </a:cubicBezTo>
                <a:cubicBezTo>
                  <a:pt x="180" y="17"/>
                  <a:pt x="178" y="16"/>
                  <a:pt x="176" y="17"/>
                </a:cubicBezTo>
                <a:cubicBezTo>
                  <a:pt x="176" y="18"/>
                  <a:pt x="176" y="18"/>
                  <a:pt x="176" y="18"/>
                </a:cubicBezTo>
                <a:cubicBezTo>
                  <a:pt x="175" y="17"/>
                  <a:pt x="175" y="17"/>
                  <a:pt x="175" y="17"/>
                </a:cubicBezTo>
                <a:cubicBezTo>
                  <a:pt x="174" y="17"/>
                  <a:pt x="174" y="19"/>
                  <a:pt x="173" y="18"/>
                </a:cubicBezTo>
                <a:cubicBezTo>
                  <a:pt x="172" y="17"/>
                  <a:pt x="172" y="17"/>
                  <a:pt x="172" y="17"/>
                </a:cubicBezTo>
                <a:cubicBezTo>
                  <a:pt x="171" y="18"/>
                  <a:pt x="169" y="19"/>
                  <a:pt x="167" y="18"/>
                </a:cubicBezTo>
                <a:cubicBezTo>
                  <a:pt x="166" y="17"/>
                  <a:pt x="166" y="17"/>
                  <a:pt x="166" y="17"/>
                </a:cubicBezTo>
                <a:cubicBezTo>
                  <a:pt x="165" y="17"/>
                  <a:pt x="164" y="18"/>
                  <a:pt x="165" y="18"/>
                </a:cubicBezTo>
                <a:cubicBezTo>
                  <a:pt x="162" y="17"/>
                  <a:pt x="160" y="17"/>
                  <a:pt x="160" y="16"/>
                </a:cubicBezTo>
                <a:cubicBezTo>
                  <a:pt x="155" y="19"/>
                  <a:pt x="147" y="19"/>
                  <a:pt x="142" y="19"/>
                </a:cubicBezTo>
                <a:cubicBezTo>
                  <a:pt x="142" y="18"/>
                  <a:pt x="142" y="18"/>
                  <a:pt x="142" y="18"/>
                </a:cubicBezTo>
                <a:cubicBezTo>
                  <a:pt x="140" y="17"/>
                  <a:pt x="141" y="19"/>
                  <a:pt x="140" y="19"/>
                </a:cubicBezTo>
                <a:cubicBezTo>
                  <a:pt x="141" y="18"/>
                  <a:pt x="139" y="17"/>
                  <a:pt x="140" y="16"/>
                </a:cubicBezTo>
                <a:cubicBezTo>
                  <a:pt x="138" y="15"/>
                  <a:pt x="137" y="17"/>
                  <a:pt x="136" y="18"/>
                </a:cubicBezTo>
                <a:cubicBezTo>
                  <a:pt x="136" y="19"/>
                  <a:pt x="137" y="17"/>
                  <a:pt x="137" y="18"/>
                </a:cubicBezTo>
                <a:cubicBezTo>
                  <a:pt x="137" y="19"/>
                  <a:pt x="134" y="18"/>
                  <a:pt x="133" y="19"/>
                </a:cubicBezTo>
                <a:cubicBezTo>
                  <a:pt x="133" y="18"/>
                  <a:pt x="133" y="17"/>
                  <a:pt x="134" y="17"/>
                </a:cubicBezTo>
                <a:cubicBezTo>
                  <a:pt x="132" y="17"/>
                  <a:pt x="132" y="17"/>
                  <a:pt x="132" y="17"/>
                </a:cubicBezTo>
                <a:cubicBezTo>
                  <a:pt x="131" y="16"/>
                  <a:pt x="136" y="14"/>
                  <a:pt x="134" y="12"/>
                </a:cubicBezTo>
                <a:cubicBezTo>
                  <a:pt x="133" y="12"/>
                  <a:pt x="133" y="12"/>
                  <a:pt x="133" y="12"/>
                </a:cubicBezTo>
                <a:cubicBezTo>
                  <a:pt x="132" y="11"/>
                  <a:pt x="136" y="10"/>
                  <a:pt x="133" y="10"/>
                </a:cubicBezTo>
                <a:cubicBezTo>
                  <a:pt x="132" y="11"/>
                  <a:pt x="131" y="13"/>
                  <a:pt x="132" y="14"/>
                </a:cubicBezTo>
                <a:cubicBezTo>
                  <a:pt x="129" y="14"/>
                  <a:pt x="131" y="17"/>
                  <a:pt x="128" y="17"/>
                </a:cubicBezTo>
                <a:cubicBezTo>
                  <a:pt x="127" y="16"/>
                  <a:pt x="130" y="17"/>
                  <a:pt x="129" y="16"/>
                </a:cubicBezTo>
                <a:cubicBezTo>
                  <a:pt x="128" y="14"/>
                  <a:pt x="127" y="16"/>
                  <a:pt x="125" y="16"/>
                </a:cubicBezTo>
                <a:cubicBezTo>
                  <a:pt x="127" y="16"/>
                  <a:pt x="126" y="18"/>
                  <a:pt x="125" y="18"/>
                </a:cubicBezTo>
                <a:cubicBezTo>
                  <a:pt x="123" y="17"/>
                  <a:pt x="126" y="17"/>
                  <a:pt x="124" y="17"/>
                </a:cubicBezTo>
                <a:cubicBezTo>
                  <a:pt x="123" y="17"/>
                  <a:pt x="121" y="18"/>
                  <a:pt x="123" y="19"/>
                </a:cubicBezTo>
                <a:cubicBezTo>
                  <a:pt x="122" y="21"/>
                  <a:pt x="121" y="18"/>
                  <a:pt x="119" y="20"/>
                </a:cubicBezTo>
                <a:cubicBezTo>
                  <a:pt x="119" y="18"/>
                  <a:pt x="122" y="16"/>
                  <a:pt x="119" y="16"/>
                </a:cubicBezTo>
                <a:cubicBezTo>
                  <a:pt x="120" y="17"/>
                  <a:pt x="116" y="17"/>
                  <a:pt x="118" y="20"/>
                </a:cubicBezTo>
                <a:cubicBezTo>
                  <a:pt x="117" y="19"/>
                  <a:pt x="117" y="18"/>
                  <a:pt x="117" y="17"/>
                </a:cubicBezTo>
                <a:cubicBezTo>
                  <a:pt x="116" y="16"/>
                  <a:pt x="114" y="20"/>
                  <a:pt x="114" y="17"/>
                </a:cubicBezTo>
                <a:cubicBezTo>
                  <a:pt x="113" y="18"/>
                  <a:pt x="113" y="18"/>
                  <a:pt x="113" y="18"/>
                </a:cubicBezTo>
                <a:cubicBezTo>
                  <a:pt x="113" y="18"/>
                  <a:pt x="112" y="18"/>
                  <a:pt x="111" y="17"/>
                </a:cubicBezTo>
                <a:cubicBezTo>
                  <a:pt x="110" y="17"/>
                  <a:pt x="108" y="19"/>
                  <a:pt x="108" y="16"/>
                </a:cubicBezTo>
                <a:cubicBezTo>
                  <a:pt x="107" y="17"/>
                  <a:pt x="105" y="17"/>
                  <a:pt x="106" y="18"/>
                </a:cubicBezTo>
                <a:cubicBezTo>
                  <a:pt x="107" y="19"/>
                  <a:pt x="108" y="17"/>
                  <a:pt x="109" y="19"/>
                </a:cubicBezTo>
                <a:cubicBezTo>
                  <a:pt x="107" y="17"/>
                  <a:pt x="106" y="19"/>
                  <a:pt x="105" y="20"/>
                </a:cubicBezTo>
                <a:cubicBezTo>
                  <a:pt x="105" y="19"/>
                  <a:pt x="105" y="19"/>
                  <a:pt x="105" y="19"/>
                </a:cubicBezTo>
                <a:cubicBezTo>
                  <a:pt x="105" y="19"/>
                  <a:pt x="103" y="19"/>
                  <a:pt x="103" y="20"/>
                </a:cubicBezTo>
                <a:cubicBezTo>
                  <a:pt x="103" y="19"/>
                  <a:pt x="103" y="19"/>
                  <a:pt x="103" y="19"/>
                </a:cubicBezTo>
                <a:cubicBezTo>
                  <a:pt x="102" y="20"/>
                  <a:pt x="102" y="20"/>
                  <a:pt x="102" y="20"/>
                </a:cubicBezTo>
                <a:cubicBezTo>
                  <a:pt x="100" y="20"/>
                  <a:pt x="101" y="18"/>
                  <a:pt x="99" y="18"/>
                </a:cubicBezTo>
                <a:cubicBezTo>
                  <a:pt x="101" y="17"/>
                  <a:pt x="101" y="17"/>
                  <a:pt x="101" y="17"/>
                </a:cubicBezTo>
                <a:cubicBezTo>
                  <a:pt x="101" y="17"/>
                  <a:pt x="100" y="16"/>
                  <a:pt x="99" y="16"/>
                </a:cubicBezTo>
                <a:cubicBezTo>
                  <a:pt x="98" y="18"/>
                  <a:pt x="97" y="19"/>
                  <a:pt x="97" y="20"/>
                </a:cubicBezTo>
                <a:cubicBezTo>
                  <a:pt x="96" y="20"/>
                  <a:pt x="97" y="19"/>
                  <a:pt x="95" y="20"/>
                </a:cubicBezTo>
                <a:cubicBezTo>
                  <a:pt x="97" y="18"/>
                  <a:pt x="97" y="18"/>
                  <a:pt x="97" y="18"/>
                </a:cubicBezTo>
                <a:cubicBezTo>
                  <a:pt x="97" y="18"/>
                  <a:pt x="96" y="16"/>
                  <a:pt x="94" y="16"/>
                </a:cubicBezTo>
                <a:cubicBezTo>
                  <a:pt x="93" y="17"/>
                  <a:pt x="91" y="18"/>
                  <a:pt x="93" y="19"/>
                </a:cubicBezTo>
                <a:cubicBezTo>
                  <a:pt x="92" y="19"/>
                  <a:pt x="91" y="18"/>
                  <a:pt x="92" y="18"/>
                </a:cubicBezTo>
                <a:cubicBezTo>
                  <a:pt x="90" y="18"/>
                  <a:pt x="92" y="19"/>
                  <a:pt x="90" y="19"/>
                </a:cubicBezTo>
                <a:cubicBezTo>
                  <a:pt x="90" y="19"/>
                  <a:pt x="87" y="18"/>
                  <a:pt x="86" y="16"/>
                </a:cubicBezTo>
                <a:cubicBezTo>
                  <a:pt x="88" y="15"/>
                  <a:pt x="88" y="15"/>
                  <a:pt x="88" y="15"/>
                </a:cubicBezTo>
                <a:cubicBezTo>
                  <a:pt x="87" y="15"/>
                  <a:pt x="87" y="15"/>
                  <a:pt x="87" y="15"/>
                </a:cubicBezTo>
                <a:cubicBezTo>
                  <a:pt x="88" y="13"/>
                  <a:pt x="86" y="13"/>
                  <a:pt x="87" y="12"/>
                </a:cubicBezTo>
                <a:cubicBezTo>
                  <a:pt x="86" y="12"/>
                  <a:pt x="85" y="12"/>
                  <a:pt x="84" y="12"/>
                </a:cubicBezTo>
                <a:cubicBezTo>
                  <a:pt x="87" y="15"/>
                  <a:pt x="82" y="16"/>
                  <a:pt x="82" y="18"/>
                </a:cubicBezTo>
                <a:cubicBezTo>
                  <a:pt x="79" y="19"/>
                  <a:pt x="81" y="13"/>
                  <a:pt x="77" y="16"/>
                </a:cubicBezTo>
                <a:cubicBezTo>
                  <a:pt x="78" y="17"/>
                  <a:pt x="76" y="19"/>
                  <a:pt x="78" y="18"/>
                </a:cubicBezTo>
                <a:cubicBezTo>
                  <a:pt x="76" y="18"/>
                  <a:pt x="77" y="20"/>
                  <a:pt x="74" y="19"/>
                </a:cubicBezTo>
                <a:cubicBezTo>
                  <a:pt x="76" y="18"/>
                  <a:pt x="73" y="17"/>
                  <a:pt x="75" y="15"/>
                </a:cubicBezTo>
                <a:cubicBezTo>
                  <a:pt x="75" y="16"/>
                  <a:pt x="76" y="16"/>
                  <a:pt x="77" y="16"/>
                </a:cubicBezTo>
                <a:cubicBezTo>
                  <a:pt x="76" y="15"/>
                  <a:pt x="77" y="13"/>
                  <a:pt x="75" y="13"/>
                </a:cubicBezTo>
                <a:cubicBezTo>
                  <a:pt x="74" y="14"/>
                  <a:pt x="72" y="14"/>
                  <a:pt x="72" y="15"/>
                </a:cubicBezTo>
                <a:cubicBezTo>
                  <a:pt x="72" y="16"/>
                  <a:pt x="74" y="15"/>
                  <a:pt x="73" y="16"/>
                </a:cubicBezTo>
                <a:cubicBezTo>
                  <a:pt x="71" y="17"/>
                  <a:pt x="71" y="15"/>
                  <a:pt x="70" y="17"/>
                </a:cubicBezTo>
                <a:cubicBezTo>
                  <a:pt x="71" y="17"/>
                  <a:pt x="71" y="18"/>
                  <a:pt x="71" y="19"/>
                </a:cubicBezTo>
                <a:cubicBezTo>
                  <a:pt x="70" y="20"/>
                  <a:pt x="70" y="20"/>
                  <a:pt x="70" y="20"/>
                </a:cubicBezTo>
                <a:cubicBezTo>
                  <a:pt x="70" y="19"/>
                  <a:pt x="70" y="19"/>
                  <a:pt x="70" y="19"/>
                </a:cubicBezTo>
                <a:cubicBezTo>
                  <a:pt x="67" y="18"/>
                  <a:pt x="69" y="20"/>
                  <a:pt x="66" y="20"/>
                </a:cubicBezTo>
                <a:cubicBezTo>
                  <a:pt x="65" y="18"/>
                  <a:pt x="65" y="18"/>
                  <a:pt x="65" y="18"/>
                </a:cubicBezTo>
                <a:cubicBezTo>
                  <a:pt x="66" y="17"/>
                  <a:pt x="69" y="19"/>
                  <a:pt x="69" y="16"/>
                </a:cubicBezTo>
                <a:cubicBezTo>
                  <a:pt x="67" y="16"/>
                  <a:pt x="66" y="18"/>
                  <a:pt x="64" y="17"/>
                </a:cubicBezTo>
                <a:cubicBezTo>
                  <a:pt x="66" y="16"/>
                  <a:pt x="66" y="16"/>
                  <a:pt x="66" y="16"/>
                </a:cubicBezTo>
                <a:cubicBezTo>
                  <a:pt x="65" y="16"/>
                  <a:pt x="65" y="13"/>
                  <a:pt x="62" y="15"/>
                </a:cubicBezTo>
                <a:cubicBezTo>
                  <a:pt x="61" y="16"/>
                  <a:pt x="62" y="16"/>
                  <a:pt x="61" y="17"/>
                </a:cubicBezTo>
                <a:cubicBezTo>
                  <a:pt x="59" y="17"/>
                  <a:pt x="58" y="18"/>
                  <a:pt x="56" y="18"/>
                </a:cubicBezTo>
                <a:cubicBezTo>
                  <a:pt x="56" y="16"/>
                  <a:pt x="52" y="18"/>
                  <a:pt x="55" y="16"/>
                </a:cubicBezTo>
                <a:cubicBezTo>
                  <a:pt x="55" y="17"/>
                  <a:pt x="60" y="17"/>
                  <a:pt x="61" y="15"/>
                </a:cubicBezTo>
                <a:cubicBezTo>
                  <a:pt x="60" y="13"/>
                  <a:pt x="63" y="16"/>
                  <a:pt x="64" y="13"/>
                </a:cubicBezTo>
                <a:cubicBezTo>
                  <a:pt x="61" y="13"/>
                  <a:pt x="62" y="11"/>
                  <a:pt x="61" y="10"/>
                </a:cubicBezTo>
                <a:cubicBezTo>
                  <a:pt x="61" y="10"/>
                  <a:pt x="60" y="10"/>
                  <a:pt x="60" y="11"/>
                </a:cubicBezTo>
                <a:cubicBezTo>
                  <a:pt x="59" y="12"/>
                  <a:pt x="60" y="12"/>
                  <a:pt x="60" y="13"/>
                </a:cubicBezTo>
                <a:cubicBezTo>
                  <a:pt x="57" y="13"/>
                  <a:pt x="55" y="13"/>
                  <a:pt x="53" y="15"/>
                </a:cubicBezTo>
                <a:cubicBezTo>
                  <a:pt x="53" y="14"/>
                  <a:pt x="53" y="13"/>
                  <a:pt x="54" y="13"/>
                </a:cubicBezTo>
                <a:cubicBezTo>
                  <a:pt x="51" y="13"/>
                  <a:pt x="48" y="13"/>
                  <a:pt x="45" y="12"/>
                </a:cubicBezTo>
                <a:cubicBezTo>
                  <a:pt x="46" y="14"/>
                  <a:pt x="41" y="13"/>
                  <a:pt x="43" y="15"/>
                </a:cubicBezTo>
                <a:cubicBezTo>
                  <a:pt x="44" y="15"/>
                  <a:pt x="45" y="17"/>
                  <a:pt x="45" y="18"/>
                </a:cubicBezTo>
                <a:cubicBezTo>
                  <a:pt x="44" y="17"/>
                  <a:pt x="45" y="17"/>
                  <a:pt x="44" y="16"/>
                </a:cubicBezTo>
                <a:cubicBezTo>
                  <a:pt x="43" y="17"/>
                  <a:pt x="42" y="14"/>
                  <a:pt x="41" y="16"/>
                </a:cubicBezTo>
                <a:cubicBezTo>
                  <a:pt x="44" y="15"/>
                  <a:pt x="42" y="13"/>
                  <a:pt x="42" y="12"/>
                </a:cubicBezTo>
                <a:cubicBezTo>
                  <a:pt x="40" y="13"/>
                  <a:pt x="42" y="11"/>
                  <a:pt x="40" y="11"/>
                </a:cubicBezTo>
                <a:cubicBezTo>
                  <a:pt x="38" y="11"/>
                  <a:pt x="36" y="12"/>
                  <a:pt x="33" y="12"/>
                </a:cubicBezTo>
                <a:cubicBezTo>
                  <a:pt x="31" y="11"/>
                  <a:pt x="26" y="12"/>
                  <a:pt x="24" y="12"/>
                </a:cubicBezTo>
                <a:cubicBezTo>
                  <a:pt x="22" y="11"/>
                  <a:pt x="23" y="10"/>
                  <a:pt x="22" y="9"/>
                </a:cubicBezTo>
                <a:cubicBezTo>
                  <a:pt x="20" y="9"/>
                  <a:pt x="23" y="11"/>
                  <a:pt x="20" y="10"/>
                </a:cubicBezTo>
                <a:cubicBezTo>
                  <a:pt x="21" y="10"/>
                  <a:pt x="21" y="10"/>
                  <a:pt x="21" y="10"/>
                </a:cubicBezTo>
                <a:cubicBezTo>
                  <a:pt x="20" y="10"/>
                  <a:pt x="16" y="9"/>
                  <a:pt x="15" y="11"/>
                </a:cubicBezTo>
                <a:cubicBezTo>
                  <a:pt x="16" y="9"/>
                  <a:pt x="16" y="9"/>
                  <a:pt x="16" y="9"/>
                </a:cubicBezTo>
                <a:cubicBezTo>
                  <a:pt x="16" y="9"/>
                  <a:pt x="15" y="9"/>
                  <a:pt x="15" y="10"/>
                </a:cubicBezTo>
                <a:cubicBezTo>
                  <a:pt x="15" y="9"/>
                  <a:pt x="14" y="8"/>
                  <a:pt x="15" y="8"/>
                </a:cubicBezTo>
                <a:cubicBezTo>
                  <a:pt x="14" y="7"/>
                  <a:pt x="12" y="8"/>
                  <a:pt x="10" y="8"/>
                </a:cubicBezTo>
                <a:cubicBezTo>
                  <a:pt x="11" y="9"/>
                  <a:pt x="11" y="9"/>
                  <a:pt x="11" y="9"/>
                </a:cubicBezTo>
                <a:cubicBezTo>
                  <a:pt x="8" y="10"/>
                  <a:pt x="6" y="9"/>
                  <a:pt x="4" y="9"/>
                </a:cubicBezTo>
                <a:cubicBezTo>
                  <a:pt x="4" y="8"/>
                  <a:pt x="4" y="8"/>
                  <a:pt x="4" y="8"/>
                </a:cubicBezTo>
                <a:cubicBezTo>
                  <a:pt x="2" y="9"/>
                  <a:pt x="2" y="9"/>
                  <a:pt x="2" y="9"/>
                </a:cubicBezTo>
                <a:cubicBezTo>
                  <a:pt x="2" y="8"/>
                  <a:pt x="1" y="7"/>
                  <a:pt x="0" y="8"/>
                </a:cubicBezTo>
                <a:cubicBezTo>
                  <a:pt x="4" y="5"/>
                  <a:pt x="4" y="5"/>
                  <a:pt x="4" y="5"/>
                </a:cubicBezTo>
                <a:cubicBezTo>
                  <a:pt x="6" y="6"/>
                  <a:pt x="3" y="6"/>
                  <a:pt x="4" y="8"/>
                </a:cubicBezTo>
                <a:cubicBezTo>
                  <a:pt x="4" y="9"/>
                  <a:pt x="7" y="8"/>
                  <a:pt x="8" y="7"/>
                </a:cubicBezTo>
                <a:cubicBezTo>
                  <a:pt x="7" y="7"/>
                  <a:pt x="6" y="7"/>
                  <a:pt x="6" y="8"/>
                </a:cubicBezTo>
                <a:cubicBezTo>
                  <a:pt x="5" y="6"/>
                  <a:pt x="7" y="6"/>
                  <a:pt x="8" y="5"/>
                </a:cubicBezTo>
                <a:cubicBezTo>
                  <a:pt x="7" y="5"/>
                  <a:pt x="6" y="5"/>
                  <a:pt x="6" y="5"/>
                </a:cubicBezTo>
                <a:cubicBezTo>
                  <a:pt x="7" y="4"/>
                  <a:pt x="8" y="4"/>
                  <a:pt x="10" y="4"/>
                </a:cubicBezTo>
                <a:cubicBezTo>
                  <a:pt x="9" y="5"/>
                  <a:pt x="11" y="5"/>
                  <a:pt x="10" y="6"/>
                </a:cubicBezTo>
                <a:cubicBezTo>
                  <a:pt x="10" y="4"/>
                  <a:pt x="12" y="4"/>
                  <a:pt x="14" y="4"/>
                </a:cubicBezTo>
                <a:cubicBezTo>
                  <a:pt x="16" y="6"/>
                  <a:pt x="18" y="4"/>
                  <a:pt x="20" y="4"/>
                </a:cubicBezTo>
                <a:cubicBezTo>
                  <a:pt x="19" y="5"/>
                  <a:pt x="18" y="7"/>
                  <a:pt x="17" y="7"/>
                </a:cubicBezTo>
                <a:cubicBezTo>
                  <a:pt x="18" y="8"/>
                  <a:pt x="18" y="7"/>
                  <a:pt x="20" y="8"/>
                </a:cubicBezTo>
                <a:cubicBezTo>
                  <a:pt x="21" y="7"/>
                  <a:pt x="21" y="5"/>
                  <a:pt x="23" y="5"/>
                </a:cubicBezTo>
                <a:cubicBezTo>
                  <a:pt x="23" y="6"/>
                  <a:pt x="23" y="6"/>
                  <a:pt x="23" y="6"/>
                </a:cubicBezTo>
                <a:cubicBezTo>
                  <a:pt x="25" y="5"/>
                  <a:pt x="25" y="4"/>
                  <a:pt x="27" y="4"/>
                </a:cubicBezTo>
                <a:cubicBezTo>
                  <a:pt x="31" y="5"/>
                  <a:pt x="35" y="5"/>
                  <a:pt x="38" y="5"/>
                </a:cubicBezTo>
                <a:cubicBezTo>
                  <a:pt x="38" y="6"/>
                  <a:pt x="38" y="6"/>
                  <a:pt x="38" y="6"/>
                </a:cubicBezTo>
                <a:cubicBezTo>
                  <a:pt x="40" y="4"/>
                  <a:pt x="44" y="5"/>
                  <a:pt x="46" y="4"/>
                </a:cubicBezTo>
                <a:cubicBezTo>
                  <a:pt x="50" y="5"/>
                  <a:pt x="55" y="3"/>
                  <a:pt x="57" y="5"/>
                </a:cubicBezTo>
                <a:cubicBezTo>
                  <a:pt x="63" y="4"/>
                  <a:pt x="69" y="4"/>
                  <a:pt x="76" y="4"/>
                </a:cubicBezTo>
                <a:cubicBezTo>
                  <a:pt x="75" y="6"/>
                  <a:pt x="75" y="6"/>
                  <a:pt x="75" y="6"/>
                </a:cubicBezTo>
                <a:cubicBezTo>
                  <a:pt x="76" y="5"/>
                  <a:pt x="76" y="7"/>
                  <a:pt x="77" y="7"/>
                </a:cubicBezTo>
                <a:cubicBezTo>
                  <a:pt x="76" y="5"/>
                  <a:pt x="79" y="5"/>
                  <a:pt x="80" y="4"/>
                </a:cubicBezTo>
                <a:cubicBezTo>
                  <a:pt x="83" y="5"/>
                  <a:pt x="87" y="4"/>
                  <a:pt x="89" y="3"/>
                </a:cubicBezTo>
                <a:cubicBezTo>
                  <a:pt x="90" y="4"/>
                  <a:pt x="90" y="4"/>
                  <a:pt x="90" y="4"/>
                </a:cubicBezTo>
                <a:cubicBezTo>
                  <a:pt x="92" y="2"/>
                  <a:pt x="96" y="4"/>
                  <a:pt x="99" y="4"/>
                </a:cubicBezTo>
                <a:cubicBezTo>
                  <a:pt x="100" y="5"/>
                  <a:pt x="100" y="6"/>
                  <a:pt x="101" y="6"/>
                </a:cubicBezTo>
                <a:cubicBezTo>
                  <a:pt x="103" y="4"/>
                  <a:pt x="104" y="4"/>
                  <a:pt x="107" y="3"/>
                </a:cubicBezTo>
                <a:cubicBezTo>
                  <a:pt x="109" y="3"/>
                  <a:pt x="112" y="4"/>
                  <a:pt x="114" y="4"/>
                </a:cubicBezTo>
                <a:cubicBezTo>
                  <a:pt x="122" y="2"/>
                  <a:pt x="130" y="4"/>
                  <a:pt x="137" y="2"/>
                </a:cubicBezTo>
                <a:cubicBezTo>
                  <a:pt x="138" y="3"/>
                  <a:pt x="138" y="3"/>
                  <a:pt x="138" y="3"/>
                </a:cubicBezTo>
                <a:cubicBezTo>
                  <a:pt x="146" y="1"/>
                  <a:pt x="155" y="3"/>
                  <a:pt x="162" y="2"/>
                </a:cubicBezTo>
                <a:cubicBezTo>
                  <a:pt x="161" y="4"/>
                  <a:pt x="161" y="4"/>
                  <a:pt x="161" y="4"/>
                </a:cubicBezTo>
                <a:cubicBezTo>
                  <a:pt x="163" y="5"/>
                  <a:pt x="166" y="4"/>
                  <a:pt x="165" y="2"/>
                </a:cubicBezTo>
                <a:cubicBezTo>
                  <a:pt x="167" y="3"/>
                  <a:pt x="170" y="1"/>
                  <a:pt x="172" y="3"/>
                </a:cubicBezTo>
                <a:cubicBezTo>
                  <a:pt x="174" y="4"/>
                  <a:pt x="174" y="2"/>
                  <a:pt x="176" y="2"/>
                </a:cubicBezTo>
                <a:cubicBezTo>
                  <a:pt x="180" y="3"/>
                  <a:pt x="182" y="3"/>
                  <a:pt x="186" y="2"/>
                </a:cubicBezTo>
                <a:cubicBezTo>
                  <a:pt x="185" y="2"/>
                  <a:pt x="185" y="2"/>
                  <a:pt x="185" y="2"/>
                </a:cubicBezTo>
                <a:cubicBezTo>
                  <a:pt x="184" y="3"/>
                  <a:pt x="184" y="3"/>
                  <a:pt x="185" y="4"/>
                </a:cubicBezTo>
                <a:cubicBezTo>
                  <a:pt x="187" y="3"/>
                  <a:pt x="190" y="4"/>
                  <a:pt x="189" y="2"/>
                </a:cubicBezTo>
                <a:cubicBezTo>
                  <a:pt x="193" y="3"/>
                  <a:pt x="199" y="1"/>
                  <a:pt x="203" y="3"/>
                </a:cubicBezTo>
                <a:cubicBezTo>
                  <a:pt x="203" y="2"/>
                  <a:pt x="204" y="2"/>
                  <a:pt x="204" y="1"/>
                </a:cubicBezTo>
                <a:cubicBezTo>
                  <a:pt x="208" y="1"/>
                  <a:pt x="212" y="3"/>
                  <a:pt x="215" y="2"/>
                </a:cubicBezTo>
                <a:cubicBezTo>
                  <a:pt x="215" y="2"/>
                  <a:pt x="214" y="3"/>
                  <a:pt x="215" y="3"/>
                </a:cubicBezTo>
                <a:cubicBezTo>
                  <a:pt x="216" y="3"/>
                  <a:pt x="215" y="2"/>
                  <a:pt x="216" y="2"/>
                </a:cubicBezTo>
                <a:cubicBezTo>
                  <a:pt x="222" y="0"/>
                  <a:pt x="229" y="3"/>
                  <a:pt x="234" y="3"/>
                </a:cubicBezTo>
                <a:cubicBezTo>
                  <a:pt x="244" y="2"/>
                  <a:pt x="254" y="3"/>
                  <a:pt x="263" y="3"/>
                </a:cubicBezTo>
                <a:cubicBezTo>
                  <a:pt x="263" y="3"/>
                  <a:pt x="263" y="3"/>
                  <a:pt x="263" y="3"/>
                </a:cubicBezTo>
                <a:cubicBezTo>
                  <a:pt x="266" y="1"/>
                  <a:pt x="270" y="5"/>
                  <a:pt x="273" y="2"/>
                </a:cubicBezTo>
                <a:cubicBezTo>
                  <a:pt x="274" y="3"/>
                  <a:pt x="276" y="2"/>
                  <a:pt x="275" y="3"/>
                </a:cubicBezTo>
                <a:cubicBezTo>
                  <a:pt x="278" y="2"/>
                  <a:pt x="282" y="5"/>
                  <a:pt x="286" y="3"/>
                </a:cubicBezTo>
                <a:cubicBezTo>
                  <a:pt x="285" y="3"/>
                  <a:pt x="285" y="3"/>
                  <a:pt x="285" y="3"/>
                </a:cubicBezTo>
                <a:cubicBezTo>
                  <a:pt x="288" y="5"/>
                  <a:pt x="292" y="3"/>
                  <a:pt x="295" y="4"/>
                </a:cubicBezTo>
                <a:cubicBezTo>
                  <a:pt x="295" y="4"/>
                  <a:pt x="294" y="5"/>
                  <a:pt x="294" y="5"/>
                </a:cubicBezTo>
                <a:cubicBezTo>
                  <a:pt x="296" y="6"/>
                  <a:pt x="298" y="3"/>
                  <a:pt x="298" y="5"/>
                </a:cubicBezTo>
                <a:cubicBezTo>
                  <a:pt x="299" y="5"/>
                  <a:pt x="299" y="4"/>
                  <a:pt x="299" y="4"/>
                </a:cubicBezTo>
                <a:cubicBezTo>
                  <a:pt x="307" y="5"/>
                  <a:pt x="316" y="4"/>
                  <a:pt x="325" y="3"/>
                </a:cubicBezTo>
                <a:cubicBezTo>
                  <a:pt x="331" y="5"/>
                  <a:pt x="325" y="8"/>
                  <a:pt x="330" y="6"/>
                </a:cubicBezTo>
                <a:cubicBezTo>
                  <a:pt x="330" y="6"/>
                  <a:pt x="330" y="5"/>
                  <a:pt x="330" y="5"/>
                </a:cubicBezTo>
                <a:cubicBezTo>
                  <a:pt x="332" y="5"/>
                  <a:pt x="333" y="8"/>
                  <a:pt x="334" y="7"/>
                </a:cubicBezTo>
                <a:cubicBezTo>
                  <a:pt x="334" y="5"/>
                  <a:pt x="335" y="6"/>
                  <a:pt x="335" y="5"/>
                </a:cubicBezTo>
                <a:cubicBezTo>
                  <a:pt x="339" y="6"/>
                  <a:pt x="340" y="8"/>
                  <a:pt x="343" y="7"/>
                </a:cubicBezTo>
                <a:cubicBezTo>
                  <a:pt x="343" y="7"/>
                  <a:pt x="343" y="7"/>
                  <a:pt x="343" y="7"/>
                </a:cubicBezTo>
                <a:cubicBezTo>
                  <a:pt x="346" y="5"/>
                  <a:pt x="350" y="6"/>
                  <a:pt x="353" y="4"/>
                </a:cubicBezTo>
                <a:cubicBezTo>
                  <a:pt x="373" y="4"/>
                  <a:pt x="392" y="3"/>
                  <a:pt x="411" y="3"/>
                </a:cubicBezTo>
                <a:cubicBezTo>
                  <a:pt x="429" y="3"/>
                  <a:pt x="448" y="3"/>
                  <a:pt x="467" y="4"/>
                </a:cubicBezTo>
                <a:cubicBezTo>
                  <a:pt x="471" y="7"/>
                  <a:pt x="472" y="6"/>
                  <a:pt x="476" y="6"/>
                </a:cubicBezTo>
                <a:cubicBezTo>
                  <a:pt x="476" y="6"/>
                  <a:pt x="476" y="6"/>
                  <a:pt x="476" y="6"/>
                </a:cubicBezTo>
                <a:cubicBezTo>
                  <a:pt x="477" y="5"/>
                  <a:pt x="480" y="6"/>
                  <a:pt x="480" y="5"/>
                </a:cubicBezTo>
                <a:cubicBezTo>
                  <a:pt x="487" y="5"/>
                  <a:pt x="494" y="5"/>
                  <a:pt x="501" y="5"/>
                </a:cubicBezTo>
                <a:cubicBezTo>
                  <a:pt x="500" y="5"/>
                  <a:pt x="499" y="7"/>
                  <a:pt x="501" y="7"/>
                </a:cubicBezTo>
                <a:cubicBezTo>
                  <a:pt x="502" y="5"/>
                  <a:pt x="502" y="5"/>
                  <a:pt x="502" y="5"/>
                </a:cubicBezTo>
                <a:cubicBezTo>
                  <a:pt x="502" y="6"/>
                  <a:pt x="502" y="6"/>
                  <a:pt x="502" y="6"/>
                </a:cubicBezTo>
                <a:cubicBezTo>
                  <a:pt x="503" y="6"/>
                  <a:pt x="504" y="5"/>
                  <a:pt x="503" y="4"/>
                </a:cubicBezTo>
                <a:cubicBezTo>
                  <a:pt x="522" y="3"/>
                  <a:pt x="539" y="7"/>
                  <a:pt x="557" y="7"/>
                </a:cubicBezTo>
                <a:cubicBezTo>
                  <a:pt x="562" y="8"/>
                  <a:pt x="568" y="8"/>
                  <a:pt x="572" y="7"/>
                </a:cubicBezTo>
                <a:cubicBezTo>
                  <a:pt x="586" y="10"/>
                  <a:pt x="598" y="13"/>
                  <a:pt x="613" y="12"/>
                </a:cubicBezTo>
                <a:cubicBezTo>
                  <a:pt x="613" y="12"/>
                  <a:pt x="610" y="17"/>
                  <a:pt x="604" y="17"/>
                </a:cubicBezTo>
                <a:close/>
              </a:path>
            </a:pathLst>
          </a:custGeom>
          <a:solidFill>
            <a:schemeClr val="tx1"/>
          </a:solidFill>
          <a:ln w="9525">
            <a:noFill/>
            <a:round/>
            <a:headEnd/>
            <a:tailEnd/>
          </a:ln>
        </p:spPr>
        <p:txBody>
          <a:bodyPr vert="horz" wrap="square" lIns="91416" tIns="45708" rIns="91416" bIns="45708" numCol="1" anchor="t" anchorCtr="0" compatLnSpc="1">
            <a:prstTxWarp prst="textNoShape">
              <a:avLst/>
            </a:prstTxWarp>
          </a:bodyPr>
          <a:lstStyle/>
          <a:p>
            <a:pPr fontAlgn="auto">
              <a:spcBef>
                <a:spcPts val="0"/>
              </a:spcBef>
              <a:spcAft>
                <a:spcPts val="0"/>
              </a:spcAft>
            </a:pPr>
            <a:endParaRPr lang="pl-PL">
              <a:solidFill>
                <a:prstClr val="black"/>
              </a:solidFill>
              <a:latin typeface="+mn-lt"/>
              <a:ea typeface="+mn-ea"/>
            </a:endParaRPr>
          </a:p>
        </p:txBody>
      </p:sp>
      <p:sp>
        <p:nvSpPr>
          <p:cNvPr id="12" name="Freeform 145"/>
          <p:cNvSpPr>
            <a:spLocks/>
          </p:cNvSpPr>
          <p:nvPr/>
        </p:nvSpPr>
        <p:spPr bwMode="auto">
          <a:xfrm rot="16200000">
            <a:off x="1188980" y="3305258"/>
            <a:ext cx="2712394" cy="38579"/>
          </a:xfrm>
          <a:custGeom>
            <a:avLst/>
            <a:gdLst/>
            <a:ahLst/>
            <a:cxnLst>
              <a:cxn ang="0">
                <a:pos x="543" y="15"/>
              </a:cxn>
              <a:cxn ang="0">
                <a:pos x="525" y="15"/>
              </a:cxn>
              <a:cxn ang="0">
                <a:pos x="488" y="18"/>
              </a:cxn>
              <a:cxn ang="0">
                <a:pos x="475" y="17"/>
              </a:cxn>
              <a:cxn ang="0">
                <a:pos x="436" y="15"/>
              </a:cxn>
              <a:cxn ang="0">
                <a:pos x="423" y="15"/>
              </a:cxn>
              <a:cxn ang="0">
                <a:pos x="401" y="16"/>
              </a:cxn>
              <a:cxn ang="0">
                <a:pos x="382" y="15"/>
              </a:cxn>
              <a:cxn ang="0">
                <a:pos x="372" y="14"/>
              </a:cxn>
              <a:cxn ang="0">
                <a:pos x="363" y="16"/>
              </a:cxn>
              <a:cxn ang="0">
                <a:pos x="341" y="18"/>
              </a:cxn>
              <a:cxn ang="0">
                <a:pos x="329" y="17"/>
              </a:cxn>
              <a:cxn ang="0">
                <a:pos x="316" y="19"/>
              </a:cxn>
              <a:cxn ang="0">
                <a:pos x="300" y="17"/>
              </a:cxn>
              <a:cxn ang="0">
                <a:pos x="282" y="17"/>
              </a:cxn>
              <a:cxn ang="0">
                <a:pos x="259" y="16"/>
              </a:cxn>
              <a:cxn ang="0">
                <a:pos x="250" y="17"/>
              </a:cxn>
              <a:cxn ang="0">
                <a:pos x="241" y="15"/>
              </a:cxn>
              <a:cxn ang="0">
                <a:pos x="233" y="17"/>
              </a:cxn>
              <a:cxn ang="0">
                <a:pos x="230" y="17"/>
              </a:cxn>
              <a:cxn ang="0">
                <a:pos x="219" y="17"/>
              </a:cxn>
              <a:cxn ang="0">
                <a:pos x="188" y="17"/>
              </a:cxn>
              <a:cxn ang="0">
                <a:pos x="176" y="17"/>
              </a:cxn>
              <a:cxn ang="0">
                <a:pos x="166" y="17"/>
              </a:cxn>
              <a:cxn ang="0">
                <a:pos x="140" y="16"/>
              </a:cxn>
              <a:cxn ang="0">
                <a:pos x="134" y="12"/>
              </a:cxn>
              <a:cxn ang="0">
                <a:pos x="125" y="16"/>
              </a:cxn>
              <a:cxn ang="0">
                <a:pos x="118" y="20"/>
              </a:cxn>
              <a:cxn ang="0">
                <a:pos x="106" y="18"/>
              </a:cxn>
              <a:cxn ang="0">
                <a:pos x="102" y="20"/>
              </a:cxn>
              <a:cxn ang="0">
                <a:pos x="97" y="18"/>
              </a:cxn>
              <a:cxn ang="0">
                <a:pos x="88" y="15"/>
              </a:cxn>
              <a:cxn ang="0">
                <a:pos x="78" y="18"/>
              </a:cxn>
              <a:cxn ang="0">
                <a:pos x="73" y="16"/>
              </a:cxn>
              <a:cxn ang="0">
                <a:pos x="65" y="18"/>
              </a:cxn>
              <a:cxn ang="0">
                <a:pos x="56" y="18"/>
              </a:cxn>
              <a:cxn ang="0">
                <a:pos x="60" y="13"/>
              </a:cxn>
              <a:cxn ang="0">
                <a:pos x="44" y="16"/>
              </a:cxn>
              <a:cxn ang="0">
                <a:pos x="22" y="9"/>
              </a:cxn>
              <a:cxn ang="0">
                <a:pos x="15" y="8"/>
              </a:cxn>
              <a:cxn ang="0">
                <a:pos x="0" y="8"/>
              </a:cxn>
              <a:cxn ang="0">
                <a:pos x="6" y="5"/>
              </a:cxn>
              <a:cxn ang="0">
                <a:pos x="20" y="8"/>
              </a:cxn>
              <a:cxn ang="0">
                <a:pos x="46" y="4"/>
              </a:cxn>
              <a:cxn ang="0">
                <a:pos x="89" y="3"/>
              </a:cxn>
              <a:cxn ang="0">
                <a:pos x="137" y="2"/>
              </a:cxn>
              <a:cxn ang="0">
                <a:pos x="176" y="2"/>
              </a:cxn>
              <a:cxn ang="0">
                <a:pos x="204" y="1"/>
              </a:cxn>
              <a:cxn ang="0">
                <a:pos x="263" y="3"/>
              </a:cxn>
              <a:cxn ang="0">
                <a:pos x="294" y="5"/>
              </a:cxn>
              <a:cxn ang="0">
                <a:pos x="334" y="7"/>
              </a:cxn>
              <a:cxn ang="0">
                <a:pos x="467" y="4"/>
              </a:cxn>
              <a:cxn ang="0">
                <a:pos x="502" y="5"/>
              </a:cxn>
              <a:cxn ang="0">
                <a:pos x="604" y="17"/>
              </a:cxn>
            </a:cxnLst>
            <a:rect l="0" t="0" r="r" b="b"/>
            <a:pathLst>
              <a:path w="613" h="21">
                <a:moveTo>
                  <a:pt x="604" y="17"/>
                </a:moveTo>
                <a:cubicBezTo>
                  <a:pt x="597" y="21"/>
                  <a:pt x="587" y="16"/>
                  <a:pt x="579" y="18"/>
                </a:cubicBezTo>
                <a:cubicBezTo>
                  <a:pt x="578" y="19"/>
                  <a:pt x="580" y="16"/>
                  <a:pt x="577" y="17"/>
                </a:cubicBezTo>
                <a:cubicBezTo>
                  <a:pt x="570" y="20"/>
                  <a:pt x="557" y="17"/>
                  <a:pt x="548" y="15"/>
                </a:cubicBezTo>
                <a:cubicBezTo>
                  <a:pt x="549" y="14"/>
                  <a:pt x="549" y="14"/>
                  <a:pt x="549" y="14"/>
                </a:cubicBezTo>
                <a:cubicBezTo>
                  <a:pt x="547" y="13"/>
                  <a:pt x="545" y="15"/>
                  <a:pt x="543" y="15"/>
                </a:cubicBezTo>
                <a:cubicBezTo>
                  <a:pt x="543" y="15"/>
                  <a:pt x="543" y="14"/>
                  <a:pt x="543" y="14"/>
                </a:cubicBezTo>
                <a:cubicBezTo>
                  <a:pt x="542" y="15"/>
                  <a:pt x="539" y="14"/>
                  <a:pt x="539" y="15"/>
                </a:cubicBezTo>
                <a:cubicBezTo>
                  <a:pt x="538" y="15"/>
                  <a:pt x="538" y="14"/>
                  <a:pt x="537" y="13"/>
                </a:cubicBezTo>
                <a:cubicBezTo>
                  <a:pt x="536" y="15"/>
                  <a:pt x="536" y="15"/>
                  <a:pt x="536" y="15"/>
                </a:cubicBezTo>
                <a:cubicBezTo>
                  <a:pt x="533" y="18"/>
                  <a:pt x="529" y="14"/>
                  <a:pt x="524" y="16"/>
                </a:cubicBezTo>
                <a:cubicBezTo>
                  <a:pt x="525" y="16"/>
                  <a:pt x="525" y="15"/>
                  <a:pt x="525" y="15"/>
                </a:cubicBezTo>
                <a:cubicBezTo>
                  <a:pt x="518" y="17"/>
                  <a:pt x="510" y="16"/>
                  <a:pt x="502" y="17"/>
                </a:cubicBezTo>
                <a:cubicBezTo>
                  <a:pt x="503" y="16"/>
                  <a:pt x="503" y="15"/>
                  <a:pt x="502" y="15"/>
                </a:cubicBezTo>
                <a:cubicBezTo>
                  <a:pt x="502" y="16"/>
                  <a:pt x="500" y="17"/>
                  <a:pt x="498" y="17"/>
                </a:cubicBezTo>
                <a:cubicBezTo>
                  <a:pt x="497" y="15"/>
                  <a:pt x="494" y="18"/>
                  <a:pt x="492" y="17"/>
                </a:cubicBezTo>
                <a:cubicBezTo>
                  <a:pt x="492" y="17"/>
                  <a:pt x="492" y="17"/>
                  <a:pt x="492" y="17"/>
                </a:cubicBezTo>
                <a:cubicBezTo>
                  <a:pt x="490" y="19"/>
                  <a:pt x="490" y="16"/>
                  <a:pt x="488" y="18"/>
                </a:cubicBezTo>
                <a:cubicBezTo>
                  <a:pt x="487" y="17"/>
                  <a:pt x="487" y="17"/>
                  <a:pt x="487" y="17"/>
                </a:cubicBezTo>
                <a:cubicBezTo>
                  <a:pt x="486" y="19"/>
                  <a:pt x="485" y="16"/>
                  <a:pt x="483" y="17"/>
                </a:cubicBezTo>
                <a:cubicBezTo>
                  <a:pt x="483" y="17"/>
                  <a:pt x="483" y="17"/>
                  <a:pt x="483" y="17"/>
                </a:cubicBezTo>
                <a:cubicBezTo>
                  <a:pt x="482" y="18"/>
                  <a:pt x="481" y="16"/>
                  <a:pt x="480" y="17"/>
                </a:cubicBezTo>
                <a:cubicBezTo>
                  <a:pt x="480" y="17"/>
                  <a:pt x="480" y="17"/>
                  <a:pt x="480" y="17"/>
                </a:cubicBezTo>
                <a:cubicBezTo>
                  <a:pt x="477" y="17"/>
                  <a:pt x="475" y="16"/>
                  <a:pt x="475" y="17"/>
                </a:cubicBezTo>
                <a:cubicBezTo>
                  <a:pt x="474" y="16"/>
                  <a:pt x="478" y="17"/>
                  <a:pt x="477" y="15"/>
                </a:cubicBezTo>
                <a:cubicBezTo>
                  <a:pt x="467" y="16"/>
                  <a:pt x="457" y="16"/>
                  <a:pt x="447" y="16"/>
                </a:cubicBezTo>
                <a:cubicBezTo>
                  <a:pt x="446" y="15"/>
                  <a:pt x="446" y="15"/>
                  <a:pt x="445" y="14"/>
                </a:cubicBezTo>
                <a:cubicBezTo>
                  <a:pt x="444" y="15"/>
                  <a:pt x="442" y="14"/>
                  <a:pt x="441" y="15"/>
                </a:cubicBezTo>
                <a:cubicBezTo>
                  <a:pt x="441" y="15"/>
                  <a:pt x="440" y="14"/>
                  <a:pt x="440" y="14"/>
                </a:cubicBezTo>
                <a:cubicBezTo>
                  <a:pt x="438" y="14"/>
                  <a:pt x="438" y="16"/>
                  <a:pt x="436" y="15"/>
                </a:cubicBezTo>
                <a:cubicBezTo>
                  <a:pt x="437" y="15"/>
                  <a:pt x="437" y="14"/>
                  <a:pt x="437" y="14"/>
                </a:cubicBezTo>
                <a:cubicBezTo>
                  <a:pt x="435" y="15"/>
                  <a:pt x="433" y="15"/>
                  <a:pt x="431" y="15"/>
                </a:cubicBezTo>
                <a:cubicBezTo>
                  <a:pt x="431" y="15"/>
                  <a:pt x="432" y="15"/>
                  <a:pt x="431" y="14"/>
                </a:cubicBezTo>
                <a:cubicBezTo>
                  <a:pt x="429" y="16"/>
                  <a:pt x="428" y="14"/>
                  <a:pt x="426" y="15"/>
                </a:cubicBezTo>
                <a:cubicBezTo>
                  <a:pt x="426" y="14"/>
                  <a:pt x="426" y="14"/>
                  <a:pt x="426" y="14"/>
                </a:cubicBezTo>
                <a:cubicBezTo>
                  <a:pt x="423" y="12"/>
                  <a:pt x="426" y="16"/>
                  <a:pt x="423" y="15"/>
                </a:cubicBezTo>
                <a:cubicBezTo>
                  <a:pt x="424" y="15"/>
                  <a:pt x="423" y="14"/>
                  <a:pt x="423" y="14"/>
                </a:cubicBezTo>
                <a:cubicBezTo>
                  <a:pt x="421" y="16"/>
                  <a:pt x="417" y="15"/>
                  <a:pt x="415" y="16"/>
                </a:cubicBezTo>
                <a:cubicBezTo>
                  <a:pt x="415" y="15"/>
                  <a:pt x="415" y="15"/>
                  <a:pt x="415" y="15"/>
                </a:cubicBezTo>
                <a:cubicBezTo>
                  <a:pt x="412" y="15"/>
                  <a:pt x="409" y="15"/>
                  <a:pt x="406" y="15"/>
                </a:cubicBezTo>
                <a:cubicBezTo>
                  <a:pt x="405" y="15"/>
                  <a:pt x="407" y="13"/>
                  <a:pt x="404" y="13"/>
                </a:cubicBezTo>
                <a:cubicBezTo>
                  <a:pt x="404" y="15"/>
                  <a:pt x="399" y="14"/>
                  <a:pt x="401" y="16"/>
                </a:cubicBezTo>
                <a:cubicBezTo>
                  <a:pt x="399" y="16"/>
                  <a:pt x="395" y="15"/>
                  <a:pt x="393" y="16"/>
                </a:cubicBezTo>
                <a:cubicBezTo>
                  <a:pt x="394" y="15"/>
                  <a:pt x="392" y="13"/>
                  <a:pt x="394" y="13"/>
                </a:cubicBezTo>
                <a:cubicBezTo>
                  <a:pt x="393" y="12"/>
                  <a:pt x="393" y="12"/>
                  <a:pt x="393" y="12"/>
                </a:cubicBezTo>
                <a:cubicBezTo>
                  <a:pt x="393" y="11"/>
                  <a:pt x="394" y="12"/>
                  <a:pt x="394" y="11"/>
                </a:cubicBezTo>
                <a:cubicBezTo>
                  <a:pt x="393" y="11"/>
                  <a:pt x="390" y="12"/>
                  <a:pt x="389" y="12"/>
                </a:cubicBezTo>
                <a:cubicBezTo>
                  <a:pt x="387" y="13"/>
                  <a:pt x="385" y="15"/>
                  <a:pt x="382" y="15"/>
                </a:cubicBezTo>
                <a:cubicBezTo>
                  <a:pt x="384" y="15"/>
                  <a:pt x="382" y="13"/>
                  <a:pt x="383" y="13"/>
                </a:cubicBezTo>
                <a:cubicBezTo>
                  <a:pt x="378" y="17"/>
                  <a:pt x="378" y="17"/>
                  <a:pt x="378" y="17"/>
                </a:cubicBezTo>
                <a:cubicBezTo>
                  <a:pt x="377" y="17"/>
                  <a:pt x="378" y="15"/>
                  <a:pt x="377" y="16"/>
                </a:cubicBezTo>
                <a:cubicBezTo>
                  <a:pt x="377" y="16"/>
                  <a:pt x="376" y="16"/>
                  <a:pt x="376" y="17"/>
                </a:cubicBezTo>
                <a:cubicBezTo>
                  <a:pt x="375" y="17"/>
                  <a:pt x="372" y="17"/>
                  <a:pt x="371" y="15"/>
                </a:cubicBezTo>
                <a:cubicBezTo>
                  <a:pt x="371" y="15"/>
                  <a:pt x="373" y="15"/>
                  <a:pt x="372" y="14"/>
                </a:cubicBezTo>
                <a:cubicBezTo>
                  <a:pt x="370" y="14"/>
                  <a:pt x="370" y="15"/>
                  <a:pt x="368" y="15"/>
                </a:cubicBezTo>
                <a:cubicBezTo>
                  <a:pt x="368" y="15"/>
                  <a:pt x="368" y="15"/>
                  <a:pt x="368" y="15"/>
                </a:cubicBezTo>
                <a:cubicBezTo>
                  <a:pt x="367" y="14"/>
                  <a:pt x="364" y="15"/>
                  <a:pt x="366" y="16"/>
                </a:cubicBezTo>
                <a:cubicBezTo>
                  <a:pt x="366" y="17"/>
                  <a:pt x="365" y="15"/>
                  <a:pt x="367" y="16"/>
                </a:cubicBezTo>
                <a:cubicBezTo>
                  <a:pt x="366" y="17"/>
                  <a:pt x="364" y="17"/>
                  <a:pt x="362" y="17"/>
                </a:cubicBezTo>
                <a:cubicBezTo>
                  <a:pt x="362" y="17"/>
                  <a:pt x="362" y="16"/>
                  <a:pt x="363" y="16"/>
                </a:cubicBezTo>
                <a:cubicBezTo>
                  <a:pt x="360" y="17"/>
                  <a:pt x="357" y="18"/>
                  <a:pt x="355" y="18"/>
                </a:cubicBezTo>
                <a:cubicBezTo>
                  <a:pt x="355" y="19"/>
                  <a:pt x="356" y="17"/>
                  <a:pt x="356" y="17"/>
                </a:cubicBezTo>
                <a:cubicBezTo>
                  <a:pt x="353" y="16"/>
                  <a:pt x="349" y="19"/>
                  <a:pt x="346" y="17"/>
                </a:cubicBezTo>
                <a:cubicBezTo>
                  <a:pt x="346" y="17"/>
                  <a:pt x="346" y="18"/>
                  <a:pt x="346" y="18"/>
                </a:cubicBezTo>
                <a:cubicBezTo>
                  <a:pt x="344" y="18"/>
                  <a:pt x="345" y="17"/>
                  <a:pt x="343" y="17"/>
                </a:cubicBezTo>
                <a:cubicBezTo>
                  <a:pt x="343" y="16"/>
                  <a:pt x="342" y="17"/>
                  <a:pt x="341" y="18"/>
                </a:cubicBezTo>
                <a:cubicBezTo>
                  <a:pt x="340" y="18"/>
                  <a:pt x="341" y="17"/>
                  <a:pt x="342" y="17"/>
                </a:cubicBezTo>
                <a:cubicBezTo>
                  <a:pt x="340" y="18"/>
                  <a:pt x="334" y="19"/>
                  <a:pt x="330" y="18"/>
                </a:cubicBezTo>
                <a:cubicBezTo>
                  <a:pt x="330" y="18"/>
                  <a:pt x="328" y="20"/>
                  <a:pt x="327" y="19"/>
                </a:cubicBezTo>
                <a:cubicBezTo>
                  <a:pt x="327" y="18"/>
                  <a:pt x="327" y="18"/>
                  <a:pt x="327" y="18"/>
                </a:cubicBezTo>
                <a:cubicBezTo>
                  <a:pt x="327" y="17"/>
                  <a:pt x="324" y="18"/>
                  <a:pt x="324" y="17"/>
                </a:cubicBezTo>
                <a:cubicBezTo>
                  <a:pt x="322" y="19"/>
                  <a:pt x="331" y="16"/>
                  <a:pt x="329" y="17"/>
                </a:cubicBezTo>
                <a:cubicBezTo>
                  <a:pt x="328" y="16"/>
                  <a:pt x="325" y="19"/>
                  <a:pt x="326" y="17"/>
                </a:cubicBezTo>
                <a:cubicBezTo>
                  <a:pt x="324" y="17"/>
                  <a:pt x="323" y="19"/>
                  <a:pt x="321" y="18"/>
                </a:cubicBezTo>
                <a:cubicBezTo>
                  <a:pt x="321" y="18"/>
                  <a:pt x="322" y="16"/>
                  <a:pt x="321" y="16"/>
                </a:cubicBezTo>
                <a:cubicBezTo>
                  <a:pt x="319" y="16"/>
                  <a:pt x="320" y="17"/>
                  <a:pt x="318" y="17"/>
                </a:cubicBezTo>
                <a:cubicBezTo>
                  <a:pt x="317" y="17"/>
                  <a:pt x="317" y="17"/>
                  <a:pt x="317" y="17"/>
                </a:cubicBezTo>
                <a:cubicBezTo>
                  <a:pt x="317" y="19"/>
                  <a:pt x="315" y="17"/>
                  <a:pt x="316" y="19"/>
                </a:cubicBezTo>
                <a:cubicBezTo>
                  <a:pt x="316" y="18"/>
                  <a:pt x="312" y="19"/>
                  <a:pt x="313" y="17"/>
                </a:cubicBezTo>
                <a:cubicBezTo>
                  <a:pt x="313" y="16"/>
                  <a:pt x="313" y="16"/>
                  <a:pt x="313" y="16"/>
                </a:cubicBezTo>
                <a:cubicBezTo>
                  <a:pt x="312" y="16"/>
                  <a:pt x="311" y="17"/>
                  <a:pt x="310" y="18"/>
                </a:cubicBezTo>
                <a:cubicBezTo>
                  <a:pt x="310" y="18"/>
                  <a:pt x="310" y="17"/>
                  <a:pt x="310" y="17"/>
                </a:cubicBezTo>
                <a:cubicBezTo>
                  <a:pt x="310" y="20"/>
                  <a:pt x="308" y="17"/>
                  <a:pt x="306" y="19"/>
                </a:cubicBezTo>
                <a:cubicBezTo>
                  <a:pt x="304" y="18"/>
                  <a:pt x="301" y="19"/>
                  <a:pt x="300" y="17"/>
                </a:cubicBezTo>
                <a:cubicBezTo>
                  <a:pt x="298" y="18"/>
                  <a:pt x="297" y="19"/>
                  <a:pt x="295" y="18"/>
                </a:cubicBezTo>
                <a:cubicBezTo>
                  <a:pt x="295" y="18"/>
                  <a:pt x="296" y="18"/>
                  <a:pt x="296" y="17"/>
                </a:cubicBezTo>
                <a:cubicBezTo>
                  <a:pt x="295" y="17"/>
                  <a:pt x="294" y="17"/>
                  <a:pt x="293" y="18"/>
                </a:cubicBezTo>
                <a:cubicBezTo>
                  <a:pt x="293" y="17"/>
                  <a:pt x="291" y="16"/>
                  <a:pt x="289" y="15"/>
                </a:cubicBezTo>
                <a:cubicBezTo>
                  <a:pt x="288" y="16"/>
                  <a:pt x="288" y="17"/>
                  <a:pt x="288" y="18"/>
                </a:cubicBezTo>
                <a:cubicBezTo>
                  <a:pt x="287" y="16"/>
                  <a:pt x="283" y="20"/>
                  <a:pt x="282" y="17"/>
                </a:cubicBezTo>
                <a:cubicBezTo>
                  <a:pt x="282" y="17"/>
                  <a:pt x="284" y="16"/>
                  <a:pt x="283" y="16"/>
                </a:cubicBezTo>
                <a:cubicBezTo>
                  <a:pt x="281" y="13"/>
                  <a:pt x="280" y="17"/>
                  <a:pt x="277" y="16"/>
                </a:cubicBezTo>
                <a:cubicBezTo>
                  <a:pt x="278" y="18"/>
                  <a:pt x="278" y="18"/>
                  <a:pt x="278" y="18"/>
                </a:cubicBezTo>
                <a:cubicBezTo>
                  <a:pt x="277" y="17"/>
                  <a:pt x="274" y="19"/>
                  <a:pt x="274" y="17"/>
                </a:cubicBezTo>
                <a:cubicBezTo>
                  <a:pt x="273" y="18"/>
                  <a:pt x="271" y="17"/>
                  <a:pt x="272" y="18"/>
                </a:cubicBezTo>
                <a:cubicBezTo>
                  <a:pt x="268" y="17"/>
                  <a:pt x="262" y="19"/>
                  <a:pt x="259" y="16"/>
                </a:cubicBezTo>
                <a:cubicBezTo>
                  <a:pt x="259" y="16"/>
                  <a:pt x="257" y="16"/>
                  <a:pt x="258" y="17"/>
                </a:cubicBezTo>
                <a:cubicBezTo>
                  <a:pt x="259" y="18"/>
                  <a:pt x="259" y="16"/>
                  <a:pt x="259" y="17"/>
                </a:cubicBezTo>
                <a:cubicBezTo>
                  <a:pt x="259" y="17"/>
                  <a:pt x="259" y="17"/>
                  <a:pt x="259" y="18"/>
                </a:cubicBezTo>
                <a:cubicBezTo>
                  <a:pt x="257" y="17"/>
                  <a:pt x="256" y="17"/>
                  <a:pt x="258" y="15"/>
                </a:cubicBezTo>
                <a:cubicBezTo>
                  <a:pt x="255" y="14"/>
                  <a:pt x="255" y="19"/>
                  <a:pt x="251" y="18"/>
                </a:cubicBezTo>
                <a:cubicBezTo>
                  <a:pt x="251" y="17"/>
                  <a:pt x="251" y="17"/>
                  <a:pt x="250" y="17"/>
                </a:cubicBezTo>
                <a:cubicBezTo>
                  <a:pt x="248" y="18"/>
                  <a:pt x="248" y="18"/>
                  <a:pt x="248" y="18"/>
                </a:cubicBezTo>
                <a:cubicBezTo>
                  <a:pt x="246" y="18"/>
                  <a:pt x="247" y="16"/>
                  <a:pt x="247" y="15"/>
                </a:cubicBezTo>
                <a:cubicBezTo>
                  <a:pt x="246" y="15"/>
                  <a:pt x="244" y="15"/>
                  <a:pt x="243" y="16"/>
                </a:cubicBezTo>
                <a:cubicBezTo>
                  <a:pt x="242" y="14"/>
                  <a:pt x="242" y="14"/>
                  <a:pt x="242" y="14"/>
                </a:cubicBezTo>
                <a:cubicBezTo>
                  <a:pt x="243" y="16"/>
                  <a:pt x="241" y="15"/>
                  <a:pt x="240" y="16"/>
                </a:cubicBezTo>
                <a:cubicBezTo>
                  <a:pt x="241" y="15"/>
                  <a:pt x="241" y="15"/>
                  <a:pt x="241" y="15"/>
                </a:cubicBezTo>
                <a:cubicBezTo>
                  <a:pt x="241" y="15"/>
                  <a:pt x="239" y="15"/>
                  <a:pt x="239" y="15"/>
                </a:cubicBezTo>
                <a:cubicBezTo>
                  <a:pt x="239" y="16"/>
                  <a:pt x="240" y="16"/>
                  <a:pt x="241" y="17"/>
                </a:cubicBezTo>
                <a:cubicBezTo>
                  <a:pt x="240" y="17"/>
                  <a:pt x="239" y="17"/>
                  <a:pt x="239" y="18"/>
                </a:cubicBezTo>
                <a:cubicBezTo>
                  <a:pt x="239" y="16"/>
                  <a:pt x="237" y="17"/>
                  <a:pt x="236" y="17"/>
                </a:cubicBezTo>
                <a:cubicBezTo>
                  <a:pt x="235" y="16"/>
                  <a:pt x="234" y="18"/>
                  <a:pt x="234" y="18"/>
                </a:cubicBezTo>
                <a:cubicBezTo>
                  <a:pt x="234" y="17"/>
                  <a:pt x="232" y="18"/>
                  <a:pt x="233" y="17"/>
                </a:cubicBezTo>
                <a:cubicBezTo>
                  <a:pt x="233" y="16"/>
                  <a:pt x="234" y="17"/>
                  <a:pt x="235" y="17"/>
                </a:cubicBezTo>
                <a:cubicBezTo>
                  <a:pt x="234" y="16"/>
                  <a:pt x="234" y="15"/>
                  <a:pt x="232" y="16"/>
                </a:cubicBezTo>
                <a:cubicBezTo>
                  <a:pt x="231" y="16"/>
                  <a:pt x="233" y="18"/>
                  <a:pt x="231" y="18"/>
                </a:cubicBezTo>
                <a:cubicBezTo>
                  <a:pt x="231" y="17"/>
                  <a:pt x="231" y="17"/>
                  <a:pt x="232" y="16"/>
                </a:cubicBezTo>
                <a:cubicBezTo>
                  <a:pt x="230" y="16"/>
                  <a:pt x="230" y="16"/>
                  <a:pt x="230" y="16"/>
                </a:cubicBezTo>
                <a:cubicBezTo>
                  <a:pt x="230" y="17"/>
                  <a:pt x="230" y="17"/>
                  <a:pt x="230" y="17"/>
                </a:cubicBezTo>
                <a:cubicBezTo>
                  <a:pt x="229" y="16"/>
                  <a:pt x="229" y="16"/>
                  <a:pt x="229" y="16"/>
                </a:cubicBezTo>
                <a:cubicBezTo>
                  <a:pt x="229" y="17"/>
                  <a:pt x="226" y="17"/>
                  <a:pt x="226" y="18"/>
                </a:cubicBezTo>
                <a:cubicBezTo>
                  <a:pt x="225" y="18"/>
                  <a:pt x="224" y="17"/>
                  <a:pt x="223" y="17"/>
                </a:cubicBezTo>
                <a:cubicBezTo>
                  <a:pt x="223" y="17"/>
                  <a:pt x="223" y="17"/>
                  <a:pt x="223" y="17"/>
                </a:cubicBezTo>
                <a:cubicBezTo>
                  <a:pt x="222" y="16"/>
                  <a:pt x="220" y="17"/>
                  <a:pt x="219" y="17"/>
                </a:cubicBezTo>
                <a:cubicBezTo>
                  <a:pt x="219" y="17"/>
                  <a:pt x="219" y="17"/>
                  <a:pt x="219" y="17"/>
                </a:cubicBezTo>
                <a:cubicBezTo>
                  <a:pt x="218" y="17"/>
                  <a:pt x="217" y="17"/>
                  <a:pt x="216" y="18"/>
                </a:cubicBezTo>
                <a:cubicBezTo>
                  <a:pt x="214" y="17"/>
                  <a:pt x="215" y="13"/>
                  <a:pt x="214" y="15"/>
                </a:cubicBezTo>
                <a:cubicBezTo>
                  <a:pt x="212" y="15"/>
                  <a:pt x="211" y="17"/>
                  <a:pt x="212" y="18"/>
                </a:cubicBezTo>
                <a:cubicBezTo>
                  <a:pt x="209" y="17"/>
                  <a:pt x="205" y="19"/>
                  <a:pt x="202" y="17"/>
                </a:cubicBezTo>
                <a:cubicBezTo>
                  <a:pt x="202" y="17"/>
                  <a:pt x="202" y="18"/>
                  <a:pt x="201" y="18"/>
                </a:cubicBezTo>
                <a:cubicBezTo>
                  <a:pt x="197" y="17"/>
                  <a:pt x="192" y="19"/>
                  <a:pt x="188" y="17"/>
                </a:cubicBezTo>
                <a:cubicBezTo>
                  <a:pt x="190" y="16"/>
                  <a:pt x="188" y="16"/>
                  <a:pt x="188" y="15"/>
                </a:cubicBezTo>
                <a:cubicBezTo>
                  <a:pt x="187" y="16"/>
                  <a:pt x="187" y="14"/>
                  <a:pt x="187" y="16"/>
                </a:cubicBezTo>
                <a:cubicBezTo>
                  <a:pt x="187" y="17"/>
                  <a:pt x="187" y="17"/>
                  <a:pt x="188" y="18"/>
                </a:cubicBezTo>
                <a:cubicBezTo>
                  <a:pt x="185" y="18"/>
                  <a:pt x="181" y="18"/>
                  <a:pt x="180" y="17"/>
                </a:cubicBezTo>
                <a:cubicBezTo>
                  <a:pt x="181" y="18"/>
                  <a:pt x="180" y="18"/>
                  <a:pt x="179" y="18"/>
                </a:cubicBezTo>
                <a:cubicBezTo>
                  <a:pt x="180" y="17"/>
                  <a:pt x="178" y="16"/>
                  <a:pt x="176" y="17"/>
                </a:cubicBezTo>
                <a:cubicBezTo>
                  <a:pt x="176" y="18"/>
                  <a:pt x="176" y="18"/>
                  <a:pt x="176" y="18"/>
                </a:cubicBezTo>
                <a:cubicBezTo>
                  <a:pt x="175" y="17"/>
                  <a:pt x="175" y="17"/>
                  <a:pt x="175" y="17"/>
                </a:cubicBezTo>
                <a:cubicBezTo>
                  <a:pt x="174" y="17"/>
                  <a:pt x="174" y="19"/>
                  <a:pt x="173" y="18"/>
                </a:cubicBezTo>
                <a:cubicBezTo>
                  <a:pt x="172" y="17"/>
                  <a:pt x="172" y="17"/>
                  <a:pt x="172" y="17"/>
                </a:cubicBezTo>
                <a:cubicBezTo>
                  <a:pt x="171" y="18"/>
                  <a:pt x="169" y="19"/>
                  <a:pt x="167" y="18"/>
                </a:cubicBezTo>
                <a:cubicBezTo>
                  <a:pt x="166" y="17"/>
                  <a:pt x="166" y="17"/>
                  <a:pt x="166" y="17"/>
                </a:cubicBezTo>
                <a:cubicBezTo>
                  <a:pt x="165" y="17"/>
                  <a:pt x="164" y="18"/>
                  <a:pt x="165" y="18"/>
                </a:cubicBezTo>
                <a:cubicBezTo>
                  <a:pt x="162" y="17"/>
                  <a:pt x="160" y="17"/>
                  <a:pt x="160" y="16"/>
                </a:cubicBezTo>
                <a:cubicBezTo>
                  <a:pt x="155" y="19"/>
                  <a:pt x="147" y="19"/>
                  <a:pt x="142" y="19"/>
                </a:cubicBezTo>
                <a:cubicBezTo>
                  <a:pt x="142" y="18"/>
                  <a:pt x="142" y="18"/>
                  <a:pt x="142" y="18"/>
                </a:cubicBezTo>
                <a:cubicBezTo>
                  <a:pt x="140" y="17"/>
                  <a:pt x="141" y="19"/>
                  <a:pt x="140" y="19"/>
                </a:cubicBezTo>
                <a:cubicBezTo>
                  <a:pt x="141" y="18"/>
                  <a:pt x="139" y="17"/>
                  <a:pt x="140" y="16"/>
                </a:cubicBezTo>
                <a:cubicBezTo>
                  <a:pt x="138" y="15"/>
                  <a:pt x="137" y="17"/>
                  <a:pt x="136" y="18"/>
                </a:cubicBezTo>
                <a:cubicBezTo>
                  <a:pt x="136" y="19"/>
                  <a:pt x="137" y="17"/>
                  <a:pt x="137" y="18"/>
                </a:cubicBezTo>
                <a:cubicBezTo>
                  <a:pt x="137" y="19"/>
                  <a:pt x="134" y="18"/>
                  <a:pt x="133" y="19"/>
                </a:cubicBezTo>
                <a:cubicBezTo>
                  <a:pt x="133" y="18"/>
                  <a:pt x="133" y="17"/>
                  <a:pt x="134" y="17"/>
                </a:cubicBezTo>
                <a:cubicBezTo>
                  <a:pt x="132" y="17"/>
                  <a:pt x="132" y="17"/>
                  <a:pt x="132" y="17"/>
                </a:cubicBezTo>
                <a:cubicBezTo>
                  <a:pt x="131" y="16"/>
                  <a:pt x="136" y="14"/>
                  <a:pt x="134" y="12"/>
                </a:cubicBezTo>
                <a:cubicBezTo>
                  <a:pt x="133" y="12"/>
                  <a:pt x="133" y="12"/>
                  <a:pt x="133" y="12"/>
                </a:cubicBezTo>
                <a:cubicBezTo>
                  <a:pt x="132" y="11"/>
                  <a:pt x="136" y="10"/>
                  <a:pt x="133" y="10"/>
                </a:cubicBezTo>
                <a:cubicBezTo>
                  <a:pt x="132" y="11"/>
                  <a:pt x="131" y="13"/>
                  <a:pt x="132" y="14"/>
                </a:cubicBezTo>
                <a:cubicBezTo>
                  <a:pt x="129" y="14"/>
                  <a:pt x="131" y="17"/>
                  <a:pt x="128" y="17"/>
                </a:cubicBezTo>
                <a:cubicBezTo>
                  <a:pt x="127" y="16"/>
                  <a:pt x="130" y="17"/>
                  <a:pt x="129" y="16"/>
                </a:cubicBezTo>
                <a:cubicBezTo>
                  <a:pt x="128" y="14"/>
                  <a:pt x="127" y="16"/>
                  <a:pt x="125" y="16"/>
                </a:cubicBezTo>
                <a:cubicBezTo>
                  <a:pt x="127" y="16"/>
                  <a:pt x="126" y="18"/>
                  <a:pt x="125" y="18"/>
                </a:cubicBezTo>
                <a:cubicBezTo>
                  <a:pt x="123" y="17"/>
                  <a:pt x="126" y="17"/>
                  <a:pt x="124" y="17"/>
                </a:cubicBezTo>
                <a:cubicBezTo>
                  <a:pt x="123" y="17"/>
                  <a:pt x="121" y="18"/>
                  <a:pt x="123" y="19"/>
                </a:cubicBezTo>
                <a:cubicBezTo>
                  <a:pt x="122" y="21"/>
                  <a:pt x="121" y="18"/>
                  <a:pt x="119" y="20"/>
                </a:cubicBezTo>
                <a:cubicBezTo>
                  <a:pt x="119" y="18"/>
                  <a:pt x="122" y="16"/>
                  <a:pt x="119" y="16"/>
                </a:cubicBezTo>
                <a:cubicBezTo>
                  <a:pt x="120" y="17"/>
                  <a:pt x="116" y="17"/>
                  <a:pt x="118" y="20"/>
                </a:cubicBezTo>
                <a:cubicBezTo>
                  <a:pt x="117" y="19"/>
                  <a:pt x="117" y="18"/>
                  <a:pt x="117" y="17"/>
                </a:cubicBezTo>
                <a:cubicBezTo>
                  <a:pt x="116" y="16"/>
                  <a:pt x="114" y="20"/>
                  <a:pt x="114" y="17"/>
                </a:cubicBezTo>
                <a:cubicBezTo>
                  <a:pt x="113" y="18"/>
                  <a:pt x="113" y="18"/>
                  <a:pt x="113" y="18"/>
                </a:cubicBezTo>
                <a:cubicBezTo>
                  <a:pt x="113" y="18"/>
                  <a:pt x="112" y="18"/>
                  <a:pt x="111" y="17"/>
                </a:cubicBezTo>
                <a:cubicBezTo>
                  <a:pt x="110" y="17"/>
                  <a:pt x="108" y="19"/>
                  <a:pt x="108" y="16"/>
                </a:cubicBezTo>
                <a:cubicBezTo>
                  <a:pt x="107" y="17"/>
                  <a:pt x="105" y="17"/>
                  <a:pt x="106" y="18"/>
                </a:cubicBezTo>
                <a:cubicBezTo>
                  <a:pt x="107" y="19"/>
                  <a:pt x="108" y="17"/>
                  <a:pt x="109" y="19"/>
                </a:cubicBezTo>
                <a:cubicBezTo>
                  <a:pt x="107" y="17"/>
                  <a:pt x="106" y="19"/>
                  <a:pt x="105" y="20"/>
                </a:cubicBezTo>
                <a:cubicBezTo>
                  <a:pt x="105" y="19"/>
                  <a:pt x="105" y="19"/>
                  <a:pt x="105" y="19"/>
                </a:cubicBezTo>
                <a:cubicBezTo>
                  <a:pt x="105" y="19"/>
                  <a:pt x="103" y="19"/>
                  <a:pt x="103" y="20"/>
                </a:cubicBezTo>
                <a:cubicBezTo>
                  <a:pt x="103" y="19"/>
                  <a:pt x="103" y="19"/>
                  <a:pt x="103" y="19"/>
                </a:cubicBezTo>
                <a:cubicBezTo>
                  <a:pt x="102" y="20"/>
                  <a:pt x="102" y="20"/>
                  <a:pt x="102" y="20"/>
                </a:cubicBezTo>
                <a:cubicBezTo>
                  <a:pt x="100" y="20"/>
                  <a:pt x="101" y="18"/>
                  <a:pt x="99" y="18"/>
                </a:cubicBezTo>
                <a:cubicBezTo>
                  <a:pt x="101" y="17"/>
                  <a:pt x="101" y="17"/>
                  <a:pt x="101" y="17"/>
                </a:cubicBezTo>
                <a:cubicBezTo>
                  <a:pt x="101" y="17"/>
                  <a:pt x="100" y="16"/>
                  <a:pt x="99" y="16"/>
                </a:cubicBezTo>
                <a:cubicBezTo>
                  <a:pt x="98" y="18"/>
                  <a:pt x="97" y="19"/>
                  <a:pt x="97" y="20"/>
                </a:cubicBezTo>
                <a:cubicBezTo>
                  <a:pt x="96" y="20"/>
                  <a:pt x="97" y="19"/>
                  <a:pt x="95" y="20"/>
                </a:cubicBezTo>
                <a:cubicBezTo>
                  <a:pt x="97" y="18"/>
                  <a:pt x="97" y="18"/>
                  <a:pt x="97" y="18"/>
                </a:cubicBezTo>
                <a:cubicBezTo>
                  <a:pt x="97" y="18"/>
                  <a:pt x="96" y="16"/>
                  <a:pt x="94" y="16"/>
                </a:cubicBezTo>
                <a:cubicBezTo>
                  <a:pt x="93" y="17"/>
                  <a:pt x="91" y="18"/>
                  <a:pt x="93" y="19"/>
                </a:cubicBezTo>
                <a:cubicBezTo>
                  <a:pt x="92" y="19"/>
                  <a:pt x="91" y="18"/>
                  <a:pt x="92" y="18"/>
                </a:cubicBezTo>
                <a:cubicBezTo>
                  <a:pt x="90" y="18"/>
                  <a:pt x="92" y="19"/>
                  <a:pt x="90" y="19"/>
                </a:cubicBezTo>
                <a:cubicBezTo>
                  <a:pt x="90" y="19"/>
                  <a:pt x="87" y="18"/>
                  <a:pt x="86" y="16"/>
                </a:cubicBezTo>
                <a:cubicBezTo>
                  <a:pt x="88" y="15"/>
                  <a:pt x="88" y="15"/>
                  <a:pt x="88" y="15"/>
                </a:cubicBezTo>
                <a:cubicBezTo>
                  <a:pt x="87" y="15"/>
                  <a:pt x="87" y="15"/>
                  <a:pt x="87" y="15"/>
                </a:cubicBezTo>
                <a:cubicBezTo>
                  <a:pt x="88" y="13"/>
                  <a:pt x="86" y="13"/>
                  <a:pt x="87" y="12"/>
                </a:cubicBezTo>
                <a:cubicBezTo>
                  <a:pt x="86" y="12"/>
                  <a:pt x="85" y="12"/>
                  <a:pt x="84" y="12"/>
                </a:cubicBezTo>
                <a:cubicBezTo>
                  <a:pt x="87" y="15"/>
                  <a:pt x="82" y="16"/>
                  <a:pt x="82" y="18"/>
                </a:cubicBezTo>
                <a:cubicBezTo>
                  <a:pt x="79" y="19"/>
                  <a:pt x="81" y="13"/>
                  <a:pt x="77" y="16"/>
                </a:cubicBezTo>
                <a:cubicBezTo>
                  <a:pt x="78" y="17"/>
                  <a:pt x="76" y="19"/>
                  <a:pt x="78" y="18"/>
                </a:cubicBezTo>
                <a:cubicBezTo>
                  <a:pt x="76" y="18"/>
                  <a:pt x="77" y="20"/>
                  <a:pt x="74" y="19"/>
                </a:cubicBezTo>
                <a:cubicBezTo>
                  <a:pt x="76" y="18"/>
                  <a:pt x="73" y="17"/>
                  <a:pt x="75" y="15"/>
                </a:cubicBezTo>
                <a:cubicBezTo>
                  <a:pt x="75" y="16"/>
                  <a:pt x="76" y="16"/>
                  <a:pt x="77" y="16"/>
                </a:cubicBezTo>
                <a:cubicBezTo>
                  <a:pt x="76" y="15"/>
                  <a:pt x="77" y="13"/>
                  <a:pt x="75" y="13"/>
                </a:cubicBezTo>
                <a:cubicBezTo>
                  <a:pt x="74" y="14"/>
                  <a:pt x="72" y="14"/>
                  <a:pt x="72" y="15"/>
                </a:cubicBezTo>
                <a:cubicBezTo>
                  <a:pt x="72" y="16"/>
                  <a:pt x="74" y="15"/>
                  <a:pt x="73" y="16"/>
                </a:cubicBezTo>
                <a:cubicBezTo>
                  <a:pt x="71" y="17"/>
                  <a:pt x="71" y="15"/>
                  <a:pt x="70" y="17"/>
                </a:cubicBezTo>
                <a:cubicBezTo>
                  <a:pt x="71" y="17"/>
                  <a:pt x="71" y="18"/>
                  <a:pt x="71" y="19"/>
                </a:cubicBezTo>
                <a:cubicBezTo>
                  <a:pt x="70" y="20"/>
                  <a:pt x="70" y="20"/>
                  <a:pt x="70" y="20"/>
                </a:cubicBezTo>
                <a:cubicBezTo>
                  <a:pt x="70" y="19"/>
                  <a:pt x="70" y="19"/>
                  <a:pt x="70" y="19"/>
                </a:cubicBezTo>
                <a:cubicBezTo>
                  <a:pt x="67" y="18"/>
                  <a:pt x="69" y="20"/>
                  <a:pt x="66" y="20"/>
                </a:cubicBezTo>
                <a:cubicBezTo>
                  <a:pt x="65" y="18"/>
                  <a:pt x="65" y="18"/>
                  <a:pt x="65" y="18"/>
                </a:cubicBezTo>
                <a:cubicBezTo>
                  <a:pt x="66" y="17"/>
                  <a:pt x="69" y="19"/>
                  <a:pt x="69" y="16"/>
                </a:cubicBezTo>
                <a:cubicBezTo>
                  <a:pt x="67" y="16"/>
                  <a:pt x="66" y="18"/>
                  <a:pt x="64" y="17"/>
                </a:cubicBezTo>
                <a:cubicBezTo>
                  <a:pt x="66" y="16"/>
                  <a:pt x="66" y="16"/>
                  <a:pt x="66" y="16"/>
                </a:cubicBezTo>
                <a:cubicBezTo>
                  <a:pt x="65" y="16"/>
                  <a:pt x="65" y="13"/>
                  <a:pt x="62" y="15"/>
                </a:cubicBezTo>
                <a:cubicBezTo>
                  <a:pt x="61" y="16"/>
                  <a:pt x="62" y="16"/>
                  <a:pt x="61" y="17"/>
                </a:cubicBezTo>
                <a:cubicBezTo>
                  <a:pt x="59" y="17"/>
                  <a:pt x="58" y="18"/>
                  <a:pt x="56" y="18"/>
                </a:cubicBezTo>
                <a:cubicBezTo>
                  <a:pt x="56" y="16"/>
                  <a:pt x="52" y="18"/>
                  <a:pt x="55" y="16"/>
                </a:cubicBezTo>
                <a:cubicBezTo>
                  <a:pt x="55" y="17"/>
                  <a:pt x="60" y="17"/>
                  <a:pt x="61" y="15"/>
                </a:cubicBezTo>
                <a:cubicBezTo>
                  <a:pt x="60" y="13"/>
                  <a:pt x="63" y="16"/>
                  <a:pt x="64" y="13"/>
                </a:cubicBezTo>
                <a:cubicBezTo>
                  <a:pt x="61" y="13"/>
                  <a:pt x="62" y="11"/>
                  <a:pt x="61" y="10"/>
                </a:cubicBezTo>
                <a:cubicBezTo>
                  <a:pt x="61" y="10"/>
                  <a:pt x="60" y="10"/>
                  <a:pt x="60" y="11"/>
                </a:cubicBezTo>
                <a:cubicBezTo>
                  <a:pt x="59" y="12"/>
                  <a:pt x="60" y="12"/>
                  <a:pt x="60" y="13"/>
                </a:cubicBezTo>
                <a:cubicBezTo>
                  <a:pt x="57" y="13"/>
                  <a:pt x="55" y="13"/>
                  <a:pt x="53" y="15"/>
                </a:cubicBezTo>
                <a:cubicBezTo>
                  <a:pt x="53" y="14"/>
                  <a:pt x="53" y="13"/>
                  <a:pt x="54" y="13"/>
                </a:cubicBezTo>
                <a:cubicBezTo>
                  <a:pt x="51" y="13"/>
                  <a:pt x="48" y="13"/>
                  <a:pt x="45" y="12"/>
                </a:cubicBezTo>
                <a:cubicBezTo>
                  <a:pt x="46" y="14"/>
                  <a:pt x="41" y="13"/>
                  <a:pt x="43" y="15"/>
                </a:cubicBezTo>
                <a:cubicBezTo>
                  <a:pt x="44" y="15"/>
                  <a:pt x="45" y="17"/>
                  <a:pt x="45" y="18"/>
                </a:cubicBezTo>
                <a:cubicBezTo>
                  <a:pt x="44" y="17"/>
                  <a:pt x="45" y="17"/>
                  <a:pt x="44" y="16"/>
                </a:cubicBezTo>
                <a:cubicBezTo>
                  <a:pt x="43" y="17"/>
                  <a:pt x="42" y="14"/>
                  <a:pt x="41" y="16"/>
                </a:cubicBezTo>
                <a:cubicBezTo>
                  <a:pt x="44" y="15"/>
                  <a:pt x="42" y="13"/>
                  <a:pt x="42" y="12"/>
                </a:cubicBezTo>
                <a:cubicBezTo>
                  <a:pt x="40" y="13"/>
                  <a:pt x="42" y="11"/>
                  <a:pt x="40" y="11"/>
                </a:cubicBezTo>
                <a:cubicBezTo>
                  <a:pt x="38" y="11"/>
                  <a:pt x="36" y="12"/>
                  <a:pt x="33" y="12"/>
                </a:cubicBezTo>
                <a:cubicBezTo>
                  <a:pt x="31" y="11"/>
                  <a:pt x="26" y="12"/>
                  <a:pt x="24" y="12"/>
                </a:cubicBezTo>
                <a:cubicBezTo>
                  <a:pt x="22" y="11"/>
                  <a:pt x="23" y="10"/>
                  <a:pt x="22" y="9"/>
                </a:cubicBezTo>
                <a:cubicBezTo>
                  <a:pt x="20" y="9"/>
                  <a:pt x="23" y="11"/>
                  <a:pt x="20" y="10"/>
                </a:cubicBezTo>
                <a:cubicBezTo>
                  <a:pt x="21" y="10"/>
                  <a:pt x="21" y="10"/>
                  <a:pt x="21" y="10"/>
                </a:cubicBezTo>
                <a:cubicBezTo>
                  <a:pt x="20" y="10"/>
                  <a:pt x="16" y="9"/>
                  <a:pt x="15" y="11"/>
                </a:cubicBezTo>
                <a:cubicBezTo>
                  <a:pt x="16" y="9"/>
                  <a:pt x="16" y="9"/>
                  <a:pt x="16" y="9"/>
                </a:cubicBezTo>
                <a:cubicBezTo>
                  <a:pt x="16" y="9"/>
                  <a:pt x="15" y="9"/>
                  <a:pt x="15" y="10"/>
                </a:cubicBezTo>
                <a:cubicBezTo>
                  <a:pt x="15" y="9"/>
                  <a:pt x="14" y="8"/>
                  <a:pt x="15" y="8"/>
                </a:cubicBezTo>
                <a:cubicBezTo>
                  <a:pt x="14" y="7"/>
                  <a:pt x="12" y="8"/>
                  <a:pt x="10" y="8"/>
                </a:cubicBezTo>
                <a:cubicBezTo>
                  <a:pt x="11" y="9"/>
                  <a:pt x="11" y="9"/>
                  <a:pt x="11" y="9"/>
                </a:cubicBezTo>
                <a:cubicBezTo>
                  <a:pt x="8" y="10"/>
                  <a:pt x="6" y="9"/>
                  <a:pt x="4" y="9"/>
                </a:cubicBezTo>
                <a:cubicBezTo>
                  <a:pt x="4" y="8"/>
                  <a:pt x="4" y="8"/>
                  <a:pt x="4" y="8"/>
                </a:cubicBezTo>
                <a:cubicBezTo>
                  <a:pt x="2" y="9"/>
                  <a:pt x="2" y="9"/>
                  <a:pt x="2" y="9"/>
                </a:cubicBezTo>
                <a:cubicBezTo>
                  <a:pt x="2" y="8"/>
                  <a:pt x="1" y="7"/>
                  <a:pt x="0" y="8"/>
                </a:cubicBezTo>
                <a:cubicBezTo>
                  <a:pt x="4" y="5"/>
                  <a:pt x="4" y="5"/>
                  <a:pt x="4" y="5"/>
                </a:cubicBezTo>
                <a:cubicBezTo>
                  <a:pt x="6" y="6"/>
                  <a:pt x="3" y="6"/>
                  <a:pt x="4" y="8"/>
                </a:cubicBezTo>
                <a:cubicBezTo>
                  <a:pt x="4" y="9"/>
                  <a:pt x="7" y="8"/>
                  <a:pt x="8" y="7"/>
                </a:cubicBezTo>
                <a:cubicBezTo>
                  <a:pt x="7" y="7"/>
                  <a:pt x="6" y="7"/>
                  <a:pt x="6" y="8"/>
                </a:cubicBezTo>
                <a:cubicBezTo>
                  <a:pt x="5" y="6"/>
                  <a:pt x="7" y="6"/>
                  <a:pt x="8" y="5"/>
                </a:cubicBezTo>
                <a:cubicBezTo>
                  <a:pt x="7" y="5"/>
                  <a:pt x="6" y="5"/>
                  <a:pt x="6" y="5"/>
                </a:cubicBezTo>
                <a:cubicBezTo>
                  <a:pt x="7" y="4"/>
                  <a:pt x="8" y="4"/>
                  <a:pt x="10" y="4"/>
                </a:cubicBezTo>
                <a:cubicBezTo>
                  <a:pt x="9" y="5"/>
                  <a:pt x="11" y="5"/>
                  <a:pt x="10" y="6"/>
                </a:cubicBezTo>
                <a:cubicBezTo>
                  <a:pt x="10" y="4"/>
                  <a:pt x="12" y="4"/>
                  <a:pt x="14" y="4"/>
                </a:cubicBezTo>
                <a:cubicBezTo>
                  <a:pt x="16" y="6"/>
                  <a:pt x="18" y="4"/>
                  <a:pt x="20" y="4"/>
                </a:cubicBezTo>
                <a:cubicBezTo>
                  <a:pt x="19" y="5"/>
                  <a:pt x="18" y="7"/>
                  <a:pt x="17" y="7"/>
                </a:cubicBezTo>
                <a:cubicBezTo>
                  <a:pt x="18" y="8"/>
                  <a:pt x="18" y="7"/>
                  <a:pt x="20" y="8"/>
                </a:cubicBezTo>
                <a:cubicBezTo>
                  <a:pt x="21" y="7"/>
                  <a:pt x="21" y="5"/>
                  <a:pt x="23" y="5"/>
                </a:cubicBezTo>
                <a:cubicBezTo>
                  <a:pt x="23" y="6"/>
                  <a:pt x="23" y="6"/>
                  <a:pt x="23" y="6"/>
                </a:cubicBezTo>
                <a:cubicBezTo>
                  <a:pt x="25" y="5"/>
                  <a:pt x="25" y="4"/>
                  <a:pt x="27" y="4"/>
                </a:cubicBezTo>
                <a:cubicBezTo>
                  <a:pt x="31" y="5"/>
                  <a:pt x="35" y="5"/>
                  <a:pt x="38" y="5"/>
                </a:cubicBezTo>
                <a:cubicBezTo>
                  <a:pt x="38" y="6"/>
                  <a:pt x="38" y="6"/>
                  <a:pt x="38" y="6"/>
                </a:cubicBezTo>
                <a:cubicBezTo>
                  <a:pt x="40" y="4"/>
                  <a:pt x="44" y="5"/>
                  <a:pt x="46" y="4"/>
                </a:cubicBezTo>
                <a:cubicBezTo>
                  <a:pt x="50" y="5"/>
                  <a:pt x="55" y="3"/>
                  <a:pt x="57" y="5"/>
                </a:cubicBezTo>
                <a:cubicBezTo>
                  <a:pt x="63" y="4"/>
                  <a:pt x="69" y="4"/>
                  <a:pt x="76" y="4"/>
                </a:cubicBezTo>
                <a:cubicBezTo>
                  <a:pt x="75" y="6"/>
                  <a:pt x="75" y="6"/>
                  <a:pt x="75" y="6"/>
                </a:cubicBezTo>
                <a:cubicBezTo>
                  <a:pt x="76" y="5"/>
                  <a:pt x="76" y="7"/>
                  <a:pt x="77" y="7"/>
                </a:cubicBezTo>
                <a:cubicBezTo>
                  <a:pt x="76" y="5"/>
                  <a:pt x="79" y="5"/>
                  <a:pt x="80" y="4"/>
                </a:cubicBezTo>
                <a:cubicBezTo>
                  <a:pt x="83" y="5"/>
                  <a:pt x="87" y="4"/>
                  <a:pt x="89" y="3"/>
                </a:cubicBezTo>
                <a:cubicBezTo>
                  <a:pt x="90" y="4"/>
                  <a:pt x="90" y="4"/>
                  <a:pt x="90" y="4"/>
                </a:cubicBezTo>
                <a:cubicBezTo>
                  <a:pt x="92" y="2"/>
                  <a:pt x="96" y="4"/>
                  <a:pt x="99" y="4"/>
                </a:cubicBezTo>
                <a:cubicBezTo>
                  <a:pt x="100" y="5"/>
                  <a:pt x="100" y="6"/>
                  <a:pt x="101" y="6"/>
                </a:cubicBezTo>
                <a:cubicBezTo>
                  <a:pt x="103" y="4"/>
                  <a:pt x="104" y="4"/>
                  <a:pt x="107" y="3"/>
                </a:cubicBezTo>
                <a:cubicBezTo>
                  <a:pt x="109" y="3"/>
                  <a:pt x="112" y="4"/>
                  <a:pt x="114" y="4"/>
                </a:cubicBezTo>
                <a:cubicBezTo>
                  <a:pt x="122" y="2"/>
                  <a:pt x="130" y="4"/>
                  <a:pt x="137" y="2"/>
                </a:cubicBezTo>
                <a:cubicBezTo>
                  <a:pt x="138" y="3"/>
                  <a:pt x="138" y="3"/>
                  <a:pt x="138" y="3"/>
                </a:cubicBezTo>
                <a:cubicBezTo>
                  <a:pt x="146" y="1"/>
                  <a:pt x="155" y="3"/>
                  <a:pt x="162" y="2"/>
                </a:cubicBezTo>
                <a:cubicBezTo>
                  <a:pt x="161" y="4"/>
                  <a:pt x="161" y="4"/>
                  <a:pt x="161" y="4"/>
                </a:cubicBezTo>
                <a:cubicBezTo>
                  <a:pt x="163" y="5"/>
                  <a:pt x="166" y="4"/>
                  <a:pt x="165" y="2"/>
                </a:cubicBezTo>
                <a:cubicBezTo>
                  <a:pt x="167" y="3"/>
                  <a:pt x="170" y="1"/>
                  <a:pt x="172" y="3"/>
                </a:cubicBezTo>
                <a:cubicBezTo>
                  <a:pt x="174" y="4"/>
                  <a:pt x="174" y="2"/>
                  <a:pt x="176" y="2"/>
                </a:cubicBezTo>
                <a:cubicBezTo>
                  <a:pt x="180" y="3"/>
                  <a:pt x="182" y="3"/>
                  <a:pt x="186" y="2"/>
                </a:cubicBezTo>
                <a:cubicBezTo>
                  <a:pt x="185" y="2"/>
                  <a:pt x="185" y="2"/>
                  <a:pt x="185" y="2"/>
                </a:cubicBezTo>
                <a:cubicBezTo>
                  <a:pt x="184" y="3"/>
                  <a:pt x="184" y="3"/>
                  <a:pt x="185" y="4"/>
                </a:cubicBezTo>
                <a:cubicBezTo>
                  <a:pt x="187" y="3"/>
                  <a:pt x="190" y="4"/>
                  <a:pt x="189" y="2"/>
                </a:cubicBezTo>
                <a:cubicBezTo>
                  <a:pt x="193" y="3"/>
                  <a:pt x="199" y="1"/>
                  <a:pt x="203" y="3"/>
                </a:cubicBezTo>
                <a:cubicBezTo>
                  <a:pt x="203" y="2"/>
                  <a:pt x="204" y="2"/>
                  <a:pt x="204" y="1"/>
                </a:cubicBezTo>
                <a:cubicBezTo>
                  <a:pt x="208" y="1"/>
                  <a:pt x="212" y="3"/>
                  <a:pt x="215" y="2"/>
                </a:cubicBezTo>
                <a:cubicBezTo>
                  <a:pt x="215" y="2"/>
                  <a:pt x="214" y="3"/>
                  <a:pt x="215" y="3"/>
                </a:cubicBezTo>
                <a:cubicBezTo>
                  <a:pt x="216" y="3"/>
                  <a:pt x="215" y="2"/>
                  <a:pt x="216" y="2"/>
                </a:cubicBezTo>
                <a:cubicBezTo>
                  <a:pt x="222" y="0"/>
                  <a:pt x="229" y="3"/>
                  <a:pt x="234" y="3"/>
                </a:cubicBezTo>
                <a:cubicBezTo>
                  <a:pt x="244" y="2"/>
                  <a:pt x="254" y="3"/>
                  <a:pt x="263" y="3"/>
                </a:cubicBezTo>
                <a:cubicBezTo>
                  <a:pt x="263" y="3"/>
                  <a:pt x="263" y="3"/>
                  <a:pt x="263" y="3"/>
                </a:cubicBezTo>
                <a:cubicBezTo>
                  <a:pt x="266" y="1"/>
                  <a:pt x="270" y="5"/>
                  <a:pt x="273" y="2"/>
                </a:cubicBezTo>
                <a:cubicBezTo>
                  <a:pt x="274" y="3"/>
                  <a:pt x="276" y="2"/>
                  <a:pt x="275" y="3"/>
                </a:cubicBezTo>
                <a:cubicBezTo>
                  <a:pt x="278" y="2"/>
                  <a:pt x="282" y="5"/>
                  <a:pt x="286" y="3"/>
                </a:cubicBezTo>
                <a:cubicBezTo>
                  <a:pt x="285" y="3"/>
                  <a:pt x="285" y="3"/>
                  <a:pt x="285" y="3"/>
                </a:cubicBezTo>
                <a:cubicBezTo>
                  <a:pt x="288" y="5"/>
                  <a:pt x="292" y="3"/>
                  <a:pt x="295" y="4"/>
                </a:cubicBezTo>
                <a:cubicBezTo>
                  <a:pt x="295" y="4"/>
                  <a:pt x="294" y="5"/>
                  <a:pt x="294" y="5"/>
                </a:cubicBezTo>
                <a:cubicBezTo>
                  <a:pt x="296" y="6"/>
                  <a:pt x="298" y="3"/>
                  <a:pt x="298" y="5"/>
                </a:cubicBezTo>
                <a:cubicBezTo>
                  <a:pt x="299" y="5"/>
                  <a:pt x="299" y="4"/>
                  <a:pt x="299" y="4"/>
                </a:cubicBezTo>
                <a:cubicBezTo>
                  <a:pt x="307" y="5"/>
                  <a:pt x="316" y="4"/>
                  <a:pt x="325" y="3"/>
                </a:cubicBezTo>
                <a:cubicBezTo>
                  <a:pt x="331" y="5"/>
                  <a:pt x="325" y="8"/>
                  <a:pt x="330" y="6"/>
                </a:cubicBezTo>
                <a:cubicBezTo>
                  <a:pt x="330" y="6"/>
                  <a:pt x="330" y="5"/>
                  <a:pt x="330" y="5"/>
                </a:cubicBezTo>
                <a:cubicBezTo>
                  <a:pt x="332" y="5"/>
                  <a:pt x="333" y="8"/>
                  <a:pt x="334" y="7"/>
                </a:cubicBezTo>
                <a:cubicBezTo>
                  <a:pt x="334" y="5"/>
                  <a:pt x="335" y="6"/>
                  <a:pt x="335" y="5"/>
                </a:cubicBezTo>
                <a:cubicBezTo>
                  <a:pt x="339" y="6"/>
                  <a:pt x="340" y="8"/>
                  <a:pt x="343" y="7"/>
                </a:cubicBezTo>
                <a:cubicBezTo>
                  <a:pt x="343" y="7"/>
                  <a:pt x="343" y="7"/>
                  <a:pt x="343" y="7"/>
                </a:cubicBezTo>
                <a:cubicBezTo>
                  <a:pt x="346" y="5"/>
                  <a:pt x="350" y="6"/>
                  <a:pt x="353" y="4"/>
                </a:cubicBezTo>
                <a:cubicBezTo>
                  <a:pt x="373" y="4"/>
                  <a:pt x="392" y="3"/>
                  <a:pt x="411" y="3"/>
                </a:cubicBezTo>
                <a:cubicBezTo>
                  <a:pt x="429" y="3"/>
                  <a:pt x="448" y="3"/>
                  <a:pt x="467" y="4"/>
                </a:cubicBezTo>
                <a:cubicBezTo>
                  <a:pt x="471" y="7"/>
                  <a:pt x="472" y="6"/>
                  <a:pt x="476" y="6"/>
                </a:cubicBezTo>
                <a:cubicBezTo>
                  <a:pt x="476" y="6"/>
                  <a:pt x="476" y="6"/>
                  <a:pt x="476" y="6"/>
                </a:cubicBezTo>
                <a:cubicBezTo>
                  <a:pt x="477" y="5"/>
                  <a:pt x="480" y="6"/>
                  <a:pt x="480" y="5"/>
                </a:cubicBezTo>
                <a:cubicBezTo>
                  <a:pt x="487" y="5"/>
                  <a:pt x="494" y="5"/>
                  <a:pt x="501" y="5"/>
                </a:cubicBezTo>
                <a:cubicBezTo>
                  <a:pt x="500" y="5"/>
                  <a:pt x="499" y="7"/>
                  <a:pt x="501" y="7"/>
                </a:cubicBezTo>
                <a:cubicBezTo>
                  <a:pt x="502" y="5"/>
                  <a:pt x="502" y="5"/>
                  <a:pt x="502" y="5"/>
                </a:cubicBezTo>
                <a:cubicBezTo>
                  <a:pt x="502" y="6"/>
                  <a:pt x="502" y="6"/>
                  <a:pt x="502" y="6"/>
                </a:cubicBezTo>
                <a:cubicBezTo>
                  <a:pt x="503" y="6"/>
                  <a:pt x="504" y="5"/>
                  <a:pt x="503" y="4"/>
                </a:cubicBezTo>
                <a:cubicBezTo>
                  <a:pt x="522" y="3"/>
                  <a:pt x="539" y="7"/>
                  <a:pt x="557" y="7"/>
                </a:cubicBezTo>
                <a:cubicBezTo>
                  <a:pt x="562" y="8"/>
                  <a:pt x="568" y="8"/>
                  <a:pt x="572" y="7"/>
                </a:cubicBezTo>
                <a:cubicBezTo>
                  <a:pt x="586" y="10"/>
                  <a:pt x="598" y="13"/>
                  <a:pt x="613" y="12"/>
                </a:cubicBezTo>
                <a:cubicBezTo>
                  <a:pt x="613" y="12"/>
                  <a:pt x="610" y="17"/>
                  <a:pt x="604" y="17"/>
                </a:cubicBezTo>
                <a:close/>
              </a:path>
            </a:pathLst>
          </a:custGeom>
          <a:solidFill>
            <a:schemeClr val="tx1"/>
          </a:solidFill>
          <a:ln w="9525">
            <a:noFill/>
            <a:round/>
            <a:headEnd/>
            <a:tailEnd/>
          </a:ln>
        </p:spPr>
        <p:txBody>
          <a:bodyPr vert="horz" wrap="square" lIns="91416" tIns="45708" rIns="91416" bIns="45708" numCol="1" anchor="t" anchorCtr="0" compatLnSpc="1">
            <a:prstTxWarp prst="textNoShape">
              <a:avLst/>
            </a:prstTxWarp>
          </a:bodyPr>
          <a:lstStyle/>
          <a:p>
            <a:pPr fontAlgn="auto">
              <a:spcBef>
                <a:spcPts val="0"/>
              </a:spcBef>
              <a:spcAft>
                <a:spcPts val="0"/>
              </a:spcAft>
            </a:pPr>
            <a:endParaRPr lang="pl-PL">
              <a:solidFill>
                <a:prstClr val="black"/>
              </a:solidFill>
              <a:latin typeface="+mn-lt"/>
              <a:ea typeface="+mn-ea"/>
            </a:endParaRPr>
          </a:p>
        </p:txBody>
      </p:sp>
      <p:sp>
        <p:nvSpPr>
          <p:cNvPr id="13" name="Freeform 145"/>
          <p:cNvSpPr>
            <a:spLocks/>
          </p:cNvSpPr>
          <p:nvPr/>
        </p:nvSpPr>
        <p:spPr bwMode="auto">
          <a:xfrm rot="16200000">
            <a:off x="5511421" y="3305258"/>
            <a:ext cx="2712394" cy="38579"/>
          </a:xfrm>
          <a:custGeom>
            <a:avLst/>
            <a:gdLst/>
            <a:ahLst/>
            <a:cxnLst>
              <a:cxn ang="0">
                <a:pos x="543" y="15"/>
              </a:cxn>
              <a:cxn ang="0">
                <a:pos x="525" y="15"/>
              </a:cxn>
              <a:cxn ang="0">
                <a:pos x="488" y="18"/>
              </a:cxn>
              <a:cxn ang="0">
                <a:pos x="475" y="17"/>
              </a:cxn>
              <a:cxn ang="0">
                <a:pos x="436" y="15"/>
              </a:cxn>
              <a:cxn ang="0">
                <a:pos x="423" y="15"/>
              </a:cxn>
              <a:cxn ang="0">
                <a:pos x="401" y="16"/>
              </a:cxn>
              <a:cxn ang="0">
                <a:pos x="382" y="15"/>
              </a:cxn>
              <a:cxn ang="0">
                <a:pos x="372" y="14"/>
              </a:cxn>
              <a:cxn ang="0">
                <a:pos x="363" y="16"/>
              </a:cxn>
              <a:cxn ang="0">
                <a:pos x="341" y="18"/>
              </a:cxn>
              <a:cxn ang="0">
                <a:pos x="329" y="17"/>
              </a:cxn>
              <a:cxn ang="0">
                <a:pos x="316" y="19"/>
              </a:cxn>
              <a:cxn ang="0">
                <a:pos x="300" y="17"/>
              </a:cxn>
              <a:cxn ang="0">
                <a:pos x="282" y="17"/>
              </a:cxn>
              <a:cxn ang="0">
                <a:pos x="259" y="16"/>
              </a:cxn>
              <a:cxn ang="0">
                <a:pos x="250" y="17"/>
              </a:cxn>
              <a:cxn ang="0">
                <a:pos x="241" y="15"/>
              </a:cxn>
              <a:cxn ang="0">
                <a:pos x="233" y="17"/>
              </a:cxn>
              <a:cxn ang="0">
                <a:pos x="230" y="17"/>
              </a:cxn>
              <a:cxn ang="0">
                <a:pos x="219" y="17"/>
              </a:cxn>
              <a:cxn ang="0">
                <a:pos x="188" y="17"/>
              </a:cxn>
              <a:cxn ang="0">
                <a:pos x="176" y="17"/>
              </a:cxn>
              <a:cxn ang="0">
                <a:pos x="166" y="17"/>
              </a:cxn>
              <a:cxn ang="0">
                <a:pos x="140" y="16"/>
              </a:cxn>
              <a:cxn ang="0">
                <a:pos x="134" y="12"/>
              </a:cxn>
              <a:cxn ang="0">
                <a:pos x="125" y="16"/>
              </a:cxn>
              <a:cxn ang="0">
                <a:pos x="118" y="20"/>
              </a:cxn>
              <a:cxn ang="0">
                <a:pos x="106" y="18"/>
              </a:cxn>
              <a:cxn ang="0">
                <a:pos x="102" y="20"/>
              </a:cxn>
              <a:cxn ang="0">
                <a:pos x="97" y="18"/>
              </a:cxn>
              <a:cxn ang="0">
                <a:pos x="88" y="15"/>
              </a:cxn>
              <a:cxn ang="0">
                <a:pos x="78" y="18"/>
              </a:cxn>
              <a:cxn ang="0">
                <a:pos x="73" y="16"/>
              </a:cxn>
              <a:cxn ang="0">
                <a:pos x="65" y="18"/>
              </a:cxn>
              <a:cxn ang="0">
                <a:pos x="56" y="18"/>
              </a:cxn>
              <a:cxn ang="0">
                <a:pos x="60" y="13"/>
              </a:cxn>
              <a:cxn ang="0">
                <a:pos x="44" y="16"/>
              </a:cxn>
              <a:cxn ang="0">
                <a:pos x="22" y="9"/>
              </a:cxn>
              <a:cxn ang="0">
                <a:pos x="15" y="8"/>
              </a:cxn>
              <a:cxn ang="0">
                <a:pos x="0" y="8"/>
              </a:cxn>
              <a:cxn ang="0">
                <a:pos x="6" y="5"/>
              </a:cxn>
              <a:cxn ang="0">
                <a:pos x="20" y="8"/>
              </a:cxn>
              <a:cxn ang="0">
                <a:pos x="46" y="4"/>
              </a:cxn>
              <a:cxn ang="0">
                <a:pos x="89" y="3"/>
              </a:cxn>
              <a:cxn ang="0">
                <a:pos x="137" y="2"/>
              </a:cxn>
              <a:cxn ang="0">
                <a:pos x="176" y="2"/>
              </a:cxn>
              <a:cxn ang="0">
                <a:pos x="204" y="1"/>
              </a:cxn>
              <a:cxn ang="0">
                <a:pos x="263" y="3"/>
              </a:cxn>
              <a:cxn ang="0">
                <a:pos x="294" y="5"/>
              </a:cxn>
              <a:cxn ang="0">
                <a:pos x="334" y="7"/>
              </a:cxn>
              <a:cxn ang="0">
                <a:pos x="467" y="4"/>
              </a:cxn>
              <a:cxn ang="0">
                <a:pos x="502" y="5"/>
              </a:cxn>
              <a:cxn ang="0">
                <a:pos x="604" y="17"/>
              </a:cxn>
            </a:cxnLst>
            <a:rect l="0" t="0" r="r" b="b"/>
            <a:pathLst>
              <a:path w="613" h="21">
                <a:moveTo>
                  <a:pt x="604" y="17"/>
                </a:moveTo>
                <a:cubicBezTo>
                  <a:pt x="597" y="21"/>
                  <a:pt x="587" y="16"/>
                  <a:pt x="579" y="18"/>
                </a:cubicBezTo>
                <a:cubicBezTo>
                  <a:pt x="578" y="19"/>
                  <a:pt x="580" y="16"/>
                  <a:pt x="577" y="17"/>
                </a:cubicBezTo>
                <a:cubicBezTo>
                  <a:pt x="570" y="20"/>
                  <a:pt x="557" y="17"/>
                  <a:pt x="548" y="15"/>
                </a:cubicBezTo>
                <a:cubicBezTo>
                  <a:pt x="549" y="14"/>
                  <a:pt x="549" y="14"/>
                  <a:pt x="549" y="14"/>
                </a:cubicBezTo>
                <a:cubicBezTo>
                  <a:pt x="547" y="13"/>
                  <a:pt x="545" y="15"/>
                  <a:pt x="543" y="15"/>
                </a:cubicBezTo>
                <a:cubicBezTo>
                  <a:pt x="543" y="15"/>
                  <a:pt x="543" y="14"/>
                  <a:pt x="543" y="14"/>
                </a:cubicBezTo>
                <a:cubicBezTo>
                  <a:pt x="542" y="15"/>
                  <a:pt x="539" y="14"/>
                  <a:pt x="539" y="15"/>
                </a:cubicBezTo>
                <a:cubicBezTo>
                  <a:pt x="538" y="15"/>
                  <a:pt x="538" y="14"/>
                  <a:pt x="537" y="13"/>
                </a:cubicBezTo>
                <a:cubicBezTo>
                  <a:pt x="536" y="15"/>
                  <a:pt x="536" y="15"/>
                  <a:pt x="536" y="15"/>
                </a:cubicBezTo>
                <a:cubicBezTo>
                  <a:pt x="533" y="18"/>
                  <a:pt x="529" y="14"/>
                  <a:pt x="524" y="16"/>
                </a:cubicBezTo>
                <a:cubicBezTo>
                  <a:pt x="525" y="16"/>
                  <a:pt x="525" y="15"/>
                  <a:pt x="525" y="15"/>
                </a:cubicBezTo>
                <a:cubicBezTo>
                  <a:pt x="518" y="17"/>
                  <a:pt x="510" y="16"/>
                  <a:pt x="502" y="17"/>
                </a:cubicBezTo>
                <a:cubicBezTo>
                  <a:pt x="503" y="16"/>
                  <a:pt x="503" y="15"/>
                  <a:pt x="502" y="15"/>
                </a:cubicBezTo>
                <a:cubicBezTo>
                  <a:pt x="502" y="16"/>
                  <a:pt x="500" y="17"/>
                  <a:pt x="498" y="17"/>
                </a:cubicBezTo>
                <a:cubicBezTo>
                  <a:pt x="497" y="15"/>
                  <a:pt x="494" y="18"/>
                  <a:pt x="492" y="17"/>
                </a:cubicBezTo>
                <a:cubicBezTo>
                  <a:pt x="492" y="17"/>
                  <a:pt x="492" y="17"/>
                  <a:pt x="492" y="17"/>
                </a:cubicBezTo>
                <a:cubicBezTo>
                  <a:pt x="490" y="19"/>
                  <a:pt x="490" y="16"/>
                  <a:pt x="488" y="18"/>
                </a:cubicBezTo>
                <a:cubicBezTo>
                  <a:pt x="487" y="17"/>
                  <a:pt x="487" y="17"/>
                  <a:pt x="487" y="17"/>
                </a:cubicBezTo>
                <a:cubicBezTo>
                  <a:pt x="486" y="19"/>
                  <a:pt x="485" y="16"/>
                  <a:pt x="483" y="17"/>
                </a:cubicBezTo>
                <a:cubicBezTo>
                  <a:pt x="483" y="17"/>
                  <a:pt x="483" y="17"/>
                  <a:pt x="483" y="17"/>
                </a:cubicBezTo>
                <a:cubicBezTo>
                  <a:pt x="482" y="18"/>
                  <a:pt x="481" y="16"/>
                  <a:pt x="480" y="17"/>
                </a:cubicBezTo>
                <a:cubicBezTo>
                  <a:pt x="480" y="17"/>
                  <a:pt x="480" y="17"/>
                  <a:pt x="480" y="17"/>
                </a:cubicBezTo>
                <a:cubicBezTo>
                  <a:pt x="477" y="17"/>
                  <a:pt x="475" y="16"/>
                  <a:pt x="475" y="17"/>
                </a:cubicBezTo>
                <a:cubicBezTo>
                  <a:pt x="474" y="16"/>
                  <a:pt x="478" y="17"/>
                  <a:pt x="477" y="15"/>
                </a:cubicBezTo>
                <a:cubicBezTo>
                  <a:pt x="467" y="16"/>
                  <a:pt x="457" y="16"/>
                  <a:pt x="447" y="16"/>
                </a:cubicBezTo>
                <a:cubicBezTo>
                  <a:pt x="446" y="15"/>
                  <a:pt x="446" y="15"/>
                  <a:pt x="445" y="14"/>
                </a:cubicBezTo>
                <a:cubicBezTo>
                  <a:pt x="444" y="15"/>
                  <a:pt x="442" y="14"/>
                  <a:pt x="441" y="15"/>
                </a:cubicBezTo>
                <a:cubicBezTo>
                  <a:pt x="441" y="15"/>
                  <a:pt x="440" y="14"/>
                  <a:pt x="440" y="14"/>
                </a:cubicBezTo>
                <a:cubicBezTo>
                  <a:pt x="438" y="14"/>
                  <a:pt x="438" y="16"/>
                  <a:pt x="436" y="15"/>
                </a:cubicBezTo>
                <a:cubicBezTo>
                  <a:pt x="437" y="15"/>
                  <a:pt x="437" y="14"/>
                  <a:pt x="437" y="14"/>
                </a:cubicBezTo>
                <a:cubicBezTo>
                  <a:pt x="435" y="15"/>
                  <a:pt x="433" y="15"/>
                  <a:pt x="431" y="15"/>
                </a:cubicBezTo>
                <a:cubicBezTo>
                  <a:pt x="431" y="15"/>
                  <a:pt x="432" y="15"/>
                  <a:pt x="431" y="14"/>
                </a:cubicBezTo>
                <a:cubicBezTo>
                  <a:pt x="429" y="16"/>
                  <a:pt x="428" y="14"/>
                  <a:pt x="426" y="15"/>
                </a:cubicBezTo>
                <a:cubicBezTo>
                  <a:pt x="426" y="14"/>
                  <a:pt x="426" y="14"/>
                  <a:pt x="426" y="14"/>
                </a:cubicBezTo>
                <a:cubicBezTo>
                  <a:pt x="423" y="12"/>
                  <a:pt x="426" y="16"/>
                  <a:pt x="423" y="15"/>
                </a:cubicBezTo>
                <a:cubicBezTo>
                  <a:pt x="424" y="15"/>
                  <a:pt x="423" y="14"/>
                  <a:pt x="423" y="14"/>
                </a:cubicBezTo>
                <a:cubicBezTo>
                  <a:pt x="421" y="16"/>
                  <a:pt x="417" y="15"/>
                  <a:pt x="415" y="16"/>
                </a:cubicBezTo>
                <a:cubicBezTo>
                  <a:pt x="415" y="15"/>
                  <a:pt x="415" y="15"/>
                  <a:pt x="415" y="15"/>
                </a:cubicBezTo>
                <a:cubicBezTo>
                  <a:pt x="412" y="15"/>
                  <a:pt x="409" y="15"/>
                  <a:pt x="406" y="15"/>
                </a:cubicBezTo>
                <a:cubicBezTo>
                  <a:pt x="405" y="15"/>
                  <a:pt x="407" y="13"/>
                  <a:pt x="404" y="13"/>
                </a:cubicBezTo>
                <a:cubicBezTo>
                  <a:pt x="404" y="15"/>
                  <a:pt x="399" y="14"/>
                  <a:pt x="401" y="16"/>
                </a:cubicBezTo>
                <a:cubicBezTo>
                  <a:pt x="399" y="16"/>
                  <a:pt x="395" y="15"/>
                  <a:pt x="393" y="16"/>
                </a:cubicBezTo>
                <a:cubicBezTo>
                  <a:pt x="394" y="15"/>
                  <a:pt x="392" y="13"/>
                  <a:pt x="394" y="13"/>
                </a:cubicBezTo>
                <a:cubicBezTo>
                  <a:pt x="393" y="12"/>
                  <a:pt x="393" y="12"/>
                  <a:pt x="393" y="12"/>
                </a:cubicBezTo>
                <a:cubicBezTo>
                  <a:pt x="393" y="11"/>
                  <a:pt x="394" y="12"/>
                  <a:pt x="394" y="11"/>
                </a:cubicBezTo>
                <a:cubicBezTo>
                  <a:pt x="393" y="11"/>
                  <a:pt x="390" y="12"/>
                  <a:pt x="389" y="12"/>
                </a:cubicBezTo>
                <a:cubicBezTo>
                  <a:pt x="387" y="13"/>
                  <a:pt x="385" y="15"/>
                  <a:pt x="382" y="15"/>
                </a:cubicBezTo>
                <a:cubicBezTo>
                  <a:pt x="384" y="15"/>
                  <a:pt x="382" y="13"/>
                  <a:pt x="383" y="13"/>
                </a:cubicBezTo>
                <a:cubicBezTo>
                  <a:pt x="378" y="17"/>
                  <a:pt x="378" y="17"/>
                  <a:pt x="378" y="17"/>
                </a:cubicBezTo>
                <a:cubicBezTo>
                  <a:pt x="377" y="17"/>
                  <a:pt x="378" y="15"/>
                  <a:pt x="377" y="16"/>
                </a:cubicBezTo>
                <a:cubicBezTo>
                  <a:pt x="377" y="16"/>
                  <a:pt x="376" y="16"/>
                  <a:pt x="376" y="17"/>
                </a:cubicBezTo>
                <a:cubicBezTo>
                  <a:pt x="375" y="17"/>
                  <a:pt x="372" y="17"/>
                  <a:pt x="371" y="15"/>
                </a:cubicBezTo>
                <a:cubicBezTo>
                  <a:pt x="371" y="15"/>
                  <a:pt x="373" y="15"/>
                  <a:pt x="372" y="14"/>
                </a:cubicBezTo>
                <a:cubicBezTo>
                  <a:pt x="370" y="14"/>
                  <a:pt x="370" y="15"/>
                  <a:pt x="368" y="15"/>
                </a:cubicBezTo>
                <a:cubicBezTo>
                  <a:pt x="368" y="15"/>
                  <a:pt x="368" y="15"/>
                  <a:pt x="368" y="15"/>
                </a:cubicBezTo>
                <a:cubicBezTo>
                  <a:pt x="367" y="14"/>
                  <a:pt x="364" y="15"/>
                  <a:pt x="366" y="16"/>
                </a:cubicBezTo>
                <a:cubicBezTo>
                  <a:pt x="366" y="17"/>
                  <a:pt x="365" y="15"/>
                  <a:pt x="367" y="16"/>
                </a:cubicBezTo>
                <a:cubicBezTo>
                  <a:pt x="366" y="17"/>
                  <a:pt x="364" y="17"/>
                  <a:pt x="362" y="17"/>
                </a:cubicBezTo>
                <a:cubicBezTo>
                  <a:pt x="362" y="17"/>
                  <a:pt x="362" y="16"/>
                  <a:pt x="363" y="16"/>
                </a:cubicBezTo>
                <a:cubicBezTo>
                  <a:pt x="360" y="17"/>
                  <a:pt x="357" y="18"/>
                  <a:pt x="355" y="18"/>
                </a:cubicBezTo>
                <a:cubicBezTo>
                  <a:pt x="355" y="19"/>
                  <a:pt x="356" y="17"/>
                  <a:pt x="356" y="17"/>
                </a:cubicBezTo>
                <a:cubicBezTo>
                  <a:pt x="353" y="16"/>
                  <a:pt x="349" y="19"/>
                  <a:pt x="346" y="17"/>
                </a:cubicBezTo>
                <a:cubicBezTo>
                  <a:pt x="346" y="17"/>
                  <a:pt x="346" y="18"/>
                  <a:pt x="346" y="18"/>
                </a:cubicBezTo>
                <a:cubicBezTo>
                  <a:pt x="344" y="18"/>
                  <a:pt x="345" y="17"/>
                  <a:pt x="343" y="17"/>
                </a:cubicBezTo>
                <a:cubicBezTo>
                  <a:pt x="343" y="16"/>
                  <a:pt x="342" y="17"/>
                  <a:pt x="341" y="18"/>
                </a:cubicBezTo>
                <a:cubicBezTo>
                  <a:pt x="340" y="18"/>
                  <a:pt x="341" y="17"/>
                  <a:pt x="342" y="17"/>
                </a:cubicBezTo>
                <a:cubicBezTo>
                  <a:pt x="340" y="18"/>
                  <a:pt x="334" y="19"/>
                  <a:pt x="330" y="18"/>
                </a:cubicBezTo>
                <a:cubicBezTo>
                  <a:pt x="330" y="18"/>
                  <a:pt x="328" y="20"/>
                  <a:pt x="327" y="19"/>
                </a:cubicBezTo>
                <a:cubicBezTo>
                  <a:pt x="327" y="18"/>
                  <a:pt x="327" y="18"/>
                  <a:pt x="327" y="18"/>
                </a:cubicBezTo>
                <a:cubicBezTo>
                  <a:pt x="327" y="17"/>
                  <a:pt x="324" y="18"/>
                  <a:pt x="324" y="17"/>
                </a:cubicBezTo>
                <a:cubicBezTo>
                  <a:pt x="322" y="19"/>
                  <a:pt x="331" y="16"/>
                  <a:pt x="329" y="17"/>
                </a:cubicBezTo>
                <a:cubicBezTo>
                  <a:pt x="328" y="16"/>
                  <a:pt x="325" y="19"/>
                  <a:pt x="326" y="17"/>
                </a:cubicBezTo>
                <a:cubicBezTo>
                  <a:pt x="324" y="17"/>
                  <a:pt x="323" y="19"/>
                  <a:pt x="321" y="18"/>
                </a:cubicBezTo>
                <a:cubicBezTo>
                  <a:pt x="321" y="18"/>
                  <a:pt x="322" y="16"/>
                  <a:pt x="321" y="16"/>
                </a:cubicBezTo>
                <a:cubicBezTo>
                  <a:pt x="319" y="16"/>
                  <a:pt x="320" y="17"/>
                  <a:pt x="318" y="17"/>
                </a:cubicBezTo>
                <a:cubicBezTo>
                  <a:pt x="317" y="17"/>
                  <a:pt x="317" y="17"/>
                  <a:pt x="317" y="17"/>
                </a:cubicBezTo>
                <a:cubicBezTo>
                  <a:pt x="317" y="19"/>
                  <a:pt x="315" y="17"/>
                  <a:pt x="316" y="19"/>
                </a:cubicBezTo>
                <a:cubicBezTo>
                  <a:pt x="316" y="18"/>
                  <a:pt x="312" y="19"/>
                  <a:pt x="313" y="17"/>
                </a:cubicBezTo>
                <a:cubicBezTo>
                  <a:pt x="313" y="16"/>
                  <a:pt x="313" y="16"/>
                  <a:pt x="313" y="16"/>
                </a:cubicBezTo>
                <a:cubicBezTo>
                  <a:pt x="312" y="16"/>
                  <a:pt x="311" y="17"/>
                  <a:pt x="310" y="18"/>
                </a:cubicBezTo>
                <a:cubicBezTo>
                  <a:pt x="310" y="18"/>
                  <a:pt x="310" y="17"/>
                  <a:pt x="310" y="17"/>
                </a:cubicBezTo>
                <a:cubicBezTo>
                  <a:pt x="310" y="20"/>
                  <a:pt x="308" y="17"/>
                  <a:pt x="306" y="19"/>
                </a:cubicBezTo>
                <a:cubicBezTo>
                  <a:pt x="304" y="18"/>
                  <a:pt x="301" y="19"/>
                  <a:pt x="300" y="17"/>
                </a:cubicBezTo>
                <a:cubicBezTo>
                  <a:pt x="298" y="18"/>
                  <a:pt x="297" y="19"/>
                  <a:pt x="295" y="18"/>
                </a:cubicBezTo>
                <a:cubicBezTo>
                  <a:pt x="295" y="18"/>
                  <a:pt x="296" y="18"/>
                  <a:pt x="296" y="17"/>
                </a:cubicBezTo>
                <a:cubicBezTo>
                  <a:pt x="295" y="17"/>
                  <a:pt x="294" y="17"/>
                  <a:pt x="293" y="18"/>
                </a:cubicBezTo>
                <a:cubicBezTo>
                  <a:pt x="293" y="17"/>
                  <a:pt x="291" y="16"/>
                  <a:pt x="289" y="15"/>
                </a:cubicBezTo>
                <a:cubicBezTo>
                  <a:pt x="288" y="16"/>
                  <a:pt x="288" y="17"/>
                  <a:pt x="288" y="18"/>
                </a:cubicBezTo>
                <a:cubicBezTo>
                  <a:pt x="287" y="16"/>
                  <a:pt x="283" y="20"/>
                  <a:pt x="282" y="17"/>
                </a:cubicBezTo>
                <a:cubicBezTo>
                  <a:pt x="282" y="17"/>
                  <a:pt x="284" y="16"/>
                  <a:pt x="283" y="16"/>
                </a:cubicBezTo>
                <a:cubicBezTo>
                  <a:pt x="281" y="13"/>
                  <a:pt x="280" y="17"/>
                  <a:pt x="277" y="16"/>
                </a:cubicBezTo>
                <a:cubicBezTo>
                  <a:pt x="278" y="18"/>
                  <a:pt x="278" y="18"/>
                  <a:pt x="278" y="18"/>
                </a:cubicBezTo>
                <a:cubicBezTo>
                  <a:pt x="277" y="17"/>
                  <a:pt x="274" y="19"/>
                  <a:pt x="274" y="17"/>
                </a:cubicBezTo>
                <a:cubicBezTo>
                  <a:pt x="273" y="18"/>
                  <a:pt x="271" y="17"/>
                  <a:pt x="272" y="18"/>
                </a:cubicBezTo>
                <a:cubicBezTo>
                  <a:pt x="268" y="17"/>
                  <a:pt x="262" y="19"/>
                  <a:pt x="259" y="16"/>
                </a:cubicBezTo>
                <a:cubicBezTo>
                  <a:pt x="259" y="16"/>
                  <a:pt x="257" y="16"/>
                  <a:pt x="258" y="17"/>
                </a:cubicBezTo>
                <a:cubicBezTo>
                  <a:pt x="259" y="18"/>
                  <a:pt x="259" y="16"/>
                  <a:pt x="259" y="17"/>
                </a:cubicBezTo>
                <a:cubicBezTo>
                  <a:pt x="259" y="17"/>
                  <a:pt x="259" y="17"/>
                  <a:pt x="259" y="18"/>
                </a:cubicBezTo>
                <a:cubicBezTo>
                  <a:pt x="257" y="17"/>
                  <a:pt x="256" y="17"/>
                  <a:pt x="258" y="15"/>
                </a:cubicBezTo>
                <a:cubicBezTo>
                  <a:pt x="255" y="14"/>
                  <a:pt x="255" y="19"/>
                  <a:pt x="251" y="18"/>
                </a:cubicBezTo>
                <a:cubicBezTo>
                  <a:pt x="251" y="17"/>
                  <a:pt x="251" y="17"/>
                  <a:pt x="250" y="17"/>
                </a:cubicBezTo>
                <a:cubicBezTo>
                  <a:pt x="248" y="18"/>
                  <a:pt x="248" y="18"/>
                  <a:pt x="248" y="18"/>
                </a:cubicBezTo>
                <a:cubicBezTo>
                  <a:pt x="246" y="18"/>
                  <a:pt x="247" y="16"/>
                  <a:pt x="247" y="15"/>
                </a:cubicBezTo>
                <a:cubicBezTo>
                  <a:pt x="246" y="15"/>
                  <a:pt x="244" y="15"/>
                  <a:pt x="243" y="16"/>
                </a:cubicBezTo>
                <a:cubicBezTo>
                  <a:pt x="242" y="14"/>
                  <a:pt x="242" y="14"/>
                  <a:pt x="242" y="14"/>
                </a:cubicBezTo>
                <a:cubicBezTo>
                  <a:pt x="243" y="16"/>
                  <a:pt x="241" y="15"/>
                  <a:pt x="240" y="16"/>
                </a:cubicBezTo>
                <a:cubicBezTo>
                  <a:pt x="241" y="15"/>
                  <a:pt x="241" y="15"/>
                  <a:pt x="241" y="15"/>
                </a:cubicBezTo>
                <a:cubicBezTo>
                  <a:pt x="241" y="15"/>
                  <a:pt x="239" y="15"/>
                  <a:pt x="239" y="15"/>
                </a:cubicBezTo>
                <a:cubicBezTo>
                  <a:pt x="239" y="16"/>
                  <a:pt x="240" y="16"/>
                  <a:pt x="241" y="17"/>
                </a:cubicBezTo>
                <a:cubicBezTo>
                  <a:pt x="240" y="17"/>
                  <a:pt x="239" y="17"/>
                  <a:pt x="239" y="18"/>
                </a:cubicBezTo>
                <a:cubicBezTo>
                  <a:pt x="239" y="16"/>
                  <a:pt x="237" y="17"/>
                  <a:pt x="236" y="17"/>
                </a:cubicBezTo>
                <a:cubicBezTo>
                  <a:pt x="235" y="16"/>
                  <a:pt x="234" y="18"/>
                  <a:pt x="234" y="18"/>
                </a:cubicBezTo>
                <a:cubicBezTo>
                  <a:pt x="234" y="17"/>
                  <a:pt x="232" y="18"/>
                  <a:pt x="233" y="17"/>
                </a:cubicBezTo>
                <a:cubicBezTo>
                  <a:pt x="233" y="16"/>
                  <a:pt x="234" y="17"/>
                  <a:pt x="235" y="17"/>
                </a:cubicBezTo>
                <a:cubicBezTo>
                  <a:pt x="234" y="16"/>
                  <a:pt x="234" y="15"/>
                  <a:pt x="232" y="16"/>
                </a:cubicBezTo>
                <a:cubicBezTo>
                  <a:pt x="231" y="16"/>
                  <a:pt x="233" y="18"/>
                  <a:pt x="231" y="18"/>
                </a:cubicBezTo>
                <a:cubicBezTo>
                  <a:pt x="231" y="17"/>
                  <a:pt x="231" y="17"/>
                  <a:pt x="232" y="16"/>
                </a:cubicBezTo>
                <a:cubicBezTo>
                  <a:pt x="230" y="16"/>
                  <a:pt x="230" y="16"/>
                  <a:pt x="230" y="16"/>
                </a:cubicBezTo>
                <a:cubicBezTo>
                  <a:pt x="230" y="17"/>
                  <a:pt x="230" y="17"/>
                  <a:pt x="230" y="17"/>
                </a:cubicBezTo>
                <a:cubicBezTo>
                  <a:pt x="229" y="16"/>
                  <a:pt x="229" y="16"/>
                  <a:pt x="229" y="16"/>
                </a:cubicBezTo>
                <a:cubicBezTo>
                  <a:pt x="229" y="17"/>
                  <a:pt x="226" y="17"/>
                  <a:pt x="226" y="18"/>
                </a:cubicBezTo>
                <a:cubicBezTo>
                  <a:pt x="225" y="18"/>
                  <a:pt x="224" y="17"/>
                  <a:pt x="223" y="17"/>
                </a:cubicBezTo>
                <a:cubicBezTo>
                  <a:pt x="223" y="17"/>
                  <a:pt x="223" y="17"/>
                  <a:pt x="223" y="17"/>
                </a:cubicBezTo>
                <a:cubicBezTo>
                  <a:pt x="222" y="16"/>
                  <a:pt x="220" y="17"/>
                  <a:pt x="219" y="17"/>
                </a:cubicBezTo>
                <a:cubicBezTo>
                  <a:pt x="219" y="17"/>
                  <a:pt x="219" y="17"/>
                  <a:pt x="219" y="17"/>
                </a:cubicBezTo>
                <a:cubicBezTo>
                  <a:pt x="218" y="17"/>
                  <a:pt x="217" y="17"/>
                  <a:pt x="216" y="18"/>
                </a:cubicBezTo>
                <a:cubicBezTo>
                  <a:pt x="214" y="17"/>
                  <a:pt x="215" y="13"/>
                  <a:pt x="214" y="15"/>
                </a:cubicBezTo>
                <a:cubicBezTo>
                  <a:pt x="212" y="15"/>
                  <a:pt x="211" y="17"/>
                  <a:pt x="212" y="18"/>
                </a:cubicBezTo>
                <a:cubicBezTo>
                  <a:pt x="209" y="17"/>
                  <a:pt x="205" y="19"/>
                  <a:pt x="202" y="17"/>
                </a:cubicBezTo>
                <a:cubicBezTo>
                  <a:pt x="202" y="17"/>
                  <a:pt x="202" y="18"/>
                  <a:pt x="201" y="18"/>
                </a:cubicBezTo>
                <a:cubicBezTo>
                  <a:pt x="197" y="17"/>
                  <a:pt x="192" y="19"/>
                  <a:pt x="188" y="17"/>
                </a:cubicBezTo>
                <a:cubicBezTo>
                  <a:pt x="190" y="16"/>
                  <a:pt x="188" y="16"/>
                  <a:pt x="188" y="15"/>
                </a:cubicBezTo>
                <a:cubicBezTo>
                  <a:pt x="187" y="16"/>
                  <a:pt x="187" y="14"/>
                  <a:pt x="187" y="16"/>
                </a:cubicBezTo>
                <a:cubicBezTo>
                  <a:pt x="187" y="17"/>
                  <a:pt x="187" y="17"/>
                  <a:pt x="188" y="18"/>
                </a:cubicBezTo>
                <a:cubicBezTo>
                  <a:pt x="185" y="18"/>
                  <a:pt x="181" y="18"/>
                  <a:pt x="180" y="17"/>
                </a:cubicBezTo>
                <a:cubicBezTo>
                  <a:pt x="181" y="18"/>
                  <a:pt x="180" y="18"/>
                  <a:pt x="179" y="18"/>
                </a:cubicBezTo>
                <a:cubicBezTo>
                  <a:pt x="180" y="17"/>
                  <a:pt x="178" y="16"/>
                  <a:pt x="176" y="17"/>
                </a:cubicBezTo>
                <a:cubicBezTo>
                  <a:pt x="176" y="18"/>
                  <a:pt x="176" y="18"/>
                  <a:pt x="176" y="18"/>
                </a:cubicBezTo>
                <a:cubicBezTo>
                  <a:pt x="175" y="17"/>
                  <a:pt x="175" y="17"/>
                  <a:pt x="175" y="17"/>
                </a:cubicBezTo>
                <a:cubicBezTo>
                  <a:pt x="174" y="17"/>
                  <a:pt x="174" y="19"/>
                  <a:pt x="173" y="18"/>
                </a:cubicBezTo>
                <a:cubicBezTo>
                  <a:pt x="172" y="17"/>
                  <a:pt x="172" y="17"/>
                  <a:pt x="172" y="17"/>
                </a:cubicBezTo>
                <a:cubicBezTo>
                  <a:pt x="171" y="18"/>
                  <a:pt x="169" y="19"/>
                  <a:pt x="167" y="18"/>
                </a:cubicBezTo>
                <a:cubicBezTo>
                  <a:pt x="166" y="17"/>
                  <a:pt x="166" y="17"/>
                  <a:pt x="166" y="17"/>
                </a:cubicBezTo>
                <a:cubicBezTo>
                  <a:pt x="165" y="17"/>
                  <a:pt x="164" y="18"/>
                  <a:pt x="165" y="18"/>
                </a:cubicBezTo>
                <a:cubicBezTo>
                  <a:pt x="162" y="17"/>
                  <a:pt x="160" y="17"/>
                  <a:pt x="160" y="16"/>
                </a:cubicBezTo>
                <a:cubicBezTo>
                  <a:pt x="155" y="19"/>
                  <a:pt x="147" y="19"/>
                  <a:pt x="142" y="19"/>
                </a:cubicBezTo>
                <a:cubicBezTo>
                  <a:pt x="142" y="18"/>
                  <a:pt x="142" y="18"/>
                  <a:pt x="142" y="18"/>
                </a:cubicBezTo>
                <a:cubicBezTo>
                  <a:pt x="140" y="17"/>
                  <a:pt x="141" y="19"/>
                  <a:pt x="140" y="19"/>
                </a:cubicBezTo>
                <a:cubicBezTo>
                  <a:pt x="141" y="18"/>
                  <a:pt x="139" y="17"/>
                  <a:pt x="140" y="16"/>
                </a:cubicBezTo>
                <a:cubicBezTo>
                  <a:pt x="138" y="15"/>
                  <a:pt x="137" y="17"/>
                  <a:pt x="136" y="18"/>
                </a:cubicBezTo>
                <a:cubicBezTo>
                  <a:pt x="136" y="19"/>
                  <a:pt x="137" y="17"/>
                  <a:pt x="137" y="18"/>
                </a:cubicBezTo>
                <a:cubicBezTo>
                  <a:pt x="137" y="19"/>
                  <a:pt x="134" y="18"/>
                  <a:pt x="133" y="19"/>
                </a:cubicBezTo>
                <a:cubicBezTo>
                  <a:pt x="133" y="18"/>
                  <a:pt x="133" y="17"/>
                  <a:pt x="134" y="17"/>
                </a:cubicBezTo>
                <a:cubicBezTo>
                  <a:pt x="132" y="17"/>
                  <a:pt x="132" y="17"/>
                  <a:pt x="132" y="17"/>
                </a:cubicBezTo>
                <a:cubicBezTo>
                  <a:pt x="131" y="16"/>
                  <a:pt x="136" y="14"/>
                  <a:pt x="134" y="12"/>
                </a:cubicBezTo>
                <a:cubicBezTo>
                  <a:pt x="133" y="12"/>
                  <a:pt x="133" y="12"/>
                  <a:pt x="133" y="12"/>
                </a:cubicBezTo>
                <a:cubicBezTo>
                  <a:pt x="132" y="11"/>
                  <a:pt x="136" y="10"/>
                  <a:pt x="133" y="10"/>
                </a:cubicBezTo>
                <a:cubicBezTo>
                  <a:pt x="132" y="11"/>
                  <a:pt x="131" y="13"/>
                  <a:pt x="132" y="14"/>
                </a:cubicBezTo>
                <a:cubicBezTo>
                  <a:pt x="129" y="14"/>
                  <a:pt x="131" y="17"/>
                  <a:pt x="128" y="17"/>
                </a:cubicBezTo>
                <a:cubicBezTo>
                  <a:pt x="127" y="16"/>
                  <a:pt x="130" y="17"/>
                  <a:pt x="129" y="16"/>
                </a:cubicBezTo>
                <a:cubicBezTo>
                  <a:pt x="128" y="14"/>
                  <a:pt x="127" y="16"/>
                  <a:pt x="125" y="16"/>
                </a:cubicBezTo>
                <a:cubicBezTo>
                  <a:pt x="127" y="16"/>
                  <a:pt x="126" y="18"/>
                  <a:pt x="125" y="18"/>
                </a:cubicBezTo>
                <a:cubicBezTo>
                  <a:pt x="123" y="17"/>
                  <a:pt x="126" y="17"/>
                  <a:pt x="124" y="17"/>
                </a:cubicBezTo>
                <a:cubicBezTo>
                  <a:pt x="123" y="17"/>
                  <a:pt x="121" y="18"/>
                  <a:pt x="123" y="19"/>
                </a:cubicBezTo>
                <a:cubicBezTo>
                  <a:pt x="122" y="21"/>
                  <a:pt x="121" y="18"/>
                  <a:pt x="119" y="20"/>
                </a:cubicBezTo>
                <a:cubicBezTo>
                  <a:pt x="119" y="18"/>
                  <a:pt x="122" y="16"/>
                  <a:pt x="119" y="16"/>
                </a:cubicBezTo>
                <a:cubicBezTo>
                  <a:pt x="120" y="17"/>
                  <a:pt x="116" y="17"/>
                  <a:pt x="118" y="20"/>
                </a:cubicBezTo>
                <a:cubicBezTo>
                  <a:pt x="117" y="19"/>
                  <a:pt x="117" y="18"/>
                  <a:pt x="117" y="17"/>
                </a:cubicBezTo>
                <a:cubicBezTo>
                  <a:pt x="116" y="16"/>
                  <a:pt x="114" y="20"/>
                  <a:pt x="114" y="17"/>
                </a:cubicBezTo>
                <a:cubicBezTo>
                  <a:pt x="113" y="18"/>
                  <a:pt x="113" y="18"/>
                  <a:pt x="113" y="18"/>
                </a:cubicBezTo>
                <a:cubicBezTo>
                  <a:pt x="113" y="18"/>
                  <a:pt x="112" y="18"/>
                  <a:pt x="111" y="17"/>
                </a:cubicBezTo>
                <a:cubicBezTo>
                  <a:pt x="110" y="17"/>
                  <a:pt x="108" y="19"/>
                  <a:pt x="108" y="16"/>
                </a:cubicBezTo>
                <a:cubicBezTo>
                  <a:pt x="107" y="17"/>
                  <a:pt x="105" y="17"/>
                  <a:pt x="106" y="18"/>
                </a:cubicBezTo>
                <a:cubicBezTo>
                  <a:pt x="107" y="19"/>
                  <a:pt x="108" y="17"/>
                  <a:pt x="109" y="19"/>
                </a:cubicBezTo>
                <a:cubicBezTo>
                  <a:pt x="107" y="17"/>
                  <a:pt x="106" y="19"/>
                  <a:pt x="105" y="20"/>
                </a:cubicBezTo>
                <a:cubicBezTo>
                  <a:pt x="105" y="19"/>
                  <a:pt x="105" y="19"/>
                  <a:pt x="105" y="19"/>
                </a:cubicBezTo>
                <a:cubicBezTo>
                  <a:pt x="105" y="19"/>
                  <a:pt x="103" y="19"/>
                  <a:pt x="103" y="20"/>
                </a:cubicBezTo>
                <a:cubicBezTo>
                  <a:pt x="103" y="19"/>
                  <a:pt x="103" y="19"/>
                  <a:pt x="103" y="19"/>
                </a:cubicBezTo>
                <a:cubicBezTo>
                  <a:pt x="102" y="20"/>
                  <a:pt x="102" y="20"/>
                  <a:pt x="102" y="20"/>
                </a:cubicBezTo>
                <a:cubicBezTo>
                  <a:pt x="100" y="20"/>
                  <a:pt x="101" y="18"/>
                  <a:pt x="99" y="18"/>
                </a:cubicBezTo>
                <a:cubicBezTo>
                  <a:pt x="101" y="17"/>
                  <a:pt x="101" y="17"/>
                  <a:pt x="101" y="17"/>
                </a:cubicBezTo>
                <a:cubicBezTo>
                  <a:pt x="101" y="17"/>
                  <a:pt x="100" y="16"/>
                  <a:pt x="99" y="16"/>
                </a:cubicBezTo>
                <a:cubicBezTo>
                  <a:pt x="98" y="18"/>
                  <a:pt x="97" y="19"/>
                  <a:pt x="97" y="20"/>
                </a:cubicBezTo>
                <a:cubicBezTo>
                  <a:pt x="96" y="20"/>
                  <a:pt x="97" y="19"/>
                  <a:pt x="95" y="20"/>
                </a:cubicBezTo>
                <a:cubicBezTo>
                  <a:pt x="97" y="18"/>
                  <a:pt x="97" y="18"/>
                  <a:pt x="97" y="18"/>
                </a:cubicBezTo>
                <a:cubicBezTo>
                  <a:pt x="97" y="18"/>
                  <a:pt x="96" y="16"/>
                  <a:pt x="94" y="16"/>
                </a:cubicBezTo>
                <a:cubicBezTo>
                  <a:pt x="93" y="17"/>
                  <a:pt x="91" y="18"/>
                  <a:pt x="93" y="19"/>
                </a:cubicBezTo>
                <a:cubicBezTo>
                  <a:pt x="92" y="19"/>
                  <a:pt x="91" y="18"/>
                  <a:pt x="92" y="18"/>
                </a:cubicBezTo>
                <a:cubicBezTo>
                  <a:pt x="90" y="18"/>
                  <a:pt x="92" y="19"/>
                  <a:pt x="90" y="19"/>
                </a:cubicBezTo>
                <a:cubicBezTo>
                  <a:pt x="90" y="19"/>
                  <a:pt x="87" y="18"/>
                  <a:pt x="86" y="16"/>
                </a:cubicBezTo>
                <a:cubicBezTo>
                  <a:pt x="88" y="15"/>
                  <a:pt x="88" y="15"/>
                  <a:pt x="88" y="15"/>
                </a:cubicBezTo>
                <a:cubicBezTo>
                  <a:pt x="87" y="15"/>
                  <a:pt x="87" y="15"/>
                  <a:pt x="87" y="15"/>
                </a:cubicBezTo>
                <a:cubicBezTo>
                  <a:pt x="88" y="13"/>
                  <a:pt x="86" y="13"/>
                  <a:pt x="87" y="12"/>
                </a:cubicBezTo>
                <a:cubicBezTo>
                  <a:pt x="86" y="12"/>
                  <a:pt x="85" y="12"/>
                  <a:pt x="84" y="12"/>
                </a:cubicBezTo>
                <a:cubicBezTo>
                  <a:pt x="87" y="15"/>
                  <a:pt x="82" y="16"/>
                  <a:pt x="82" y="18"/>
                </a:cubicBezTo>
                <a:cubicBezTo>
                  <a:pt x="79" y="19"/>
                  <a:pt x="81" y="13"/>
                  <a:pt x="77" y="16"/>
                </a:cubicBezTo>
                <a:cubicBezTo>
                  <a:pt x="78" y="17"/>
                  <a:pt x="76" y="19"/>
                  <a:pt x="78" y="18"/>
                </a:cubicBezTo>
                <a:cubicBezTo>
                  <a:pt x="76" y="18"/>
                  <a:pt x="77" y="20"/>
                  <a:pt x="74" y="19"/>
                </a:cubicBezTo>
                <a:cubicBezTo>
                  <a:pt x="76" y="18"/>
                  <a:pt x="73" y="17"/>
                  <a:pt x="75" y="15"/>
                </a:cubicBezTo>
                <a:cubicBezTo>
                  <a:pt x="75" y="16"/>
                  <a:pt x="76" y="16"/>
                  <a:pt x="77" y="16"/>
                </a:cubicBezTo>
                <a:cubicBezTo>
                  <a:pt x="76" y="15"/>
                  <a:pt x="77" y="13"/>
                  <a:pt x="75" y="13"/>
                </a:cubicBezTo>
                <a:cubicBezTo>
                  <a:pt x="74" y="14"/>
                  <a:pt x="72" y="14"/>
                  <a:pt x="72" y="15"/>
                </a:cubicBezTo>
                <a:cubicBezTo>
                  <a:pt x="72" y="16"/>
                  <a:pt x="74" y="15"/>
                  <a:pt x="73" y="16"/>
                </a:cubicBezTo>
                <a:cubicBezTo>
                  <a:pt x="71" y="17"/>
                  <a:pt x="71" y="15"/>
                  <a:pt x="70" y="17"/>
                </a:cubicBezTo>
                <a:cubicBezTo>
                  <a:pt x="71" y="17"/>
                  <a:pt x="71" y="18"/>
                  <a:pt x="71" y="19"/>
                </a:cubicBezTo>
                <a:cubicBezTo>
                  <a:pt x="70" y="20"/>
                  <a:pt x="70" y="20"/>
                  <a:pt x="70" y="20"/>
                </a:cubicBezTo>
                <a:cubicBezTo>
                  <a:pt x="70" y="19"/>
                  <a:pt x="70" y="19"/>
                  <a:pt x="70" y="19"/>
                </a:cubicBezTo>
                <a:cubicBezTo>
                  <a:pt x="67" y="18"/>
                  <a:pt x="69" y="20"/>
                  <a:pt x="66" y="20"/>
                </a:cubicBezTo>
                <a:cubicBezTo>
                  <a:pt x="65" y="18"/>
                  <a:pt x="65" y="18"/>
                  <a:pt x="65" y="18"/>
                </a:cubicBezTo>
                <a:cubicBezTo>
                  <a:pt x="66" y="17"/>
                  <a:pt x="69" y="19"/>
                  <a:pt x="69" y="16"/>
                </a:cubicBezTo>
                <a:cubicBezTo>
                  <a:pt x="67" y="16"/>
                  <a:pt x="66" y="18"/>
                  <a:pt x="64" y="17"/>
                </a:cubicBezTo>
                <a:cubicBezTo>
                  <a:pt x="66" y="16"/>
                  <a:pt x="66" y="16"/>
                  <a:pt x="66" y="16"/>
                </a:cubicBezTo>
                <a:cubicBezTo>
                  <a:pt x="65" y="16"/>
                  <a:pt x="65" y="13"/>
                  <a:pt x="62" y="15"/>
                </a:cubicBezTo>
                <a:cubicBezTo>
                  <a:pt x="61" y="16"/>
                  <a:pt x="62" y="16"/>
                  <a:pt x="61" y="17"/>
                </a:cubicBezTo>
                <a:cubicBezTo>
                  <a:pt x="59" y="17"/>
                  <a:pt x="58" y="18"/>
                  <a:pt x="56" y="18"/>
                </a:cubicBezTo>
                <a:cubicBezTo>
                  <a:pt x="56" y="16"/>
                  <a:pt x="52" y="18"/>
                  <a:pt x="55" y="16"/>
                </a:cubicBezTo>
                <a:cubicBezTo>
                  <a:pt x="55" y="17"/>
                  <a:pt x="60" y="17"/>
                  <a:pt x="61" y="15"/>
                </a:cubicBezTo>
                <a:cubicBezTo>
                  <a:pt x="60" y="13"/>
                  <a:pt x="63" y="16"/>
                  <a:pt x="64" y="13"/>
                </a:cubicBezTo>
                <a:cubicBezTo>
                  <a:pt x="61" y="13"/>
                  <a:pt x="62" y="11"/>
                  <a:pt x="61" y="10"/>
                </a:cubicBezTo>
                <a:cubicBezTo>
                  <a:pt x="61" y="10"/>
                  <a:pt x="60" y="10"/>
                  <a:pt x="60" y="11"/>
                </a:cubicBezTo>
                <a:cubicBezTo>
                  <a:pt x="59" y="12"/>
                  <a:pt x="60" y="12"/>
                  <a:pt x="60" y="13"/>
                </a:cubicBezTo>
                <a:cubicBezTo>
                  <a:pt x="57" y="13"/>
                  <a:pt x="55" y="13"/>
                  <a:pt x="53" y="15"/>
                </a:cubicBezTo>
                <a:cubicBezTo>
                  <a:pt x="53" y="14"/>
                  <a:pt x="53" y="13"/>
                  <a:pt x="54" y="13"/>
                </a:cubicBezTo>
                <a:cubicBezTo>
                  <a:pt x="51" y="13"/>
                  <a:pt x="48" y="13"/>
                  <a:pt x="45" y="12"/>
                </a:cubicBezTo>
                <a:cubicBezTo>
                  <a:pt x="46" y="14"/>
                  <a:pt x="41" y="13"/>
                  <a:pt x="43" y="15"/>
                </a:cubicBezTo>
                <a:cubicBezTo>
                  <a:pt x="44" y="15"/>
                  <a:pt x="45" y="17"/>
                  <a:pt x="45" y="18"/>
                </a:cubicBezTo>
                <a:cubicBezTo>
                  <a:pt x="44" y="17"/>
                  <a:pt x="45" y="17"/>
                  <a:pt x="44" y="16"/>
                </a:cubicBezTo>
                <a:cubicBezTo>
                  <a:pt x="43" y="17"/>
                  <a:pt x="42" y="14"/>
                  <a:pt x="41" y="16"/>
                </a:cubicBezTo>
                <a:cubicBezTo>
                  <a:pt x="44" y="15"/>
                  <a:pt x="42" y="13"/>
                  <a:pt x="42" y="12"/>
                </a:cubicBezTo>
                <a:cubicBezTo>
                  <a:pt x="40" y="13"/>
                  <a:pt x="42" y="11"/>
                  <a:pt x="40" y="11"/>
                </a:cubicBezTo>
                <a:cubicBezTo>
                  <a:pt x="38" y="11"/>
                  <a:pt x="36" y="12"/>
                  <a:pt x="33" y="12"/>
                </a:cubicBezTo>
                <a:cubicBezTo>
                  <a:pt x="31" y="11"/>
                  <a:pt x="26" y="12"/>
                  <a:pt x="24" y="12"/>
                </a:cubicBezTo>
                <a:cubicBezTo>
                  <a:pt x="22" y="11"/>
                  <a:pt x="23" y="10"/>
                  <a:pt x="22" y="9"/>
                </a:cubicBezTo>
                <a:cubicBezTo>
                  <a:pt x="20" y="9"/>
                  <a:pt x="23" y="11"/>
                  <a:pt x="20" y="10"/>
                </a:cubicBezTo>
                <a:cubicBezTo>
                  <a:pt x="21" y="10"/>
                  <a:pt x="21" y="10"/>
                  <a:pt x="21" y="10"/>
                </a:cubicBezTo>
                <a:cubicBezTo>
                  <a:pt x="20" y="10"/>
                  <a:pt x="16" y="9"/>
                  <a:pt x="15" y="11"/>
                </a:cubicBezTo>
                <a:cubicBezTo>
                  <a:pt x="16" y="9"/>
                  <a:pt x="16" y="9"/>
                  <a:pt x="16" y="9"/>
                </a:cubicBezTo>
                <a:cubicBezTo>
                  <a:pt x="16" y="9"/>
                  <a:pt x="15" y="9"/>
                  <a:pt x="15" y="10"/>
                </a:cubicBezTo>
                <a:cubicBezTo>
                  <a:pt x="15" y="9"/>
                  <a:pt x="14" y="8"/>
                  <a:pt x="15" y="8"/>
                </a:cubicBezTo>
                <a:cubicBezTo>
                  <a:pt x="14" y="7"/>
                  <a:pt x="12" y="8"/>
                  <a:pt x="10" y="8"/>
                </a:cubicBezTo>
                <a:cubicBezTo>
                  <a:pt x="11" y="9"/>
                  <a:pt x="11" y="9"/>
                  <a:pt x="11" y="9"/>
                </a:cubicBezTo>
                <a:cubicBezTo>
                  <a:pt x="8" y="10"/>
                  <a:pt x="6" y="9"/>
                  <a:pt x="4" y="9"/>
                </a:cubicBezTo>
                <a:cubicBezTo>
                  <a:pt x="4" y="8"/>
                  <a:pt x="4" y="8"/>
                  <a:pt x="4" y="8"/>
                </a:cubicBezTo>
                <a:cubicBezTo>
                  <a:pt x="2" y="9"/>
                  <a:pt x="2" y="9"/>
                  <a:pt x="2" y="9"/>
                </a:cubicBezTo>
                <a:cubicBezTo>
                  <a:pt x="2" y="8"/>
                  <a:pt x="1" y="7"/>
                  <a:pt x="0" y="8"/>
                </a:cubicBezTo>
                <a:cubicBezTo>
                  <a:pt x="4" y="5"/>
                  <a:pt x="4" y="5"/>
                  <a:pt x="4" y="5"/>
                </a:cubicBezTo>
                <a:cubicBezTo>
                  <a:pt x="6" y="6"/>
                  <a:pt x="3" y="6"/>
                  <a:pt x="4" y="8"/>
                </a:cubicBezTo>
                <a:cubicBezTo>
                  <a:pt x="4" y="9"/>
                  <a:pt x="7" y="8"/>
                  <a:pt x="8" y="7"/>
                </a:cubicBezTo>
                <a:cubicBezTo>
                  <a:pt x="7" y="7"/>
                  <a:pt x="6" y="7"/>
                  <a:pt x="6" y="8"/>
                </a:cubicBezTo>
                <a:cubicBezTo>
                  <a:pt x="5" y="6"/>
                  <a:pt x="7" y="6"/>
                  <a:pt x="8" y="5"/>
                </a:cubicBezTo>
                <a:cubicBezTo>
                  <a:pt x="7" y="5"/>
                  <a:pt x="6" y="5"/>
                  <a:pt x="6" y="5"/>
                </a:cubicBezTo>
                <a:cubicBezTo>
                  <a:pt x="7" y="4"/>
                  <a:pt x="8" y="4"/>
                  <a:pt x="10" y="4"/>
                </a:cubicBezTo>
                <a:cubicBezTo>
                  <a:pt x="9" y="5"/>
                  <a:pt x="11" y="5"/>
                  <a:pt x="10" y="6"/>
                </a:cubicBezTo>
                <a:cubicBezTo>
                  <a:pt x="10" y="4"/>
                  <a:pt x="12" y="4"/>
                  <a:pt x="14" y="4"/>
                </a:cubicBezTo>
                <a:cubicBezTo>
                  <a:pt x="16" y="6"/>
                  <a:pt x="18" y="4"/>
                  <a:pt x="20" y="4"/>
                </a:cubicBezTo>
                <a:cubicBezTo>
                  <a:pt x="19" y="5"/>
                  <a:pt x="18" y="7"/>
                  <a:pt x="17" y="7"/>
                </a:cubicBezTo>
                <a:cubicBezTo>
                  <a:pt x="18" y="8"/>
                  <a:pt x="18" y="7"/>
                  <a:pt x="20" y="8"/>
                </a:cubicBezTo>
                <a:cubicBezTo>
                  <a:pt x="21" y="7"/>
                  <a:pt x="21" y="5"/>
                  <a:pt x="23" y="5"/>
                </a:cubicBezTo>
                <a:cubicBezTo>
                  <a:pt x="23" y="6"/>
                  <a:pt x="23" y="6"/>
                  <a:pt x="23" y="6"/>
                </a:cubicBezTo>
                <a:cubicBezTo>
                  <a:pt x="25" y="5"/>
                  <a:pt x="25" y="4"/>
                  <a:pt x="27" y="4"/>
                </a:cubicBezTo>
                <a:cubicBezTo>
                  <a:pt x="31" y="5"/>
                  <a:pt x="35" y="5"/>
                  <a:pt x="38" y="5"/>
                </a:cubicBezTo>
                <a:cubicBezTo>
                  <a:pt x="38" y="6"/>
                  <a:pt x="38" y="6"/>
                  <a:pt x="38" y="6"/>
                </a:cubicBezTo>
                <a:cubicBezTo>
                  <a:pt x="40" y="4"/>
                  <a:pt x="44" y="5"/>
                  <a:pt x="46" y="4"/>
                </a:cubicBezTo>
                <a:cubicBezTo>
                  <a:pt x="50" y="5"/>
                  <a:pt x="55" y="3"/>
                  <a:pt x="57" y="5"/>
                </a:cubicBezTo>
                <a:cubicBezTo>
                  <a:pt x="63" y="4"/>
                  <a:pt x="69" y="4"/>
                  <a:pt x="76" y="4"/>
                </a:cubicBezTo>
                <a:cubicBezTo>
                  <a:pt x="75" y="6"/>
                  <a:pt x="75" y="6"/>
                  <a:pt x="75" y="6"/>
                </a:cubicBezTo>
                <a:cubicBezTo>
                  <a:pt x="76" y="5"/>
                  <a:pt x="76" y="7"/>
                  <a:pt x="77" y="7"/>
                </a:cubicBezTo>
                <a:cubicBezTo>
                  <a:pt x="76" y="5"/>
                  <a:pt x="79" y="5"/>
                  <a:pt x="80" y="4"/>
                </a:cubicBezTo>
                <a:cubicBezTo>
                  <a:pt x="83" y="5"/>
                  <a:pt x="87" y="4"/>
                  <a:pt x="89" y="3"/>
                </a:cubicBezTo>
                <a:cubicBezTo>
                  <a:pt x="90" y="4"/>
                  <a:pt x="90" y="4"/>
                  <a:pt x="90" y="4"/>
                </a:cubicBezTo>
                <a:cubicBezTo>
                  <a:pt x="92" y="2"/>
                  <a:pt x="96" y="4"/>
                  <a:pt x="99" y="4"/>
                </a:cubicBezTo>
                <a:cubicBezTo>
                  <a:pt x="100" y="5"/>
                  <a:pt x="100" y="6"/>
                  <a:pt x="101" y="6"/>
                </a:cubicBezTo>
                <a:cubicBezTo>
                  <a:pt x="103" y="4"/>
                  <a:pt x="104" y="4"/>
                  <a:pt x="107" y="3"/>
                </a:cubicBezTo>
                <a:cubicBezTo>
                  <a:pt x="109" y="3"/>
                  <a:pt x="112" y="4"/>
                  <a:pt x="114" y="4"/>
                </a:cubicBezTo>
                <a:cubicBezTo>
                  <a:pt x="122" y="2"/>
                  <a:pt x="130" y="4"/>
                  <a:pt x="137" y="2"/>
                </a:cubicBezTo>
                <a:cubicBezTo>
                  <a:pt x="138" y="3"/>
                  <a:pt x="138" y="3"/>
                  <a:pt x="138" y="3"/>
                </a:cubicBezTo>
                <a:cubicBezTo>
                  <a:pt x="146" y="1"/>
                  <a:pt x="155" y="3"/>
                  <a:pt x="162" y="2"/>
                </a:cubicBezTo>
                <a:cubicBezTo>
                  <a:pt x="161" y="4"/>
                  <a:pt x="161" y="4"/>
                  <a:pt x="161" y="4"/>
                </a:cubicBezTo>
                <a:cubicBezTo>
                  <a:pt x="163" y="5"/>
                  <a:pt x="166" y="4"/>
                  <a:pt x="165" y="2"/>
                </a:cubicBezTo>
                <a:cubicBezTo>
                  <a:pt x="167" y="3"/>
                  <a:pt x="170" y="1"/>
                  <a:pt x="172" y="3"/>
                </a:cubicBezTo>
                <a:cubicBezTo>
                  <a:pt x="174" y="4"/>
                  <a:pt x="174" y="2"/>
                  <a:pt x="176" y="2"/>
                </a:cubicBezTo>
                <a:cubicBezTo>
                  <a:pt x="180" y="3"/>
                  <a:pt x="182" y="3"/>
                  <a:pt x="186" y="2"/>
                </a:cubicBezTo>
                <a:cubicBezTo>
                  <a:pt x="185" y="2"/>
                  <a:pt x="185" y="2"/>
                  <a:pt x="185" y="2"/>
                </a:cubicBezTo>
                <a:cubicBezTo>
                  <a:pt x="184" y="3"/>
                  <a:pt x="184" y="3"/>
                  <a:pt x="185" y="4"/>
                </a:cubicBezTo>
                <a:cubicBezTo>
                  <a:pt x="187" y="3"/>
                  <a:pt x="190" y="4"/>
                  <a:pt x="189" y="2"/>
                </a:cubicBezTo>
                <a:cubicBezTo>
                  <a:pt x="193" y="3"/>
                  <a:pt x="199" y="1"/>
                  <a:pt x="203" y="3"/>
                </a:cubicBezTo>
                <a:cubicBezTo>
                  <a:pt x="203" y="2"/>
                  <a:pt x="204" y="2"/>
                  <a:pt x="204" y="1"/>
                </a:cubicBezTo>
                <a:cubicBezTo>
                  <a:pt x="208" y="1"/>
                  <a:pt x="212" y="3"/>
                  <a:pt x="215" y="2"/>
                </a:cubicBezTo>
                <a:cubicBezTo>
                  <a:pt x="215" y="2"/>
                  <a:pt x="214" y="3"/>
                  <a:pt x="215" y="3"/>
                </a:cubicBezTo>
                <a:cubicBezTo>
                  <a:pt x="216" y="3"/>
                  <a:pt x="215" y="2"/>
                  <a:pt x="216" y="2"/>
                </a:cubicBezTo>
                <a:cubicBezTo>
                  <a:pt x="222" y="0"/>
                  <a:pt x="229" y="3"/>
                  <a:pt x="234" y="3"/>
                </a:cubicBezTo>
                <a:cubicBezTo>
                  <a:pt x="244" y="2"/>
                  <a:pt x="254" y="3"/>
                  <a:pt x="263" y="3"/>
                </a:cubicBezTo>
                <a:cubicBezTo>
                  <a:pt x="263" y="3"/>
                  <a:pt x="263" y="3"/>
                  <a:pt x="263" y="3"/>
                </a:cubicBezTo>
                <a:cubicBezTo>
                  <a:pt x="266" y="1"/>
                  <a:pt x="270" y="5"/>
                  <a:pt x="273" y="2"/>
                </a:cubicBezTo>
                <a:cubicBezTo>
                  <a:pt x="274" y="3"/>
                  <a:pt x="276" y="2"/>
                  <a:pt x="275" y="3"/>
                </a:cubicBezTo>
                <a:cubicBezTo>
                  <a:pt x="278" y="2"/>
                  <a:pt x="282" y="5"/>
                  <a:pt x="286" y="3"/>
                </a:cubicBezTo>
                <a:cubicBezTo>
                  <a:pt x="285" y="3"/>
                  <a:pt x="285" y="3"/>
                  <a:pt x="285" y="3"/>
                </a:cubicBezTo>
                <a:cubicBezTo>
                  <a:pt x="288" y="5"/>
                  <a:pt x="292" y="3"/>
                  <a:pt x="295" y="4"/>
                </a:cubicBezTo>
                <a:cubicBezTo>
                  <a:pt x="295" y="4"/>
                  <a:pt x="294" y="5"/>
                  <a:pt x="294" y="5"/>
                </a:cubicBezTo>
                <a:cubicBezTo>
                  <a:pt x="296" y="6"/>
                  <a:pt x="298" y="3"/>
                  <a:pt x="298" y="5"/>
                </a:cubicBezTo>
                <a:cubicBezTo>
                  <a:pt x="299" y="5"/>
                  <a:pt x="299" y="4"/>
                  <a:pt x="299" y="4"/>
                </a:cubicBezTo>
                <a:cubicBezTo>
                  <a:pt x="307" y="5"/>
                  <a:pt x="316" y="4"/>
                  <a:pt x="325" y="3"/>
                </a:cubicBezTo>
                <a:cubicBezTo>
                  <a:pt x="331" y="5"/>
                  <a:pt x="325" y="8"/>
                  <a:pt x="330" y="6"/>
                </a:cubicBezTo>
                <a:cubicBezTo>
                  <a:pt x="330" y="6"/>
                  <a:pt x="330" y="5"/>
                  <a:pt x="330" y="5"/>
                </a:cubicBezTo>
                <a:cubicBezTo>
                  <a:pt x="332" y="5"/>
                  <a:pt x="333" y="8"/>
                  <a:pt x="334" y="7"/>
                </a:cubicBezTo>
                <a:cubicBezTo>
                  <a:pt x="334" y="5"/>
                  <a:pt x="335" y="6"/>
                  <a:pt x="335" y="5"/>
                </a:cubicBezTo>
                <a:cubicBezTo>
                  <a:pt x="339" y="6"/>
                  <a:pt x="340" y="8"/>
                  <a:pt x="343" y="7"/>
                </a:cubicBezTo>
                <a:cubicBezTo>
                  <a:pt x="343" y="7"/>
                  <a:pt x="343" y="7"/>
                  <a:pt x="343" y="7"/>
                </a:cubicBezTo>
                <a:cubicBezTo>
                  <a:pt x="346" y="5"/>
                  <a:pt x="350" y="6"/>
                  <a:pt x="353" y="4"/>
                </a:cubicBezTo>
                <a:cubicBezTo>
                  <a:pt x="373" y="4"/>
                  <a:pt x="392" y="3"/>
                  <a:pt x="411" y="3"/>
                </a:cubicBezTo>
                <a:cubicBezTo>
                  <a:pt x="429" y="3"/>
                  <a:pt x="448" y="3"/>
                  <a:pt x="467" y="4"/>
                </a:cubicBezTo>
                <a:cubicBezTo>
                  <a:pt x="471" y="7"/>
                  <a:pt x="472" y="6"/>
                  <a:pt x="476" y="6"/>
                </a:cubicBezTo>
                <a:cubicBezTo>
                  <a:pt x="476" y="6"/>
                  <a:pt x="476" y="6"/>
                  <a:pt x="476" y="6"/>
                </a:cubicBezTo>
                <a:cubicBezTo>
                  <a:pt x="477" y="5"/>
                  <a:pt x="480" y="6"/>
                  <a:pt x="480" y="5"/>
                </a:cubicBezTo>
                <a:cubicBezTo>
                  <a:pt x="487" y="5"/>
                  <a:pt x="494" y="5"/>
                  <a:pt x="501" y="5"/>
                </a:cubicBezTo>
                <a:cubicBezTo>
                  <a:pt x="500" y="5"/>
                  <a:pt x="499" y="7"/>
                  <a:pt x="501" y="7"/>
                </a:cubicBezTo>
                <a:cubicBezTo>
                  <a:pt x="502" y="5"/>
                  <a:pt x="502" y="5"/>
                  <a:pt x="502" y="5"/>
                </a:cubicBezTo>
                <a:cubicBezTo>
                  <a:pt x="502" y="6"/>
                  <a:pt x="502" y="6"/>
                  <a:pt x="502" y="6"/>
                </a:cubicBezTo>
                <a:cubicBezTo>
                  <a:pt x="503" y="6"/>
                  <a:pt x="504" y="5"/>
                  <a:pt x="503" y="4"/>
                </a:cubicBezTo>
                <a:cubicBezTo>
                  <a:pt x="522" y="3"/>
                  <a:pt x="539" y="7"/>
                  <a:pt x="557" y="7"/>
                </a:cubicBezTo>
                <a:cubicBezTo>
                  <a:pt x="562" y="8"/>
                  <a:pt x="568" y="8"/>
                  <a:pt x="572" y="7"/>
                </a:cubicBezTo>
                <a:cubicBezTo>
                  <a:pt x="586" y="10"/>
                  <a:pt x="598" y="13"/>
                  <a:pt x="613" y="12"/>
                </a:cubicBezTo>
                <a:cubicBezTo>
                  <a:pt x="613" y="12"/>
                  <a:pt x="610" y="17"/>
                  <a:pt x="604" y="17"/>
                </a:cubicBezTo>
                <a:close/>
              </a:path>
            </a:pathLst>
          </a:custGeom>
          <a:solidFill>
            <a:schemeClr val="tx1"/>
          </a:solidFill>
          <a:ln w="9525">
            <a:noFill/>
            <a:round/>
            <a:headEnd/>
            <a:tailEnd/>
          </a:ln>
        </p:spPr>
        <p:txBody>
          <a:bodyPr vert="horz" wrap="square" lIns="91416" tIns="45708" rIns="91416" bIns="45708" numCol="1" anchor="t" anchorCtr="0" compatLnSpc="1">
            <a:prstTxWarp prst="textNoShape">
              <a:avLst/>
            </a:prstTxWarp>
          </a:bodyPr>
          <a:lstStyle/>
          <a:p>
            <a:pPr fontAlgn="auto">
              <a:spcBef>
                <a:spcPts val="0"/>
              </a:spcBef>
              <a:spcAft>
                <a:spcPts val="0"/>
              </a:spcAft>
            </a:pPr>
            <a:endParaRPr lang="pl-PL">
              <a:solidFill>
                <a:prstClr val="black"/>
              </a:solidFill>
              <a:latin typeface="+mn-lt"/>
              <a:ea typeface="+mn-ea"/>
            </a:endParaRPr>
          </a:p>
        </p:txBody>
      </p:sp>
      <p:sp>
        <p:nvSpPr>
          <p:cNvPr id="14" name="Freeform 145"/>
          <p:cNvSpPr>
            <a:spLocks/>
          </p:cNvSpPr>
          <p:nvPr/>
        </p:nvSpPr>
        <p:spPr bwMode="auto">
          <a:xfrm rot="16200000">
            <a:off x="-56420" y="3305258"/>
            <a:ext cx="2712394" cy="38579"/>
          </a:xfrm>
          <a:custGeom>
            <a:avLst/>
            <a:gdLst/>
            <a:ahLst/>
            <a:cxnLst>
              <a:cxn ang="0">
                <a:pos x="543" y="15"/>
              </a:cxn>
              <a:cxn ang="0">
                <a:pos x="525" y="15"/>
              </a:cxn>
              <a:cxn ang="0">
                <a:pos x="488" y="18"/>
              </a:cxn>
              <a:cxn ang="0">
                <a:pos x="475" y="17"/>
              </a:cxn>
              <a:cxn ang="0">
                <a:pos x="436" y="15"/>
              </a:cxn>
              <a:cxn ang="0">
                <a:pos x="423" y="15"/>
              </a:cxn>
              <a:cxn ang="0">
                <a:pos x="401" y="16"/>
              </a:cxn>
              <a:cxn ang="0">
                <a:pos x="382" y="15"/>
              </a:cxn>
              <a:cxn ang="0">
                <a:pos x="372" y="14"/>
              </a:cxn>
              <a:cxn ang="0">
                <a:pos x="363" y="16"/>
              </a:cxn>
              <a:cxn ang="0">
                <a:pos x="341" y="18"/>
              </a:cxn>
              <a:cxn ang="0">
                <a:pos x="329" y="17"/>
              </a:cxn>
              <a:cxn ang="0">
                <a:pos x="316" y="19"/>
              </a:cxn>
              <a:cxn ang="0">
                <a:pos x="300" y="17"/>
              </a:cxn>
              <a:cxn ang="0">
                <a:pos x="282" y="17"/>
              </a:cxn>
              <a:cxn ang="0">
                <a:pos x="259" y="16"/>
              </a:cxn>
              <a:cxn ang="0">
                <a:pos x="250" y="17"/>
              </a:cxn>
              <a:cxn ang="0">
                <a:pos x="241" y="15"/>
              </a:cxn>
              <a:cxn ang="0">
                <a:pos x="233" y="17"/>
              </a:cxn>
              <a:cxn ang="0">
                <a:pos x="230" y="17"/>
              </a:cxn>
              <a:cxn ang="0">
                <a:pos x="219" y="17"/>
              </a:cxn>
              <a:cxn ang="0">
                <a:pos x="188" y="17"/>
              </a:cxn>
              <a:cxn ang="0">
                <a:pos x="176" y="17"/>
              </a:cxn>
              <a:cxn ang="0">
                <a:pos x="166" y="17"/>
              </a:cxn>
              <a:cxn ang="0">
                <a:pos x="140" y="16"/>
              </a:cxn>
              <a:cxn ang="0">
                <a:pos x="134" y="12"/>
              </a:cxn>
              <a:cxn ang="0">
                <a:pos x="125" y="16"/>
              </a:cxn>
              <a:cxn ang="0">
                <a:pos x="118" y="20"/>
              </a:cxn>
              <a:cxn ang="0">
                <a:pos x="106" y="18"/>
              </a:cxn>
              <a:cxn ang="0">
                <a:pos x="102" y="20"/>
              </a:cxn>
              <a:cxn ang="0">
                <a:pos x="97" y="18"/>
              </a:cxn>
              <a:cxn ang="0">
                <a:pos x="88" y="15"/>
              </a:cxn>
              <a:cxn ang="0">
                <a:pos x="78" y="18"/>
              </a:cxn>
              <a:cxn ang="0">
                <a:pos x="73" y="16"/>
              </a:cxn>
              <a:cxn ang="0">
                <a:pos x="65" y="18"/>
              </a:cxn>
              <a:cxn ang="0">
                <a:pos x="56" y="18"/>
              </a:cxn>
              <a:cxn ang="0">
                <a:pos x="60" y="13"/>
              </a:cxn>
              <a:cxn ang="0">
                <a:pos x="44" y="16"/>
              </a:cxn>
              <a:cxn ang="0">
                <a:pos x="22" y="9"/>
              </a:cxn>
              <a:cxn ang="0">
                <a:pos x="15" y="8"/>
              </a:cxn>
              <a:cxn ang="0">
                <a:pos x="0" y="8"/>
              </a:cxn>
              <a:cxn ang="0">
                <a:pos x="6" y="5"/>
              </a:cxn>
              <a:cxn ang="0">
                <a:pos x="20" y="8"/>
              </a:cxn>
              <a:cxn ang="0">
                <a:pos x="46" y="4"/>
              </a:cxn>
              <a:cxn ang="0">
                <a:pos x="89" y="3"/>
              </a:cxn>
              <a:cxn ang="0">
                <a:pos x="137" y="2"/>
              </a:cxn>
              <a:cxn ang="0">
                <a:pos x="176" y="2"/>
              </a:cxn>
              <a:cxn ang="0">
                <a:pos x="204" y="1"/>
              </a:cxn>
              <a:cxn ang="0">
                <a:pos x="263" y="3"/>
              </a:cxn>
              <a:cxn ang="0">
                <a:pos x="294" y="5"/>
              </a:cxn>
              <a:cxn ang="0">
                <a:pos x="334" y="7"/>
              </a:cxn>
              <a:cxn ang="0">
                <a:pos x="467" y="4"/>
              </a:cxn>
              <a:cxn ang="0">
                <a:pos x="502" y="5"/>
              </a:cxn>
              <a:cxn ang="0">
                <a:pos x="604" y="17"/>
              </a:cxn>
            </a:cxnLst>
            <a:rect l="0" t="0" r="r" b="b"/>
            <a:pathLst>
              <a:path w="613" h="21">
                <a:moveTo>
                  <a:pt x="604" y="17"/>
                </a:moveTo>
                <a:cubicBezTo>
                  <a:pt x="597" y="21"/>
                  <a:pt x="587" y="16"/>
                  <a:pt x="579" y="18"/>
                </a:cubicBezTo>
                <a:cubicBezTo>
                  <a:pt x="578" y="19"/>
                  <a:pt x="580" y="16"/>
                  <a:pt x="577" y="17"/>
                </a:cubicBezTo>
                <a:cubicBezTo>
                  <a:pt x="570" y="20"/>
                  <a:pt x="557" y="17"/>
                  <a:pt x="548" y="15"/>
                </a:cubicBezTo>
                <a:cubicBezTo>
                  <a:pt x="549" y="14"/>
                  <a:pt x="549" y="14"/>
                  <a:pt x="549" y="14"/>
                </a:cubicBezTo>
                <a:cubicBezTo>
                  <a:pt x="547" y="13"/>
                  <a:pt x="545" y="15"/>
                  <a:pt x="543" y="15"/>
                </a:cubicBezTo>
                <a:cubicBezTo>
                  <a:pt x="543" y="15"/>
                  <a:pt x="543" y="14"/>
                  <a:pt x="543" y="14"/>
                </a:cubicBezTo>
                <a:cubicBezTo>
                  <a:pt x="542" y="15"/>
                  <a:pt x="539" y="14"/>
                  <a:pt x="539" y="15"/>
                </a:cubicBezTo>
                <a:cubicBezTo>
                  <a:pt x="538" y="15"/>
                  <a:pt x="538" y="14"/>
                  <a:pt x="537" y="13"/>
                </a:cubicBezTo>
                <a:cubicBezTo>
                  <a:pt x="536" y="15"/>
                  <a:pt x="536" y="15"/>
                  <a:pt x="536" y="15"/>
                </a:cubicBezTo>
                <a:cubicBezTo>
                  <a:pt x="533" y="18"/>
                  <a:pt x="529" y="14"/>
                  <a:pt x="524" y="16"/>
                </a:cubicBezTo>
                <a:cubicBezTo>
                  <a:pt x="525" y="16"/>
                  <a:pt x="525" y="15"/>
                  <a:pt x="525" y="15"/>
                </a:cubicBezTo>
                <a:cubicBezTo>
                  <a:pt x="518" y="17"/>
                  <a:pt x="510" y="16"/>
                  <a:pt x="502" y="17"/>
                </a:cubicBezTo>
                <a:cubicBezTo>
                  <a:pt x="503" y="16"/>
                  <a:pt x="503" y="15"/>
                  <a:pt x="502" y="15"/>
                </a:cubicBezTo>
                <a:cubicBezTo>
                  <a:pt x="502" y="16"/>
                  <a:pt x="500" y="17"/>
                  <a:pt x="498" y="17"/>
                </a:cubicBezTo>
                <a:cubicBezTo>
                  <a:pt x="497" y="15"/>
                  <a:pt x="494" y="18"/>
                  <a:pt x="492" y="17"/>
                </a:cubicBezTo>
                <a:cubicBezTo>
                  <a:pt x="492" y="17"/>
                  <a:pt x="492" y="17"/>
                  <a:pt x="492" y="17"/>
                </a:cubicBezTo>
                <a:cubicBezTo>
                  <a:pt x="490" y="19"/>
                  <a:pt x="490" y="16"/>
                  <a:pt x="488" y="18"/>
                </a:cubicBezTo>
                <a:cubicBezTo>
                  <a:pt x="487" y="17"/>
                  <a:pt x="487" y="17"/>
                  <a:pt x="487" y="17"/>
                </a:cubicBezTo>
                <a:cubicBezTo>
                  <a:pt x="486" y="19"/>
                  <a:pt x="485" y="16"/>
                  <a:pt x="483" y="17"/>
                </a:cubicBezTo>
                <a:cubicBezTo>
                  <a:pt x="483" y="17"/>
                  <a:pt x="483" y="17"/>
                  <a:pt x="483" y="17"/>
                </a:cubicBezTo>
                <a:cubicBezTo>
                  <a:pt x="482" y="18"/>
                  <a:pt x="481" y="16"/>
                  <a:pt x="480" y="17"/>
                </a:cubicBezTo>
                <a:cubicBezTo>
                  <a:pt x="480" y="17"/>
                  <a:pt x="480" y="17"/>
                  <a:pt x="480" y="17"/>
                </a:cubicBezTo>
                <a:cubicBezTo>
                  <a:pt x="477" y="17"/>
                  <a:pt x="475" y="16"/>
                  <a:pt x="475" y="17"/>
                </a:cubicBezTo>
                <a:cubicBezTo>
                  <a:pt x="474" y="16"/>
                  <a:pt x="478" y="17"/>
                  <a:pt x="477" y="15"/>
                </a:cubicBezTo>
                <a:cubicBezTo>
                  <a:pt x="467" y="16"/>
                  <a:pt x="457" y="16"/>
                  <a:pt x="447" y="16"/>
                </a:cubicBezTo>
                <a:cubicBezTo>
                  <a:pt x="446" y="15"/>
                  <a:pt x="446" y="15"/>
                  <a:pt x="445" y="14"/>
                </a:cubicBezTo>
                <a:cubicBezTo>
                  <a:pt x="444" y="15"/>
                  <a:pt x="442" y="14"/>
                  <a:pt x="441" y="15"/>
                </a:cubicBezTo>
                <a:cubicBezTo>
                  <a:pt x="441" y="15"/>
                  <a:pt x="440" y="14"/>
                  <a:pt x="440" y="14"/>
                </a:cubicBezTo>
                <a:cubicBezTo>
                  <a:pt x="438" y="14"/>
                  <a:pt x="438" y="16"/>
                  <a:pt x="436" y="15"/>
                </a:cubicBezTo>
                <a:cubicBezTo>
                  <a:pt x="437" y="15"/>
                  <a:pt x="437" y="14"/>
                  <a:pt x="437" y="14"/>
                </a:cubicBezTo>
                <a:cubicBezTo>
                  <a:pt x="435" y="15"/>
                  <a:pt x="433" y="15"/>
                  <a:pt x="431" y="15"/>
                </a:cubicBezTo>
                <a:cubicBezTo>
                  <a:pt x="431" y="15"/>
                  <a:pt x="432" y="15"/>
                  <a:pt x="431" y="14"/>
                </a:cubicBezTo>
                <a:cubicBezTo>
                  <a:pt x="429" y="16"/>
                  <a:pt x="428" y="14"/>
                  <a:pt x="426" y="15"/>
                </a:cubicBezTo>
                <a:cubicBezTo>
                  <a:pt x="426" y="14"/>
                  <a:pt x="426" y="14"/>
                  <a:pt x="426" y="14"/>
                </a:cubicBezTo>
                <a:cubicBezTo>
                  <a:pt x="423" y="12"/>
                  <a:pt x="426" y="16"/>
                  <a:pt x="423" y="15"/>
                </a:cubicBezTo>
                <a:cubicBezTo>
                  <a:pt x="424" y="15"/>
                  <a:pt x="423" y="14"/>
                  <a:pt x="423" y="14"/>
                </a:cubicBezTo>
                <a:cubicBezTo>
                  <a:pt x="421" y="16"/>
                  <a:pt x="417" y="15"/>
                  <a:pt x="415" y="16"/>
                </a:cubicBezTo>
                <a:cubicBezTo>
                  <a:pt x="415" y="15"/>
                  <a:pt x="415" y="15"/>
                  <a:pt x="415" y="15"/>
                </a:cubicBezTo>
                <a:cubicBezTo>
                  <a:pt x="412" y="15"/>
                  <a:pt x="409" y="15"/>
                  <a:pt x="406" y="15"/>
                </a:cubicBezTo>
                <a:cubicBezTo>
                  <a:pt x="405" y="15"/>
                  <a:pt x="407" y="13"/>
                  <a:pt x="404" y="13"/>
                </a:cubicBezTo>
                <a:cubicBezTo>
                  <a:pt x="404" y="15"/>
                  <a:pt x="399" y="14"/>
                  <a:pt x="401" y="16"/>
                </a:cubicBezTo>
                <a:cubicBezTo>
                  <a:pt x="399" y="16"/>
                  <a:pt x="395" y="15"/>
                  <a:pt x="393" y="16"/>
                </a:cubicBezTo>
                <a:cubicBezTo>
                  <a:pt x="394" y="15"/>
                  <a:pt x="392" y="13"/>
                  <a:pt x="394" y="13"/>
                </a:cubicBezTo>
                <a:cubicBezTo>
                  <a:pt x="393" y="12"/>
                  <a:pt x="393" y="12"/>
                  <a:pt x="393" y="12"/>
                </a:cubicBezTo>
                <a:cubicBezTo>
                  <a:pt x="393" y="11"/>
                  <a:pt x="394" y="12"/>
                  <a:pt x="394" y="11"/>
                </a:cubicBezTo>
                <a:cubicBezTo>
                  <a:pt x="393" y="11"/>
                  <a:pt x="390" y="12"/>
                  <a:pt x="389" y="12"/>
                </a:cubicBezTo>
                <a:cubicBezTo>
                  <a:pt x="387" y="13"/>
                  <a:pt x="385" y="15"/>
                  <a:pt x="382" y="15"/>
                </a:cubicBezTo>
                <a:cubicBezTo>
                  <a:pt x="384" y="15"/>
                  <a:pt x="382" y="13"/>
                  <a:pt x="383" y="13"/>
                </a:cubicBezTo>
                <a:cubicBezTo>
                  <a:pt x="378" y="17"/>
                  <a:pt x="378" y="17"/>
                  <a:pt x="378" y="17"/>
                </a:cubicBezTo>
                <a:cubicBezTo>
                  <a:pt x="377" y="17"/>
                  <a:pt x="378" y="15"/>
                  <a:pt x="377" y="16"/>
                </a:cubicBezTo>
                <a:cubicBezTo>
                  <a:pt x="377" y="16"/>
                  <a:pt x="376" y="16"/>
                  <a:pt x="376" y="17"/>
                </a:cubicBezTo>
                <a:cubicBezTo>
                  <a:pt x="375" y="17"/>
                  <a:pt x="372" y="17"/>
                  <a:pt x="371" y="15"/>
                </a:cubicBezTo>
                <a:cubicBezTo>
                  <a:pt x="371" y="15"/>
                  <a:pt x="373" y="15"/>
                  <a:pt x="372" y="14"/>
                </a:cubicBezTo>
                <a:cubicBezTo>
                  <a:pt x="370" y="14"/>
                  <a:pt x="370" y="15"/>
                  <a:pt x="368" y="15"/>
                </a:cubicBezTo>
                <a:cubicBezTo>
                  <a:pt x="368" y="15"/>
                  <a:pt x="368" y="15"/>
                  <a:pt x="368" y="15"/>
                </a:cubicBezTo>
                <a:cubicBezTo>
                  <a:pt x="367" y="14"/>
                  <a:pt x="364" y="15"/>
                  <a:pt x="366" y="16"/>
                </a:cubicBezTo>
                <a:cubicBezTo>
                  <a:pt x="366" y="17"/>
                  <a:pt x="365" y="15"/>
                  <a:pt x="367" y="16"/>
                </a:cubicBezTo>
                <a:cubicBezTo>
                  <a:pt x="366" y="17"/>
                  <a:pt x="364" y="17"/>
                  <a:pt x="362" y="17"/>
                </a:cubicBezTo>
                <a:cubicBezTo>
                  <a:pt x="362" y="17"/>
                  <a:pt x="362" y="16"/>
                  <a:pt x="363" y="16"/>
                </a:cubicBezTo>
                <a:cubicBezTo>
                  <a:pt x="360" y="17"/>
                  <a:pt x="357" y="18"/>
                  <a:pt x="355" y="18"/>
                </a:cubicBezTo>
                <a:cubicBezTo>
                  <a:pt x="355" y="19"/>
                  <a:pt x="356" y="17"/>
                  <a:pt x="356" y="17"/>
                </a:cubicBezTo>
                <a:cubicBezTo>
                  <a:pt x="353" y="16"/>
                  <a:pt x="349" y="19"/>
                  <a:pt x="346" y="17"/>
                </a:cubicBezTo>
                <a:cubicBezTo>
                  <a:pt x="346" y="17"/>
                  <a:pt x="346" y="18"/>
                  <a:pt x="346" y="18"/>
                </a:cubicBezTo>
                <a:cubicBezTo>
                  <a:pt x="344" y="18"/>
                  <a:pt x="345" y="17"/>
                  <a:pt x="343" y="17"/>
                </a:cubicBezTo>
                <a:cubicBezTo>
                  <a:pt x="343" y="16"/>
                  <a:pt x="342" y="17"/>
                  <a:pt x="341" y="18"/>
                </a:cubicBezTo>
                <a:cubicBezTo>
                  <a:pt x="340" y="18"/>
                  <a:pt x="341" y="17"/>
                  <a:pt x="342" y="17"/>
                </a:cubicBezTo>
                <a:cubicBezTo>
                  <a:pt x="340" y="18"/>
                  <a:pt x="334" y="19"/>
                  <a:pt x="330" y="18"/>
                </a:cubicBezTo>
                <a:cubicBezTo>
                  <a:pt x="330" y="18"/>
                  <a:pt x="328" y="20"/>
                  <a:pt x="327" y="19"/>
                </a:cubicBezTo>
                <a:cubicBezTo>
                  <a:pt x="327" y="18"/>
                  <a:pt x="327" y="18"/>
                  <a:pt x="327" y="18"/>
                </a:cubicBezTo>
                <a:cubicBezTo>
                  <a:pt x="327" y="17"/>
                  <a:pt x="324" y="18"/>
                  <a:pt x="324" y="17"/>
                </a:cubicBezTo>
                <a:cubicBezTo>
                  <a:pt x="322" y="19"/>
                  <a:pt x="331" y="16"/>
                  <a:pt x="329" y="17"/>
                </a:cubicBezTo>
                <a:cubicBezTo>
                  <a:pt x="328" y="16"/>
                  <a:pt x="325" y="19"/>
                  <a:pt x="326" y="17"/>
                </a:cubicBezTo>
                <a:cubicBezTo>
                  <a:pt x="324" y="17"/>
                  <a:pt x="323" y="19"/>
                  <a:pt x="321" y="18"/>
                </a:cubicBezTo>
                <a:cubicBezTo>
                  <a:pt x="321" y="18"/>
                  <a:pt x="322" y="16"/>
                  <a:pt x="321" y="16"/>
                </a:cubicBezTo>
                <a:cubicBezTo>
                  <a:pt x="319" y="16"/>
                  <a:pt x="320" y="17"/>
                  <a:pt x="318" y="17"/>
                </a:cubicBezTo>
                <a:cubicBezTo>
                  <a:pt x="317" y="17"/>
                  <a:pt x="317" y="17"/>
                  <a:pt x="317" y="17"/>
                </a:cubicBezTo>
                <a:cubicBezTo>
                  <a:pt x="317" y="19"/>
                  <a:pt x="315" y="17"/>
                  <a:pt x="316" y="19"/>
                </a:cubicBezTo>
                <a:cubicBezTo>
                  <a:pt x="316" y="18"/>
                  <a:pt x="312" y="19"/>
                  <a:pt x="313" y="17"/>
                </a:cubicBezTo>
                <a:cubicBezTo>
                  <a:pt x="313" y="16"/>
                  <a:pt x="313" y="16"/>
                  <a:pt x="313" y="16"/>
                </a:cubicBezTo>
                <a:cubicBezTo>
                  <a:pt x="312" y="16"/>
                  <a:pt x="311" y="17"/>
                  <a:pt x="310" y="18"/>
                </a:cubicBezTo>
                <a:cubicBezTo>
                  <a:pt x="310" y="18"/>
                  <a:pt x="310" y="17"/>
                  <a:pt x="310" y="17"/>
                </a:cubicBezTo>
                <a:cubicBezTo>
                  <a:pt x="310" y="20"/>
                  <a:pt x="308" y="17"/>
                  <a:pt x="306" y="19"/>
                </a:cubicBezTo>
                <a:cubicBezTo>
                  <a:pt x="304" y="18"/>
                  <a:pt x="301" y="19"/>
                  <a:pt x="300" y="17"/>
                </a:cubicBezTo>
                <a:cubicBezTo>
                  <a:pt x="298" y="18"/>
                  <a:pt x="297" y="19"/>
                  <a:pt x="295" y="18"/>
                </a:cubicBezTo>
                <a:cubicBezTo>
                  <a:pt x="295" y="18"/>
                  <a:pt x="296" y="18"/>
                  <a:pt x="296" y="17"/>
                </a:cubicBezTo>
                <a:cubicBezTo>
                  <a:pt x="295" y="17"/>
                  <a:pt x="294" y="17"/>
                  <a:pt x="293" y="18"/>
                </a:cubicBezTo>
                <a:cubicBezTo>
                  <a:pt x="293" y="17"/>
                  <a:pt x="291" y="16"/>
                  <a:pt x="289" y="15"/>
                </a:cubicBezTo>
                <a:cubicBezTo>
                  <a:pt x="288" y="16"/>
                  <a:pt x="288" y="17"/>
                  <a:pt x="288" y="18"/>
                </a:cubicBezTo>
                <a:cubicBezTo>
                  <a:pt x="287" y="16"/>
                  <a:pt x="283" y="20"/>
                  <a:pt x="282" y="17"/>
                </a:cubicBezTo>
                <a:cubicBezTo>
                  <a:pt x="282" y="17"/>
                  <a:pt x="284" y="16"/>
                  <a:pt x="283" y="16"/>
                </a:cubicBezTo>
                <a:cubicBezTo>
                  <a:pt x="281" y="13"/>
                  <a:pt x="280" y="17"/>
                  <a:pt x="277" y="16"/>
                </a:cubicBezTo>
                <a:cubicBezTo>
                  <a:pt x="278" y="18"/>
                  <a:pt x="278" y="18"/>
                  <a:pt x="278" y="18"/>
                </a:cubicBezTo>
                <a:cubicBezTo>
                  <a:pt x="277" y="17"/>
                  <a:pt x="274" y="19"/>
                  <a:pt x="274" y="17"/>
                </a:cubicBezTo>
                <a:cubicBezTo>
                  <a:pt x="273" y="18"/>
                  <a:pt x="271" y="17"/>
                  <a:pt x="272" y="18"/>
                </a:cubicBezTo>
                <a:cubicBezTo>
                  <a:pt x="268" y="17"/>
                  <a:pt x="262" y="19"/>
                  <a:pt x="259" y="16"/>
                </a:cubicBezTo>
                <a:cubicBezTo>
                  <a:pt x="259" y="16"/>
                  <a:pt x="257" y="16"/>
                  <a:pt x="258" y="17"/>
                </a:cubicBezTo>
                <a:cubicBezTo>
                  <a:pt x="259" y="18"/>
                  <a:pt x="259" y="16"/>
                  <a:pt x="259" y="17"/>
                </a:cubicBezTo>
                <a:cubicBezTo>
                  <a:pt x="259" y="17"/>
                  <a:pt x="259" y="17"/>
                  <a:pt x="259" y="18"/>
                </a:cubicBezTo>
                <a:cubicBezTo>
                  <a:pt x="257" y="17"/>
                  <a:pt x="256" y="17"/>
                  <a:pt x="258" y="15"/>
                </a:cubicBezTo>
                <a:cubicBezTo>
                  <a:pt x="255" y="14"/>
                  <a:pt x="255" y="19"/>
                  <a:pt x="251" y="18"/>
                </a:cubicBezTo>
                <a:cubicBezTo>
                  <a:pt x="251" y="17"/>
                  <a:pt x="251" y="17"/>
                  <a:pt x="250" y="17"/>
                </a:cubicBezTo>
                <a:cubicBezTo>
                  <a:pt x="248" y="18"/>
                  <a:pt x="248" y="18"/>
                  <a:pt x="248" y="18"/>
                </a:cubicBezTo>
                <a:cubicBezTo>
                  <a:pt x="246" y="18"/>
                  <a:pt x="247" y="16"/>
                  <a:pt x="247" y="15"/>
                </a:cubicBezTo>
                <a:cubicBezTo>
                  <a:pt x="246" y="15"/>
                  <a:pt x="244" y="15"/>
                  <a:pt x="243" y="16"/>
                </a:cubicBezTo>
                <a:cubicBezTo>
                  <a:pt x="242" y="14"/>
                  <a:pt x="242" y="14"/>
                  <a:pt x="242" y="14"/>
                </a:cubicBezTo>
                <a:cubicBezTo>
                  <a:pt x="243" y="16"/>
                  <a:pt x="241" y="15"/>
                  <a:pt x="240" y="16"/>
                </a:cubicBezTo>
                <a:cubicBezTo>
                  <a:pt x="241" y="15"/>
                  <a:pt x="241" y="15"/>
                  <a:pt x="241" y="15"/>
                </a:cubicBezTo>
                <a:cubicBezTo>
                  <a:pt x="241" y="15"/>
                  <a:pt x="239" y="15"/>
                  <a:pt x="239" y="15"/>
                </a:cubicBezTo>
                <a:cubicBezTo>
                  <a:pt x="239" y="16"/>
                  <a:pt x="240" y="16"/>
                  <a:pt x="241" y="17"/>
                </a:cubicBezTo>
                <a:cubicBezTo>
                  <a:pt x="240" y="17"/>
                  <a:pt x="239" y="17"/>
                  <a:pt x="239" y="18"/>
                </a:cubicBezTo>
                <a:cubicBezTo>
                  <a:pt x="239" y="16"/>
                  <a:pt x="237" y="17"/>
                  <a:pt x="236" y="17"/>
                </a:cubicBezTo>
                <a:cubicBezTo>
                  <a:pt x="235" y="16"/>
                  <a:pt x="234" y="18"/>
                  <a:pt x="234" y="18"/>
                </a:cubicBezTo>
                <a:cubicBezTo>
                  <a:pt x="234" y="17"/>
                  <a:pt x="232" y="18"/>
                  <a:pt x="233" y="17"/>
                </a:cubicBezTo>
                <a:cubicBezTo>
                  <a:pt x="233" y="16"/>
                  <a:pt x="234" y="17"/>
                  <a:pt x="235" y="17"/>
                </a:cubicBezTo>
                <a:cubicBezTo>
                  <a:pt x="234" y="16"/>
                  <a:pt x="234" y="15"/>
                  <a:pt x="232" y="16"/>
                </a:cubicBezTo>
                <a:cubicBezTo>
                  <a:pt x="231" y="16"/>
                  <a:pt x="233" y="18"/>
                  <a:pt x="231" y="18"/>
                </a:cubicBezTo>
                <a:cubicBezTo>
                  <a:pt x="231" y="17"/>
                  <a:pt x="231" y="17"/>
                  <a:pt x="232" y="16"/>
                </a:cubicBezTo>
                <a:cubicBezTo>
                  <a:pt x="230" y="16"/>
                  <a:pt x="230" y="16"/>
                  <a:pt x="230" y="16"/>
                </a:cubicBezTo>
                <a:cubicBezTo>
                  <a:pt x="230" y="17"/>
                  <a:pt x="230" y="17"/>
                  <a:pt x="230" y="17"/>
                </a:cubicBezTo>
                <a:cubicBezTo>
                  <a:pt x="229" y="16"/>
                  <a:pt x="229" y="16"/>
                  <a:pt x="229" y="16"/>
                </a:cubicBezTo>
                <a:cubicBezTo>
                  <a:pt x="229" y="17"/>
                  <a:pt x="226" y="17"/>
                  <a:pt x="226" y="18"/>
                </a:cubicBezTo>
                <a:cubicBezTo>
                  <a:pt x="225" y="18"/>
                  <a:pt x="224" y="17"/>
                  <a:pt x="223" y="17"/>
                </a:cubicBezTo>
                <a:cubicBezTo>
                  <a:pt x="223" y="17"/>
                  <a:pt x="223" y="17"/>
                  <a:pt x="223" y="17"/>
                </a:cubicBezTo>
                <a:cubicBezTo>
                  <a:pt x="222" y="16"/>
                  <a:pt x="220" y="17"/>
                  <a:pt x="219" y="17"/>
                </a:cubicBezTo>
                <a:cubicBezTo>
                  <a:pt x="219" y="17"/>
                  <a:pt x="219" y="17"/>
                  <a:pt x="219" y="17"/>
                </a:cubicBezTo>
                <a:cubicBezTo>
                  <a:pt x="218" y="17"/>
                  <a:pt x="217" y="17"/>
                  <a:pt x="216" y="18"/>
                </a:cubicBezTo>
                <a:cubicBezTo>
                  <a:pt x="214" y="17"/>
                  <a:pt x="215" y="13"/>
                  <a:pt x="214" y="15"/>
                </a:cubicBezTo>
                <a:cubicBezTo>
                  <a:pt x="212" y="15"/>
                  <a:pt x="211" y="17"/>
                  <a:pt x="212" y="18"/>
                </a:cubicBezTo>
                <a:cubicBezTo>
                  <a:pt x="209" y="17"/>
                  <a:pt x="205" y="19"/>
                  <a:pt x="202" y="17"/>
                </a:cubicBezTo>
                <a:cubicBezTo>
                  <a:pt x="202" y="17"/>
                  <a:pt x="202" y="18"/>
                  <a:pt x="201" y="18"/>
                </a:cubicBezTo>
                <a:cubicBezTo>
                  <a:pt x="197" y="17"/>
                  <a:pt x="192" y="19"/>
                  <a:pt x="188" y="17"/>
                </a:cubicBezTo>
                <a:cubicBezTo>
                  <a:pt x="190" y="16"/>
                  <a:pt x="188" y="16"/>
                  <a:pt x="188" y="15"/>
                </a:cubicBezTo>
                <a:cubicBezTo>
                  <a:pt x="187" y="16"/>
                  <a:pt x="187" y="14"/>
                  <a:pt x="187" y="16"/>
                </a:cubicBezTo>
                <a:cubicBezTo>
                  <a:pt x="187" y="17"/>
                  <a:pt x="187" y="17"/>
                  <a:pt x="188" y="18"/>
                </a:cubicBezTo>
                <a:cubicBezTo>
                  <a:pt x="185" y="18"/>
                  <a:pt x="181" y="18"/>
                  <a:pt x="180" y="17"/>
                </a:cubicBezTo>
                <a:cubicBezTo>
                  <a:pt x="181" y="18"/>
                  <a:pt x="180" y="18"/>
                  <a:pt x="179" y="18"/>
                </a:cubicBezTo>
                <a:cubicBezTo>
                  <a:pt x="180" y="17"/>
                  <a:pt x="178" y="16"/>
                  <a:pt x="176" y="17"/>
                </a:cubicBezTo>
                <a:cubicBezTo>
                  <a:pt x="176" y="18"/>
                  <a:pt x="176" y="18"/>
                  <a:pt x="176" y="18"/>
                </a:cubicBezTo>
                <a:cubicBezTo>
                  <a:pt x="175" y="17"/>
                  <a:pt x="175" y="17"/>
                  <a:pt x="175" y="17"/>
                </a:cubicBezTo>
                <a:cubicBezTo>
                  <a:pt x="174" y="17"/>
                  <a:pt x="174" y="19"/>
                  <a:pt x="173" y="18"/>
                </a:cubicBezTo>
                <a:cubicBezTo>
                  <a:pt x="172" y="17"/>
                  <a:pt x="172" y="17"/>
                  <a:pt x="172" y="17"/>
                </a:cubicBezTo>
                <a:cubicBezTo>
                  <a:pt x="171" y="18"/>
                  <a:pt x="169" y="19"/>
                  <a:pt x="167" y="18"/>
                </a:cubicBezTo>
                <a:cubicBezTo>
                  <a:pt x="166" y="17"/>
                  <a:pt x="166" y="17"/>
                  <a:pt x="166" y="17"/>
                </a:cubicBezTo>
                <a:cubicBezTo>
                  <a:pt x="165" y="17"/>
                  <a:pt x="164" y="18"/>
                  <a:pt x="165" y="18"/>
                </a:cubicBezTo>
                <a:cubicBezTo>
                  <a:pt x="162" y="17"/>
                  <a:pt x="160" y="17"/>
                  <a:pt x="160" y="16"/>
                </a:cubicBezTo>
                <a:cubicBezTo>
                  <a:pt x="155" y="19"/>
                  <a:pt x="147" y="19"/>
                  <a:pt x="142" y="19"/>
                </a:cubicBezTo>
                <a:cubicBezTo>
                  <a:pt x="142" y="18"/>
                  <a:pt x="142" y="18"/>
                  <a:pt x="142" y="18"/>
                </a:cubicBezTo>
                <a:cubicBezTo>
                  <a:pt x="140" y="17"/>
                  <a:pt x="141" y="19"/>
                  <a:pt x="140" y="19"/>
                </a:cubicBezTo>
                <a:cubicBezTo>
                  <a:pt x="141" y="18"/>
                  <a:pt x="139" y="17"/>
                  <a:pt x="140" y="16"/>
                </a:cubicBezTo>
                <a:cubicBezTo>
                  <a:pt x="138" y="15"/>
                  <a:pt x="137" y="17"/>
                  <a:pt x="136" y="18"/>
                </a:cubicBezTo>
                <a:cubicBezTo>
                  <a:pt x="136" y="19"/>
                  <a:pt x="137" y="17"/>
                  <a:pt x="137" y="18"/>
                </a:cubicBezTo>
                <a:cubicBezTo>
                  <a:pt x="137" y="19"/>
                  <a:pt x="134" y="18"/>
                  <a:pt x="133" y="19"/>
                </a:cubicBezTo>
                <a:cubicBezTo>
                  <a:pt x="133" y="18"/>
                  <a:pt x="133" y="17"/>
                  <a:pt x="134" y="17"/>
                </a:cubicBezTo>
                <a:cubicBezTo>
                  <a:pt x="132" y="17"/>
                  <a:pt x="132" y="17"/>
                  <a:pt x="132" y="17"/>
                </a:cubicBezTo>
                <a:cubicBezTo>
                  <a:pt x="131" y="16"/>
                  <a:pt x="136" y="14"/>
                  <a:pt x="134" y="12"/>
                </a:cubicBezTo>
                <a:cubicBezTo>
                  <a:pt x="133" y="12"/>
                  <a:pt x="133" y="12"/>
                  <a:pt x="133" y="12"/>
                </a:cubicBezTo>
                <a:cubicBezTo>
                  <a:pt x="132" y="11"/>
                  <a:pt x="136" y="10"/>
                  <a:pt x="133" y="10"/>
                </a:cubicBezTo>
                <a:cubicBezTo>
                  <a:pt x="132" y="11"/>
                  <a:pt x="131" y="13"/>
                  <a:pt x="132" y="14"/>
                </a:cubicBezTo>
                <a:cubicBezTo>
                  <a:pt x="129" y="14"/>
                  <a:pt x="131" y="17"/>
                  <a:pt x="128" y="17"/>
                </a:cubicBezTo>
                <a:cubicBezTo>
                  <a:pt x="127" y="16"/>
                  <a:pt x="130" y="17"/>
                  <a:pt x="129" y="16"/>
                </a:cubicBezTo>
                <a:cubicBezTo>
                  <a:pt x="128" y="14"/>
                  <a:pt x="127" y="16"/>
                  <a:pt x="125" y="16"/>
                </a:cubicBezTo>
                <a:cubicBezTo>
                  <a:pt x="127" y="16"/>
                  <a:pt x="126" y="18"/>
                  <a:pt x="125" y="18"/>
                </a:cubicBezTo>
                <a:cubicBezTo>
                  <a:pt x="123" y="17"/>
                  <a:pt x="126" y="17"/>
                  <a:pt x="124" y="17"/>
                </a:cubicBezTo>
                <a:cubicBezTo>
                  <a:pt x="123" y="17"/>
                  <a:pt x="121" y="18"/>
                  <a:pt x="123" y="19"/>
                </a:cubicBezTo>
                <a:cubicBezTo>
                  <a:pt x="122" y="21"/>
                  <a:pt x="121" y="18"/>
                  <a:pt x="119" y="20"/>
                </a:cubicBezTo>
                <a:cubicBezTo>
                  <a:pt x="119" y="18"/>
                  <a:pt x="122" y="16"/>
                  <a:pt x="119" y="16"/>
                </a:cubicBezTo>
                <a:cubicBezTo>
                  <a:pt x="120" y="17"/>
                  <a:pt x="116" y="17"/>
                  <a:pt x="118" y="20"/>
                </a:cubicBezTo>
                <a:cubicBezTo>
                  <a:pt x="117" y="19"/>
                  <a:pt x="117" y="18"/>
                  <a:pt x="117" y="17"/>
                </a:cubicBezTo>
                <a:cubicBezTo>
                  <a:pt x="116" y="16"/>
                  <a:pt x="114" y="20"/>
                  <a:pt x="114" y="17"/>
                </a:cubicBezTo>
                <a:cubicBezTo>
                  <a:pt x="113" y="18"/>
                  <a:pt x="113" y="18"/>
                  <a:pt x="113" y="18"/>
                </a:cubicBezTo>
                <a:cubicBezTo>
                  <a:pt x="113" y="18"/>
                  <a:pt x="112" y="18"/>
                  <a:pt x="111" y="17"/>
                </a:cubicBezTo>
                <a:cubicBezTo>
                  <a:pt x="110" y="17"/>
                  <a:pt x="108" y="19"/>
                  <a:pt x="108" y="16"/>
                </a:cubicBezTo>
                <a:cubicBezTo>
                  <a:pt x="107" y="17"/>
                  <a:pt x="105" y="17"/>
                  <a:pt x="106" y="18"/>
                </a:cubicBezTo>
                <a:cubicBezTo>
                  <a:pt x="107" y="19"/>
                  <a:pt x="108" y="17"/>
                  <a:pt x="109" y="19"/>
                </a:cubicBezTo>
                <a:cubicBezTo>
                  <a:pt x="107" y="17"/>
                  <a:pt x="106" y="19"/>
                  <a:pt x="105" y="20"/>
                </a:cubicBezTo>
                <a:cubicBezTo>
                  <a:pt x="105" y="19"/>
                  <a:pt x="105" y="19"/>
                  <a:pt x="105" y="19"/>
                </a:cubicBezTo>
                <a:cubicBezTo>
                  <a:pt x="105" y="19"/>
                  <a:pt x="103" y="19"/>
                  <a:pt x="103" y="20"/>
                </a:cubicBezTo>
                <a:cubicBezTo>
                  <a:pt x="103" y="19"/>
                  <a:pt x="103" y="19"/>
                  <a:pt x="103" y="19"/>
                </a:cubicBezTo>
                <a:cubicBezTo>
                  <a:pt x="102" y="20"/>
                  <a:pt x="102" y="20"/>
                  <a:pt x="102" y="20"/>
                </a:cubicBezTo>
                <a:cubicBezTo>
                  <a:pt x="100" y="20"/>
                  <a:pt x="101" y="18"/>
                  <a:pt x="99" y="18"/>
                </a:cubicBezTo>
                <a:cubicBezTo>
                  <a:pt x="101" y="17"/>
                  <a:pt x="101" y="17"/>
                  <a:pt x="101" y="17"/>
                </a:cubicBezTo>
                <a:cubicBezTo>
                  <a:pt x="101" y="17"/>
                  <a:pt x="100" y="16"/>
                  <a:pt x="99" y="16"/>
                </a:cubicBezTo>
                <a:cubicBezTo>
                  <a:pt x="98" y="18"/>
                  <a:pt x="97" y="19"/>
                  <a:pt x="97" y="20"/>
                </a:cubicBezTo>
                <a:cubicBezTo>
                  <a:pt x="96" y="20"/>
                  <a:pt x="97" y="19"/>
                  <a:pt x="95" y="20"/>
                </a:cubicBezTo>
                <a:cubicBezTo>
                  <a:pt x="97" y="18"/>
                  <a:pt x="97" y="18"/>
                  <a:pt x="97" y="18"/>
                </a:cubicBezTo>
                <a:cubicBezTo>
                  <a:pt x="97" y="18"/>
                  <a:pt x="96" y="16"/>
                  <a:pt x="94" y="16"/>
                </a:cubicBezTo>
                <a:cubicBezTo>
                  <a:pt x="93" y="17"/>
                  <a:pt x="91" y="18"/>
                  <a:pt x="93" y="19"/>
                </a:cubicBezTo>
                <a:cubicBezTo>
                  <a:pt x="92" y="19"/>
                  <a:pt x="91" y="18"/>
                  <a:pt x="92" y="18"/>
                </a:cubicBezTo>
                <a:cubicBezTo>
                  <a:pt x="90" y="18"/>
                  <a:pt x="92" y="19"/>
                  <a:pt x="90" y="19"/>
                </a:cubicBezTo>
                <a:cubicBezTo>
                  <a:pt x="90" y="19"/>
                  <a:pt x="87" y="18"/>
                  <a:pt x="86" y="16"/>
                </a:cubicBezTo>
                <a:cubicBezTo>
                  <a:pt x="88" y="15"/>
                  <a:pt x="88" y="15"/>
                  <a:pt x="88" y="15"/>
                </a:cubicBezTo>
                <a:cubicBezTo>
                  <a:pt x="87" y="15"/>
                  <a:pt x="87" y="15"/>
                  <a:pt x="87" y="15"/>
                </a:cubicBezTo>
                <a:cubicBezTo>
                  <a:pt x="88" y="13"/>
                  <a:pt x="86" y="13"/>
                  <a:pt x="87" y="12"/>
                </a:cubicBezTo>
                <a:cubicBezTo>
                  <a:pt x="86" y="12"/>
                  <a:pt x="85" y="12"/>
                  <a:pt x="84" y="12"/>
                </a:cubicBezTo>
                <a:cubicBezTo>
                  <a:pt x="87" y="15"/>
                  <a:pt x="82" y="16"/>
                  <a:pt x="82" y="18"/>
                </a:cubicBezTo>
                <a:cubicBezTo>
                  <a:pt x="79" y="19"/>
                  <a:pt x="81" y="13"/>
                  <a:pt x="77" y="16"/>
                </a:cubicBezTo>
                <a:cubicBezTo>
                  <a:pt x="78" y="17"/>
                  <a:pt x="76" y="19"/>
                  <a:pt x="78" y="18"/>
                </a:cubicBezTo>
                <a:cubicBezTo>
                  <a:pt x="76" y="18"/>
                  <a:pt x="77" y="20"/>
                  <a:pt x="74" y="19"/>
                </a:cubicBezTo>
                <a:cubicBezTo>
                  <a:pt x="76" y="18"/>
                  <a:pt x="73" y="17"/>
                  <a:pt x="75" y="15"/>
                </a:cubicBezTo>
                <a:cubicBezTo>
                  <a:pt x="75" y="16"/>
                  <a:pt x="76" y="16"/>
                  <a:pt x="77" y="16"/>
                </a:cubicBezTo>
                <a:cubicBezTo>
                  <a:pt x="76" y="15"/>
                  <a:pt x="77" y="13"/>
                  <a:pt x="75" y="13"/>
                </a:cubicBezTo>
                <a:cubicBezTo>
                  <a:pt x="74" y="14"/>
                  <a:pt x="72" y="14"/>
                  <a:pt x="72" y="15"/>
                </a:cubicBezTo>
                <a:cubicBezTo>
                  <a:pt x="72" y="16"/>
                  <a:pt x="74" y="15"/>
                  <a:pt x="73" y="16"/>
                </a:cubicBezTo>
                <a:cubicBezTo>
                  <a:pt x="71" y="17"/>
                  <a:pt x="71" y="15"/>
                  <a:pt x="70" y="17"/>
                </a:cubicBezTo>
                <a:cubicBezTo>
                  <a:pt x="71" y="17"/>
                  <a:pt x="71" y="18"/>
                  <a:pt x="71" y="19"/>
                </a:cubicBezTo>
                <a:cubicBezTo>
                  <a:pt x="70" y="20"/>
                  <a:pt x="70" y="20"/>
                  <a:pt x="70" y="20"/>
                </a:cubicBezTo>
                <a:cubicBezTo>
                  <a:pt x="70" y="19"/>
                  <a:pt x="70" y="19"/>
                  <a:pt x="70" y="19"/>
                </a:cubicBezTo>
                <a:cubicBezTo>
                  <a:pt x="67" y="18"/>
                  <a:pt x="69" y="20"/>
                  <a:pt x="66" y="20"/>
                </a:cubicBezTo>
                <a:cubicBezTo>
                  <a:pt x="65" y="18"/>
                  <a:pt x="65" y="18"/>
                  <a:pt x="65" y="18"/>
                </a:cubicBezTo>
                <a:cubicBezTo>
                  <a:pt x="66" y="17"/>
                  <a:pt x="69" y="19"/>
                  <a:pt x="69" y="16"/>
                </a:cubicBezTo>
                <a:cubicBezTo>
                  <a:pt x="67" y="16"/>
                  <a:pt x="66" y="18"/>
                  <a:pt x="64" y="17"/>
                </a:cubicBezTo>
                <a:cubicBezTo>
                  <a:pt x="66" y="16"/>
                  <a:pt x="66" y="16"/>
                  <a:pt x="66" y="16"/>
                </a:cubicBezTo>
                <a:cubicBezTo>
                  <a:pt x="65" y="16"/>
                  <a:pt x="65" y="13"/>
                  <a:pt x="62" y="15"/>
                </a:cubicBezTo>
                <a:cubicBezTo>
                  <a:pt x="61" y="16"/>
                  <a:pt x="62" y="16"/>
                  <a:pt x="61" y="17"/>
                </a:cubicBezTo>
                <a:cubicBezTo>
                  <a:pt x="59" y="17"/>
                  <a:pt x="58" y="18"/>
                  <a:pt x="56" y="18"/>
                </a:cubicBezTo>
                <a:cubicBezTo>
                  <a:pt x="56" y="16"/>
                  <a:pt x="52" y="18"/>
                  <a:pt x="55" y="16"/>
                </a:cubicBezTo>
                <a:cubicBezTo>
                  <a:pt x="55" y="17"/>
                  <a:pt x="60" y="17"/>
                  <a:pt x="61" y="15"/>
                </a:cubicBezTo>
                <a:cubicBezTo>
                  <a:pt x="60" y="13"/>
                  <a:pt x="63" y="16"/>
                  <a:pt x="64" y="13"/>
                </a:cubicBezTo>
                <a:cubicBezTo>
                  <a:pt x="61" y="13"/>
                  <a:pt x="62" y="11"/>
                  <a:pt x="61" y="10"/>
                </a:cubicBezTo>
                <a:cubicBezTo>
                  <a:pt x="61" y="10"/>
                  <a:pt x="60" y="10"/>
                  <a:pt x="60" y="11"/>
                </a:cubicBezTo>
                <a:cubicBezTo>
                  <a:pt x="59" y="12"/>
                  <a:pt x="60" y="12"/>
                  <a:pt x="60" y="13"/>
                </a:cubicBezTo>
                <a:cubicBezTo>
                  <a:pt x="57" y="13"/>
                  <a:pt x="55" y="13"/>
                  <a:pt x="53" y="15"/>
                </a:cubicBezTo>
                <a:cubicBezTo>
                  <a:pt x="53" y="14"/>
                  <a:pt x="53" y="13"/>
                  <a:pt x="54" y="13"/>
                </a:cubicBezTo>
                <a:cubicBezTo>
                  <a:pt x="51" y="13"/>
                  <a:pt x="48" y="13"/>
                  <a:pt x="45" y="12"/>
                </a:cubicBezTo>
                <a:cubicBezTo>
                  <a:pt x="46" y="14"/>
                  <a:pt x="41" y="13"/>
                  <a:pt x="43" y="15"/>
                </a:cubicBezTo>
                <a:cubicBezTo>
                  <a:pt x="44" y="15"/>
                  <a:pt x="45" y="17"/>
                  <a:pt x="45" y="18"/>
                </a:cubicBezTo>
                <a:cubicBezTo>
                  <a:pt x="44" y="17"/>
                  <a:pt x="45" y="17"/>
                  <a:pt x="44" y="16"/>
                </a:cubicBezTo>
                <a:cubicBezTo>
                  <a:pt x="43" y="17"/>
                  <a:pt x="42" y="14"/>
                  <a:pt x="41" y="16"/>
                </a:cubicBezTo>
                <a:cubicBezTo>
                  <a:pt x="44" y="15"/>
                  <a:pt x="42" y="13"/>
                  <a:pt x="42" y="12"/>
                </a:cubicBezTo>
                <a:cubicBezTo>
                  <a:pt x="40" y="13"/>
                  <a:pt x="42" y="11"/>
                  <a:pt x="40" y="11"/>
                </a:cubicBezTo>
                <a:cubicBezTo>
                  <a:pt x="38" y="11"/>
                  <a:pt x="36" y="12"/>
                  <a:pt x="33" y="12"/>
                </a:cubicBezTo>
                <a:cubicBezTo>
                  <a:pt x="31" y="11"/>
                  <a:pt x="26" y="12"/>
                  <a:pt x="24" y="12"/>
                </a:cubicBezTo>
                <a:cubicBezTo>
                  <a:pt x="22" y="11"/>
                  <a:pt x="23" y="10"/>
                  <a:pt x="22" y="9"/>
                </a:cubicBezTo>
                <a:cubicBezTo>
                  <a:pt x="20" y="9"/>
                  <a:pt x="23" y="11"/>
                  <a:pt x="20" y="10"/>
                </a:cubicBezTo>
                <a:cubicBezTo>
                  <a:pt x="21" y="10"/>
                  <a:pt x="21" y="10"/>
                  <a:pt x="21" y="10"/>
                </a:cubicBezTo>
                <a:cubicBezTo>
                  <a:pt x="20" y="10"/>
                  <a:pt x="16" y="9"/>
                  <a:pt x="15" y="11"/>
                </a:cubicBezTo>
                <a:cubicBezTo>
                  <a:pt x="16" y="9"/>
                  <a:pt x="16" y="9"/>
                  <a:pt x="16" y="9"/>
                </a:cubicBezTo>
                <a:cubicBezTo>
                  <a:pt x="16" y="9"/>
                  <a:pt x="15" y="9"/>
                  <a:pt x="15" y="10"/>
                </a:cubicBezTo>
                <a:cubicBezTo>
                  <a:pt x="15" y="9"/>
                  <a:pt x="14" y="8"/>
                  <a:pt x="15" y="8"/>
                </a:cubicBezTo>
                <a:cubicBezTo>
                  <a:pt x="14" y="7"/>
                  <a:pt x="12" y="8"/>
                  <a:pt x="10" y="8"/>
                </a:cubicBezTo>
                <a:cubicBezTo>
                  <a:pt x="11" y="9"/>
                  <a:pt x="11" y="9"/>
                  <a:pt x="11" y="9"/>
                </a:cubicBezTo>
                <a:cubicBezTo>
                  <a:pt x="8" y="10"/>
                  <a:pt x="6" y="9"/>
                  <a:pt x="4" y="9"/>
                </a:cubicBezTo>
                <a:cubicBezTo>
                  <a:pt x="4" y="8"/>
                  <a:pt x="4" y="8"/>
                  <a:pt x="4" y="8"/>
                </a:cubicBezTo>
                <a:cubicBezTo>
                  <a:pt x="2" y="9"/>
                  <a:pt x="2" y="9"/>
                  <a:pt x="2" y="9"/>
                </a:cubicBezTo>
                <a:cubicBezTo>
                  <a:pt x="2" y="8"/>
                  <a:pt x="1" y="7"/>
                  <a:pt x="0" y="8"/>
                </a:cubicBezTo>
                <a:cubicBezTo>
                  <a:pt x="4" y="5"/>
                  <a:pt x="4" y="5"/>
                  <a:pt x="4" y="5"/>
                </a:cubicBezTo>
                <a:cubicBezTo>
                  <a:pt x="6" y="6"/>
                  <a:pt x="3" y="6"/>
                  <a:pt x="4" y="8"/>
                </a:cubicBezTo>
                <a:cubicBezTo>
                  <a:pt x="4" y="9"/>
                  <a:pt x="7" y="8"/>
                  <a:pt x="8" y="7"/>
                </a:cubicBezTo>
                <a:cubicBezTo>
                  <a:pt x="7" y="7"/>
                  <a:pt x="6" y="7"/>
                  <a:pt x="6" y="8"/>
                </a:cubicBezTo>
                <a:cubicBezTo>
                  <a:pt x="5" y="6"/>
                  <a:pt x="7" y="6"/>
                  <a:pt x="8" y="5"/>
                </a:cubicBezTo>
                <a:cubicBezTo>
                  <a:pt x="7" y="5"/>
                  <a:pt x="6" y="5"/>
                  <a:pt x="6" y="5"/>
                </a:cubicBezTo>
                <a:cubicBezTo>
                  <a:pt x="7" y="4"/>
                  <a:pt x="8" y="4"/>
                  <a:pt x="10" y="4"/>
                </a:cubicBezTo>
                <a:cubicBezTo>
                  <a:pt x="9" y="5"/>
                  <a:pt x="11" y="5"/>
                  <a:pt x="10" y="6"/>
                </a:cubicBezTo>
                <a:cubicBezTo>
                  <a:pt x="10" y="4"/>
                  <a:pt x="12" y="4"/>
                  <a:pt x="14" y="4"/>
                </a:cubicBezTo>
                <a:cubicBezTo>
                  <a:pt x="16" y="6"/>
                  <a:pt x="18" y="4"/>
                  <a:pt x="20" y="4"/>
                </a:cubicBezTo>
                <a:cubicBezTo>
                  <a:pt x="19" y="5"/>
                  <a:pt x="18" y="7"/>
                  <a:pt x="17" y="7"/>
                </a:cubicBezTo>
                <a:cubicBezTo>
                  <a:pt x="18" y="8"/>
                  <a:pt x="18" y="7"/>
                  <a:pt x="20" y="8"/>
                </a:cubicBezTo>
                <a:cubicBezTo>
                  <a:pt x="21" y="7"/>
                  <a:pt x="21" y="5"/>
                  <a:pt x="23" y="5"/>
                </a:cubicBezTo>
                <a:cubicBezTo>
                  <a:pt x="23" y="6"/>
                  <a:pt x="23" y="6"/>
                  <a:pt x="23" y="6"/>
                </a:cubicBezTo>
                <a:cubicBezTo>
                  <a:pt x="25" y="5"/>
                  <a:pt x="25" y="4"/>
                  <a:pt x="27" y="4"/>
                </a:cubicBezTo>
                <a:cubicBezTo>
                  <a:pt x="31" y="5"/>
                  <a:pt x="35" y="5"/>
                  <a:pt x="38" y="5"/>
                </a:cubicBezTo>
                <a:cubicBezTo>
                  <a:pt x="38" y="6"/>
                  <a:pt x="38" y="6"/>
                  <a:pt x="38" y="6"/>
                </a:cubicBezTo>
                <a:cubicBezTo>
                  <a:pt x="40" y="4"/>
                  <a:pt x="44" y="5"/>
                  <a:pt x="46" y="4"/>
                </a:cubicBezTo>
                <a:cubicBezTo>
                  <a:pt x="50" y="5"/>
                  <a:pt x="55" y="3"/>
                  <a:pt x="57" y="5"/>
                </a:cubicBezTo>
                <a:cubicBezTo>
                  <a:pt x="63" y="4"/>
                  <a:pt x="69" y="4"/>
                  <a:pt x="76" y="4"/>
                </a:cubicBezTo>
                <a:cubicBezTo>
                  <a:pt x="75" y="6"/>
                  <a:pt x="75" y="6"/>
                  <a:pt x="75" y="6"/>
                </a:cubicBezTo>
                <a:cubicBezTo>
                  <a:pt x="76" y="5"/>
                  <a:pt x="76" y="7"/>
                  <a:pt x="77" y="7"/>
                </a:cubicBezTo>
                <a:cubicBezTo>
                  <a:pt x="76" y="5"/>
                  <a:pt x="79" y="5"/>
                  <a:pt x="80" y="4"/>
                </a:cubicBezTo>
                <a:cubicBezTo>
                  <a:pt x="83" y="5"/>
                  <a:pt x="87" y="4"/>
                  <a:pt x="89" y="3"/>
                </a:cubicBezTo>
                <a:cubicBezTo>
                  <a:pt x="90" y="4"/>
                  <a:pt x="90" y="4"/>
                  <a:pt x="90" y="4"/>
                </a:cubicBezTo>
                <a:cubicBezTo>
                  <a:pt x="92" y="2"/>
                  <a:pt x="96" y="4"/>
                  <a:pt x="99" y="4"/>
                </a:cubicBezTo>
                <a:cubicBezTo>
                  <a:pt x="100" y="5"/>
                  <a:pt x="100" y="6"/>
                  <a:pt x="101" y="6"/>
                </a:cubicBezTo>
                <a:cubicBezTo>
                  <a:pt x="103" y="4"/>
                  <a:pt x="104" y="4"/>
                  <a:pt x="107" y="3"/>
                </a:cubicBezTo>
                <a:cubicBezTo>
                  <a:pt x="109" y="3"/>
                  <a:pt x="112" y="4"/>
                  <a:pt x="114" y="4"/>
                </a:cubicBezTo>
                <a:cubicBezTo>
                  <a:pt x="122" y="2"/>
                  <a:pt x="130" y="4"/>
                  <a:pt x="137" y="2"/>
                </a:cubicBezTo>
                <a:cubicBezTo>
                  <a:pt x="138" y="3"/>
                  <a:pt x="138" y="3"/>
                  <a:pt x="138" y="3"/>
                </a:cubicBezTo>
                <a:cubicBezTo>
                  <a:pt x="146" y="1"/>
                  <a:pt x="155" y="3"/>
                  <a:pt x="162" y="2"/>
                </a:cubicBezTo>
                <a:cubicBezTo>
                  <a:pt x="161" y="4"/>
                  <a:pt x="161" y="4"/>
                  <a:pt x="161" y="4"/>
                </a:cubicBezTo>
                <a:cubicBezTo>
                  <a:pt x="163" y="5"/>
                  <a:pt x="166" y="4"/>
                  <a:pt x="165" y="2"/>
                </a:cubicBezTo>
                <a:cubicBezTo>
                  <a:pt x="167" y="3"/>
                  <a:pt x="170" y="1"/>
                  <a:pt x="172" y="3"/>
                </a:cubicBezTo>
                <a:cubicBezTo>
                  <a:pt x="174" y="4"/>
                  <a:pt x="174" y="2"/>
                  <a:pt x="176" y="2"/>
                </a:cubicBezTo>
                <a:cubicBezTo>
                  <a:pt x="180" y="3"/>
                  <a:pt x="182" y="3"/>
                  <a:pt x="186" y="2"/>
                </a:cubicBezTo>
                <a:cubicBezTo>
                  <a:pt x="185" y="2"/>
                  <a:pt x="185" y="2"/>
                  <a:pt x="185" y="2"/>
                </a:cubicBezTo>
                <a:cubicBezTo>
                  <a:pt x="184" y="3"/>
                  <a:pt x="184" y="3"/>
                  <a:pt x="185" y="4"/>
                </a:cubicBezTo>
                <a:cubicBezTo>
                  <a:pt x="187" y="3"/>
                  <a:pt x="190" y="4"/>
                  <a:pt x="189" y="2"/>
                </a:cubicBezTo>
                <a:cubicBezTo>
                  <a:pt x="193" y="3"/>
                  <a:pt x="199" y="1"/>
                  <a:pt x="203" y="3"/>
                </a:cubicBezTo>
                <a:cubicBezTo>
                  <a:pt x="203" y="2"/>
                  <a:pt x="204" y="2"/>
                  <a:pt x="204" y="1"/>
                </a:cubicBezTo>
                <a:cubicBezTo>
                  <a:pt x="208" y="1"/>
                  <a:pt x="212" y="3"/>
                  <a:pt x="215" y="2"/>
                </a:cubicBezTo>
                <a:cubicBezTo>
                  <a:pt x="215" y="2"/>
                  <a:pt x="214" y="3"/>
                  <a:pt x="215" y="3"/>
                </a:cubicBezTo>
                <a:cubicBezTo>
                  <a:pt x="216" y="3"/>
                  <a:pt x="215" y="2"/>
                  <a:pt x="216" y="2"/>
                </a:cubicBezTo>
                <a:cubicBezTo>
                  <a:pt x="222" y="0"/>
                  <a:pt x="229" y="3"/>
                  <a:pt x="234" y="3"/>
                </a:cubicBezTo>
                <a:cubicBezTo>
                  <a:pt x="244" y="2"/>
                  <a:pt x="254" y="3"/>
                  <a:pt x="263" y="3"/>
                </a:cubicBezTo>
                <a:cubicBezTo>
                  <a:pt x="263" y="3"/>
                  <a:pt x="263" y="3"/>
                  <a:pt x="263" y="3"/>
                </a:cubicBezTo>
                <a:cubicBezTo>
                  <a:pt x="266" y="1"/>
                  <a:pt x="270" y="5"/>
                  <a:pt x="273" y="2"/>
                </a:cubicBezTo>
                <a:cubicBezTo>
                  <a:pt x="274" y="3"/>
                  <a:pt x="276" y="2"/>
                  <a:pt x="275" y="3"/>
                </a:cubicBezTo>
                <a:cubicBezTo>
                  <a:pt x="278" y="2"/>
                  <a:pt x="282" y="5"/>
                  <a:pt x="286" y="3"/>
                </a:cubicBezTo>
                <a:cubicBezTo>
                  <a:pt x="285" y="3"/>
                  <a:pt x="285" y="3"/>
                  <a:pt x="285" y="3"/>
                </a:cubicBezTo>
                <a:cubicBezTo>
                  <a:pt x="288" y="5"/>
                  <a:pt x="292" y="3"/>
                  <a:pt x="295" y="4"/>
                </a:cubicBezTo>
                <a:cubicBezTo>
                  <a:pt x="295" y="4"/>
                  <a:pt x="294" y="5"/>
                  <a:pt x="294" y="5"/>
                </a:cubicBezTo>
                <a:cubicBezTo>
                  <a:pt x="296" y="6"/>
                  <a:pt x="298" y="3"/>
                  <a:pt x="298" y="5"/>
                </a:cubicBezTo>
                <a:cubicBezTo>
                  <a:pt x="299" y="5"/>
                  <a:pt x="299" y="4"/>
                  <a:pt x="299" y="4"/>
                </a:cubicBezTo>
                <a:cubicBezTo>
                  <a:pt x="307" y="5"/>
                  <a:pt x="316" y="4"/>
                  <a:pt x="325" y="3"/>
                </a:cubicBezTo>
                <a:cubicBezTo>
                  <a:pt x="331" y="5"/>
                  <a:pt x="325" y="8"/>
                  <a:pt x="330" y="6"/>
                </a:cubicBezTo>
                <a:cubicBezTo>
                  <a:pt x="330" y="6"/>
                  <a:pt x="330" y="5"/>
                  <a:pt x="330" y="5"/>
                </a:cubicBezTo>
                <a:cubicBezTo>
                  <a:pt x="332" y="5"/>
                  <a:pt x="333" y="8"/>
                  <a:pt x="334" y="7"/>
                </a:cubicBezTo>
                <a:cubicBezTo>
                  <a:pt x="334" y="5"/>
                  <a:pt x="335" y="6"/>
                  <a:pt x="335" y="5"/>
                </a:cubicBezTo>
                <a:cubicBezTo>
                  <a:pt x="339" y="6"/>
                  <a:pt x="340" y="8"/>
                  <a:pt x="343" y="7"/>
                </a:cubicBezTo>
                <a:cubicBezTo>
                  <a:pt x="343" y="7"/>
                  <a:pt x="343" y="7"/>
                  <a:pt x="343" y="7"/>
                </a:cubicBezTo>
                <a:cubicBezTo>
                  <a:pt x="346" y="5"/>
                  <a:pt x="350" y="6"/>
                  <a:pt x="353" y="4"/>
                </a:cubicBezTo>
                <a:cubicBezTo>
                  <a:pt x="373" y="4"/>
                  <a:pt x="392" y="3"/>
                  <a:pt x="411" y="3"/>
                </a:cubicBezTo>
                <a:cubicBezTo>
                  <a:pt x="429" y="3"/>
                  <a:pt x="448" y="3"/>
                  <a:pt x="467" y="4"/>
                </a:cubicBezTo>
                <a:cubicBezTo>
                  <a:pt x="471" y="7"/>
                  <a:pt x="472" y="6"/>
                  <a:pt x="476" y="6"/>
                </a:cubicBezTo>
                <a:cubicBezTo>
                  <a:pt x="476" y="6"/>
                  <a:pt x="476" y="6"/>
                  <a:pt x="476" y="6"/>
                </a:cubicBezTo>
                <a:cubicBezTo>
                  <a:pt x="477" y="5"/>
                  <a:pt x="480" y="6"/>
                  <a:pt x="480" y="5"/>
                </a:cubicBezTo>
                <a:cubicBezTo>
                  <a:pt x="487" y="5"/>
                  <a:pt x="494" y="5"/>
                  <a:pt x="501" y="5"/>
                </a:cubicBezTo>
                <a:cubicBezTo>
                  <a:pt x="500" y="5"/>
                  <a:pt x="499" y="7"/>
                  <a:pt x="501" y="7"/>
                </a:cubicBezTo>
                <a:cubicBezTo>
                  <a:pt x="502" y="5"/>
                  <a:pt x="502" y="5"/>
                  <a:pt x="502" y="5"/>
                </a:cubicBezTo>
                <a:cubicBezTo>
                  <a:pt x="502" y="6"/>
                  <a:pt x="502" y="6"/>
                  <a:pt x="502" y="6"/>
                </a:cubicBezTo>
                <a:cubicBezTo>
                  <a:pt x="503" y="6"/>
                  <a:pt x="504" y="5"/>
                  <a:pt x="503" y="4"/>
                </a:cubicBezTo>
                <a:cubicBezTo>
                  <a:pt x="522" y="3"/>
                  <a:pt x="539" y="7"/>
                  <a:pt x="557" y="7"/>
                </a:cubicBezTo>
                <a:cubicBezTo>
                  <a:pt x="562" y="8"/>
                  <a:pt x="568" y="8"/>
                  <a:pt x="572" y="7"/>
                </a:cubicBezTo>
                <a:cubicBezTo>
                  <a:pt x="586" y="10"/>
                  <a:pt x="598" y="13"/>
                  <a:pt x="613" y="12"/>
                </a:cubicBezTo>
                <a:cubicBezTo>
                  <a:pt x="613" y="12"/>
                  <a:pt x="610" y="17"/>
                  <a:pt x="604" y="17"/>
                </a:cubicBezTo>
                <a:close/>
              </a:path>
            </a:pathLst>
          </a:custGeom>
          <a:solidFill>
            <a:schemeClr val="tx1"/>
          </a:solidFill>
          <a:ln w="9525">
            <a:noFill/>
            <a:round/>
            <a:headEnd/>
            <a:tailEnd/>
          </a:ln>
        </p:spPr>
        <p:txBody>
          <a:bodyPr vert="horz" wrap="square" lIns="91416" tIns="45708" rIns="91416" bIns="45708" numCol="1" anchor="t" anchorCtr="0" compatLnSpc="1">
            <a:prstTxWarp prst="textNoShape">
              <a:avLst/>
            </a:prstTxWarp>
          </a:bodyPr>
          <a:lstStyle/>
          <a:p>
            <a:pPr fontAlgn="auto">
              <a:spcBef>
                <a:spcPts val="0"/>
              </a:spcBef>
              <a:spcAft>
                <a:spcPts val="0"/>
              </a:spcAft>
            </a:pPr>
            <a:endParaRPr lang="pl-PL">
              <a:solidFill>
                <a:prstClr val="black"/>
              </a:solidFill>
              <a:latin typeface="+mn-lt"/>
              <a:ea typeface="+mn-ea"/>
            </a:endParaRPr>
          </a:p>
        </p:txBody>
      </p:sp>
      <p:grpSp>
        <p:nvGrpSpPr>
          <p:cNvPr id="2" name="Grupa 57"/>
          <p:cNvGrpSpPr/>
          <p:nvPr/>
        </p:nvGrpSpPr>
        <p:grpSpPr>
          <a:xfrm rot="21418658">
            <a:off x="1839723" y="2498027"/>
            <a:ext cx="590798" cy="276620"/>
            <a:chOff x="5246340" y="1637308"/>
            <a:chExt cx="1384382" cy="936104"/>
          </a:xfrm>
        </p:grpSpPr>
        <p:sp>
          <p:nvSpPr>
            <p:cNvPr id="16"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adFill flip="none" rotWithShape="1">
              <a:gsLst>
                <a:gs pos="0">
                  <a:srgbClr val="FEB80A">
                    <a:tint val="50000"/>
                    <a:satMod val="300000"/>
                  </a:srgbClr>
                </a:gs>
                <a:gs pos="35000">
                  <a:srgbClr val="FEB80A">
                    <a:tint val="37000"/>
                    <a:satMod val="300000"/>
                  </a:srgbClr>
                </a:gs>
                <a:gs pos="100000">
                  <a:srgbClr val="FEB80A">
                    <a:tint val="15000"/>
                    <a:satMod val="350000"/>
                  </a:srgbClr>
                </a:gs>
              </a:gsLst>
              <a:lin ang="5400000" scaled="1"/>
              <a:tileRect/>
            </a:gradFill>
            <a:ln w="9525" cap="flat" cmpd="sng" algn="ctr">
              <a:solidFill>
                <a:schemeClr val="accent5"/>
              </a:solidFill>
              <a:prstDash val="solid"/>
              <a:headEnd/>
              <a:tailEnd/>
            </a:ln>
            <a:effectLst/>
          </p:spPr>
          <p:txBody>
            <a:bodyPr vert="horz" wrap="square" lIns="71981" tIns="35991" rIns="71981" bIns="35991" numCol="1" anchor="ctr" anchorCtr="1" compatLnSpc="1">
              <a:prstTxWarp prst="textNoShape">
                <a:avLst/>
              </a:prstTxWarp>
            </a:bodyPr>
            <a:lstStyle/>
            <a:p>
              <a:pPr algn="ctr" fontAlgn="auto">
                <a:spcBef>
                  <a:spcPts val="0"/>
                </a:spcBef>
                <a:spcAft>
                  <a:spcPts val="0"/>
                </a:spcAft>
                <a:defRPr/>
              </a:pPr>
              <a:r>
                <a:rPr lang="pl-PL" sz="2000" kern="0" dirty="0">
                  <a:solidFill>
                    <a:sysClr val="windowText" lastClr="000000">
                      <a:lumMod val="95000"/>
                      <a:lumOff val="5000"/>
                    </a:sysClr>
                  </a:solidFill>
                  <a:latin typeface="+mn-lt"/>
                  <a:ea typeface="+mn-ea"/>
                  <a:cs typeface="Arial" pitchFamily="34" charset="0"/>
                </a:rPr>
                <a:t>H</a:t>
              </a:r>
              <a:endParaRPr lang="pl-PL" sz="2000" kern="0" baseline="-16000" dirty="0">
                <a:solidFill>
                  <a:sysClr val="windowText" lastClr="000000">
                    <a:lumMod val="95000"/>
                    <a:lumOff val="5000"/>
                  </a:sysClr>
                </a:solidFill>
                <a:latin typeface="+mn-lt"/>
                <a:ea typeface="+mn-ea"/>
                <a:cs typeface="Arial" pitchFamily="34" charset="0"/>
              </a:endParaRPr>
            </a:p>
          </p:txBody>
        </p:sp>
        <p:sp>
          <p:nvSpPr>
            <p:cNvPr id="17"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solidFill>
              <a:srgbClr val="FFCC00"/>
            </a:solidFill>
            <a:ln w="9525">
              <a:solidFill>
                <a:schemeClr val="accent5"/>
              </a:solidFill>
              <a:round/>
              <a:headEnd/>
              <a:tailEnd/>
            </a:ln>
          </p:spPr>
          <p:txBody>
            <a:bodyPr vert="horz" wrap="square" lIns="91416" tIns="45708" rIns="91416" bIns="45708" numCol="1" anchor="ctr" anchorCtr="0" compatLnSpc="1">
              <a:prstTxWarp prst="textNoShape">
                <a:avLst/>
              </a:prstTxWarp>
            </a:bodyPr>
            <a:lstStyle/>
            <a:p>
              <a:pPr fontAlgn="auto">
                <a:spcBef>
                  <a:spcPts val="0"/>
                </a:spcBef>
                <a:spcAft>
                  <a:spcPts val="0"/>
                </a:spcAft>
                <a:defRPr/>
              </a:pPr>
              <a:endParaRPr lang="pl-PL" sz="2000" kern="0">
                <a:solidFill>
                  <a:sysClr val="windowText" lastClr="000000"/>
                </a:solidFill>
                <a:latin typeface="+mn-lt"/>
                <a:ea typeface="+mn-ea"/>
              </a:endParaRPr>
            </a:p>
          </p:txBody>
        </p:sp>
      </p:grpSp>
      <p:grpSp>
        <p:nvGrpSpPr>
          <p:cNvPr id="3" name="Grupa 57"/>
          <p:cNvGrpSpPr/>
          <p:nvPr/>
        </p:nvGrpSpPr>
        <p:grpSpPr>
          <a:xfrm>
            <a:off x="222956" y="2924476"/>
            <a:ext cx="590798" cy="276620"/>
            <a:chOff x="5246340" y="1637308"/>
            <a:chExt cx="1384382" cy="936104"/>
          </a:xfrm>
        </p:grpSpPr>
        <p:sp>
          <p:nvSpPr>
            <p:cNvPr id="19"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adFill flip="none" rotWithShape="1">
              <a:gsLst>
                <a:gs pos="0">
                  <a:srgbClr val="FEB80A">
                    <a:tint val="50000"/>
                    <a:satMod val="300000"/>
                  </a:srgbClr>
                </a:gs>
                <a:gs pos="35000">
                  <a:srgbClr val="FEB80A">
                    <a:tint val="37000"/>
                    <a:satMod val="300000"/>
                  </a:srgbClr>
                </a:gs>
                <a:gs pos="100000">
                  <a:srgbClr val="FEB80A">
                    <a:tint val="15000"/>
                    <a:satMod val="350000"/>
                  </a:srgbClr>
                </a:gs>
              </a:gsLst>
              <a:lin ang="5400000" scaled="1"/>
              <a:tileRect/>
            </a:gradFill>
            <a:ln w="9525" cap="flat" cmpd="sng" algn="ctr">
              <a:solidFill>
                <a:schemeClr val="accent5"/>
              </a:solidFill>
              <a:prstDash val="solid"/>
              <a:headEnd/>
              <a:tailEnd/>
            </a:ln>
            <a:effectLst/>
          </p:spPr>
          <p:txBody>
            <a:bodyPr vert="horz" wrap="square" lIns="71981" tIns="35991" rIns="71981" bIns="35991" numCol="1" anchor="ctr" anchorCtr="1" compatLnSpc="1">
              <a:prstTxWarp prst="textNoShape">
                <a:avLst/>
              </a:prstTxWarp>
            </a:bodyPr>
            <a:lstStyle/>
            <a:p>
              <a:pPr algn="ctr" fontAlgn="auto">
                <a:spcBef>
                  <a:spcPts val="0"/>
                </a:spcBef>
                <a:spcAft>
                  <a:spcPts val="0"/>
                </a:spcAft>
                <a:defRPr/>
              </a:pPr>
              <a:r>
                <a:rPr lang="pl-PL" sz="1100" kern="0" dirty="0">
                  <a:solidFill>
                    <a:sysClr val="windowText" lastClr="000000">
                      <a:lumMod val="95000"/>
                      <a:lumOff val="5000"/>
                    </a:sysClr>
                  </a:solidFill>
                  <a:latin typeface="+mn-lt"/>
                  <a:ea typeface="+mn-ea"/>
                  <a:cs typeface="Arial" pitchFamily="34" charset="0"/>
                </a:rPr>
                <a:t>F</a:t>
              </a:r>
              <a:endParaRPr lang="pl-PL" sz="1100" kern="0" baseline="-16000" dirty="0">
                <a:solidFill>
                  <a:sysClr val="windowText" lastClr="000000">
                    <a:lumMod val="95000"/>
                    <a:lumOff val="5000"/>
                  </a:sysClr>
                </a:solidFill>
                <a:latin typeface="+mn-lt"/>
                <a:ea typeface="+mn-ea"/>
                <a:cs typeface="Arial" pitchFamily="34" charset="0"/>
              </a:endParaRPr>
            </a:p>
          </p:txBody>
        </p:sp>
        <p:sp>
          <p:nvSpPr>
            <p:cNvPr id="20"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solidFill>
              <a:srgbClr val="FFCC00"/>
            </a:solidFill>
            <a:ln w="9525">
              <a:solidFill>
                <a:schemeClr val="accent5"/>
              </a:solidFill>
              <a:round/>
              <a:headEnd/>
              <a:tailEnd/>
            </a:ln>
          </p:spPr>
          <p:txBody>
            <a:bodyPr vert="horz" wrap="square" lIns="91416" tIns="45708" rIns="91416" bIns="45708" numCol="1" anchor="ctr" anchorCtr="0" compatLnSpc="1">
              <a:prstTxWarp prst="textNoShape">
                <a:avLst/>
              </a:prstTxWarp>
            </a:bodyPr>
            <a:lstStyle/>
            <a:p>
              <a:pPr fontAlgn="auto">
                <a:spcBef>
                  <a:spcPts val="0"/>
                </a:spcBef>
                <a:spcAft>
                  <a:spcPts val="0"/>
                </a:spcAft>
                <a:defRPr/>
              </a:pPr>
              <a:endParaRPr lang="pl-PL" sz="1100" kern="0">
                <a:solidFill>
                  <a:sysClr val="windowText" lastClr="000000"/>
                </a:solidFill>
                <a:latin typeface="+mn-lt"/>
                <a:ea typeface="+mn-ea"/>
              </a:endParaRPr>
            </a:p>
          </p:txBody>
        </p:sp>
      </p:grpSp>
      <p:grpSp>
        <p:nvGrpSpPr>
          <p:cNvPr id="4" name="Grupa 57"/>
          <p:cNvGrpSpPr/>
          <p:nvPr/>
        </p:nvGrpSpPr>
        <p:grpSpPr>
          <a:xfrm>
            <a:off x="52305" y="2906620"/>
            <a:ext cx="590798" cy="276620"/>
            <a:chOff x="5246340" y="1637308"/>
            <a:chExt cx="1384382" cy="936104"/>
          </a:xfrm>
        </p:grpSpPr>
        <p:sp>
          <p:nvSpPr>
            <p:cNvPr id="22"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adFill flip="none" rotWithShape="1">
              <a:gsLst>
                <a:gs pos="0">
                  <a:srgbClr val="FEB80A">
                    <a:tint val="50000"/>
                    <a:satMod val="300000"/>
                  </a:srgbClr>
                </a:gs>
                <a:gs pos="35000">
                  <a:srgbClr val="FEB80A">
                    <a:tint val="37000"/>
                    <a:satMod val="300000"/>
                  </a:srgbClr>
                </a:gs>
                <a:gs pos="100000">
                  <a:srgbClr val="FEB80A">
                    <a:tint val="15000"/>
                    <a:satMod val="350000"/>
                  </a:srgbClr>
                </a:gs>
              </a:gsLst>
              <a:lin ang="5400000" scaled="1"/>
              <a:tileRect/>
            </a:gradFill>
            <a:ln w="9525" cap="flat" cmpd="sng" algn="ctr">
              <a:solidFill>
                <a:schemeClr val="accent5"/>
              </a:solidFill>
              <a:prstDash val="solid"/>
              <a:headEnd/>
              <a:tailEnd/>
            </a:ln>
            <a:effectLst/>
          </p:spPr>
          <p:txBody>
            <a:bodyPr vert="horz" wrap="square" lIns="71981" tIns="35991" rIns="71981" bIns="35991" numCol="1" anchor="ctr" anchorCtr="1" compatLnSpc="1">
              <a:prstTxWarp prst="textNoShape">
                <a:avLst/>
              </a:prstTxWarp>
            </a:bodyPr>
            <a:lstStyle/>
            <a:p>
              <a:pPr algn="ctr" fontAlgn="auto">
                <a:spcBef>
                  <a:spcPts val="0"/>
                </a:spcBef>
                <a:spcAft>
                  <a:spcPts val="0"/>
                </a:spcAft>
                <a:defRPr/>
              </a:pPr>
              <a:r>
                <a:rPr lang="pl-PL" sz="1100" kern="0" dirty="0">
                  <a:solidFill>
                    <a:sysClr val="windowText" lastClr="000000">
                      <a:lumMod val="95000"/>
                      <a:lumOff val="5000"/>
                    </a:sysClr>
                  </a:solidFill>
                  <a:latin typeface="黑体" panose="02010609060101010101" pitchFamily="49" charset="-122"/>
                  <a:ea typeface="黑体" panose="02010609060101010101" pitchFamily="49" charset="-122"/>
                  <a:cs typeface="Arial" pitchFamily="34" charset="0"/>
                </a:rPr>
                <a:t>F</a:t>
              </a:r>
              <a:endParaRPr lang="pl-PL" sz="1100" kern="0" baseline="-16000" dirty="0">
                <a:solidFill>
                  <a:sysClr val="windowText" lastClr="000000">
                    <a:lumMod val="95000"/>
                    <a:lumOff val="5000"/>
                  </a:sysClr>
                </a:solidFill>
                <a:latin typeface="黑体" panose="02010609060101010101" pitchFamily="49" charset="-122"/>
                <a:ea typeface="黑体" panose="02010609060101010101" pitchFamily="49" charset="-122"/>
                <a:cs typeface="Arial" pitchFamily="34" charset="0"/>
              </a:endParaRPr>
            </a:p>
          </p:txBody>
        </p:sp>
        <p:sp>
          <p:nvSpPr>
            <p:cNvPr id="23"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solidFill>
              <a:srgbClr val="FFCC00"/>
            </a:solidFill>
            <a:ln w="9525">
              <a:solidFill>
                <a:schemeClr val="accent5"/>
              </a:solidFill>
              <a:round/>
              <a:headEnd/>
              <a:tailEnd/>
            </a:ln>
          </p:spPr>
          <p:txBody>
            <a:bodyPr vert="horz" wrap="square" lIns="91416" tIns="45708" rIns="91416" bIns="45708" numCol="1" anchor="ctr" anchorCtr="0" compatLnSpc="1">
              <a:prstTxWarp prst="textNoShape">
                <a:avLst/>
              </a:prstTxWarp>
            </a:bodyPr>
            <a:lstStyle/>
            <a:p>
              <a:pPr fontAlgn="auto">
                <a:spcBef>
                  <a:spcPts val="0"/>
                </a:spcBef>
                <a:spcAft>
                  <a:spcPts val="0"/>
                </a:spcAft>
                <a:defRPr/>
              </a:pPr>
              <a:endParaRPr lang="pl-PL" sz="1100" kern="0">
                <a:solidFill>
                  <a:sysClr val="windowText" lastClr="000000"/>
                </a:solidFill>
                <a:latin typeface="黑体" panose="02010609060101010101" pitchFamily="49" charset="-122"/>
                <a:ea typeface="黑体" panose="02010609060101010101" pitchFamily="49" charset="-122"/>
              </a:endParaRPr>
            </a:p>
          </p:txBody>
        </p:sp>
      </p:grpSp>
      <p:grpSp>
        <p:nvGrpSpPr>
          <p:cNvPr id="5" name="Grupa 57"/>
          <p:cNvGrpSpPr/>
          <p:nvPr/>
        </p:nvGrpSpPr>
        <p:grpSpPr>
          <a:xfrm>
            <a:off x="271283" y="3039680"/>
            <a:ext cx="594903" cy="291037"/>
            <a:chOff x="5246340" y="1637308"/>
            <a:chExt cx="1394002" cy="984894"/>
          </a:xfrm>
        </p:grpSpPr>
        <p:sp>
          <p:nvSpPr>
            <p:cNvPr id="25" name="Freeform 6"/>
            <p:cNvSpPr>
              <a:spLocks/>
            </p:cNvSpPr>
            <p:nvPr/>
          </p:nvSpPr>
          <p:spPr bwMode="auto">
            <a:xfrm>
              <a:off x="5297597" y="168609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adFill flip="none" rotWithShape="1">
              <a:gsLst>
                <a:gs pos="0">
                  <a:srgbClr val="FEB80A">
                    <a:tint val="50000"/>
                    <a:satMod val="300000"/>
                  </a:srgbClr>
                </a:gs>
                <a:gs pos="35000">
                  <a:srgbClr val="FEB80A">
                    <a:tint val="37000"/>
                    <a:satMod val="300000"/>
                  </a:srgbClr>
                </a:gs>
                <a:gs pos="100000">
                  <a:srgbClr val="FEB80A">
                    <a:tint val="15000"/>
                    <a:satMod val="350000"/>
                  </a:srgbClr>
                </a:gs>
              </a:gsLst>
              <a:lin ang="5400000" scaled="1"/>
              <a:tileRect/>
            </a:gradFill>
            <a:ln w="9525" cap="flat" cmpd="sng" algn="ctr">
              <a:solidFill>
                <a:schemeClr val="accent5"/>
              </a:solidFill>
              <a:prstDash val="solid"/>
              <a:headEnd/>
              <a:tailEnd/>
            </a:ln>
            <a:effectLst/>
          </p:spPr>
          <p:txBody>
            <a:bodyPr vert="horz" wrap="square" lIns="71981" tIns="35991" rIns="71981" bIns="35991" numCol="1" anchor="ctr" anchorCtr="1" compatLnSpc="1">
              <a:prstTxWarp prst="textNoShape">
                <a:avLst/>
              </a:prstTxWarp>
            </a:bodyPr>
            <a:lstStyle/>
            <a:p>
              <a:pPr algn="ctr" fontAlgn="auto">
                <a:spcBef>
                  <a:spcPts val="0"/>
                </a:spcBef>
                <a:spcAft>
                  <a:spcPts val="0"/>
                </a:spcAft>
                <a:defRPr/>
              </a:pPr>
              <a:r>
                <a:rPr lang="en-US" sz="1100" kern="0" baseline="-16000" dirty="0">
                  <a:solidFill>
                    <a:sysClr val="windowText" lastClr="000000">
                      <a:lumMod val="95000"/>
                      <a:lumOff val="5000"/>
                    </a:sysClr>
                  </a:solidFill>
                  <a:latin typeface="+mn-lt"/>
                  <a:ea typeface="+mn-ea"/>
                  <a:cs typeface="Arial" pitchFamily="34" charset="0"/>
                </a:rPr>
                <a:t>O</a:t>
              </a:r>
              <a:endParaRPr lang="pl-PL" sz="1100" kern="0" baseline="-16000" dirty="0">
                <a:solidFill>
                  <a:sysClr val="windowText" lastClr="000000">
                    <a:lumMod val="95000"/>
                    <a:lumOff val="5000"/>
                  </a:sysClr>
                </a:solidFill>
                <a:latin typeface="+mn-lt"/>
                <a:ea typeface="+mn-ea"/>
                <a:cs typeface="Arial" pitchFamily="34" charset="0"/>
              </a:endParaRPr>
            </a:p>
          </p:txBody>
        </p:sp>
        <p:sp>
          <p:nvSpPr>
            <p:cNvPr id="26"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solidFill>
              <a:srgbClr val="FFCC00"/>
            </a:solidFill>
            <a:ln w="9525">
              <a:solidFill>
                <a:schemeClr val="accent5"/>
              </a:solidFill>
              <a:round/>
              <a:headEnd/>
              <a:tailEnd/>
            </a:ln>
          </p:spPr>
          <p:txBody>
            <a:bodyPr vert="horz" wrap="square" lIns="91416" tIns="45708" rIns="91416" bIns="45708" numCol="1" anchor="ctr" anchorCtr="0" compatLnSpc="1">
              <a:prstTxWarp prst="textNoShape">
                <a:avLst/>
              </a:prstTxWarp>
            </a:bodyPr>
            <a:lstStyle/>
            <a:p>
              <a:pPr fontAlgn="auto">
                <a:spcBef>
                  <a:spcPts val="0"/>
                </a:spcBef>
                <a:spcAft>
                  <a:spcPts val="0"/>
                </a:spcAft>
                <a:defRPr/>
              </a:pPr>
              <a:endParaRPr lang="pl-PL" sz="1100" kern="0">
                <a:solidFill>
                  <a:sysClr val="windowText" lastClr="000000"/>
                </a:solidFill>
                <a:latin typeface="+mn-lt"/>
                <a:ea typeface="+mn-ea"/>
              </a:endParaRPr>
            </a:p>
          </p:txBody>
        </p:sp>
      </p:grpSp>
      <p:grpSp>
        <p:nvGrpSpPr>
          <p:cNvPr id="7" name="Grupa 57"/>
          <p:cNvGrpSpPr/>
          <p:nvPr/>
        </p:nvGrpSpPr>
        <p:grpSpPr>
          <a:xfrm>
            <a:off x="36931" y="2737772"/>
            <a:ext cx="590798" cy="276620"/>
            <a:chOff x="5246340" y="1637308"/>
            <a:chExt cx="1384382" cy="936104"/>
          </a:xfrm>
        </p:grpSpPr>
        <p:sp>
          <p:nvSpPr>
            <p:cNvPr id="28"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adFill flip="none" rotWithShape="1">
              <a:gsLst>
                <a:gs pos="0">
                  <a:srgbClr val="FEB80A">
                    <a:tint val="50000"/>
                    <a:satMod val="300000"/>
                  </a:srgbClr>
                </a:gs>
                <a:gs pos="35000">
                  <a:srgbClr val="FEB80A">
                    <a:tint val="37000"/>
                    <a:satMod val="300000"/>
                  </a:srgbClr>
                </a:gs>
                <a:gs pos="100000">
                  <a:srgbClr val="FEB80A">
                    <a:tint val="15000"/>
                    <a:satMod val="350000"/>
                  </a:srgbClr>
                </a:gs>
              </a:gsLst>
              <a:lin ang="5400000" scaled="1"/>
              <a:tileRect/>
            </a:gradFill>
            <a:ln w="9525" cap="flat" cmpd="sng" algn="ctr">
              <a:solidFill>
                <a:schemeClr val="accent5"/>
              </a:solidFill>
              <a:prstDash val="solid"/>
              <a:headEnd/>
              <a:tailEnd/>
            </a:ln>
            <a:effectLst/>
          </p:spPr>
          <p:txBody>
            <a:bodyPr vert="horz" wrap="square" lIns="71981" tIns="35991" rIns="71981" bIns="35991" numCol="1" anchor="ctr" anchorCtr="1" compatLnSpc="1">
              <a:prstTxWarp prst="textNoShape">
                <a:avLst/>
              </a:prstTxWarp>
            </a:bodyPr>
            <a:lstStyle/>
            <a:p>
              <a:pPr algn="ctr" fontAlgn="auto">
                <a:spcBef>
                  <a:spcPts val="0"/>
                </a:spcBef>
                <a:spcAft>
                  <a:spcPts val="0"/>
                </a:spcAft>
                <a:defRPr/>
              </a:pPr>
              <a:r>
                <a:rPr lang="en-US" sz="1100" kern="0" baseline="-16000" dirty="0">
                  <a:solidFill>
                    <a:sysClr val="windowText" lastClr="000000">
                      <a:lumMod val="95000"/>
                      <a:lumOff val="5000"/>
                    </a:sysClr>
                  </a:solidFill>
                  <a:latin typeface="黑体" panose="02010609060101010101" pitchFamily="49" charset="-122"/>
                  <a:ea typeface="黑体" panose="02010609060101010101" pitchFamily="49" charset="-122"/>
                  <a:cs typeface="Arial" pitchFamily="34" charset="0"/>
                </a:rPr>
                <a:t>M</a:t>
              </a:r>
              <a:endParaRPr lang="pl-PL" sz="1100" kern="0" baseline="-16000" dirty="0">
                <a:solidFill>
                  <a:sysClr val="windowText" lastClr="000000">
                    <a:lumMod val="95000"/>
                    <a:lumOff val="5000"/>
                  </a:sysClr>
                </a:solidFill>
                <a:latin typeface="黑体" panose="02010609060101010101" pitchFamily="49" charset="-122"/>
                <a:ea typeface="黑体" panose="02010609060101010101" pitchFamily="49" charset="-122"/>
                <a:cs typeface="Arial" pitchFamily="34" charset="0"/>
              </a:endParaRPr>
            </a:p>
          </p:txBody>
        </p:sp>
        <p:sp>
          <p:nvSpPr>
            <p:cNvPr id="29"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solidFill>
              <a:srgbClr val="FFCC00"/>
            </a:solidFill>
            <a:ln w="9525">
              <a:solidFill>
                <a:schemeClr val="accent5"/>
              </a:solidFill>
              <a:round/>
              <a:headEnd/>
              <a:tailEnd/>
            </a:ln>
          </p:spPr>
          <p:txBody>
            <a:bodyPr vert="horz" wrap="square" lIns="91416" tIns="45708" rIns="91416" bIns="45708" numCol="1" anchor="ctr" anchorCtr="0" compatLnSpc="1">
              <a:prstTxWarp prst="textNoShape">
                <a:avLst/>
              </a:prstTxWarp>
            </a:bodyPr>
            <a:lstStyle/>
            <a:p>
              <a:pPr fontAlgn="auto">
                <a:spcBef>
                  <a:spcPts val="0"/>
                </a:spcBef>
                <a:spcAft>
                  <a:spcPts val="0"/>
                </a:spcAft>
                <a:defRPr/>
              </a:pPr>
              <a:endParaRPr lang="pl-PL" sz="1100" kern="0">
                <a:solidFill>
                  <a:sysClr val="windowText" lastClr="000000"/>
                </a:solidFill>
                <a:latin typeface="黑体" panose="02010609060101010101" pitchFamily="49" charset="-122"/>
                <a:ea typeface="黑体" panose="02010609060101010101" pitchFamily="49" charset="-122"/>
              </a:endParaRPr>
            </a:p>
          </p:txBody>
        </p:sp>
      </p:grpSp>
      <p:grpSp>
        <p:nvGrpSpPr>
          <p:cNvPr id="15" name="Grupa 57"/>
          <p:cNvGrpSpPr/>
          <p:nvPr/>
        </p:nvGrpSpPr>
        <p:grpSpPr>
          <a:xfrm>
            <a:off x="310102" y="2894034"/>
            <a:ext cx="590798" cy="276620"/>
            <a:chOff x="5246340" y="1637308"/>
            <a:chExt cx="1384382" cy="936104"/>
          </a:xfrm>
        </p:grpSpPr>
        <p:sp>
          <p:nvSpPr>
            <p:cNvPr id="31"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adFill flip="none" rotWithShape="1">
              <a:gsLst>
                <a:gs pos="0">
                  <a:srgbClr val="FEB80A">
                    <a:tint val="50000"/>
                    <a:satMod val="300000"/>
                  </a:srgbClr>
                </a:gs>
                <a:gs pos="35000">
                  <a:srgbClr val="FEB80A">
                    <a:tint val="37000"/>
                    <a:satMod val="300000"/>
                  </a:srgbClr>
                </a:gs>
                <a:gs pos="100000">
                  <a:srgbClr val="FEB80A">
                    <a:tint val="15000"/>
                    <a:satMod val="350000"/>
                  </a:srgbClr>
                </a:gs>
              </a:gsLst>
              <a:lin ang="5400000" scaled="1"/>
              <a:tileRect/>
            </a:gradFill>
            <a:ln w="9525" cap="flat" cmpd="sng" algn="ctr">
              <a:solidFill>
                <a:schemeClr val="accent5"/>
              </a:solidFill>
              <a:prstDash val="solid"/>
              <a:headEnd/>
              <a:tailEnd/>
            </a:ln>
            <a:effectLst/>
          </p:spPr>
          <p:txBody>
            <a:bodyPr vert="horz" wrap="square" lIns="71981" tIns="35991" rIns="71981" bIns="35991" numCol="1" anchor="ctr" anchorCtr="1" compatLnSpc="1">
              <a:prstTxWarp prst="textNoShape">
                <a:avLst/>
              </a:prstTxWarp>
            </a:bodyPr>
            <a:lstStyle/>
            <a:p>
              <a:pPr algn="ctr" fontAlgn="auto">
                <a:spcBef>
                  <a:spcPts val="0"/>
                </a:spcBef>
                <a:spcAft>
                  <a:spcPts val="0"/>
                </a:spcAft>
                <a:defRPr/>
              </a:pPr>
              <a:r>
                <a:rPr lang="en-US" sz="1100" kern="0" baseline="-16000" dirty="0">
                  <a:solidFill>
                    <a:sysClr val="windowText" lastClr="000000">
                      <a:lumMod val="95000"/>
                      <a:lumOff val="5000"/>
                    </a:sysClr>
                  </a:solidFill>
                  <a:latin typeface="+mn-lt"/>
                  <a:ea typeface="+mn-ea"/>
                  <a:cs typeface="Arial" pitchFamily="34" charset="0"/>
                </a:rPr>
                <a:t>N</a:t>
              </a:r>
              <a:endParaRPr lang="pl-PL" sz="1100" kern="0" baseline="-16000" dirty="0">
                <a:solidFill>
                  <a:sysClr val="windowText" lastClr="000000">
                    <a:lumMod val="95000"/>
                    <a:lumOff val="5000"/>
                  </a:sysClr>
                </a:solidFill>
                <a:latin typeface="+mn-lt"/>
                <a:ea typeface="+mn-ea"/>
                <a:cs typeface="Arial" pitchFamily="34" charset="0"/>
              </a:endParaRPr>
            </a:p>
          </p:txBody>
        </p:sp>
        <p:sp>
          <p:nvSpPr>
            <p:cNvPr id="32"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solidFill>
              <a:srgbClr val="FFCC00"/>
            </a:solidFill>
            <a:ln w="9525">
              <a:solidFill>
                <a:schemeClr val="accent5"/>
              </a:solidFill>
              <a:round/>
              <a:headEnd/>
              <a:tailEnd/>
            </a:ln>
          </p:spPr>
          <p:txBody>
            <a:bodyPr vert="horz" wrap="square" lIns="91416" tIns="45708" rIns="91416" bIns="45708" numCol="1" anchor="ctr" anchorCtr="0" compatLnSpc="1">
              <a:prstTxWarp prst="textNoShape">
                <a:avLst/>
              </a:prstTxWarp>
            </a:bodyPr>
            <a:lstStyle/>
            <a:p>
              <a:pPr fontAlgn="auto">
                <a:spcBef>
                  <a:spcPts val="0"/>
                </a:spcBef>
                <a:spcAft>
                  <a:spcPts val="0"/>
                </a:spcAft>
                <a:defRPr/>
              </a:pPr>
              <a:endParaRPr lang="pl-PL" sz="1100" kern="0">
                <a:solidFill>
                  <a:sysClr val="windowText" lastClr="000000"/>
                </a:solidFill>
                <a:latin typeface="+mn-lt"/>
                <a:ea typeface="+mn-ea"/>
              </a:endParaRPr>
            </a:p>
          </p:txBody>
        </p:sp>
      </p:grpSp>
      <p:grpSp>
        <p:nvGrpSpPr>
          <p:cNvPr id="18" name="Grupa 57"/>
          <p:cNvGrpSpPr/>
          <p:nvPr/>
        </p:nvGrpSpPr>
        <p:grpSpPr>
          <a:xfrm>
            <a:off x="73924" y="2535682"/>
            <a:ext cx="590798" cy="276620"/>
            <a:chOff x="5246340" y="1637308"/>
            <a:chExt cx="1384382" cy="936104"/>
          </a:xfrm>
        </p:grpSpPr>
        <p:sp>
          <p:nvSpPr>
            <p:cNvPr id="34"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adFill flip="none" rotWithShape="1">
              <a:gsLst>
                <a:gs pos="0">
                  <a:srgbClr val="FEB80A">
                    <a:tint val="50000"/>
                    <a:satMod val="300000"/>
                  </a:srgbClr>
                </a:gs>
                <a:gs pos="35000">
                  <a:srgbClr val="FEB80A">
                    <a:tint val="37000"/>
                    <a:satMod val="300000"/>
                  </a:srgbClr>
                </a:gs>
                <a:gs pos="100000">
                  <a:srgbClr val="FEB80A">
                    <a:tint val="15000"/>
                    <a:satMod val="350000"/>
                  </a:srgbClr>
                </a:gs>
              </a:gsLst>
              <a:lin ang="5400000" scaled="1"/>
              <a:tileRect/>
            </a:gradFill>
            <a:ln w="9525" cap="flat" cmpd="sng" algn="ctr">
              <a:solidFill>
                <a:schemeClr val="accent5"/>
              </a:solidFill>
              <a:prstDash val="solid"/>
              <a:headEnd/>
              <a:tailEnd/>
            </a:ln>
            <a:effectLst/>
          </p:spPr>
          <p:txBody>
            <a:bodyPr vert="horz" wrap="square" lIns="71981" tIns="35991" rIns="71981" bIns="35991" numCol="1" anchor="ctr" anchorCtr="1" compatLnSpc="1">
              <a:prstTxWarp prst="textNoShape">
                <a:avLst/>
              </a:prstTxWarp>
            </a:bodyPr>
            <a:lstStyle/>
            <a:p>
              <a:pPr algn="ctr" fontAlgn="auto">
                <a:spcBef>
                  <a:spcPts val="0"/>
                </a:spcBef>
                <a:spcAft>
                  <a:spcPts val="0"/>
                </a:spcAft>
                <a:defRPr/>
              </a:pPr>
              <a:r>
                <a:rPr lang="en-US" sz="1100" kern="0" baseline="-16000" dirty="0">
                  <a:solidFill>
                    <a:sysClr val="windowText" lastClr="000000">
                      <a:lumMod val="95000"/>
                      <a:lumOff val="5000"/>
                    </a:sysClr>
                  </a:solidFill>
                  <a:latin typeface="黑体" panose="02010609060101010101" pitchFamily="49" charset="-122"/>
                  <a:ea typeface="黑体" panose="02010609060101010101" pitchFamily="49" charset="-122"/>
                  <a:cs typeface="Arial" pitchFamily="34" charset="0"/>
                </a:rPr>
                <a:t>K</a:t>
              </a:r>
              <a:endParaRPr lang="pl-PL" sz="1100" kern="0" baseline="-16000" dirty="0">
                <a:solidFill>
                  <a:sysClr val="windowText" lastClr="000000">
                    <a:lumMod val="95000"/>
                    <a:lumOff val="5000"/>
                  </a:sysClr>
                </a:solidFill>
                <a:latin typeface="黑体" panose="02010609060101010101" pitchFamily="49" charset="-122"/>
                <a:ea typeface="黑体" panose="02010609060101010101" pitchFamily="49" charset="-122"/>
                <a:cs typeface="Arial" pitchFamily="34" charset="0"/>
              </a:endParaRPr>
            </a:p>
          </p:txBody>
        </p:sp>
        <p:sp>
          <p:nvSpPr>
            <p:cNvPr id="35"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solidFill>
              <a:srgbClr val="FFCC00"/>
            </a:solidFill>
            <a:ln w="9525">
              <a:solidFill>
                <a:schemeClr val="accent5"/>
              </a:solidFill>
              <a:round/>
              <a:headEnd/>
              <a:tailEnd/>
            </a:ln>
          </p:spPr>
          <p:txBody>
            <a:bodyPr vert="horz" wrap="square" lIns="91416" tIns="45708" rIns="91416" bIns="45708" numCol="1" anchor="ctr" anchorCtr="0" compatLnSpc="1">
              <a:prstTxWarp prst="textNoShape">
                <a:avLst/>
              </a:prstTxWarp>
            </a:bodyPr>
            <a:lstStyle/>
            <a:p>
              <a:pPr fontAlgn="auto">
                <a:spcBef>
                  <a:spcPts val="0"/>
                </a:spcBef>
                <a:spcAft>
                  <a:spcPts val="0"/>
                </a:spcAft>
                <a:defRPr/>
              </a:pPr>
              <a:endParaRPr lang="pl-PL" sz="1100" kern="0">
                <a:solidFill>
                  <a:sysClr val="windowText" lastClr="000000"/>
                </a:solidFill>
                <a:latin typeface="黑体" panose="02010609060101010101" pitchFamily="49" charset="-122"/>
                <a:ea typeface="黑体" panose="02010609060101010101" pitchFamily="49" charset="-122"/>
              </a:endParaRPr>
            </a:p>
          </p:txBody>
        </p:sp>
      </p:grpSp>
      <p:grpSp>
        <p:nvGrpSpPr>
          <p:cNvPr id="21" name="Grupa 57"/>
          <p:cNvGrpSpPr/>
          <p:nvPr/>
        </p:nvGrpSpPr>
        <p:grpSpPr>
          <a:xfrm>
            <a:off x="263583" y="2694121"/>
            <a:ext cx="590798" cy="276620"/>
            <a:chOff x="5246340" y="1637308"/>
            <a:chExt cx="1384382" cy="936104"/>
          </a:xfrm>
        </p:grpSpPr>
        <p:sp>
          <p:nvSpPr>
            <p:cNvPr id="37"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adFill flip="none" rotWithShape="1">
              <a:gsLst>
                <a:gs pos="0">
                  <a:srgbClr val="FEB80A">
                    <a:tint val="50000"/>
                    <a:satMod val="300000"/>
                  </a:srgbClr>
                </a:gs>
                <a:gs pos="35000">
                  <a:srgbClr val="FEB80A">
                    <a:tint val="37000"/>
                    <a:satMod val="300000"/>
                  </a:srgbClr>
                </a:gs>
                <a:gs pos="100000">
                  <a:srgbClr val="FEB80A">
                    <a:tint val="15000"/>
                    <a:satMod val="350000"/>
                  </a:srgbClr>
                </a:gs>
              </a:gsLst>
              <a:lin ang="5400000" scaled="1"/>
              <a:tileRect/>
            </a:gradFill>
            <a:ln w="9525" cap="flat" cmpd="sng" algn="ctr">
              <a:solidFill>
                <a:schemeClr val="accent5"/>
              </a:solidFill>
              <a:prstDash val="solid"/>
              <a:headEnd/>
              <a:tailEnd/>
            </a:ln>
            <a:effectLst/>
          </p:spPr>
          <p:txBody>
            <a:bodyPr vert="horz" wrap="square" lIns="71981" tIns="35991" rIns="71981" bIns="35991" numCol="1" anchor="ctr" anchorCtr="1" compatLnSpc="1">
              <a:prstTxWarp prst="textNoShape">
                <a:avLst/>
              </a:prstTxWarp>
            </a:bodyPr>
            <a:lstStyle/>
            <a:p>
              <a:pPr algn="ctr" fontAlgn="auto">
                <a:spcBef>
                  <a:spcPts val="0"/>
                </a:spcBef>
                <a:spcAft>
                  <a:spcPts val="0"/>
                </a:spcAft>
                <a:defRPr/>
              </a:pPr>
              <a:r>
                <a:rPr lang="en-US" sz="1100" kern="0" baseline="-16000" dirty="0">
                  <a:solidFill>
                    <a:sysClr val="windowText" lastClr="000000">
                      <a:lumMod val="95000"/>
                      <a:lumOff val="5000"/>
                    </a:sysClr>
                  </a:solidFill>
                  <a:latin typeface="+mn-lt"/>
                  <a:ea typeface="+mn-ea"/>
                  <a:cs typeface="Arial" pitchFamily="34" charset="0"/>
                </a:rPr>
                <a:t>J</a:t>
              </a:r>
              <a:endParaRPr lang="pl-PL" sz="1100" kern="0" baseline="-16000" dirty="0">
                <a:solidFill>
                  <a:sysClr val="windowText" lastClr="000000">
                    <a:lumMod val="95000"/>
                    <a:lumOff val="5000"/>
                  </a:sysClr>
                </a:solidFill>
                <a:latin typeface="+mn-lt"/>
                <a:ea typeface="+mn-ea"/>
                <a:cs typeface="Arial" pitchFamily="34" charset="0"/>
              </a:endParaRPr>
            </a:p>
          </p:txBody>
        </p:sp>
        <p:sp>
          <p:nvSpPr>
            <p:cNvPr id="38"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solidFill>
              <a:srgbClr val="FFCC00"/>
            </a:solidFill>
            <a:ln w="9525">
              <a:solidFill>
                <a:schemeClr val="accent5"/>
              </a:solidFill>
              <a:round/>
              <a:headEnd/>
              <a:tailEnd/>
            </a:ln>
          </p:spPr>
          <p:txBody>
            <a:bodyPr vert="horz" wrap="square" lIns="91416" tIns="45708" rIns="91416" bIns="45708" numCol="1" anchor="ctr" anchorCtr="0" compatLnSpc="1">
              <a:prstTxWarp prst="textNoShape">
                <a:avLst/>
              </a:prstTxWarp>
            </a:bodyPr>
            <a:lstStyle/>
            <a:p>
              <a:pPr fontAlgn="auto">
                <a:spcBef>
                  <a:spcPts val="0"/>
                </a:spcBef>
                <a:spcAft>
                  <a:spcPts val="0"/>
                </a:spcAft>
                <a:defRPr/>
              </a:pPr>
              <a:endParaRPr lang="pl-PL" sz="1100" kern="0">
                <a:solidFill>
                  <a:sysClr val="windowText" lastClr="000000"/>
                </a:solidFill>
                <a:latin typeface="+mn-lt"/>
                <a:ea typeface="+mn-ea"/>
              </a:endParaRPr>
            </a:p>
          </p:txBody>
        </p:sp>
      </p:grpSp>
      <p:grpSp>
        <p:nvGrpSpPr>
          <p:cNvPr id="24" name="Grupa 57"/>
          <p:cNvGrpSpPr/>
          <p:nvPr/>
        </p:nvGrpSpPr>
        <p:grpSpPr>
          <a:xfrm>
            <a:off x="1890114" y="3162535"/>
            <a:ext cx="583760" cy="273325"/>
            <a:chOff x="5246340" y="1637308"/>
            <a:chExt cx="1384382" cy="936104"/>
          </a:xfrm>
        </p:grpSpPr>
        <p:sp>
          <p:nvSpPr>
            <p:cNvPr id="40"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adFill flip="none" rotWithShape="1">
              <a:gsLst>
                <a:gs pos="0">
                  <a:srgbClr val="FEB80A">
                    <a:tint val="50000"/>
                    <a:satMod val="300000"/>
                  </a:srgbClr>
                </a:gs>
                <a:gs pos="35000">
                  <a:srgbClr val="FEB80A">
                    <a:tint val="37000"/>
                    <a:satMod val="300000"/>
                  </a:srgbClr>
                </a:gs>
                <a:gs pos="100000">
                  <a:srgbClr val="FEB80A">
                    <a:tint val="15000"/>
                    <a:satMod val="350000"/>
                  </a:srgbClr>
                </a:gs>
              </a:gsLst>
              <a:lin ang="5400000" scaled="1"/>
              <a:tileRect/>
            </a:gradFill>
            <a:ln w="9525" cap="flat" cmpd="sng" algn="ctr">
              <a:solidFill>
                <a:schemeClr val="accent5"/>
              </a:solidFill>
              <a:prstDash val="solid"/>
              <a:headEnd/>
              <a:tailEnd/>
            </a:ln>
            <a:effectLst/>
          </p:spPr>
          <p:txBody>
            <a:bodyPr vert="horz" wrap="square" lIns="71981" tIns="35991" rIns="71981" bIns="35991" numCol="1" anchor="ctr" anchorCtr="1" compatLnSpc="1">
              <a:prstTxWarp prst="textNoShape">
                <a:avLst/>
              </a:prstTxWarp>
            </a:bodyPr>
            <a:lstStyle/>
            <a:p>
              <a:pPr algn="ctr" fontAlgn="auto">
                <a:spcBef>
                  <a:spcPts val="0"/>
                </a:spcBef>
                <a:spcAft>
                  <a:spcPts val="0"/>
                </a:spcAft>
                <a:defRPr/>
              </a:pPr>
              <a:r>
                <a:rPr lang="en-US" sz="2000" kern="0" dirty="0">
                  <a:solidFill>
                    <a:sysClr val="windowText" lastClr="000000">
                      <a:lumMod val="95000"/>
                      <a:lumOff val="5000"/>
                    </a:sysClr>
                  </a:solidFill>
                  <a:latin typeface="+mn-lt"/>
                  <a:ea typeface="+mn-ea"/>
                  <a:cs typeface="Arial" pitchFamily="34" charset="0"/>
                </a:rPr>
                <a:t>I</a:t>
              </a:r>
              <a:endParaRPr lang="pl-PL" sz="2000" kern="0" baseline="-16000" dirty="0">
                <a:solidFill>
                  <a:sysClr val="windowText" lastClr="000000">
                    <a:lumMod val="95000"/>
                    <a:lumOff val="5000"/>
                  </a:sysClr>
                </a:solidFill>
                <a:latin typeface="+mn-lt"/>
                <a:ea typeface="+mn-ea"/>
                <a:cs typeface="Arial" pitchFamily="34" charset="0"/>
              </a:endParaRPr>
            </a:p>
          </p:txBody>
        </p:sp>
        <p:sp>
          <p:nvSpPr>
            <p:cNvPr id="41"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solidFill>
              <a:srgbClr val="FFCC00"/>
            </a:solidFill>
            <a:ln w="9525">
              <a:solidFill>
                <a:schemeClr val="accent5"/>
              </a:solidFill>
              <a:round/>
              <a:headEnd/>
              <a:tailEnd/>
            </a:ln>
          </p:spPr>
          <p:txBody>
            <a:bodyPr vert="horz" wrap="square" lIns="91416" tIns="45708" rIns="91416" bIns="45708" numCol="1" anchor="ctr" anchorCtr="0" compatLnSpc="1">
              <a:prstTxWarp prst="textNoShape">
                <a:avLst/>
              </a:prstTxWarp>
            </a:bodyPr>
            <a:lstStyle/>
            <a:p>
              <a:pPr fontAlgn="auto">
                <a:spcBef>
                  <a:spcPts val="0"/>
                </a:spcBef>
                <a:spcAft>
                  <a:spcPts val="0"/>
                </a:spcAft>
                <a:defRPr/>
              </a:pPr>
              <a:endParaRPr lang="pl-PL" sz="2000" kern="0">
                <a:solidFill>
                  <a:sysClr val="windowText" lastClr="000000"/>
                </a:solidFill>
                <a:latin typeface="+mn-lt"/>
                <a:ea typeface="+mn-ea"/>
              </a:endParaRPr>
            </a:p>
          </p:txBody>
        </p:sp>
      </p:grpSp>
      <p:sp>
        <p:nvSpPr>
          <p:cNvPr id="42" name="TextBox 41"/>
          <p:cNvSpPr txBox="1"/>
          <p:nvPr/>
        </p:nvSpPr>
        <p:spPr>
          <a:xfrm>
            <a:off x="701499" y="2492382"/>
            <a:ext cx="404278" cy="246093"/>
          </a:xfrm>
          <a:prstGeom prst="rect">
            <a:avLst/>
          </a:prstGeom>
          <a:noFill/>
        </p:spPr>
        <p:txBody>
          <a:bodyPr wrap="none" rtlCol="0">
            <a:spAutoFit/>
          </a:bodyPr>
          <a:lstStyle/>
          <a:p>
            <a:pPr fontAlgn="auto">
              <a:spcBef>
                <a:spcPts val="0"/>
              </a:spcBef>
              <a:spcAft>
                <a:spcPts val="0"/>
              </a:spcAft>
            </a:pPr>
            <a:r>
              <a:rPr lang="en-US" sz="999" dirty="0">
                <a:solidFill>
                  <a:srgbClr val="FF0000"/>
                </a:solidFill>
                <a:latin typeface="+mn-lt"/>
                <a:ea typeface="+mn-ea"/>
              </a:rPr>
              <a:t>Pull</a:t>
            </a:r>
          </a:p>
        </p:txBody>
      </p:sp>
      <p:grpSp>
        <p:nvGrpSpPr>
          <p:cNvPr id="27" name="Grupa 106"/>
          <p:cNvGrpSpPr/>
          <p:nvPr/>
        </p:nvGrpSpPr>
        <p:grpSpPr>
          <a:xfrm rot="1917611">
            <a:off x="908284" y="2330708"/>
            <a:ext cx="948260" cy="409447"/>
            <a:chOff x="6533329" y="4178747"/>
            <a:chExt cx="2028455" cy="437458"/>
          </a:xfrm>
          <a:solidFill>
            <a:schemeClr val="tx2"/>
          </a:solidFill>
        </p:grpSpPr>
        <p:sp>
          <p:nvSpPr>
            <p:cNvPr id="44" name="Freeform 16"/>
            <p:cNvSpPr>
              <a:spLocks noEditPoints="1"/>
            </p:cNvSpPr>
            <p:nvPr/>
          </p:nvSpPr>
          <p:spPr bwMode="auto">
            <a:xfrm rot="20641944">
              <a:off x="6533329" y="4428880"/>
              <a:ext cx="1865313" cy="187325"/>
            </a:xfrm>
            <a:custGeom>
              <a:avLst/>
              <a:gdLst/>
              <a:ahLst/>
              <a:cxnLst>
                <a:cxn ang="0">
                  <a:pos x="408" y="21"/>
                </a:cxn>
                <a:cxn ang="0">
                  <a:pos x="334" y="7"/>
                </a:cxn>
                <a:cxn ang="0">
                  <a:pos x="268" y="5"/>
                </a:cxn>
                <a:cxn ang="0">
                  <a:pos x="239" y="3"/>
                </a:cxn>
                <a:cxn ang="0">
                  <a:pos x="188" y="3"/>
                </a:cxn>
                <a:cxn ang="0">
                  <a:pos x="151" y="4"/>
                </a:cxn>
                <a:cxn ang="0">
                  <a:pos x="128" y="8"/>
                </a:cxn>
                <a:cxn ang="0">
                  <a:pos x="79" y="17"/>
                </a:cxn>
                <a:cxn ang="0">
                  <a:pos x="58" y="22"/>
                </a:cxn>
                <a:cxn ang="0">
                  <a:pos x="20" y="31"/>
                </a:cxn>
                <a:cxn ang="0">
                  <a:pos x="10" y="36"/>
                </a:cxn>
                <a:cxn ang="0">
                  <a:pos x="6" y="41"/>
                </a:cxn>
                <a:cxn ang="0">
                  <a:pos x="3" y="44"/>
                </a:cxn>
                <a:cxn ang="0">
                  <a:pos x="13" y="41"/>
                </a:cxn>
                <a:cxn ang="0">
                  <a:pos x="32" y="34"/>
                </a:cxn>
                <a:cxn ang="0">
                  <a:pos x="48" y="31"/>
                </a:cxn>
                <a:cxn ang="0">
                  <a:pos x="46" y="36"/>
                </a:cxn>
                <a:cxn ang="0">
                  <a:pos x="53" y="35"/>
                </a:cxn>
                <a:cxn ang="0">
                  <a:pos x="59" y="31"/>
                </a:cxn>
                <a:cxn ang="0">
                  <a:pos x="62" y="32"/>
                </a:cxn>
                <a:cxn ang="0">
                  <a:pos x="70" y="27"/>
                </a:cxn>
                <a:cxn ang="0">
                  <a:pos x="78" y="29"/>
                </a:cxn>
                <a:cxn ang="0">
                  <a:pos x="82" y="30"/>
                </a:cxn>
                <a:cxn ang="0">
                  <a:pos x="85" y="27"/>
                </a:cxn>
                <a:cxn ang="0">
                  <a:pos x="95" y="27"/>
                </a:cxn>
                <a:cxn ang="0">
                  <a:pos x="100" y="23"/>
                </a:cxn>
                <a:cxn ang="0">
                  <a:pos x="107" y="18"/>
                </a:cxn>
                <a:cxn ang="0">
                  <a:pos x="112" y="21"/>
                </a:cxn>
                <a:cxn ang="0">
                  <a:pos x="133" y="19"/>
                </a:cxn>
                <a:cxn ang="0">
                  <a:pos x="141" y="18"/>
                </a:cxn>
                <a:cxn ang="0">
                  <a:pos x="151" y="17"/>
                </a:cxn>
                <a:cxn ang="0">
                  <a:pos x="176" y="16"/>
                </a:cxn>
                <a:cxn ang="0">
                  <a:pos x="185" y="15"/>
                </a:cxn>
                <a:cxn ang="0">
                  <a:pos x="188" y="15"/>
                </a:cxn>
                <a:cxn ang="0">
                  <a:pos x="194" y="14"/>
                </a:cxn>
                <a:cxn ang="0">
                  <a:pos x="202" y="15"/>
                </a:cxn>
                <a:cxn ang="0">
                  <a:pos x="209" y="14"/>
                </a:cxn>
                <a:cxn ang="0">
                  <a:pos x="227" y="15"/>
                </a:cxn>
                <a:cxn ang="0">
                  <a:pos x="242" y="15"/>
                </a:cxn>
                <a:cxn ang="0">
                  <a:pos x="256" y="17"/>
                </a:cxn>
                <a:cxn ang="0">
                  <a:pos x="262" y="16"/>
                </a:cxn>
                <a:cxn ang="0">
                  <a:pos x="264" y="16"/>
                </a:cxn>
                <a:cxn ang="0">
                  <a:pos x="278" y="16"/>
                </a:cxn>
                <a:cxn ang="0">
                  <a:pos x="293" y="17"/>
                </a:cxn>
                <a:cxn ang="0">
                  <a:pos x="301" y="16"/>
                </a:cxn>
                <a:cxn ang="0">
                  <a:pos x="316" y="14"/>
                </a:cxn>
                <a:cxn ang="0">
                  <a:pos x="328" y="16"/>
                </a:cxn>
                <a:cxn ang="0">
                  <a:pos x="346" y="18"/>
                </a:cxn>
                <a:cxn ang="0">
                  <a:pos x="357" y="20"/>
                </a:cxn>
                <a:cxn ang="0">
                  <a:pos x="389" y="27"/>
                </a:cxn>
                <a:cxn ang="0">
                  <a:pos x="399" y="29"/>
                </a:cxn>
                <a:cxn ang="0">
                  <a:pos x="426" y="32"/>
                </a:cxn>
                <a:cxn ang="0">
                  <a:pos x="446" y="35"/>
                </a:cxn>
                <a:cxn ang="0">
                  <a:pos x="466" y="34"/>
                </a:cxn>
              </a:cxnLst>
              <a:rect l="0" t="0" r="r" b="b"/>
              <a:pathLst>
                <a:path w="497" h="50">
                  <a:moveTo>
                    <a:pt x="466" y="34"/>
                  </a:moveTo>
                  <a:cubicBezTo>
                    <a:pt x="462" y="33"/>
                    <a:pt x="457" y="32"/>
                    <a:pt x="454" y="31"/>
                  </a:cubicBezTo>
                  <a:cubicBezTo>
                    <a:pt x="440" y="27"/>
                    <a:pt x="426" y="21"/>
                    <a:pt x="411" y="19"/>
                  </a:cubicBezTo>
                  <a:cubicBezTo>
                    <a:pt x="411" y="20"/>
                    <a:pt x="410" y="20"/>
                    <a:pt x="409" y="20"/>
                  </a:cubicBezTo>
                  <a:cubicBezTo>
                    <a:pt x="409" y="20"/>
                    <a:pt x="409" y="20"/>
                    <a:pt x="409" y="20"/>
                  </a:cubicBezTo>
                  <a:cubicBezTo>
                    <a:pt x="408" y="21"/>
                    <a:pt x="408" y="21"/>
                    <a:pt x="408" y="21"/>
                  </a:cubicBezTo>
                  <a:cubicBezTo>
                    <a:pt x="407" y="20"/>
                    <a:pt x="408" y="19"/>
                    <a:pt x="409" y="19"/>
                  </a:cubicBezTo>
                  <a:cubicBezTo>
                    <a:pt x="403" y="18"/>
                    <a:pt x="397" y="18"/>
                    <a:pt x="391" y="16"/>
                  </a:cubicBezTo>
                  <a:cubicBezTo>
                    <a:pt x="391" y="18"/>
                    <a:pt x="388" y="16"/>
                    <a:pt x="388" y="17"/>
                  </a:cubicBezTo>
                  <a:cubicBezTo>
                    <a:pt x="388" y="17"/>
                    <a:pt x="388" y="17"/>
                    <a:pt x="388" y="17"/>
                  </a:cubicBezTo>
                  <a:cubicBezTo>
                    <a:pt x="384" y="17"/>
                    <a:pt x="384" y="17"/>
                    <a:pt x="381" y="14"/>
                  </a:cubicBezTo>
                  <a:cubicBezTo>
                    <a:pt x="365" y="11"/>
                    <a:pt x="350" y="9"/>
                    <a:pt x="334" y="7"/>
                  </a:cubicBezTo>
                  <a:cubicBezTo>
                    <a:pt x="319" y="5"/>
                    <a:pt x="303" y="5"/>
                    <a:pt x="287" y="5"/>
                  </a:cubicBezTo>
                  <a:cubicBezTo>
                    <a:pt x="284" y="7"/>
                    <a:pt x="281" y="5"/>
                    <a:pt x="278" y="7"/>
                  </a:cubicBezTo>
                  <a:cubicBezTo>
                    <a:pt x="278" y="6"/>
                    <a:pt x="278" y="6"/>
                    <a:pt x="278" y="6"/>
                  </a:cubicBezTo>
                  <a:cubicBezTo>
                    <a:pt x="276" y="7"/>
                    <a:pt x="275" y="6"/>
                    <a:pt x="272" y="5"/>
                  </a:cubicBezTo>
                  <a:cubicBezTo>
                    <a:pt x="272" y="6"/>
                    <a:pt x="271" y="5"/>
                    <a:pt x="271" y="7"/>
                  </a:cubicBezTo>
                  <a:cubicBezTo>
                    <a:pt x="270" y="8"/>
                    <a:pt x="269" y="5"/>
                    <a:pt x="268" y="5"/>
                  </a:cubicBezTo>
                  <a:cubicBezTo>
                    <a:pt x="268" y="5"/>
                    <a:pt x="268" y="6"/>
                    <a:pt x="267" y="6"/>
                  </a:cubicBezTo>
                  <a:cubicBezTo>
                    <a:pt x="263" y="7"/>
                    <a:pt x="268" y="5"/>
                    <a:pt x="263" y="3"/>
                  </a:cubicBezTo>
                  <a:cubicBezTo>
                    <a:pt x="256" y="3"/>
                    <a:pt x="248" y="4"/>
                    <a:pt x="242" y="3"/>
                  </a:cubicBezTo>
                  <a:cubicBezTo>
                    <a:pt x="242" y="3"/>
                    <a:pt x="242" y="4"/>
                    <a:pt x="241" y="4"/>
                  </a:cubicBezTo>
                  <a:cubicBezTo>
                    <a:pt x="241" y="2"/>
                    <a:pt x="239" y="5"/>
                    <a:pt x="238" y="4"/>
                  </a:cubicBezTo>
                  <a:cubicBezTo>
                    <a:pt x="238" y="4"/>
                    <a:pt x="239" y="3"/>
                    <a:pt x="239" y="3"/>
                  </a:cubicBezTo>
                  <a:cubicBezTo>
                    <a:pt x="236" y="2"/>
                    <a:pt x="233" y="4"/>
                    <a:pt x="230" y="3"/>
                  </a:cubicBezTo>
                  <a:cubicBezTo>
                    <a:pt x="227" y="3"/>
                    <a:pt x="224" y="1"/>
                    <a:pt x="222" y="3"/>
                  </a:cubicBezTo>
                  <a:cubicBezTo>
                    <a:pt x="223" y="2"/>
                    <a:pt x="221" y="2"/>
                    <a:pt x="220" y="1"/>
                  </a:cubicBezTo>
                  <a:cubicBezTo>
                    <a:pt x="218" y="4"/>
                    <a:pt x="215" y="0"/>
                    <a:pt x="212" y="2"/>
                  </a:cubicBezTo>
                  <a:cubicBezTo>
                    <a:pt x="212" y="2"/>
                    <a:pt x="212" y="2"/>
                    <a:pt x="212" y="2"/>
                  </a:cubicBezTo>
                  <a:cubicBezTo>
                    <a:pt x="205" y="2"/>
                    <a:pt x="196" y="1"/>
                    <a:pt x="188" y="3"/>
                  </a:cubicBezTo>
                  <a:cubicBezTo>
                    <a:pt x="184" y="3"/>
                    <a:pt x="178" y="1"/>
                    <a:pt x="173" y="2"/>
                  </a:cubicBezTo>
                  <a:cubicBezTo>
                    <a:pt x="173" y="3"/>
                    <a:pt x="173" y="3"/>
                    <a:pt x="173" y="3"/>
                  </a:cubicBezTo>
                  <a:cubicBezTo>
                    <a:pt x="171" y="3"/>
                    <a:pt x="173" y="3"/>
                    <a:pt x="172" y="2"/>
                  </a:cubicBezTo>
                  <a:cubicBezTo>
                    <a:pt x="170" y="4"/>
                    <a:pt x="166" y="2"/>
                    <a:pt x="163" y="3"/>
                  </a:cubicBezTo>
                  <a:cubicBezTo>
                    <a:pt x="163" y="3"/>
                    <a:pt x="162" y="3"/>
                    <a:pt x="162" y="4"/>
                  </a:cubicBezTo>
                  <a:cubicBezTo>
                    <a:pt x="159" y="2"/>
                    <a:pt x="154" y="5"/>
                    <a:pt x="151" y="4"/>
                  </a:cubicBezTo>
                  <a:cubicBezTo>
                    <a:pt x="152" y="6"/>
                    <a:pt x="149" y="5"/>
                    <a:pt x="148" y="6"/>
                  </a:cubicBezTo>
                  <a:cubicBezTo>
                    <a:pt x="147" y="6"/>
                    <a:pt x="147" y="5"/>
                    <a:pt x="147" y="5"/>
                  </a:cubicBezTo>
                  <a:cubicBezTo>
                    <a:pt x="144" y="5"/>
                    <a:pt x="143" y="5"/>
                    <a:pt x="140" y="5"/>
                  </a:cubicBezTo>
                  <a:cubicBezTo>
                    <a:pt x="138" y="5"/>
                    <a:pt x="138" y="7"/>
                    <a:pt x="136" y="6"/>
                  </a:cubicBezTo>
                  <a:cubicBezTo>
                    <a:pt x="135" y="5"/>
                    <a:pt x="133" y="7"/>
                    <a:pt x="131" y="6"/>
                  </a:cubicBezTo>
                  <a:cubicBezTo>
                    <a:pt x="132" y="8"/>
                    <a:pt x="130" y="9"/>
                    <a:pt x="128" y="8"/>
                  </a:cubicBezTo>
                  <a:cubicBezTo>
                    <a:pt x="128" y="6"/>
                    <a:pt x="128" y="6"/>
                    <a:pt x="128" y="6"/>
                  </a:cubicBezTo>
                  <a:cubicBezTo>
                    <a:pt x="123" y="8"/>
                    <a:pt x="115" y="7"/>
                    <a:pt x="109" y="10"/>
                  </a:cubicBezTo>
                  <a:cubicBezTo>
                    <a:pt x="108" y="9"/>
                    <a:pt x="108" y="9"/>
                    <a:pt x="108" y="9"/>
                  </a:cubicBezTo>
                  <a:cubicBezTo>
                    <a:pt x="102" y="11"/>
                    <a:pt x="95" y="11"/>
                    <a:pt x="89" y="14"/>
                  </a:cubicBezTo>
                  <a:cubicBezTo>
                    <a:pt x="88" y="14"/>
                    <a:pt x="85" y="14"/>
                    <a:pt x="83" y="14"/>
                  </a:cubicBezTo>
                  <a:cubicBezTo>
                    <a:pt x="81" y="15"/>
                    <a:pt x="80" y="15"/>
                    <a:pt x="79" y="17"/>
                  </a:cubicBezTo>
                  <a:cubicBezTo>
                    <a:pt x="78" y="17"/>
                    <a:pt x="78" y="16"/>
                    <a:pt x="77" y="16"/>
                  </a:cubicBezTo>
                  <a:cubicBezTo>
                    <a:pt x="74" y="16"/>
                    <a:pt x="71" y="15"/>
                    <a:pt x="69" y="18"/>
                  </a:cubicBezTo>
                  <a:cubicBezTo>
                    <a:pt x="69" y="17"/>
                    <a:pt x="69" y="17"/>
                    <a:pt x="69" y="17"/>
                  </a:cubicBezTo>
                  <a:cubicBezTo>
                    <a:pt x="67" y="18"/>
                    <a:pt x="64" y="20"/>
                    <a:pt x="61" y="19"/>
                  </a:cubicBezTo>
                  <a:cubicBezTo>
                    <a:pt x="61" y="20"/>
                    <a:pt x="58" y="21"/>
                    <a:pt x="60" y="22"/>
                  </a:cubicBezTo>
                  <a:cubicBezTo>
                    <a:pt x="59" y="23"/>
                    <a:pt x="59" y="21"/>
                    <a:pt x="58" y="22"/>
                  </a:cubicBezTo>
                  <a:cubicBezTo>
                    <a:pt x="59" y="20"/>
                    <a:pt x="59" y="20"/>
                    <a:pt x="59" y="20"/>
                  </a:cubicBezTo>
                  <a:cubicBezTo>
                    <a:pt x="53" y="21"/>
                    <a:pt x="48" y="23"/>
                    <a:pt x="43" y="25"/>
                  </a:cubicBezTo>
                  <a:cubicBezTo>
                    <a:pt x="41" y="24"/>
                    <a:pt x="38" y="27"/>
                    <a:pt x="35" y="27"/>
                  </a:cubicBezTo>
                  <a:cubicBezTo>
                    <a:pt x="33" y="28"/>
                    <a:pt x="30" y="28"/>
                    <a:pt x="29" y="30"/>
                  </a:cubicBezTo>
                  <a:cubicBezTo>
                    <a:pt x="29" y="29"/>
                    <a:pt x="29" y="29"/>
                    <a:pt x="29" y="29"/>
                  </a:cubicBezTo>
                  <a:cubicBezTo>
                    <a:pt x="26" y="30"/>
                    <a:pt x="23" y="31"/>
                    <a:pt x="20" y="31"/>
                  </a:cubicBezTo>
                  <a:cubicBezTo>
                    <a:pt x="18" y="32"/>
                    <a:pt x="18" y="33"/>
                    <a:pt x="17" y="34"/>
                  </a:cubicBezTo>
                  <a:cubicBezTo>
                    <a:pt x="17" y="33"/>
                    <a:pt x="17" y="33"/>
                    <a:pt x="17" y="33"/>
                  </a:cubicBezTo>
                  <a:cubicBezTo>
                    <a:pt x="15" y="35"/>
                    <a:pt x="15" y="36"/>
                    <a:pt x="15" y="37"/>
                  </a:cubicBezTo>
                  <a:cubicBezTo>
                    <a:pt x="14" y="37"/>
                    <a:pt x="14" y="38"/>
                    <a:pt x="12" y="38"/>
                  </a:cubicBezTo>
                  <a:cubicBezTo>
                    <a:pt x="13" y="37"/>
                    <a:pt x="14" y="35"/>
                    <a:pt x="14" y="34"/>
                  </a:cubicBezTo>
                  <a:cubicBezTo>
                    <a:pt x="12" y="34"/>
                    <a:pt x="11" y="37"/>
                    <a:pt x="10" y="36"/>
                  </a:cubicBezTo>
                  <a:cubicBezTo>
                    <a:pt x="8" y="37"/>
                    <a:pt x="7" y="37"/>
                    <a:pt x="7" y="39"/>
                  </a:cubicBezTo>
                  <a:cubicBezTo>
                    <a:pt x="7" y="38"/>
                    <a:pt x="6" y="38"/>
                    <a:pt x="7" y="38"/>
                  </a:cubicBezTo>
                  <a:cubicBezTo>
                    <a:pt x="5" y="38"/>
                    <a:pt x="5" y="38"/>
                    <a:pt x="4" y="39"/>
                  </a:cubicBezTo>
                  <a:cubicBezTo>
                    <a:pt x="4" y="39"/>
                    <a:pt x="5" y="39"/>
                    <a:pt x="5" y="39"/>
                  </a:cubicBezTo>
                  <a:cubicBezTo>
                    <a:pt x="5" y="40"/>
                    <a:pt x="4" y="41"/>
                    <a:pt x="4" y="42"/>
                  </a:cubicBezTo>
                  <a:cubicBezTo>
                    <a:pt x="5" y="41"/>
                    <a:pt x="5" y="41"/>
                    <a:pt x="6" y="41"/>
                  </a:cubicBezTo>
                  <a:cubicBezTo>
                    <a:pt x="6" y="42"/>
                    <a:pt x="4" y="43"/>
                    <a:pt x="3" y="42"/>
                  </a:cubicBezTo>
                  <a:cubicBezTo>
                    <a:pt x="2" y="42"/>
                    <a:pt x="4" y="40"/>
                    <a:pt x="3" y="40"/>
                  </a:cubicBezTo>
                  <a:cubicBezTo>
                    <a:pt x="0" y="44"/>
                    <a:pt x="0" y="44"/>
                    <a:pt x="0" y="44"/>
                  </a:cubicBezTo>
                  <a:cubicBezTo>
                    <a:pt x="1" y="43"/>
                    <a:pt x="2" y="43"/>
                    <a:pt x="2" y="44"/>
                  </a:cubicBezTo>
                  <a:cubicBezTo>
                    <a:pt x="3" y="43"/>
                    <a:pt x="3" y="43"/>
                    <a:pt x="3" y="43"/>
                  </a:cubicBezTo>
                  <a:cubicBezTo>
                    <a:pt x="3" y="44"/>
                    <a:pt x="3" y="44"/>
                    <a:pt x="3" y="44"/>
                  </a:cubicBezTo>
                  <a:cubicBezTo>
                    <a:pt x="5" y="43"/>
                    <a:pt x="7" y="43"/>
                    <a:pt x="9" y="41"/>
                  </a:cubicBezTo>
                  <a:cubicBezTo>
                    <a:pt x="8" y="41"/>
                    <a:pt x="8" y="41"/>
                    <a:pt x="8" y="41"/>
                  </a:cubicBezTo>
                  <a:cubicBezTo>
                    <a:pt x="9" y="40"/>
                    <a:pt x="10" y="38"/>
                    <a:pt x="12" y="39"/>
                  </a:cubicBezTo>
                  <a:cubicBezTo>
                    <a:pt x="11" y="39"/>
                    <a:pt x="12" y="40"/>
                    <a:pt x="12" y="40"/>
                  </a:cubicBezTo>
                  <a:cubicBezTo>
                    <a:pt x="12" y="40"/>
                    <a:pt x="12" y="40"/>
                    <a:pt x="13" y="40"/>
                  </a:cubicBezTo>
                  <a:cubicBezTo>
                    <a:pt x="13" y="41"/>
                    <a:pt x="13" y="41"/>
                    <a:pt x="13" y="41"/>
                  </a:cubicBezTo>
                  <a:cubicBezTo>
                    <a:pt x="13" y="39"/>
                    <a:pt x="16" y="39"/>
                    <a:pt x="16" y="39"/>
                  </a:cubicBezTo>
                  <a:cubicBezTo>
                    <a:pt x="16" y="39"/>
                    <a:pt x="16" y="39"/>
                    <a:pt x="16" y="39"/>
                  </a:cubicBezTo>
                  <a:cubicBezTo>
                    <a:pt x="19" y="39"/>
                    <a:pt x="16" y="38"/>
                    <a:pt x="17" y="38"/>
                  </a:cubicBezTo>
                  <a:cubicBezTo>
                    <a:pt x="18" y="37"/>
                    <a:pt x="18" y="39"/>
                    <a:pt x="19" y="40"/>
                  </a:cubicBezTo>
                  <a:cubicBezTo>
                    <a:pt x="21" y="39"/>
                    <a:pt x="24" y="37"/>
                    <a:pt x="27" y="37"/>
                  </a:cubicBezTo>
                  <a:cubicBezTo>
                    <a:pt x="29" y="36"/>
                    <a:pt x="30" y="35"/>
                    <a:pt x="32" y="34"/>
                  </a:cubicBezTo>
                  <a:cubicBezTo>
                    <a:pt x="33" y="33"/>
                    <a:pt x="32" y="36"/>
                    <a:pt x="34" y="34"/>
                  </a:cubicBezTo>
                  <a:cubicBezTo>
                    <a:pt x="34" y="35"/>
                    <a:pt x="34" y="36"/>
                    <a:pt x="34" y="36"/>
                  </a:cubicBezTo>
                  <a:cubicBezTo>
                    <a:pt x="34" y="36"/>
                    <a:pt x="37" y="36"/>
                    <a:pt x="36" y="34"/>
                  </a:cubicBezTo>
                  <a:cubicBezTo>
                    <a:pt x="38" y="34"/>
                    <a:pt x="41" y="33"/>
                    <a:pt x="43" y="32"/>
                  </a:cubicBezTo>
                  <a:cubicBezTo>
                    <a:pt x="42" y="33"/>
                    <a:pt x="42" y="34"/>
                    <a:pt x="43" y="34"/>
                  </a:cubicBezTo>
                  <a:cubicBezTo>
                    <a:pt x="44" y="33"/>
                    <a:pt x="46" y="31"/>
                    <a:pt x="48" y="31"/>
                  </a:cubicBezTo>
                  <a:cubicBezTo>
                    <a:pt x="47" y="30"/>
                    <a:pt x="47" y="30"/>
                    <a:pt x="47" y="29"/>
                  </a:cubicBezTo>
                  <a:cubicBezTo>
                    <a:pt x="47" y="29"/>
                    <a:pt x="47" y="28"/>
                    <a:pt x="48" y="28"/>
                  </a:cubicBezTo>
                  <a:cubicBezTo>
                    <a:pt x="48" y="29"/>
                    <a:pt x="49" y="31"/>
                    <a:pt x="51" y="31"/>
                  </a:cubicBezTo>
                  <a:cubicBezTo>
                    <a:pt x="51" y="33"/>
                    <a:pt x="47" y="31"/>
                    <a:pt x="49" y="33"/>
                  </a:cubicBezTo>
                  <a:cubicBezTo>
                    <a:pt x="48" y="35"/>
                    <a:pt x="45" y="36"/>
                    <a:pt x="44" y="35"/>
                  </a:cubicBezTo>
                  <a:cubicBezTo>
                    <a:pt x="43" y="37"/>
                    <a:pt x="45" y="35"/>
                    <a:pt x="46" y="36"/>
                  </a:cubicBezTo>
                  <a:cubicBezTo>
                    <a:pt x="47" y="36"/>
                    <a:pt x="47" y="35"/>
                    <a:pt x="50" y="34"/>
                  </a:cubicBezTo>
                  <a:cubicBezTo>
                    <a:pt x="50" y="33"/>
                    <a:pt x="49" y="33"/>
                    <a:pt x="50" y="32"/>
                  </a:cubicBezTo>
                  <a:cubicBezTo>
                    <a:pt x="51" y="30"/>
                    <a:pt x="52" y="33"/>
                    <a:pt x="53" y="33"/>
                  </a:cubicBezTo>
                  <a:cubicBezTo>
                    <a:pt x="52" y="34"/>
                    <a:pt x="52" y="34"/>
                    <a:pt x="52" y="34"/>
                  </a:cubicBezTo>
                  <a:cubicBezTo>
                    <a:pt x="54" y="34"/>
                    <a:pt x="54" y="33"/>
                    <a:pt x="55" y="32"/>
                  </a:cubicBezTo>
                  <a:cubicBezTo>
                    <a:pt x="56" y="35"/>
                    <a:pt x="53" y="33"/>
                    <a:pt x="53" y="35"/>
                  </a:cubicBezTo>
                  <a:cubicBezTo>
                    <a:pt x="54" y="36"/>
                    <a:pt x="54" y="36"/>
                    <a:pt x="54" y="36"/>
                  </a:cubicBezTo>
                  <a:cubicBezTo>
                    <a:pt x="56" y="36"/>
                    <a:pt x="54" y="34"/>
                    <a:pt x="57" y="34"/>
                  </a:cubicBezTo>
                  <a:cubicBezTo>
                    <a:pt x="57" y="35"/>
                    <a:pt x="57" y="35"/>
                    <a:pt x="57" y="35"/>
                  </a:cubicBezTo>
                  <a:cubicBezTo>
                    <a:pt x="58" y="34"/>
                    <a:pt x="58" y="34"/>
                    <a:pt x="58" y="34"/>
                  </a:cubicBezTo>
                  <a:cubicBezTo>
                    <a:pt x="58" y="33"/>
                    <a:pt x="57" y="32"/>
                    <a:pt x="56" y="33"/>
                  </a:cubicBezTo>
                  <a:cubicBezTo>
                    <a:pt x="56" y="30"/>
                    <a:pt x="57" y="32"/>
                    <a:pt x="59" y="31"/>
                  </a:cubicBezTo>
                  <a:cubicBezTo>
                    <a:pt x="59" y="30"/>
                    <a:pt x="58" y="32"/>
                    <a:pt x="58" y="30"/>
                  </a:cubicBezTo>
                  <a:cubicBezTo>
                    <a:pt x="57" y="29"/>
                    <a:pt x="59" y="29"/>
                    <a:pt x="60" y="29"/>
                  </a:cubicBezTo>
                  <a:cubicBezTo>
                    <a:pt x="61" y="28"/>
                    <a:pt x="61" y="30"/>
                    <a:pt x="62" y="30"/>
                  </a:cubicBezTo>
                  <a:cubicBezTo>
                    <a:pt x="61" y="31"/>
                    <a:pt x="60" y="31"/>
                    <a:pt x="60" y="30"/>
                  </a:cubicBezTo>
                  <a:cubicBezTo>
                    <a:pt x="58" y="32"/>
                    <a:pt x="62" y="33"/>
                    <a:pt x="60" y="34"/>
                  </a:cubicBezTo>
                  <a:cubicBezTo>
                    <a:pt x="62" y="34"/>
                    <a:pt x="62" y="33"/>
                    <a:pt x="62" y="32"/>
                  </a:cubicBezTo>
                  <a:cubicBezTo>
                    <a:pt x="62" y="32"/>
                    <a:pt x="62" y="31"/>
                    <a:pt x="62" y="31"/>
                  </a:cubicBezTo>
                  <a:cubicBezTo>
                    <a:pt x="64" y="27"/>
                    <a:pt x="64" y="33"/>
                    <a:pt x="66" y="31"/>
                  </a:cubicBezTo>
                  <a:cubicBezTo>
                    <a:pt x="65" y="30"/>
                    <a:pt x="69" y="28"/>
                    <a:pt x="67" y="26"/>
                  </a:cubicBezTo>
                  <a:cubicBezTo>
                    <a:pt x="67" y="25"/>
                    <a:pt x="68" y="25"/>
                    <a:pt x="69" y="25"/>
                  </a:cubicBezTo>
                  <a:cubicBezTo>
                    <a:pt x="68" y="26"/>
                    <a:pt x="70" y="26"/>
                    <a:pt x="69" y="27"/>
                  </a:cubicBezTo>
                  <a:cubicBezTo>
                    <a:pt x="70" y="27"/>
                    <a:pt x="70" y="27"/>
                    <a:pt x="70" y="27"/>
                  </a:cubicBezTo>
                  <a:cubicBezTo>
                    <a:pt x="69" y="29"/>
                    <a:pt x="69" y="29"/>
                    <a:pt x="69" y="29"/>
                  </a:cubicBezTo>
                  <a:cubicBezTo>
                    <a:pt x="70" y="30"/>
                    <a:pt x="72" y="30"/>
                    <a:pt x="73" y="31"/>
                  </a:cubicBezTo>
                  <a:cubicBezTo>
                    <a:pt x="74" y="30"/>
                    <a:pt x="72" y="30"/>
                    <a:pt x="74" y="29"/>
                  </a:cubicBezTo>
                  <a:cubicBezTo>
                    <a:pt x="73" y="30"/>
                    <a:pt x="74" y="30"/>
                    <a:pt x="75" y="30"/>
                  </a:cubicBezTo>
                  <a:cubicBezTo>
                    <a:pt x="73" y="30"/>
                    <a:pt x="75" y="28"/>
                    <a:pt x="75" y="28"/>
                  </a:cubicBezTo>
                  <a:cubicBezTo>
                    <a:pt x="77" y="27"/>
                    <a:pt x="78" y="28"/>
                    <a:pt x="78" y="29"/>
                  </a:cubicBezTo>
                  <a:cubicBezTo>
                    <a:pt x="77" y="30"/>
                    <a:pt x="77" y="30"/>
                    <a:pt x="77" y="30"/>
                  </a:cubicBezTo>
                  <a:cubicBezTo>
                    <a:pt x="78" y="29"/>
                    <a:pt x="77" y="31"/>
                    <a:pt x="78" y="30"/>
                  </a:cubicBezTo>
                  <a:cubicBezTo>
                    <a:pt x="78" y="29"/>
                    <a:pt x="79" y="28"/>
                    <a:pt x="79" y="27"/>
                  </a:cubicBezTo>
                  <a:cubicBezTo>
                    <a:pt x="80" y="26"/>
                    <a:pt x="81" y="27"/>
                    <a:pt x="81" y="27"/>
                  </a:cubicBezTo>
                  <a:cubicBezTo>
                    <a:pt x="80" y="28"/>
                    <a:pt x="80" y="28"/>
                    <a:pt x="80" y="28"/>
                  </a:cubicBezTo>
                  <a:cubicBezTo>
                    <a:pt x="81" y="28"/>
                    <a:pt x="80" y="30"/>
                    <a:pt x="82" y="30"/>
                  </a:cubicBezTo>
                  <a:cubicBezTo>
                    <a:pt x="82" y="28"/>
                    <a:pt x="82" y="28"/>
                    <a:pt x="82" y="28"/>
                  </a:cubicBezTo>
                  <a:cubicBezTo>
                    <a:pt x="83" y="28"/>
                    <a:pt x="83" y="29"/>
                    <a:pt x="83" y="29"/>
                  </a:cubicBezTo>
                  <a:cubicBezTo>
                    <a:pt x="83" y="29"/>
                    <a:pt x="84" y="29"/>
                    <a:pt x="84" y="28"/>
                  </a:cubicBezTo>
                  <a:cubicBezTo>
                    <a:pt x="85" y="29"/>
                    <a:pt x="85" y="29"/>
                    <a:pt x="85" y="29"/>
                  </a:cubicBezTo>
                  <a:cubicBezTo>
                    <a:pt x="85" y="28"/>
                    <a:pt x="86" y="27"/>
                    <a:pt x="87" y="28"/>
                  </a:cubicBezTo>
                  <a:cubicBezTo>
                    <a:pt x="86" y="26"/>
                    <a:pt x="86" y="28"/>
                    <a:pt x="85" y="27"/>
                  </a:cubicBezTo>
                  <a:cubicBezTo>
                    <a:pt x="84" y="26"/>
                    <a:pt x="86" y="26"/>
                    <a:pt x="86" y="26"/>
                  </a:cubicBezTo>
                  <a:cubicBezTo>
                    <a:pt x="87" y="28"/>
                    <a:pt x="88" y="26"/>
                    <a:pt x="89" y="25"/>
                  </a:cubicBezTo>
                  <a:cubicBezTo>
                    <a:pt x="90" y="26"/>
                    <a:pt x="90" y="26"/>
                    <a:pt x="91" y="27"/>
                  </a:cubicBezTo>
                  <a:cubicBezTo>
                    <a:pt x="91" y="25"/>
                    <a:pt x="91" y="25"/>
                    <a:pt x="91" y="25"/>
                  </a:cubicBezTo>
                  <a:cubicBezTo>
                    <a:pt x="92" y="28"/>
                    <a:pt x="93" y="24"/>
                    <a:pt x="94" y="25"/>
                  </a:cubicBezTo>
                  <a:cubicBezTo>
                    <a:pt x="94" y="26"/>
                    <a:pt x="94" y="27"/>
                    <a:pt x="95" y="27"/>
                  </a:cubicBezTo>
                  <a:cubicBezTo>
                    <a:pt x="93" y="25"/>
                    <a:pt x="96" y="25"/>
                    <a:pt x="95" y="23"/>
                  </a:cubicBezTo>
                  <a:cubicBezTo>
                    <a:pt x="97" y="24"/>
                    <a:pt x="95" y="26"/>
                    <a:pt x="96" y="27"/>
                  </a:cubicBezTo>
                  <a:cubicBezTo>
                    <a:pt x="97" y="25"/>
                    <a:pt x="98" y="27"/>
                    <a:pt x="99" y="26"/>
                  </a:cubicBezTo>
                  <a:cubicBezTo>
                    <a:pt x="97" y="25"/>
                    <a:pt x="99" y="24"/>
                    <a:pt x="99" y="24"/>
                  </a:cubicBezTo>
                  <a:cubicBezTo>
                    <a:pt x="101" y="23"/>
                    <a:pt x="99" y="24"/>
                    <a:pt x="100" y="25"/>
                  </a:cubicBezTo>
                  <a:cubicBezTo>
                    <a:pt x="101" y="24"/>
                    <a:pt x="101" y="23"/>
                    <a:pt x="100" y="23"/>
                  </a:cubicBezTo>
                  <a:cubicBezTo>
                    <a:pt x="101" y="23"/>
                    <a:pt x="102" y="21"/>
                    <a:pt x="103" y="22"/>
                  </a:cubicBezTo>
                  <a:cubicBezTo>
                    <a:pt x="104" y="23"/>
                    <a:pt x="101" y="23"/>
                    <a:pt x="102" y="23"/>
                  </a:cubicBezTo>
                  <a:cubicBezTo>
                    <a:pt x="105" y="23"/>
                    <a:pt x="103" y="20"/>
                    <a:pt x="105" y="20"/>
                  </a:cubicBezTo>
                  <a:cubicBezTo>
                    <a:pt x="104" y="19"/>
                    <a:pt x="105" y="17"/>
                    <a:pt x="106" y="16"/>
                  </a:cubicBezTo>
                  <a:cubicBezTo>
                    <a:pt x="108" y="16"/>
                    <a:pt x="105" y="17"/>
                    <a:pt x="106" y="18"/>
                  </a:cubicBezTo>
                  <a:cubicBezTo>
                    <a:pt x="107" y="18"/>
                    <a:pt x="107" y="18"/>
                    <a:pt x="107" y="18"/>
                  </a:cubicBezTo>
                  <a:cubicBezTo>
                    <a:pt x="109" y="20"/>
                    <a:pt x="104" y="22"/>
                    <a:pt x="106" y="23"/>
                  </a:cubicBezTo>
                  <a:cubicBezTo>
                    <a:pt x="107" y="22"/>
                    <a:pt x="107" y="22"/>
                    <a:pt x="107" y="22"/>
                  </a:cubicBezTo>
                  <a:cubicBezTo>
                    <a:pt x="107" y="23"/>
                    <a:pt x="107" y="24"/>
                    <a:pt x="107" y="24"/>
                  </a:cubicBezTo>
                  <a:cubicBezTo>
                    <a:pt x="107" y="23"/>
                    <a:pt x="110" y="24"/>
                    <a:pt x="110" y="23"/>
                  </a:cubicBezTo>
                  <a:cubicBezTo>
                    <a:pt x="110" y="22"/>
                    <a:pt x="109" y="24"/>
                    <a:pt x="109" y="23"/>
                  </a:cubicBezTo>
                  <a:cubicBezTo>
                    <a:pt x="110" y="23"/>
                    <a:pt x="110" y="21"/>
                    <a:pt x="112" y="21"/>
                  </a:cubicBezTo>
                  <a:cubicBezTo>
                    <a:pt x="111" y="22"/>
                    <a:pt x="113" y="23"/>
                    <a:pt x="112" y="23"/>
                  </a:cubicBezTo>
                  <a:cubicBezTo>
                    <a:pt x="113" y="24"/>
                    <a:pt x="113" y="22"/>
                    <a:pt x="114" y="22"/>
                  </a:cubicBezTo>
                  <a:cubicBezTo>
                    <a:pt x="114" y="23"/>
                    <a:pt x="114" y="23"/>
                    <a:pt x="114" y="23"/>
                  </a:cubicBezTo>
                  <a:cubicBezTo>
                    <a:pt x="118" y="23"/>
                    <a:pt x="124" y="22"/>
                    <a:pt x="128" y="19"/>
                  </a:cubicBezTo>
                  <a:cubicBezTo>
                    <a:pt x="129" y="20"/>
                    <a:pt x="130" y="20"/>
                    <a:pt x="133" y="20"/>
                  </a:cubicBezTo>
                  <a:cubicBezTo>
                    <a:pt x="131" y="20"/>
                    <a:pt x="132" y="19"/>
                    <a:pt x="133" y="19"/>
                  </a:cubicBezTo>
                  <a:cubicBezTo>
                    <a:pt x="134" y="20"/>
                    <a:pt x="134" y="20"/>
                    <a:pt x="134" y="20"/>
                  </a:cubicBezTo>
                  <a:cubicBezTo>
                    <a:pt x="136" y="21"/>
                    <a:pt x="137" y="19"/>
                    <a:pt x="138" y="19"/>
                  </a:cubicBezTo>
                  <a:cubicBezTo>
                    <a:pt x="139" y="20"/>
                    <a:pt x="139" y="20"/>
                    <a:pt x="139" y="20"/>
                  </a:cubicBezTo>
                  <a:cubicBezTo>
                    <a:pt x="140" y="20"/>
                    <a:pt x="140" y="19"/>
                    <a:pt x="140" y="18"/>
                  </a:cubicBezTo>
                  <a:cubicBezTo>
                    <a:pt x="141" y="19"/>
                    <a:pt x="141" y="19"/>
                    <a:pt x="141" y="19"/>
                  </a:cubicBezTo>
                  <a:cubicBezTo>
                    <a:pt x="141" y="18"/>
                    <a:pt x="141" y="18"/>
                    <a:pt x="141" y="18"/>
                  </a:cubicBezTo>
                  <a:cubicBezTo>
                    <a:pt x="143" y="18"/>
                    <a:pt x="144" y="18"/>
                    <a:pt x="144" y="19"/>
                  </a:cubicBezTo>
                  <a:cubicBezTo>
                    <a:pt x="145" y="19"/>
                    <a:pt x="145" y="19"/>
                    <a:pt x="144" y="18"/>
                  </a:cubicBezTo>
                  <a:cubicBezTo>
                    <a:pt x="146" y="19"/>
                    <a:pt x="149" y="19"/>
                    <a:pt x="151" y="18"/>
                  </a:cubicBezTo>
                  <a:cubicBezTo>
                    <a:pt x="150" y="18"/>
                    <a:pt x="150" y="18"/>
                    <a:pt x="150" y="17"/>
                  </a:cubicBezTo>
                  <a:cubicBezTo>
                    <a:pt x="150" y="15"/>
                    <a:pt x="150" y="17"/>
                    <a:pt x="151" y="16"/>
                  </a:cubicBezTo>
                  <a:cubicBezTo>
                    <a:pt x="151" y="16"/>
                    <a:pt x="152" y="17"/>
                    <a:pt x="151" y="17"/>
                  </a:cubicBezTo>
                  <a:cubicBezTo>
                    <a:pt x="154" y="19"/>
                    <a:pt x="158" y="17"/>
                    <a:pt x="162" y="18"/>
                  </a:cubicBezTo>
                  <a:cubicBezTo>
                    <a:pt x="163" y="17"/>
                    <a:pt x="162" y="17"/>
                    <a:pt x="163" y="17"/>
                  </a:cubicBezTo>
                  <a:cubicBezTo>
                    <a:pt x="165" y="18"/>
                    <a:pt x="168" y="16"/>
                    <a:pt x="170" y="17"/>
                  </a:cubicBezTo>
                  <a:cubicBezTo>
                    <a:pt x="170" y="16"/>
                    <a:pt x="170" y="14"/>
                    <a:pt x="172" y="14"/>
                  </a:cubicBezTo>
                  <a:cubicBezTo>
                    <a:pt x="173" y="13"/>
                    <a:pt x="172" y="16"/>
                    <a:pt x="174" y="17"/>
                  </a:cubicBezTo>
                  <a:cubicBezTo>
                    <a:pt x="174" y="16"/>
                    <a:pt x="176" y="16"/>
                    <a:pt x="176" y="16"/>
                  </a:cubicBezTo>
                  <a:cubicBezTo>
                    <a:pt x="176" y="16"/>
                    <a:pt x="176" y="16"/>
                    <a:pt x="176" y="16"/>
                  </a:cubicBezTo>
                  <a:cubicBezTo>
                    <a:pt x="177" y="15"/>
                    <a:pt x="178" y="15"/>
                    <a:pt x="179" y="16"/>
                  </a:cubicBezTo>
                  <a:cubicBezTo>
                    <a:pt x="179" y="16"/>
                    <a:pt x="179" y="16"/>
                    <a:pt x="179" y="16"/>
                  </a:cubicBezTo>
                  <a:cubicBezTo>
                    <a:pt x="180" y="16"/>
                    <a:pt x="181" y="17"/>
                    <a:pt x="182" y="17"/>
                  </a:cubicBezTo>
                  <a:cubicBezTo>
                    <a:pt x="182" y="15"/>
                    <a:pt x="184" y="16"/>
                    <a:pt x="185" y="15"/>
                  </a:cubicBezTo>
                  <a:cubicBezTo>
                    <a:pt x="185" y="15"/>
                    <a:pt x="185" y="15"/>
                    <a:pt x="185" y="15"/>
                  </a:cubicBezTo>
                  <a:cubicBezTo>
                    <a:pt x="185" y="14"/>
                    <a:pt x="185" y="14"/>
                    <a:pt x="185" y="14"/>
                  </a:cubicBezTo>
                  <a:cubicBezTo>
                    <a:pt x="187" y="15"/>
                    <a:pt x="187" y="15"/>
                    <a:pt x="187" y="15"/>
                  </a:cubicBezTo>
                  <a:cubicBezTo>
                    <a:pt x="186" y="15"/>
                    <a:pt x="186" y="16"/>
                    <a:pt x="186" y="16"/>
                  </a:cubicBezTo>
                  <a:cubicBezTo>
                    <a:pt x="188" y="17"/>
                    <a:pt x="186" y="15"/>
                    <a:pt x="187" y="14"/>
                  </a:cubicBezTo>
                  <a:cubicBezTo>
                    <a:pt x="188" y="14"/>
                    <a:pt x="188" y="15"/>
                    <a:pt x="189" y="15"/>
                  </a:cubicBezTo>
                  <a:cubicBezTo>
                    <a:pt x="189" y="16"/>
                    <a:pt x="188" y="15"/>
                    <a:pt x="188" y="15"/>
                  </a:cubicBezTo>
                  <a:cubicBezTo>
                    <a:pt x="187" y="16"/>
                    <a:pt x="189" y="15"/>
                    <a:pt x="189" y="16"/>
                  </a:cubicBezTo>
                  <a:cubicBezTo>
                    <a:pt x="189" y="16"/>
                    <a:pt x="189" y="15"/>
                    <a:pt x="190" y="15"/>
                  </a:cubicBezTo>
                  <a:cubicBezTo>
                    <a:pt x="191" y="15"/>
                    <a:pt x="193" y="15"/>
                    <a:pt x="192" y="16"/>
                  </a:cubicBezTo>
                  <a:cubicBezTo>
                    <a:pt x="193" y="15"/>
                    <a:pt x="194" y="15"/>
                    <a:pt x="194" y="15"/>
                  </a:cubicBezTo>
                  <a:cubicBezTo>
                    <a:pt x="194" y="15"/>
                    <a:pt x="192" y="14"/>
                    <a:pt x="192" y="14"/>
                  </a:cubicBezTo>
                  <a:cubicBezTo>
                    <a:pt x="193" y="13"/>
                    <a:pt x="194" y="13"/>
                    <a:pt x="194" y="14"/>
                  </a:cubicBezTo>
                  <a:cubicBezTo>
                    <a:pt x="194" y="14"/>
                    <a:pt x="194" y="14"/>
                    <a:pt x="194" y="14"/>
                  </a:cubicBezTo>
                  <a:cubicBezTo>
                    <a:pt x="194" y="14"/>
                    <a:pt x="196" y="14"/>
                    <a:pt x="195" y="13"/>
                  </a:cubicBezTo>
                  <a:cubicBezTo>
                    <a:pt x="196" y="14"/>
                    <a:pt x="196" y="14"/>
                    <a:pt x="196" y="14"/>
                  </a:cubicBezTo>
                  <a:cubicBezTo>
                    <a:pt x="197" y="13"/>
                    <a:pt x="198" y="14"/>
                    <a:pt x="199" y="13"/>
                  </a:cubicBezTo>
                  <a:cubicBezTo>
                    <a:pt x="199" y="14"/>
                    <a:pt x="198" y="16"/>
                    <a:pt x="200" y="16"/>
                  </a:cubicBezTo>
                  <a:cubicBezTo>
                    <a:pt x="202" y="15"/>
                    <a:pt x="202" y="15"/>
                    <a:pt x="202" y="15"/>
                  </a:cubicBezTo>
                  <a:cubicBezTo>
                    <a:pt x="203" y="15"/>
                    <a:pt x="203" y="15"/>
                    <a:pt x="203" y="16"/>
                  </a:cubicBezTo>
                  <a:cubicBezTo>
                    <a:pt x="206" y="16"/>
                    <a:pt x="206" y="12"/>
                    <a:pt x="208" y="13"/>
                  </a:cubicBezTo>
                  <a:cubicBezTo>
                    <a:pt x="207" y="15"/>
                    <a:pt x="208" y="15"/>
                    <a:pt x="209" y="15"/>
                  </a:cubicBezTo>
                  <a:cubicBezTo>
                    <a:pt x="209" y="15"/>
                    <a:pt x="209" y="15"/>
                    <a:pt x="209" y="15"/>
                  </a:cubicBezTo>
                  <a:cubicBezTo>
                    <a:pt x="209" y="14"/>
                    <a:pt x="209" y="15"/>
                    <a:pt x="208" y="15"/>
                  </a:cubicBezTo>
                  <a:cubicBezTo>
                    <a:pt x="208" y="14"/>
                    <a:pt x="209" y="14"/>
                    <a:pt x="209" y="14"/>
                  </a:cubicBezTo>
                  <a:cubicBezTo>
                    <a:pt x="211" y="17"/>
                    <a:pt x="216" y="15"/>
                    <a:pt x="219" y="16"/>
                  </a:cubicBezTo>
                  <a:cubicBezTo>
                    <a:pt x="219" y="14"/>
                    <a:pt x="221" y="16"/>
                    <a:pt x="222" y="15"/>
                  </a:cubicBezTo>
                  <a:cubicBezTo>
                    <a:pt x="221" y="17"/>
                    <a:pt x="223" y="15"/>
                    <a:pt x="224" y="16"/>
                  </a:cubicBezTo>
                  <a:cubicBezTo>
                    <a:pt x="224" y="14"/>
                    <a:pt x="224" y="14"/>
                    <a:pt x="224" y="14"/>
                  </a:cubicBezTo>
                  <a:cubicBezTo>
                    <a:pt x="226" y="15"/>
                    <a:pt x="227" y="11"/>
                    <a:pt x="228" y="14"/>
                  </a:cubicBezTo>
                  <a:cubicBezTo>
                    <a:pt x="229" y="14"/>
                    <a:pt x="228" y="15"/>
                    <a:pt x="227" y="15"/>
                  </a:cubicBezTo>
                  <a:cubicBezTo>
                    <a:pt x="229" y="17"/>
                    <a:pt x="232" y="14"/>
                    <a:pt x="233" y="16"/>
                  </a:cubicBezTo>
                  <a:cubicBezTo>
                    <a:pt x="233" y="15"/>
                    <a:pt x="233" y="14"/>
                    <a:pt x="234" y="13"/>
                  </a:cubicBezTo>
                  <a:cubicBezTo>
                    <a:pt x="235" y="14"/>
                    <a:pt x="237" y="15"/>
                    <a:pt x="237" y="15"/>
                  </a:cubicBezTo>
                  <a:cubicBezTo>
                    <a:pt x="238" y="15"/>
                    <a:pt x="238" y="14"/>
                    <a:pt x="239" y="15"/>
                  </a:cubicBezTo>
                  <a:cubicBezTo>
                    <a:pt x="239" y="16"/>
                    <a:pt x="239" y="16"/>
                    <a:pt x="238" y="16"/>
                  </a:cubicBezTo>
                  <a:cubicBezTo>
                    <a:pt x="240" y="16"/>
                    <a:pt x="241" y="15"/>
                    <a:pt x="242" y="15"/>
                  </a:cubicBezTo>
                  <a:cubicBezTo>
                    <a:pt x="243" y="16"/>
                    <a:pt x="246" y="16"/>
                    <a:pt x="248" y="16"/>
                  </a:cubicBezTo>
                  <a:cubicBezTo>
                    <a:pt x="249" y="15"/>
                    <a:pt x="251" y="17"/>
                    <a:pt x="251" y="15"/>
                  </a:cubicBezTo>
                  <a:cubicBezTo>
                    <a:pt x="251" y="16"/>
                    <a:pt x="251" y="16"/>
                    <a:pt x="251" y="16"/>
                  </a:cubicBezTo>
                  <a:cubicBezTo>
                    <a:pt x="252" y="15"/>
                    <a:pt x="252" y="14"/>
                    <a:pt x="253" y="14"/>
                  </a:cubicBezTo>
                  <a:cubicBezTo>
                    <a:pt x="253" y="15"/>
                    <a:pt x="253" y="15"/>
                    <a:pt x="253" y="15"/>
                  </a:cubicBezTo>
                  <a:cubicBezTo>
                    <a:pt x="253" y="17"/>
                    <a:pt x="255" y="16"/>
                    <a:pt x="256" y="17"/>
                  </a:cubicBezTo>
                  <a:cubicBezTo>
                    <a:pt x="255" y="15"/>
                    <a:pt x="256" y="17"/>
                    <a:pt x="257" y="16"/>
                  </a:cubicBezTo>
                  <a:cubicBezTo>
                    <a:pt x="258" y="15"/>
                    <a:pt x="258" y="15"/>
                    <a:pt x="258" y="15"/>
                  </a:cubicBezTo>
                  <a:cubicBezTo>
                    <a:pt x="259" y="15"/>
                    <a:pt x="258" y="15"/>
                    <a:pt x="260" y="14"/>
                  </a:cubicBezTo>
                  <a:cubicBezTo>
                    <a:pt x="261" y="14"/>
                    <a:pt x="260" y="16"/>
                    <a:pt x="260" y="16"/>
                  </a:cubicBezTo>
                  <a:cubicBezTo>
                    <a:pt x="261" y="17"/>
                    <a:pt x="262" y="16"/>
                    <a:pt x="263" y="16"/>
                  </a:cubicBezTo>
                  <a:cubicBezTo>
                    <a:pt x="262" y="16"/>
                    <a:pt x="262" y="16"/>
                    <a:pt x="262" y="16"/>
                  </a:cubicBezTo>
                  <a:cubicBezTo>
                    <a:pt x="262" y="16"/>
                    <a:pt x="263" y="16"/>
                    <a:pt x="263" y="16"/>
                  </a:cubicBezTo>
                  <a:cubicBezTo>
                    <a:pt x="263" y="16"/>
                    <a:pt x="263" y="16"/>
                    <a:pt x="264" y="16"/>
                  </a:cubicBezTo>
                  <a:cubicBezTo>
                    <a:pt x="264" y="16"/>
                    <a:pt x="264" y="16"/>
                    <a:pt x="264" y="16"/>
                  </a:cubicBezTo>
                  <a:cubicBezTo>
                    <a:pt x="263" y="16"/>
                    <a:pt x="263" y="16"/>
                    <a:pt x="263" y="16"/>
                  </a:cubicBezTo>
                  <a:cubicBezTo>
                    <a:pt x="263" y="16"/>
                    <a:pt x="263" y="16"/>
                    <a:pt x="264" y="16"/>
                  </a:cubicBezTo>
                  <a:cubicBezTo>
                    <a:pt x="264" y="16"/>
                    <a:pt x="264" y="16"/>
                    <a:pt x="264" y="16"/>
                  </a:cubicBezTo>
                  <a:cubicBezTo>
                    <a:pt x="264" y="16"/>
                    <a:pt x="265" y="16"/>
                    <a:pt x="265" y="17"/>
                  </a:cubicBezTo>
                  <a:cubicBezTo>
                    <a:pt x="265" y="18"/>
                    <a:pt x="265" y="18"/>
                    <a:pt x="265" y="18"/>
                  </a:cubicBezTo>
                  <a:cubicBezTo>
                    <a:pt x="265" y="18"/>
                    <a:pt x="267" y="17"/>
                    <a:pt x="267" y="16"/>
                  </a:cubicBezTo>
                  <a:cubicBezTo>
                    <a:pt x="270" y="17"/>
                    <a:pt x="274" y="17"/>
                    <a:pt x="276" y="16"/>
                  </a:cubicBezTo>
                  <a:cubicBezTo>
                    <a:pt x="276" y="16"/>
                    <a:pt x="276" y="17"/>
                    <a:pt x="276" y="16"/>
                  </a:cubicBezTo>
                  <a:cubicBezTo>
                    <a:pt x="277" y="16"/>
                    <a:pt x="278" y="15"/>
                    <a:pt x="278" y="16"/>
                  </a:cubicBezTo>
                  <a:cubicBezTo>
                    <a:pt x="279" y="16"/>
                    <a:pt x="279" y="17"/>
                    <a:pt x="280" y="17"/>
                  </a:cubicBezTo>
                  <a:cubicBezTo>
                    <a:pt x="280" y="17"/>
                    <a:pt x="281" y="16"/>
                    <a:pt x="280" y="16"/>
                  </a:cubicBezTo>
                  <a:cubicBezTo>
                    <a:pt x="282" y="18"/>
                    <a:pt x="286" y="15"/>
                    <a:pt x="288" y="17"/>
                  </a:cubicBezTo>
                  <a:cubicBezTo>
                    <a:pt x="288" y="17"/>
                    <a:pt x="288" y="17"/>
                    <a:pt x="288" y="18"/>
                  </a:cubicBezTo>
                  <a:cubicBezTo>
                    <a:pt x="290" y="17"/>
                    <a:pt x="292" y="17"/>
                    <a:pt x="294" y="16"/>
                  </a:cubicBezTo>
                  <a:cubicBezTo>
                    <a:pt x="294" y="16"/>
                    <a:pt x="294" y="17"/>
                    <a:pt x="293" y="17"/>
                  </a:cubicBezTo>
                  <a:cubicBezTo>
                    <a:pt x="295" y="17"/>
                    <a:pt x="296" y="17"/>
                    <a:pt x="297" y="16"/>
                  </a:cubicBezTo>
                  <a:cubicBezTo>
                    <a:pt x="296" y="16"/>
                    <a:pt x="297" y="17"/>
                    <a:pt x="296" y="17"/>
                  </a:cubicBezTo>
                  <a:cubicBezTo>
                    <a:pt x="295" y="16"/>
                    <a:pt x="297" y="15"/>
                    <a:pt x="298" y="15"/>
                  </a:cubicBezTo>
                  <a:cubicBezTo>
                    <a:pt x="298" y="15"/>
                    <a:pt x="298" y="15"/>
                    <a:pt x="298" y="15"/>
                  </a:cubicBezTo>
                  <a:cubicBezTo>
                    <a:pt x="300" y="15"/>
                    <a:pt x="300" y="15"/>
                    <a:pt x="301" y="15"/>
                  </a:cubicBezTo>
                  <a:cubicBezTo>
                    <a:pt x="302" y="16"/>
                    <a:pt x="301" y="15"/>
                    <a:pt x="301" y="16"/>
                  </a:cubicBezTo>
                  <a:cubicBezTo>
                    <a:pt x="301" y="18"/>
                    <a:pt x="304" y="17"/>
                    <a:pt x="305" y="17"/>
                  </a:cubicBezTo>
                  <a:cubicBezTo>
                    <a:pt x="305" y="17"/>
                    <a:pt x="305" y="17"/>
                    <a:pt x="305" y="16"/>
                  </a:cubicBezTo>
                  <a:cubicBezTo>
                    <a:pt x="307" y="16"/>
                    <a:pt x="306" y="17"/>
                    <a:pt x="307" y="17"/>
                  </a:cubicBezTo>
                  <a:cubicBezTo>
                    <a:pt x="310" y="14"/>
                    <a:pt x="310" y="14"/>
                    <a:pt x="310" y="14"/>
                  </a:cubicBezTo>
                  <a:cubicBezTo>
                    <a:pt x="310" y="15"/>
                    <a:pt x="311" y="16"/>
                    <a:pt x="310" y="17"/>
                  </a:cubicBezTo>
                  <a:cubicBezTo>
                    <a:pt x="313" y="17"/>
                    <a:pt x="314" y="15"/>
                    <a:pt x="316" y="14"/>
                  </a:cubicBezTo>
                  <a:cubicBezTo>
                    <a:pt x="316" y="14"/>
                    <a:pt x="319" y="14"/>
                    <a:pt x="320" y="14"/>
                  </a:cubicBezTo>
                  <a:cubicBezTo>
                    <a:pt x="320" y="15"/>
                    <a:pt x="319" y="14"/>
                    <a:pt x="319" y="14"/>
                  </a:cubicBezTo>
                  <a:cubicBezTo>
                    <a:pt x="320" y="15"/>
                    <a:pt x="320" y="15"/>
                    <a:pt x="320" y="15"/>
                  </a:cubicBezTo>
                  <a:cubicBezTo>
                    <a:pt x="318" y="15"/>
                    <a:pt x="320" y="17"/>
                    <a:pt x="319" y="18"/>
                  </a:cubicBezTo>
                  <a:cubicBezTo>
                    <a:pt x="320" y="17"/>
                    <a:pt x="323" y="18"/>
                    <a:pt x="325" y="19"/>
                  </a:cubicBezTo>
                  <a:cubicBezTo>
                    <a:pt x="324" y="17"/>
                    <a:pt x="328" y="18"/>
                    <a:pt x="328" y="16"/>
                  </a:cubicBezTo>
                  <a:cubicBezTo>
                    <a:pt x="330" y="16"/>
                    <a:pt x="329" y="18"/>
                    <a:pt x="330" y="18"/>
                  </a:cubicBezTo>
                  <a:cubicBezTo>
                    <a:pt x="332" y="18"/>
                    <a:pt x="334" y="19"/>
                    <a:pt x="337" y="19"/>
                  </a:cubicBezTo>
                  <a:cubicBezTo>
                    <a:pt x="336" y="19"/>
                    <a:pt x="336" y="19"/>
                    <a:pt x="336" y="19"/>
                  </a:cubicBezTo>
                  <a:cubicBezTo>
                    <a:pt x="339" y="19"/>
                    <a:pt x="342" y="20"/>
                    <a:pt x="344" y="18"/>
                  </a:cubicBezTo>
                  <a:cubicBezTo>
                    <a:pt x="344" y="19"/>
                    <a:pt x="344" y="19"/>
                    <a:pt x="343" y="19"/>
                  </a:cubicBezTo>
                  <a:cubicBezTo>
                    <a:pt x="345" y="20"/>
                    <a:pt x="344" y="17"/>
                    <a:pt x="346" y="18"/>
                  </a:cubicBezTo>
                  <a:cubicBezTo>
                    <a:pt x="346" y="19"/>
                    <a:pt x="346" y="19"/>
                    <a:pt x="346" y="19"/>
                  </a:cubicBezTo>
                  <a:cubicBezTo>
                    <a:pt x="347" y="19"/>
                    <a:pt x="348" y="20"/>
                    <a:pt x="350" y="19"/>
                  </a:cubicBezTo>
                  <a:cubicBezTo>
                    <a:pt x="350" y="20"/>
                    <a:pt x="350" y="20"/>
                    <a:pt x="350" y="20"/>
                  </a:cubicBezTo>
                  <a:cubicBezTo>
                    <a:pt x="351" y="20"/>
                    <a:pt x="353" y="20"/>
                    <a:pt x="355" y="19"/>
                  </a:cubicBezTo>
                  <a:cubicBezTo>
                    <a:pt x="355" y="20"/>
                    <a:pt x="354" y="20"/>
                    <a:pt x="354" y="21"/>
                  </a:cubicBezTo>
                  <a:cubicBezTo>
                    <a:pt x="355" y="22"/>
                    <a:pt x="356" y="19"/>
                    <a:pt x="357" y="20"/>
                  </a:cubicBezTo>
                  <a:cubicBezTo>
                    <a:pt x="357" y="20"/>
                    <a:pt x="358" y="21"/>
                    <a:pt x="358" y="21"/>
                  </a:cubicBezTo>
                  <a:cubicBezTo>
                    <a:pt x="359" y="21"/>
                    <a:pt x="361" y="21"/>
                    <a:pt x="362" y="21"/>
                  </a:cubicBezTo>
                  <a:cubicBezTo>
                    <a:pt x="362" y="21"/>
                    <a:pt x="362" y="22"/>
                    <a:pt x="363" y="22"/>
                  </a:cubicBezTo>
                  <a:cubicBezTo>
                    <a:pt x="371" y="24"/>
                    <a:pt x="379" y="25"/>
                    <a:pt x="387" y="25"/>
                  </a:cubicBezTo>
                  <a:cubicBezTo>
                    <a:pt x="388" y="27"/>
                    <a:pt x="385" y="26"/>
                    <a:pt x="386" y="27"/>
                  </a:cubicBezTo>
                  <a:cubicBezTo>
                    <a:pt x="386" y="25"/>
                    <a:pt x="387" y="27"/>
                    <a:pt x="389" y="27"/>
                  </a:cubicBezTo>
                  <a:cubicBezTo>
                    <a:pt x="390" y="27"/>
                    <a:pt x="390" y="27"/>
                    <a:pt x="390" y="27"/>
                  </a:cubicBezTo>
                  <a:cubicBezTo>
                    <a:pt x="391" y="27"/>
                    <a:pt x="391" y="28"/>
                    <a:pt x="392" y="28"/>
                  </a:cubicBezTo>
                  <a:cubicBezTo>
                    <a:pt x="392" y="27"/>
                    <a:pt x="392" y="27"/>
                    <a:pt x="392" y="27"/>
                  </a:cubicBezTo>
                  <a:cubicBezTo>
                    <a:pt x="394" y="26"/>
                    <a:pt x="394" y="30"/>
                    <a:pt x="395" y="28"/>
                  </a:cubicBezTo>
                  <a:cubicBezTo>
                    <a:pt x="396" y="29"/>
                    <a:pt x="396" y="29"/>
                    <a:pt x="396" y="29"/>
                  </a:cubicBezTo>
                  <a:cubicBezTo>
                    <a:pt x="397" y="28"/>
                    <a:pt x="398" y="30"/>
                    <a:pt x="399" y="29"/>
                  </a:cubicBezTo>
                  <a:cubicBezTo>
                    <a:pt x="399" y="29"/>
                    <a:pt x="399" y="29"/>
                    <a:pt x="399" y="29"/>
                  </a:cubicBezTo>
                  <a:cubicBezTo>
                    <a:pt x="401" y="30"/>
                    <a:pt x="403" y="28"/>
                    <a:pt x="404" y="29"/>
                  </a:cubicBezTo>
                  <a:cubicBezTo>
                    <a:pt x="406" y="29"/>
                    <a:pt x="407" y="29"/>
                    <a:pt x="408" y="28"/>
                  </a:cubicBezTo>
                  <a:cubicBezTo>
                    <a:pt x="408" y="29"/>
                    <a:pt x="408" y="30"/>
                    <a:pt x="408" y="30"/>
                  </a:cubicBezTo>
                  <a:cubicBezTo>
                    <a:pt x="414" y="30"/>
                    <a:pt x="420" y="32"/>
                    <a:pt x="426" y="32"/>
                  </a:cubicBezTo>
                  <a:cubicBezTo>
                    <a:pt x="426" y="32"/>
                    <a:pt x="426" y="32"/>
                    <a:pt x="426" y="32"/>
                  </a:cubicBezTo>
                  <a:cubicBezTo>
                    <a:pt x="429" y="32"/>
                    <a:pt x="432" y="36"/>
                    <a:pt x="435" y="33"/>
                  </a:cubicBezTo>
                  <a:cubicBezTo>
                    <a:pt x="436" y="32"/>
                    <a:pt x="436" y="32"/>
                    <a:pt x="436" y="32"/>
                  </a:cubicBezTo>
                  <a:cubicBezTo>
                    <a:pt x="437" y="33"/>
                    <a:pt x="437" y="34"/>
                    <a:pt x="437" y="34"/>
                  </a:cubicBezTo>
                  <a:cubicBezTo>
                    <a:pt x="438" y="34"/>
                    <a:pt x="440" y="35"/>
                    <a:pt x="441" y="34"/>
                  </a:cubicBezTo>
                  <a:cubicBezTo>
                    <a:pt x="441" y="34"/>
                    <a:pt x="441" y="34"/>
                    <a:pt x="441" y="35"/>
                  </a:cubicBezTo>
                  <a:cubicBezTo>
                    <a:pt x="442" y="35"/>
                    <a:pt x="444" y="34"/>
                    <a:pt x="446" y="35"/>
                  </a:cubicBezTo>
                  <a:cubicBezTo>
                    <a:pt x="445" y="35"/>
                    <a:pt x="445" y="35"/>
                    <a:pt x="445" y="35"/>
                  </a:cubicBezTo>
                  <a:cubicBezTo>
                    <a:pt x="452" y="39"/>
                    <a:pt x="461" y="44"/>
                    <a:pt x="468" y="43"/>
                  </a:cubicBezTo>
                  <a:cubicBezTo>
                    <a:pt x="470" y="43"/>
                    <a:pt x="468" y="44"/>
                    <a:pt x="469" y="44"/>
                  </a:cubicBezTo>
                  <a:cubicBezTo>
                    <a:pt x="476" y="44"/>
                    <a:pt x="482" y="50"/>
                    <a:pt x="489" y="49"/>
                  </a:cubicBezTo>
                  <a:cubicBezTo>
                    <a:pt x="494" y="49"/>
                    <a:pt x="497" y="46"/>
                    <a:pt x="497" y="46"/>
                  </a:cubicBezTo>
                  <a:cubicBezTo>
                    <a:pt x="485" y="44"/>
                    <a:pt x="476" y="39"/>
                    <a:pt x="466" y="34"/>
                  </a:cubicBezTo>
                  <a:close/>
                  <a:moveTo>
                    <a:pt x="266" y="15"/>
                  </a:moveTo>
                  <a:cubicBezTo>
                    <a:pt x="266" y="16"/>
                    <a:pt x="266" y="16"/>
                    <a:pt x="265" y="16"/>
                  </a:cubicBezTo>
                  <a:cubicBezTo>
                    <a:pt x="266" y="15"/>
                    <a:pt x="266" y="15"/>
                    <a:pt x="266" y="15"/>
                  </a:cubicBezTo>
                  <a:close/>
                </a:path>
              </a:pathLst>
            </a:custGeom>
            <a:grpFill/>
            <a:ln w="9525">
              <a:noFill/>
              <a:round/>
              <a:headEnd/>
              <a:tailEnd/>
            </a:ln>
          </p:spPr>
          <p:txBody>
            <a:bodyPr vert="horz" wrap="square" lIns="91416" tIns="45708" rIns="91416" bIns="45708" numCol="1" anchor="t" anchorCtr="0" compatLnSpc="1">
              <a:prstTxWarp prst="textNoShape">
                <a:avLst/>
              </a:prstTxWarp>
            </a:bodyPr>
            <a:lstStyle/>
            <a:p>
              <a:pPr fontAlgn="auto">
                <a:spcBef>
                  <a:spcPts val="0"/>
                </a:spcBef>
                <a:spcAft>
                  <a:spcPts val="0"/>
                </a:spcAft>
              </a:pPr>
              <a:endParaRPr lang="pl-PL">
                <a:solidFill>
                  <a:prstClr val="black"/>
                </a:solidFill>
                <a:latin typeface="+mn-lt"/>
                <a:ea typeface="+mn-ea"/>
              </a:endParaRPr>
            </a:p>
          </p:txBody>
        </p:sp>
        <p:sp>
          <p:nvSpPr>
            <p:cNvPr id="45" name="Freeform 183"/>
            <p:cNvSpPr>
              <a:spLocks noEditPoints="1"/>
            </p:cNvSpPr>
            <p:nvPr/>
          </p:nvSpPr>
          <p:spPr bwMode="auto">
            <a:xfrm>
              <a:off x="8250634" y="4178747"/>
              <a:ext cx="311150" cy="371475"/>
            </a:xfrm>
            <a:custGeom>
              <a:avLst/>
              <a:gdLst/>
              <a:ahLst/>
              <a:cxnLst>
                <a:cxn ang="0">
                  <a:pos x="82" y="60"/>
                </a:cxn>
                <a:cxn ang="0">
                  <a:pos x="83" y="49"/>
                </a:cxn>
                <a:cxn ang="0">
                  <a:pos x="82" y="48"/>
                </a:cxn>
                <a:cxn ang="0">
                  <a:pos x="74" y="43"/>
                </a:cxn>
                <a:cxn ang="0">
                  <a:pos x="66" y="37"/>
                </a:cxn>
                <a:cxn ang="0">
                  <a:pos x="52" y="29"/>
                </a:cxn>
                <a:cxn ang="0">
                  <a:pos x="44" y="25"/>
                </a:cxn>
                <a:cxn ang="0">
                  <a:pos x="34" y="21"/>
                </a:cxn>
                <a:cxn ang="0">
                  <a:pos x="25" y="15"/>
                </a:cxn>
                <a:cxn ang="0">
                  <a:pos x="18" y="12"/>
                </a:cxn>
                <a:cxn ang="0">
                  <a:pos x="10" y="5"/>
                </a:cxn>
                <a:cxn ang="0">
                  <a:pos x="4" y="3"/>
                </a:cxn>
                <a:cxn ang="0">
                  <a:pos x="3" y="0"/>
                </a:cxn>
                <a:cxn ang="0">
                  <a:pos x="3" y="0"/>
                </a:cxn>
                <a:cxn ang="0">
                  <a:pos x="2" y="4"/>
                </a:cxn>
                <a:cxn ang="0">
                  <a:pos x="1" y="6"/>
                </a:cxn>
                <a:cxn ang="0">
                  <a:pos x="5" y="10"/>
                </a:cxn>
                <a:cxn ang="0">
                  <a:pos x="10" y="14"/>
                </a:cxn>
                <a:cxn ang="0">
                  <a:pos x="11" y="16"/>
                </a:cxn>
                <a:cxn ang="0">
                  <a:pos x="10" y="17"/>
                </a:cxn>
                <a:cxn ang="0">
                  <a:pos x="8" y="21"/>
                </a:cxn>
                <a:cxn ang="0">
                  <a:pos x="12" y="19"/>
                </a:cxn>
                <a:cxn ang="0">
                  <a:pos x="11" y="22"/>
                </a:cxn>
                <a:cxn ang="0">
                  <a:pos x="18" y="19"/>
                </a:cxn>
                <a:cxn ang="0">
                  <a:pos x="16" y="24"/>
                </a:cxn>
                <a:cxn ang="0">
                  <a:pos x="16" y="26"/>
                </a:cxn>
                <a:cxn ang="0">
                  <a:pos x="18" y="26"/>
                </a:cxn>
                <a:cxn ang="0">
                  <a:pos x="19" y="26"/>
                </a:cxn>
                <a:cxn ang="0">
                  <a:pos x="22" y="28"/>
                </a:cxn>
                <a:cxn ang="0">
                  <a:pos x="24" y="28"/>
                </a:cxn>
                <a:cxn ang="0">
                  <a:pos x="28" y="27"/>
                </a:cxn>
                <a:cxn ang="0">
                  <a:pos x="27" y="30"/>
                </a:cxn>
                <a:cxn ang="0">
                  <a:pos x="27" y="32"/>
                </a:cxn>
                <a:cxn ang="0">
                  <a:pos x="35" y="35"/>
                </a:cxn>
                <a:cxn ang="0">
                  <a:pos x="37" y="37"/>
                </a:cxn>
                <a:cxn ang="0">
                  <a:pos x="41" y="37"/>
                </a:cxn>
                <a:cxn ang="0">
                  <a:pos x="46" y="42"/>
                </a:cxn>
                <a:cxn ang="0">
                  <a:pos x="49" y="43"/>
                </a:cxn>
                <a:cxn ang="0">
                  <a:pos x="52" y="43"/>
                </a:cxn>
                <a:cxn ang="0">
                  <a:pos x="52" y="44"/>
                </a:cxn>
                <a:cxn ang="0">
                  <a:pos x="54" y="44"/>
                </a:cxn>
                <a:cxn ang="0">
                  <a:pos x="56" y="45"/>
                </a:cxn>
                <a:cxn ang="0">
                  <a:pos x="58" y="49"/>
                </a:cxn>
                <a:cxn ang="0">
                  <a:pos x="63" y="50"/>
                </a:cxn>
                <a:cxn ang="0">
                  <a:pos x="66" y="53"/>
                </a:cxn>
                <a:cxn ang="0">
                  <a:pos x="69" y="54"/>
                </a:cxn>
                <a:cxn ang="0">
                  <a:pos x="71" y="56"/>
                </a:cxn>
                <a:cxn ang="0">
                  <a:pos x="68" y="57"/>
                </a:cxn>
                <a:cxn ang="0">
                  <a:pos x="65" y="62"/>
                </a:cxn>
                <a:cxn ang="0">
                  <a:pos x="62" y="62"/>
                </a:cxn>
                <a:cxn ang="0">
                  <a:pos x="56" y="63"/>
                </a:cxn>
                <a:cxn ang="0">
                  <a:pos x="53" y="66"/>
                </a:cxn>
                <a:cxn ang="0">
                  <a:pos x="50" y="66"/>
                </a:cxn>
                <a:cxn ang="0">
                  <a:pos x="40" y="70"/>
                </a:cxn>
                <a:cxn ang="0">
                  <a:pos x="38" y="72"/>
                </a:cxn>
                <a:cxn ang="0">
                  <a:pos x="31" y="78"/>
                </a:cxn>
                <a:cxn ang="0">
                  <a:pos x="28" y="82"/>
                </a:cxn>
                <a:cxn ang="0">
                  <a:pos x="14" y="94"/>
                </a:cxn>
                <a:cxn ang="0">
                  <a:pos x="41" y="82"/>
                </a:cxn>
                <a:cxn ang="0">
                  <a:pos x="47" y="78"/>
                </a:cxn>
                <a:cxn ang="0">
                  <a:pos x="80" y="59"/>
                </a:cxn>
                <a:cxn ang="0">
                  <a:pos x="82" y="60"/>
                </a:cxn>
                <a:cxn ang="0">
                  <a:pos x="76" y="57"/>
                </a:cxn>
              </a:cxnLst>
              <a:rect l="0" t="0" r="r" b="b"/>
              <a:pathLst>
                <a:path w="83" h="99">
                  <a:moveTo>
                    <a:pt x="82" y="60"/>
                  </a:moveTo>
                  <a:cubicBezTo>
                    <a:pt x="82" y="60"/>
                    <a:pt x="82" y="60"/>
                    <a:pt x="82" y="60"/>
                  </a:cubicBezTo>
                  <a:cubicBezTo>
                    <a:pt x="82" y="60"/>
                    <a:pt x="82" y="60"/>
                    <a:pt x="82" y="60"/>
                  </a:cubicBezTo>
                  <a:cubicBezTo>
                    <a:pt x="82" y="60"/>
                    <a:pt x="82" y="60"/>
                    <a:pt x="82" y="60"/>
                  </a:cubicBezTo>
                  <a:cubicBezTo>
                    <a:pt x="82" y="60"/>
                    <a:pt x="82" y="60"/>
                    <a:pt x="82" y="60"/>
                  </a:cubicBezTo>
                  <a:cubicBezTo>
                    <a:pt x="82" y="60"/>
                    <a:pt x="82" y="60"/>
                    <a:pt x="82" y="60"/>
                  </a:cubicBezTo>
                  <a:cubicBezTo>
                    <a:pt x="82" y="60"/>
                    <a:pt x="82" y="60"/>
                    <a:pt x="82" y="60"/>
                  </a:cubicBezTo>
                  <a:cubicBezTo>
                    <a:pt x="83" y="56"/>
                    <a:pt x="83" y="47"/>
                    <a:pt x="83" y="49"/>
                  </a:cubicBezTo>
                  <a:cubicBezTo>
                    <a:pt x="83" y="49"/>
                    <a:pt x="83" y="49"/>
                    <a:pt x="83" y="49"/>
                  </a:cubicBezTo>
                  <a:cubicBezTo>
                    <a:pt x="83" y="49"/>
                    <a:pt x="83" y="49"/>
                    <a:pt x="83" y="49"/>
                  </a:cubicBezTo>
                  <a:cubicBezTo>
                    <a:pt x="83" y="49"/>
                    <a:pt x="83" y="49"/>
                    <a:pt x="83" y="49"/>
                  </a:cubicBezTo>
                  <a:cubicBezTo>
                    <a:pt x="83" y="49"/>
                    <a:pt x="83" y="49"/>
                    <a:pt x="83" y="49"/>
                  </a:cubicBezTo>
                  <a:cubicBezTo>
                    <a:pt x="83" y="50"/>
                    <a:pt x="83" y="50"/>
                    <a:pt x="83" y="50"/>
                  </a:cubicBezTo>
                  <a:cubicBezTo>
                    <a:pt x="82" y="51"/>
                    <a:pt x="83" y="48"/>
                    <a:pt x="82" y="48"/>
                  </a:cubicBezTo>
                  <a:cubicBezTo>
                    <a:pt x="82" y="48"/>
                    <a:pt x="82" y="49"/>
                    <a:pt x="82" y="48"/>
                  </a:cubicBezTo>
                  <a:cubicBezTo>
                    <a:pt x="80" y="49"/>
                    <a:pt x="82" y="48"/>
                    <a:pt x="81" y="46"/>
                  </a:cubicBezTo>
                  <a:cubicBezTo>
                    <a:pt x="79" y="45"/>
                    <a:pt x="76" y="45"/>
                    <a:pt x="74" y="43"/>
                  </a:cubicBezTo>
                  <a:cubicBezTo>
                    <a:pt x="75" y="43"/>
                    <a:pt x="74" y="44"/>
                    <a:pt x="74" y="44"/>
                  </a:cubicBezTo>
                  <a:cubicBezTo>
                    <a:pt x="75" y="42"/>
                    <a:pt x="73" y="44"/>
                    <a:pt x="73" y="43"/>
                  </a:cubicBezTo>
                  <a:cubicBezTo>
                    <a:pt x="73" y="43"/>
                    <a:pt x="73" y="43"/>
                    <a:pt x="74" y="43"/>
                  </a:cubicBezTo>
                  <a:cubicBezTo>
                    <a:pt x="73" y="41"/>
                    <a:pt x="72" y="42"/>
                    <a:pt x="71" y="41"/>
                  </a:cubicBezTo>
                  <a:cubicBezTo>
                    <a:pt x="70" y="41"/>
                    <a:pt x="70" y="39"/>
                    <a:pt x="69" y="40"/>
                  </a:cubicBezTo>
                  <a:cubicBezTo>
                    <a:pt x="69" y="39"/>
                    <a:pt x="69" y="39"/>
                    <a:pt x="69" y="38"/>
                  </a:cubicBezTo>
                  <a:cubicBezTo>
                    <a:pt x="67" y="40"/>
                    <a:pt x="67" y="37"/>
                    <a:pt x="66" y="38"/>
                  </a:cubicBezTo>
                  <a:cubicBezTo>
                    <a:pt x="66" y="37"/>
                    <a:pt x="66" y="37"/>
                    <a:pt x="66" y="37"/>
                  </a:cubicBezTo>
                  <a:cubicBezTo>
                    <a:pt x="64" y="36"/>
                    <a:pt x="61" y="34"/>
                    <a:pt x="58" y="34"/>
                  </a:cubicBezTo>
                  <a:cubicBezTo>
                    <a:pt x="57" y="33"/>
                    <a:pt x="57" y="30"/>
                    <a:pt x="55" y="31"/>
                  </a:cubicBezTo>
                  <a:cubicBezTo>
                    <a:pt x="54" y="31"/>
                    <a:pt x="54" y="31"/>
                    <a:pt x="54" y="31"/>
                  </a:cubicBezTo>
                  <a:cubicBezTo>
                    <a:pt x="53" y="31"/>
                    <a:pt x="54" y="31"/>
                    <a:pt x="54" y="30"/>
                  </a:cubicBezTo>
                  <a:cubicBezTo>
                    <a:pt x="53" y="31"/>
                    <a:pt x="53" y="29"/>
                    <a:pt x="52" y="29"/>
                  </a:cubicBezTo>
                  <a:cubicBezTo>
                    <a:pt x="51" y="29"/>
                    <a:pt x="51" y="29"/>
                    <a:pt x="51" y="29"/>
                  </a:cubicBezTo>
                  <a:cubicBezTo>
                    <a:pt x="51" y="27"/>
                    <a:pt x="48" y="29"/>
                    <a:pt x="48" y="27"/>
                  </a:cubicBezTo>
                  <a:cubicBezTo>
                    <a:pt x="47" y="29"/>
                    <a:pt x="47" y="27"/>
                    <a:pt x="46" y="28"/>
                  </a:cubicBezTo>
                  <a:cubicBezTo>
                    <a:pt x="46" y="27"/>
                    <a:pt x="46" y="27"/>
                    <a:pt x="46" y="27"/>
                  </a:cubicBezTo>
                  <a:cubicBezTo>
                    <a:pt x="45" y="26"/>
                    <a:pt x="45" y="26"/>
                    <a:pt x="44" y="25"/>
                  </a:cubicBezTo>
                  <a:cubicBezTo>
                    <a:pt x="44" y="25"/>
                    <a:pt x="43" y="26"/>
                    <a:pt x="43" y="25"/>
                  </a:cubicBezTo>
                  <a:cubicBezTo>
                    <a:pt x="43" y="24"/>
                    <a:pt x="42" y="25"/>
                    <a:pt x="42" y="24"/>
                  </a:cubicBezTo>
                  <a:cubicBezTo>
                    <a:pt x="41" y="25"/>
                    <a:pt x="40" y="26"/>
                    <a:pt x="40" y="25"/>
                  </a:cubicBezTo>
                  <a:cubicBezTo>
                    <a:pt x="41" y="23"/>
                    <a:pt x="41" y="23"/>
                    <a:pt x="41" y="23"/>
                  </a:cubicBezTo>
                  <a:cubicBezTo>
                    <a:pt x="39" y="23"/>
                    <a:pt x="38" y="20"/>
                    <a:pt x="34" y="21"/>
                  </a:cubicBezTo>
                  <a:cubicBezTo>
                    <a:pt x="35" y="20"/>
                    <a:pt x="35" y="20"/>
                    <a:pt x="35" y="20"/>
                  </a:cubicBezTo>
                  <a:cubicBezTo>
                    <a:pt x="32" y="20"/>
                    <a:pt x="31" y="17"/>
                    <a:pt x="28" y="18"/>
                  </a:cubicBezTo>
                  <a:cubicBezTo>
                    <a:pt x="28" y="17"/>
                    <a:pt x="28" y="16"/>
                    <a:pt x="27" y="16"/>
                  </a:cubicBezTo>
                  <a:cubicBezTo>
                    <a:pt x="26" y="16"/>
                    <a:pt x="26" y="16"/>
                    <a:pt x="25" y="17"/>
                  </a:cubicBezTo>
                  <a:cubicBezTo>
                    <a:pt x="24" y="16"/>
                    <a:pt x="25" y="16"/>
                    <a:pt x="25" y="15"/>
                  </a:cubicBezTo>
                  <a:cubicBezTo>
                    <a:pt x="24" y="14"/>
                    <a:pt x="24" y="13"/>
                    <a:pt x="23" y="14"/>
                  </a:cubicBezTo>
                  <a:cubicBezTo>
                    <a:pt x="23" y="13"/>
                    <a:pt x="23" y="13"/>
                    <a:pt x="23" y="13"/>
                  </a:cubicBezTo>
                  <a:cubicBezTo>
                    <a:pt x="22" y="13"/>
                    <a:pt x="20" y="13"/>
                    <a:pt x="20" y="12"/>
                  </a:cubicBezTo>
                  <a:cubicBezTo>
                    <a:pt x="20" y="12"/>
                    <a:pt x="19" y="12"/>
                    <a:pt x="18" y="13"/>
                  </a:cubicBezTo>
                  <a:cubicBezTo>
                    <a:pt x="18" y="13"/>
                    <a:pt x="19" y="12"/>
                    <a:pt x="18" y="12"/>
                  </a:cubicBezTo>
                  <a:cubicBezTo>
                    <a:pt x="19" y="11"/>
                    <a:pt x="19" y="11"/>
                    <a:pt x="19" y="11"/>
                  </a:cubicBezTo>
                  <a:cubicBezTo>
                    <a:pt x="18" y="10"/>
                    <a:pt x="16" y="9"/>
                    <a:pt x="14" y="9"/>
                  </a:cubicBezTo>
                  <a:cubicBezTo>
                    <a:pt x="15" y="7"/>
                    <a:pt x="13" y="8"/>
                    <a:pt x="13" y="6"/>
                  </a:cubicBezTo>
                  <a:cubicBezTo>
                    <a:pt x="12" y="7"/>
                    <a:pt x="12" y="5"/>
                    <a:pt x="10" y="6"/>
                  </a:cubicBezTo>
                  <a:cubicBezTo>
                    <a:pt x="10" y="5"/>
                    <a:pt x="10" y="5"/>
                    <a:pt x="10" y="5"/>
                  </a:cubicBezTo>
                  <a:cubicBezTo>
                    <a:pt x="10" y="5"/>
                    <a:pt x="9" y="4"/>
                    <a:pt x="8" y="3"/>
                  </a:cubicBezTo>
                  <a:cubicBezTo>
                    <a:pt x="8" y="2"/>
                    <a:pt x="7" y="3"/>
                    <a:pt x="7" y="3"/>
                  </a:cubicBezTo>
                  <a:cubicBezTo>
                    <a:pt x="7" y="3"/>
                    <a:pt x="7" y="3"/>
                    <a:pt x="7" y="3"/>
                  </a:cubicBezTo>
                  <a:cubicBezTo>
                    <a:pt x="6" y="3"/>
                    <a:pt x="5" y="4"/>
                    <a:pt x="4" y="4"/>
                  </a:cubicBezTo>
                  <a:cubicBezTo>
                    <a:pt x="4" y="4"/>
                    <a:pt x="4" y="4"/>
                    <a:pt x="4" y="3"/>
                  </a:cubicBezTo>
                  <a:cubicBezTo>
                    <a:pt x="5" y="3"/>
                    <a:pt x="6" y="3"/>
                    <a:pt x="7" y="2"/>
                  </a:cubicBezTo>
                  <a:cubicBezTo>
                    <a:pt x="7" y="1"/>
                    <a:pt x="4" y="2"/>
                    <a:pt x="5" y="1"/>
                  </a:cubicBezTo>
                  <a:cubicBezTo>
                    <a:pt x="5" y="0"/>
                    <a:pt x="4" y="0"/>
                    <a:pt x="3" y="1"/>
                  </a:cubicBezTo>
                  <a:cubicBezTo>
                    <a:pt x="4" y="1"/>
                    <a:pt x="4" y="0"/>
                    <a:pt x="4" y="0"/>
                  </a:cubicBezTo>
                  <a:cubicBezTo>
                    <a:pt x="4" y="0"/>
                    <a:pt x="4" y="0"/>
                    <a:pt x="3" y="0"/>
                  </a:cubicBezTo>
                  <a:cubicBezTo>
                    <a:pt x="3" y="0"/>
                    <a:pt x="3" y="0"/>
                    <a:pt x="3" y="0"/>
                  </a:cubicBezTo>
                  <a:cubicBezTo>
                    <a:pt x="2" y="1"/>
                    <a:pt x="2" y="1"/>
                    <a:pt x="1" y="2"/>
                  </a:cubicBezTo>
                  <a:cubicBezTo>
                    <a:pt x="2" y="2"/>
                    <a:pt x="2" y="1"/>
                    <a:pt x="2" y="2"/>
                  </a:cubicBezTo>
                  <a:cubicBezTo>
                    <a:pt x="1" y="2"/>
                    <a:pt x="0" y="2"/>
                    <a:pt x="1" y="1"/>
                  </a:cubicBezTo>
                  <a:cubicBezTo>
                    <a:pt x="1" y="0"/>
                    <a:pt x="2" y="0"/>
                    <a:pt x="3" y="0"/>
                  </a:cubicBezTo>
                  <a:cubicBezTo>
                    <a:pt x="0" y="1"/>
                    <a:pt x="0" y="1"/>
                    <a:pt x="0" y="1"/>
                  </a:cubicBezTo>
                  <a:cubicBezTo>
                    <a:pt x="1" y="0"/>
                    <a:pt x="1" y="1"/>
                    <a:pt x="0" y="2"/>
                  </a:cubicBezTo>
                  <a:cubicBezTo>
                    <a:pt x="1" y="2"/>
                    <a:pt x="1" y="2"/>
                    <a:pt x="1" y="2"/>
                  </a:cubicBezTo>
                  <a:cubicBezTo>
                    <a:pt x="0" y="2"/>
                    <a:pt x="0" y="2"/>
                    <a:pt x="0" y="2"/>
                  </a:cubicBezTo>
                  <a:cubicBezTo>
                    <a:pt x="1" y="3"/>
                    <a:pt x="0" y="4"/>
                    <a:pt x="2" y="4"/>
                  </a:cubicBezTo>
                  <a:cubicBezTo>
                    <a:pt x="2" y="3"/>
                    <a:pt x="2" y="3"/>
                    <a:pt x="2" y="3"/>
                  </a:cubicBezTo>
                  <a:cubicBezTo>
                    <a:pt x="2" y="3"/>
                    <a:pt x="4" y="2"/>
                    <a:pt x="3" y="3"/>
                  </a:cubicBezTo>
                  <a:cubicBezTo>
                    <a:pt x="3" y="4"/>
                    <a:pt x="3" y="4"/>
                    <a:pt x="2" y="5"/>
                  </a:cubicBezTo>
                  <a:cubicBezTo>
                    <a:pt x="2" y="5"/>
                    <a:pt x="3" y="4"/>
                    <a:pt x="3" y="5"/>
                  </a:cubicBezTo>
                  <a:cubicBezTo>
                    <a:pt x="1" y="6"/>
                    <a:pt x="1" y="6"/>
                    <a:pt x="1" y="6"/>
                  </a:cubicBezTo>
                  <a:cubicBezTo>
                    <a:pt x="3" y="4"/>
                    <a:pt x="3" y="6"/>
                    <a:pt x="3" y="6"/>
                  </a:cubicBezTo>
                  <a:cubicBezTo>
                    <a:pt x="3" y="6"/>
                    <a:pt x="3" y="6"/>
                    <a:pt x="3" y="6"/>
                  </a:cubicBezTo>
                  <a:cubicBezTo>
                    <a:pt x="3" y="7"/>
                    <a:pt x="4" y="5"/>
                    <a:pt x="4" y="5"/>
                  </a:cubicBezTo>
                  <a:cubicBezTo>
                    <a:pt x="4" y="6"/>
                    <a:pt x="3" y="7"/>
                    <a:pt x="3" y="8"/>
                  </a:cubicBezTo>
                  <a:cubicBezTo>
                    <a:pt x="3" y="8"/>
                    <a:pt x="5" y="8"/>
                    <a:pt x="5" y="10"/>
                  </a:cubicBezTo>
                  <a:cubicBezTo>
                    <a:pt x="6" y="10"/>
                    <a:pt x="6" y="10"/>
                    <a:pt x="7" y="10"/>
                  </a:cubicBezTo>
                  <a:cubicBezTo>
                    <a:pt x="8" y="10"/>
                    <a:pt x="6" y="11"/>
                    <a:pt x="7" y="11"/>
                  </a:cubicBezTo>
                  <a:cubicBezTo>
                    <a:pt x="7" y="11"/>
                    <a:pt x="6" y="12"/>
                    <a:pt x="6" y="12"/>
                  </a:cubicBezTo>
                  <a:cubicBezTo>
                    <a:pt x="7" y="12"/>
                    <a:pt x="7" y="13"/>
                    <a:pt x="7" y="12"/>
                  </a:cubicBezTo>
                  <a:cubicBezTo>
                    <a:pt x="8" y="13"/>
                    <a:pt x="9" y="13"/>
                    <a:pt x="10" y="14"/>
                  </a:cubicBezTo>
                  <a:cubicBezTo>
                    <a:pt x="9" y="13"/>
                    <a:pt x="8" y="14"/>
                    <a:pt x="8" y="15"/>
                  </a:cubicBezTo>
                  <a:cubicBezTo>
                    <a:pt x="9" y="14"/>
                    <a:pt x="10" y="14"/>
                    <a:pt x="11" y="15"/>
                  </a:cubicBezTo>
                  <a:cubicBezTo>
                    <a:pt x="11" y="14"/>
                    <a:pt x="11" y="14"/>
                    <a:pt x="12" y="13"/>
                  </a:cubicBezTo>
                  <a:cubicBezTo>
                    <a:pt x="12" y="13"/>
                    <a:pt x="13" y="13"/>
                    <a:pt x="13" y="13"/>
                  </a:cubicBezTo>
                  <a:cubicBezTo>
                    <a:pt x="12" y="14"/>
                    <a:pt x="11" y="15"/>
                    <a:pt x="11" y="16"/>
                  </a:cubicBezTo>
                  <a:cubicBezTo>
                    <a:pt x="10" y="17"/>
                    <a:pt x="11" y="15"/>
                    <a:pt x="10" y="17"/>
                  </a:cubicBezTo>
                  <a:cubicBezTo>
                    <a:pt x="8" y="18"/>
                    <a:pt x="7" y="17"/>
                    <a:pt x="8" y="16"/>
                  </a:cubicBezTo>
                  <a:cubicBezTo>
                    <a:pt x="6" y="17"/>
                    <a:pt x="8" y="16"/>
                    <a:pt x="7" y="18"/>
                  </a:cubicBezTo>
                  <a:cubicBezTo>
                    <a:pt x="7" y="18"/>
                    <a:pt x="8" y="17"/>
                    <a:pt x="9" y="18"/>
                  </a:cubicBezTo>
                  <a:cubicBezTo>
                    <a:pt x="10" y="17"/>
                    <a:pt x="9" y="17"/>
                    <a:pt x="10" y="17"/>
                  </a:cubicBezTo>
                  <a:cubicBezTo>
                    <a:pt x="12" y="16"/>
                    <a:pt x="10" y="18"/>
                    <a:pt x="10" y="18"/>
                  </a:cubicBezTo>
                  <a:cubicBezTo>
                    <a:pt x="10" y="18"/>
                    <a:pt x="10" y="18"/>
                    <a:pt x="10" y="18"/>
                  </a:cubicBezTo>
                  <a:cubicBezTo>
                    <a:pt x="10" y="19"/>
                    <a:pt x="10" y="18"/>
                    <a:pt x="11" y="19"/>
                  </a:cubicBezTo>
                  <a:cubicBezTo>
                    <a:pt x="10" y="21"/>
                    <a:pt x="10" y="18"/>
                    <a:pt x="9" y="19"/>
                  </a:cubicBezTo>
                  <a:cubicBezTo>
                    <a:pt x="8" y="21"/>
                    <a:pt x="8" y="21"/>
                    <a:pt x="8" y="21"/>
                  </a:cubicBezTo>
                  <a:cubicBezTo>
                    <a:pt x="9" y="22"/>
                    <a:pt x="10" y="20"/>
                    <a:pt x="10" y="21"/>
                  </a:cubicBezTo>
                  <a:cubicBezTo>
                    <a:pt x="9" y="21"/>
                    <a:pt x="9" y="21"/>
                    <a:pt x="9" y="21"/>
                  </a:cubicBezTo>
                  <a:cubicBezTo>
                    <a:pt x="10" y="21"/>
                    <a:pt x="10" y="21"/>
                    <a:pt x="10" y="21"/>
                  </a:cubicBezTo>
                  <a:cubicBezTo>
                    <a:pt x="11" y="20"/>
                    <a:pt x="11" y="19"/>
                    <a:pt x="11" y="19"/>
                  </a:cubicBezTo>
                  <a:cubicBezTo>
                    <a:pt x="12" y="18"/>
                    <a:pt x="11" y="19"/>
                    <a:pt x="12" y="19"/>
                  </a:cubicBezTo>
                  <a:cubicBezTo>
                    <a:pt x="13" y="19"/>
                    <a:pt x="12" y="19"/>
                    <a:pt x="13" y="18"/>
                  </a:cubicBezTo>
                  <a:cubicBezTo>
                    <a:pt x="13" y="17"/>
                    <a:pt x="14" y="18"/>
                    <a:pt x="14" y="18"/>
                  </a:cubicBezTo>
                  <a:cubicBezTo>
                    <a:pt x="15" y="18"/>
                    <a:pt x="13" y="19"/>
                    <a:pt x="13" y="20"/>
                  </a:cubicBezTo>
                  <a:cubicBezTo>
                    <a:pt x="13" y="20"/>
                    <a:pt x="12" y="20"/>
                    <a:pt x="13" y="19"/>
                  </a:cubicBezTo>
                  <a:cubicBezTo>
                    <a:pt x="12" y="20"/>
                    <a:pt x="12" y="21"/>
                    <a:pt x="11" y="22"/>
                  </a:cubicBezTo>
                  <a:cubicBezTo>
                    <a:pt x="11" y="23"/>
                    <a:pt x="12" y="22"/>
                    <a:pt x="12" y="21"/>
                  </a:cubicBezTo>
                  <a:cubicBezTo>
                    <a:pt x="12" y="21"/>
                    <a:pt x="13" y="21"/>
                    <a:pt x="13" y="20"/>
                  </a:cubicBezTo>
                  <a:cubicBezTo>
                    <a:pt x="16" y="18"/>
                    <a:pt x="12" y="22"/>
                    <a:pt x="13" y="23"/>
                  </a:cubicBezTo>
                  <a:cubicBezTo>
                    <a:pt x="14" y="21"/>
                    <a:pt x="16" y="21"/>
                    <a:pt x="17" y="19"/>
                  </a:cubicBezTo>
                  <a:cubicBezTo>
                    <a:pt x="17" y="19"/>
                    <a:pt x="18" y="18"/>
                    <a:pt x="18" y="19"/>
                  </a:cubicBezTo>
                  <a:cubicBezTo>
                    <a:pt x="17" y="20"/>
                    <a:pt x="17" y="20"/>
                    <a:pt x="16" y="21"/>
                  </a:cubicBezTo>
                  <a:cubicBezTo>
                    <a:pt x="17" y="21"/>
                    <a:pt x="17" y="21"/>
                    <a:pt x="17" y="21"/>
                  </a:cubicBezTo>
                  <a:cubicBezTo>
                    <a:pt x="15" y="22"/>
                    <a:pt x="15" y="22"/>
                    <a:pt x="15" y="22"/>
                  </a:cubicBezTo>
                  <a:cubicBezTo>
                    <a:pt x="15" y="23"/>
                    <a:pt x="15" y="24"/>
                    <a:pt x="14" y="25"/>
                  </a:cubicBezTo>
                  <a:cubicBezTo>
                    <a:pt x="15" y="25"/>
                    <a:pt x="15" y="24"/>
                    <a:pt x="16" y="24"/>
                  </a:cubicBezTo>
                  <a:cubicBezTo>
                    <a:pt x="15" y="24"/>
                    <a:pt x="15" y="25"/>
                    <a:pt x="15" y="25"/>
                  </a:cubicBezTo>
                  <a:cubicBezTo>
                    <a:pt x="15" y="24"/>
                    <a:pt x="17" y="23"/>
                    <a:pt x="17" y="23"/>
                  </a:cubicBezTo>
                  <a:cubicBezTo>
                    <a:pt x="17" y="23"/>
                    <a:pt x="17" y="25"/>
                    <a:pt x="17" y="25"/>
                  </a:cubicBezTo>
                  <a:cubicBezTo>
                    <a:pt x="16" y="26"/>
                    <a:pt x="16" y="26"/>
                    <a:pt x="16" y="26"/>
                  </a:cubicBezTo>
                  <a:cubicBezTo>
                    <a:pt x="16" y="25"/>
                    <a:pt x="15" y="26"/>
                    <a:pt x="16" y="26"/>
                  </a:cubicBezTo>
                  <a:cubicBezTo>
                    <a:pt x="16" y="26"/>
                    <a:pt x="17" y="25"/>
                    <a:pt x="18" y="24"/>
                  </a:cubicBezTo>
                  <a:cubicBezTo>
                    <a:pt x="19" y="24"/>
                    <a:pt x="18" y="25"/>
                    <a:pt x="18" y="25"/>
                  </a:cubicBezTo>
                  <a:cubicBezTo>
                    <a:pt x="17" y="25"/>
                    <a:pt x="17" y="25"/>
                    <a:pt x="17" y="25"/>
                  </a:cubicBezTo>
                  <a:cubicBezTo>
                    <a:pt x="18" y="25"/>
                    <a:pt x="16" y="27"/>
                    <a:pt x="17" y="27"/>
                  </a:cubicBezTo>
                  <a:cubicBezTo>
                    <a:pt x="18" y="26"/>
                    <a:pt x="18" y="26"/>
                    <a:pt x="18" y="26"/>
                  </a:cubicBezTo>
                  <a:cubicBezTo>
                    <a:pt x="18" y="26"/>
                    <a:pt x="18" y="27"/>
                    <a:pt x="17" y="27"/>
                  </a:cubicBezTo>
                  <a:cubicBezTo>
                    <a:pt x="18" y="27"/>
                    <a:pt x="18" y="27"/>
                    <a:pt x="18" y="27"/>
                  </a:cubicBezTo>
                  <a:cubicBezTo>
                    <a:pt x="18" y="27"/>
                    <a:pt x="18" y="27"/>
                    <a:pt x="18" y="27"/>
                  </a:cubicBezTo>
                  <a:cubicBezTo>
                    <a:pt x="19" y="27"/>
                    <a:pt x="20" y="26"/>
                    <a:pt x="19" y="27"/>
                  </a:cubicBezTo>
                  <a:cubicBezTo>
                    <a:pt x="20" y="26"/>
                    <a:pt x="19" y="27"/>
                    <a:pt x="19" y="26"/>
                  </a:cubicBezTo>
                  <a:cubicBezTo>
                    <a:pt x="20" y="25"/>
                    <a:pt x="20" y="26"/>
                    <a:pt x="20" y="25"/>
                  </a:cubicBezTo>
                  <a:cubicBezTo>
                    <a:pt x="19" y="27"/>
                    <a:pt x="21" y="26"/>
                    <a:pt x="21" y="26"/>
                  </a:cubicBezTo>
                  <a:cubicBezTo>
                    <a:pt x="21" y="27"/>
                    <a:pt x="21" y="27"/>
                    <a:pt x="21" y="28"/>
                  </a:cubicBezTo>
                  <a:cubicBezTo>
                    <a:pt x="22" y="27"/>
                    <a:pt x="22" y="27"/>
                    <a:pt x="22" y="27"/>
                  </a:cubicBezTo>
                  <a:cubicBezTo>
                    <a:pt x="20" y="29"/>
                    <a:pt x="22" y="27"/>
                    <a:pt x="22" y="28"/>
                  </a:cubicBezTo>
                  <a:cubicBezTo>
                    <a:pt x="22" y="28"/>
                    <a:pt x="21" y="29"/>
                    <a:pt x="21" y="29"/>
                  </a:cubicBezTo>
                  <a:cubicBezTo>
                    <a:pt x="22" y="28"/>
                    <a:pt x="23" y="28"/>
                    <a:pt x="24" y="27"/>
                  </a:cubicBezTo>
                  <a:cubicBezTo>
                    <a:pt x="24" y="28"/>
                    <a:pt x="22" y="29"/>
                    <a:pt x="22" y="30"/>
                  </a:cubicBezTo>
                  <a:cubicBezTo>
                    <a:pt x="23" y="29"/>
                    <a:pt x="22" y="31"/>
                    <a:pt x="23" y="30"/>
                  </a:cubicBezTo>
                  <a:cubicBezTo>
                    <a:pt x="23" y="29"/>
                    <a:pt x="24" y="29"/>
                    <a:pt x="24" y="28"/>
                  </a:cubicBezTo>
                  <a:cubicBezTo>
                    <a:pt x="25" y="29"/>
                    <a:pt x="24" y="29"/>
                    <a:pt x="24" y="30"/>
                  </a:cubicBezTo>
                  <a:cubicBezTo>
                    <a:pt x="24" y="29"/>
                    <a:pt x="25" y="29"/>
                    <a:pt x="25" y="28"/>
                  </a:cubicBezTo>
                  <a:cubicBezTo>
                    <a:pt x="25" y="28"/>
                    <a:pt x="26" y="27"/>
                    <a:pt x="26" y="28"/>
                  </a:cubicBezTo>
                  <a:cubicBezTo>
                    <a:pt x="26" y="29"/>
                    <a:pt x="25" y="28"/>
                    <a:pt x="25" y="29"/>
                  </a:cubicBezTo>
                  <a:cubicBezTo>
                    <a:pt x="26" y="30"/>
                    <a:pt x="27" y="27"/>
                    <a:pt x="28" y="27"/>
                  </a:cubicBezTo>
                  <a:cubicBezTo>
                    <a:pt x="28" y="27"/>
                    <a:pt x="29" y="25"/>
                    <a:pt x="30" y="25"/>
                  </a:cubicBezTo>
                  <a:cubicBezTo>
                    <a:pt x="31" y="26"/>
                    <a:pt x="29" y="25"/>
                    <a:pt x="29" y="26"/>
                  </a:cubicBezTo>
                  <a:cubicBezTo>
                    <a:pt x="29" y="26"/>
                    <a:pt x="29" y="26"/>
                    <a:pt x="29" y="26"/>
                  </a:cubicBezTo>
                  <a:cubicBezTo>
                    <a:pt x="28" y="28"/>
                    <a:pt x="26" y="29"/>
                    <a:pt x="26" y="30"/>
                  </a:cubicBezTo>
                  <a:cubicBezTo>
                    <a:pt x="27" y="30"/>
                    <a:pt x="27" y="30"/>
                    <a:pt x="27" y="30"/>
                  </a:cubicBezTo>
                  <a:cubicBezTo>
                    <a:pt x="26" y="30"/>
                    <a:pt x="26" y="31"/>
                    <a:pt x="25" y="32"/>
                  </a:cubicBezTo>
                  <a:cubicBezTo>
                    <a:pt x="26" y="30"/>
                    <a:pt x="26" y="32"/>
                    <a:pt x="27" y="32"/>
                  </a:cubicBezTo>
                  <a:cubicBezTo>
                    <a:pt x="27" y="31"/>
                    <a:pt x="26" y="32"/>
                    <a:pt x="27" y="31"/>
                  </a:cubicBezTo>
                  <a:cubicBezTo>
                    <a:pt x="27" y="31"/>
                    <a:pt x="28" y="29"/>
                    <a:pt x="29" y="30"/>
                  </a:cubicBezTo>
                  <a:cubicBezTo>
                    <a:pt x="28" y="31"/>
                    <a:pt x="28" y="32"/>
                    <a:pt x="27" y="32"/>
                  </a:cubicBezTo>
                  <a:cubicBezTo>
                    <a:pt x="27" y="33"/>
                    <a:pt x="28" y="31"/>
                    <a:pt x="28" y="32"/>
                  </a:cubicBezTo>
                  <a:cubicBezTo>
                    <a:pt x="28" y="33"/>
                    <a:pt x="28" y="33"/>
                    <a:pt x="28" y="33"/>
                  </a:cubicBezTo>
                  <a:cubicBezTo>
                    <a:pt x="29" y="34"/>
                    <a:pt x="31" y="35"/>
                    <a:pt x="34" y="33"/>
                  </a:cubicBezTo>
                  <a:cubicBezTo>
                    <a:pt x="33" y="34"/>
                    <a:pt x="34" y="35"/>
                    <a:pt x="34" y="36"/>
                  </a:cubicBezTo>
                  <a:cubicBezTo>
                    <a:pt x="34" y="35"/>
                    <a:pt x="34" y="35"/>
                    <a:pt x="35" y="35"/>
                  </a:cubicBezTo>
                  <a:cubicBezTo>
                    <a:pt x="34" y="36"/>
                    <a:pt x="34" y="36"/>
                    <a:pt x="34" y="36"/>
                  </a:cubicBezTo>
                  <a:cubicBezTo>
                    <a:pt x="34" y="37"/>
                    <a:pt x="36" y="36"/>
                    <a:pt x="36" y="36"/>
                  </a:cubicBezTo>
                  <a:cubicBezTo>
                    <a:pt x="36" y="37"/>
                    <a:pt x="36" y="37"/>
                    <a:pt x="36" y="37"/>
                  </a:cubicBezTo>
                  <a:cubicBezTo>
                    <a:pt x="36" y="38"/>
                    <a:pt x="37" y="36"/>
                    <a:pt x="37" y="36"/>
                  </a:cubicBezTo>
                  <a:cubicBezTo>
                    <a:pt x="37" y="37"/>
                    <a:pt x="37" y="37"/>
                    <a:pt x="37" y="37"/>
                  </a:cubicBezTo>
                  <a:cubicBezTo>
                    <a:pt x="37" y="37"/>
                    <a:pt x="37" y="37"/>
                    <a:pt x="37" y="37"/>
                  </a:cubicBezTo>
                  <a:cubicBezTo>
                    <a:pt x="38" y="36"/>
                    <a:pt x="38" y="37"/>
                    <a:pt x="37" y="38"/>
                  </a:cubicBezTo>
                  <a:cubicBezTo>
                    <a:pt x="38" y="38"/>
                    <a:pt x="38" y="38"/>
                    <a:pt x="38" y="37"/>
                  </a:cubicBezTo>
                  <a:cubicBezTo>
                    <a:pt x="38" y="38"/>
                    <a:pt x="39" y="39"/>
                    <a:pt x="40" y="39"/>
                  </a:cubicBezTo>
                  <a:cubicBezTo>
                    <a:pt x="40" y="38"/>
                    <a:pt x="40" y="38"/>
                    <a:pt x="41" y="37"/>
                  </a:cubicBezTo>
                  <a:cubicBezTo>
                    <a:pt x="42" y="36"/>
                    <a:pt x="41" y="37"/>
                    <a:pt x="41" y="37"/>
                  </a:cubicBezTo>
                  <a:cubicBezTo>
                    <a:pt x="41" y="37"/>
                    <a:pt x="41" y="38"/>
                    <a:pt x="40" y="38"/>
                  </a:cubicBezTo>
                  <a:cubicBezTo>
                    <a:pt x="40" y="41"/>
                    <a:pt x="42" y="40"/>
                    <a:pt x="43" y="41"/>
                  </a:cubicBezTo>
                  <a:cubicBezTo>
                    <a:pt x="44" y="40"/>
                    <a:pt x="44" y="40"/>
                    <a:pt x="44" y="40"/>
                  </a:cubicBezTo>
                  <a:cubicBezTo>
                    <a:pt x="44" y="42"/>
                    <a:pt x="46" y="41"/>
                    <a:pt x="46" y="42"/>
                  </a:cubicBezTo>
                  <a:cubicBezTo>
                    <a:pt x="46" y="42"/>
                    <a:pt x="47" y="40"/>
                    <a:pt x="48" y="40"/>
                  </a:cubicBezTo>
                  <a:cubicBezTo>
                    <a:pt x="49" y="39"/>
                    <a:pt x="47" y="42"/>
                    <a:pt x="47" y="43"/>
                  </a:cubicBezTo>
                  <a:cubicBezTo>
                    <a:pt x="48" y="43"/>
                    <a:pt x="48" y="43"/>
                    <a:pt x="48" y="43"/>
                  </a:cubicBezTo>
                  <a:cubicBezTo>
                    <a:pt x="48" y="43"/>
                    <a:pt x="48" y="43"/>
                    <a:pt x="48" y="43"/>
                  </a:cubicBezTo>
                  <a:cubicBezTo>
                    <a:pt x="49" y="43"/>
                    <a:pt x="49" y="42"/>
                    <a:pt x="49" y="43"/>
                  </a:cubicBezTo>
                  <a:cubicBezTo>
                    <a:pt x="49" y="43"/>
                    <a:pt x="49" y="43"/>
                    <a:pt x="49" y="43"/>
                  </a:cubicBezTo>
                  <a:cubicBezTo>
                    <a:pt x="49" y="43"/>
                    <a:pt x="49" y="44"/>
                    <a:pt x="50" y="44"/>
                  </a:cubicBezTo>
                  <a:cubicBezTo>
                    <a:pt x="50" y="43"/>
                    <a:pt x="51" y="44"/>
                    <a:pt x="51" y="44"/>
                  </a:cubicBezTo>
                  <a:cubicBezTo>
                    <a:pt x="51" y="44"/>
                    <a:pt x="51" y="44"/>
                    <a:pt x="51" y="44"/>
                  </a:cubicBezTo>
                  <a:cubicBezTo>
                    <a:pt x="52" y="43"/>
                    <a:pt x="52" y="43"/>
                    <a:pt x="52" y="43"/>
                  </a:cubicBezTo>
                  <a:cubicBezTo>
                    <a:pt x="52" y="44"/>
                    <a:pt x="52" y="44"/>
                    <a:pt x="52" y="44"/>
                  </a:cubicBezTo>
                  <a:cubicBezTo>
                    <a:pt x="51" y="45"/>
                    <a:pt x="51" y="45"/>
                    <a:pt x="51" y="45"/>
                  </a:cubicBezTo>
                  <a:cubicBezTo>
                    <a:pt x="51" y="46"/>
                    <a:pt x="52" y="44"/>
                    <a:pt x="52" y="44"/>
                  </a:cubicBezTo>
                  <a:cubicBezTo>
                    <a:pt x="53" y="43"/>
                    <a:pt x="52" y="44"/>
                    <a:pt x="52" y="45"/>
                  </a:cubicBezTo>
                  <a:cubicBezTo>
                    <a:pt x="52" y="45"/>
                    <a:pt x="52" y="44"/>
                    <a:pt x="52" y="44"/>
                  </a:cubicBezTo>
                  <a:cubicBezTo>
                    <a:pt x="51" y="45"/>
                    <a:pt x="52" y="45"/>
                    <a:pt x="52" y="45"/>
                  </a:cubicBezTo>
                  <a:cubicBezTo>
                    <a:pt x="52" y="45"/>
                    <a:pt x="53" y="44"/>
                    <a:pt x="53" y="45"/>
                  </a:cubicBezTo>
                  <a:cubicBezTo>
                    <a:pt x="53" y="45"/>
                    <a:pt x="54" y="45"/>
                    <a:pt x="53" y="46"/>
                  </a:cubicBezTo>
                  <a:cubicBezTo>
                    <a:pt x="54" y="46"/>
                    <a:pt x="54" y="46"/>
                    <a:pt x="54" y="45"/>
                  </a:cubicBezTo>
                  <a:cubicBezTo>
                    <a:pt x="54" y="45"/>
                    <a:pt x="54" y="45"/>
                    <a:pt x="54" y="44"/>
                  </a:cubicBezTo>
                  <a:cubicBezTo>
                    <a:pt x="54" y="44"/>
                    <a:pt x="55" y="44"/>
                    <a:pt x="55" y="44"/>
                  </a:cubicBezTo>
                  <a:cubicBezTo>
                    <a:pt x="54" y="45"/>
                    <a:pt x="54" y="45"/>
                    <a:pt x="54" y="45"/>
                  </a:cubicBezTo>
                  <a:cubicBezTo>
                    <a:pt x="55" y="44"/>
                    <a:pt x="55" y="45"/>
                    <a:pt x="55" y="44"/>
                  </a:cubicBezTo>
                  <a:cubicBezTo>
                    <a:pt x="55" y="45"/>
                    <a:pt x="55" y="45"/>
                    <a:pt x="55" y="45"/>
                  </a:cubicBezTo>
                  <a:cubicBezTo>
                    <a:pt x="56" y="45"/>
                    <a:pt x="56" y="45"/>
                    <a:pt x="56" y="45"/>
                  </a:cubicBezTo>
                  <a:cubicBezTo>
                    <a:pt x="56" y="46"/>
                    <a:pt x="55" y="47"/>
                    <a:pt x="55" y="48"/>
                  </a:cubicBezTo>
                  <a:cubicBezTo>
                    <a:pt x="56" y="47"/>
                    <a:pt x="56" y="47"/>
                    <a:pt x="56" y="47"/>
                  </a:cubicBezTo>
                  <a:cubicBezTo>
                    <a:pt x="57" y="47"/>
                    <a:pt x="57" y="47"/>
                    <a:pt x="56" y="48"/>
                  </a:cubicBezTo>
                  <a:cubicBezTo>
                    <a:pt x="57" y="49"/>
                    <a:pt x="59" y="45"/>
                    <a:pt x="59" y="47"/>
                  </a:cubicBezTo>
                  <a:cubicBezTo>
                    <a:pt x="58" y="48"/>
                    <a:pt x="58" y="48"/>
                    <a:pt x="58" y="49"/>
                  </a:cubicBezTo>
                  <a:cubicBezTo>
                    <a:pt x="58" y="48"/>
                    <a:pt x="59" y="48"/>
                    <a:pt x="59" y="48"/>
                  </a:cubicBezTo>
                  <a:cubicBezTo>
                    <a:pt x="59" y="47"/>
                    <a:pt x="58" y="49"/>
                    <a:pt x="58" y="48"/>
                  </a:cubicBezTo>
                  <a:cubicBezTo>
                    <a:pt x="59" y="47"/>
                    <a:pt x="59" y="47"/>
                    <a:pt x="59" y="47"/>
                  </a:cubicBezTo>
                  <a:cubicBezTo>
                    <a:pt x="58" y="50"/>
                    <a:pt x="61" y="49"/>
                    <a:pt x="61" y="51"/>
                  </a:cubicBezTo>
                  <a:cubicBezTo>
                    <a:pt x="62" y="49"/>
                    <a:pt x="62" y="51"/>
                    <a:pt x="63" y="50"/>
                  </a:cubicBezTo>
                  <a:cubicBezTo>
                    <a:pt x="62" y="52"/>
                    <a:pt x="63" y="50"/>
                    <a:pt x="63" y="51"/>
                  </a:cubicBezTo>
                  <a:cubicBezTo>
                    <a:pt x="64" y="50"/>
                    <a:pt x="64" y="50"/>
                    <a:pt x="64" y="50"/>
                  </a:cubicBezTo>
                  <a:cubicBezTo>
                    <a:pt x="64" y="51"/>
                    <a:pt x="66" y="48"/>
                    <a:pt x="65" y="50"/>
                  </a:cubicBezTo>
                  <a:cubicBezTo>
                    <a:pt x="65" y="51"/>
                    <a:pt x="65" y="51"/>
                    <a:pt x="64" y="51"/>
                  </a:cubicBezTo>
                  <a:cubicBezTo>
                    <a:pt x="64" y="53"/>
                    <a:pt x="66" y="51"/>
                    <a:pt x="66" y="53"/>
                  </a:cubicBezTo>
                  <a:cubicBezTo>
                    <a:pt x="66" y="52"/>
                    <a:pt x="67" y="51"/>
                    <a:pt x="67" y="51"/>
                  </a:cubicBezTo>
                  <a:cubicBezTo>
                    <a:pt x="67" y="52"/>
                    <a:pt x="68" y="53"/>
                    <a:pt x="67" y="53"/>
                  </a:cubicBezTo>
                  <a:cubicBezTo>
                    <a:pt x="68" y="53"/>
                    <a:pt x="68" y="52"/>
                    <a:pt x="68" y="53"/>
                  </a:cubicBezTo>
                  <a:cubicBezTo>
                    <a:pt x="68" y="54"/>
                    <a:pt x="68" y="54"/>
                    <a:pt x="68" y="54"/>
                  </a:cubicBezTo>
                  <a:cubicBezTo>
                    <a:pt x="68" y="54"/>
                    <a:pt x="69" y="54"/>
                    <a:pt x="69" y="54"/>
                  </a:cubicBezTo>
                  <a:cubicBezTo>
                    <a:pt x="69" y="55"/>
                    <a:pt x="70" y="55"/>
                    <a:pt x="70" y="56"/>
                  </a:cubicBezTo>
                  <a:cubicBezTo>
                    <a:pt x="71" y="55"/>
                    <a:pt x="71" y="55"/>
                    <a:pt x="71" y="55"/>
                  </a:cubicBezTo>
                  <a:cubicBezTo>
                    <a:pt x="71" y="55"/>
                    <a:pt x="71" y="55"/>
                    <a:pt x="71" y="55"/>
                  </a:cubicBezTo>
                  <a:cubicBezTo>
                    <a:pt x="71" y="55"/>
                    <a:pt x="71" y="55"/>
                    <a:pt x="71" y="55"/>
                  </a:cubicBezTo>
                  <a:cubicBezTo>
                    <a:pt x="71" y="56"/>
                    <a:pt x="71" y="57"/>
                    <a:pt x="71" y="56"/>
                  </a:cubicBezTo>
                  <a:cubicBezTo>
                    <a:pt x="71" y="56"/>
                    <a:pt x="71" y="56"/>
                    <a:pt x="71" y="56"/>
                  </a:cubicBezTo>
                  <a:cubicBezTo>
                    <a:pt x="70" y="56"/>
                    <a:pt x="70" y="57"/>
                    <a:pt x="70" y="57"/>
                  </a:cubicBezTo>
                  <a:cubicBezTo>
                    <a:pt x="69" y="57"/>
                    <a:pt x="70" y="57"/>
                    <a:pt x="70" y="56"/>
                  </a:cubicBezTo>
                  <a:cubicBezTo>
                    <a:pt x="69" y="55"/>
                    <a:pt x="68" y="56"/>
                    <a:pt x="68" y="56"/>
                  </a:cubicBezTo>
                  <a:cubicBezTo>
                    <a:pt x="68" y="57"/>
                    <a:pt x="68" y="57"/>
                    <a:pt x="68" y="57"/>
                  </a:cubicBezTo>
                  <a:cubicBezTo>
                    <a:pt x="68" y="57"/>
                    <a:pt x="68" y="56"/>
                    <a:pt x="67" y="56"/>
                  </a:cubicBezTo>
                  <a:cubicBezTo>
                    <a:pt x="68" y="60"/>
                    <a:pt x="68" y="60"/>
                    <a:pt x="68" y="60"/>
                  </a:cubicBezTo>
                  <a:cubicBezTo>
                    <a:pt x="68" y="59"/>
                    <a:pt x="67" y="58"/>
                    <a:pt x="67" y="58"/>
                  </a:cubicBezTo>
                  <a:cubicBezTo>
                    <a:pt x="66" y="58"/>
                    <a:pt x="66" y="60"/>
                    <a:pt x="66" y="61"/>
                  </a:cubicBezTo>
                  <a:cubicBezTo>
                    <a:pt x="66" y="61"/>
                    <a:pt x="65" y="62"/>
                    <a:pt x="65" y="62"/>
                  </a:cubicBezTo>
                  <a:cubicBezTo>
                    <a:pt x="65" y="62"/>
                    <a:pt x="65" y="62"/>
                    <a:pt x="65" y="62"/>
                  </a:cubicBezTo>
                  <a:cubicBezTo>
                    <a:pt x="64" y="61"/>
                    <a:pt x="64" y="61"/>
                    <a:pt x="64" y="61"/>
                  </a:cubicBezTo>
                  <a:cubicBezTo>
                    <a:pt x="65" y="60"/>
                    <a:pt x="64" y="59"/>
                    <a:pt x="64" y="59"/>
                  </a:cubicBezTo>
                  <a:cubicBezTo>
                    <a:pt x="64" y="59"/>
                    <a:pt x="62" y="59"/>
                    <a:pt x="61" y="59"/>
                  </a:cubicBezTo>
                  <a:cubicBezTo>
                    <a:pt x="63" y="61"/>
                    <a:pt x="61" y="60"/>
                    <a:pt x="62" y="62"/>
                  </a:cubicBezTo>
                  <a:cubicBezTo>
                    <a:pt x="61" y="63"/>
                    <a:pt x="61" y="61"/>
                    <a:pt x="60" y="61"/>
                  </a:cubicBezTo>
                  <a:cubicBezTo>
                    <a:pt x="60" y="62"/>
                    <a:pt x="59" y="61"/>
                    <a:pt x="58" y="62"/>
                  </a:cubicBezTo>
                  <a:cubicBezTo>
                    <a:pt x="58" y="62"/>
                    <a:pt x="58" y="62"/>
                    <a:pt x="58" y="62"/>
                  </a:cubicBezTo>
                  <a:cubicBezTo>
                    <a:pt x="58" y="62"/>
                    <a:pt x="57" y="62"/>
                    <a:pt x="57" y="64"/>
                  </a:cubicBezTo>
                  <a:cubicBezTo>
                    <a:pt x="56" y="63"/>
                    <a:pt x="56" y="63"/>
                    <a:pt x="56" y="63"/>
                  </a:cubicBezTo>
                  <a:cubicBezTo>
                    <a:pt x="55" y="63"/>
                    <a:pt x="57" y="65"/>
                    <a:pt x="56" y="65"/>
                  </a:cubicBezTo>
                  <a:cubicBezTo>
                    <a:pt x="56" y="64"/>
                    <a:pt x="56" y="64"/>
                    <a:pt x="56" y="64"/>
                  </a:cubicBezTo>
                  <a:cubicBezTo>
                    <a:pt x="56" y="65"/>
                    <a:pt x="54" y="64"/>
                    <a:pt x="54" y="65"/>
                  </a:cubicBezTo>
                  <a:cubicBezTo>
                    <a:pt x="54" y="65"/>
                    <a:pt x="54" y="64"/>
                    <a:pt x="54" y="64"/>
                  </a:cubicBezTo>
                  <a:cubicBezTo>
                    <a:pt x="54" y="65"/>
                    <a:pt x="53" y="65"/>
                    <a:pt x="53" y="66"/>
                  </a:cubicBezTo>
                  <a:cubicBezTo>
                    <a:pt x="53" y="66"/>
                    <a:pt x="53" y="65"/>
                    <a:pt x="53" y="65"/>
                  </a:cubicBezTo>
                  <a:cubicBezTo>
                    <a:pt x="52" y="64"/>
                    <a:pt x="53" y="66"/>
                    <a:pt x="52" y="66"/>
                  </a:cubicBezTo>
                  <a:cubicBezTo>
                    <a:pt x="52" y="66"/>
                    <a:pt x="52" y="65"/>
                    <a:pt x="52" y="65"/>
                  </a:cubicBezTo>
                  <a:cubicBezTo>
                    <a:pt x="52" y="66"/>
                    <a:pt x="51" y="67"/>
                    <a:pt x="51" y="67"/>
                  </a:cubicBezTo>
                  <a:cubicBezTo>
                    <a:pt x="51" y="66"/>
                    <a:pt x="50" y="66"/>
                    <a:pt x="50" y="66"/>
                  </a:cubicBezTo>
                  <a:cubicBezTo>
                    <a:pt x="47" y="67"/>
                    <a:pt x="45" y="68"/>
                    <a:pt x="43" y="71"/>
                  </a:cubicBezTo>
                  <a:cubicBezTo>
                    <a:pt x="42" y="70"/>
                    <a:pt x="43" y="70"/>
                    <a:pt x="42" y="69"/>
                  </a:cubicBezTo>
                  <a:cubicBezTo>
                    <a:pt x="43" y="70"/>
                    <a:pt x="42" y="69"/>
                    <a:pt x="41" y="70"/>
                  </a:cubicBezTo>
                  <a:cubicBezTo>
                    <a:pt x="41" y="70"/>
                    <a:pt x="41" y="70"/>
                    <a:pt x="41" y="70"/>
                  </a:cubicBezTo>
                  <a:cubicBezTo>
                    <a:pt x="41" y="71"/>
                    <a:pt x="40" y="70"/>
                    <a:pt x="40" y="70"/>
                  </a:cubicBezTo>
                  <a:cubicBezTo>
                    <a:pt x="40" y="71"/>
                    <a:pt x="40" y="71"/>
                    <a:pt x="40" y="71"/>
                  </a:cubicBezTo>
                  <a:cubicBezTo>
                    <a:pt x="41" y="72"/>
                    <a:pt x="39" y="70"/>
                    <a:pt x="39" y="71"/>
                  </a:cubicBezTo>
                  <a:cubicBezTo>
                    <a:pt x="39" y="71"/>
                    <a:pt x="39" y="71"/>
                    <a:pt x="39" y="71"/>
                  </a:cubicBezTo>
                  <a:cubicBezTo>
                    <a:pt x="39" y="72"/>
                    <a:pt x="38" y="70"/>
                    <a:pt x="38" y="72"/>
                  </a:cubicBezTo>
                  <a:cubicBezTo>
                    <a:pt x="38" y="72"/>
                    <a:pt x="38" y="72"/>
                    <a:pt x="38" y="72"/>
                  </a:cubicBezTo>
                  <a:cubicBezTo>
                    <a:pt x="37" y="71"/>
                    <a:pt x="38" y="74"/>
                    <a:pt x="37" y="73"/>
                  </a:cubicBezTo>
                  <a:cubicBezTo>
                    <a:pt x="36" y="73"/>
                    <a:pt x="36" y="74"/>
                    <a:pt x="37" y="75"/>
                  </a:cubicBezTo>
                  <a:cubicBezTo>
                    <a:pt x="36" y="74"/>
                    <a:pt x="36" y="74"/>
                    <a:pt x="36" y="74"/>
                  </a:cubicBezTo>
                  <a:cubicBezTo>
                    <a:pt x="34" y="75"/>
                    <a:pt x="32" y="77"/>
                    <a:pt x="32" y="79"/>
                  </a:cubicBezTo>
                  <a:cubicBezTo>
                    <a:pt x="31" y="78"/>
                    <a:pt x="31" y="78"/>
                    <a:pt x="31" y="78"/>
                  </a:cubicBezTo>
                  <a:cubicBezTo>
                    <a:pt x="31" y="80"/>
                    <a:pt x="28" y="78"/>
                    <a:pt x="29" y="81"/>
                  </a:cubicBezTo>
                  <a:cubicBezTo>
                    <a:pt x="30" y="83"/>
                    <a:pt x="30" y="83"/>
                    <a:pt x="30" y="83"/>
                  </a:cubicBezTo>
                  <a:cubicBezTo>
                    <a:pt x="29" y="82"/>
                    <a:pt x="29" y="82"/>
                    <a:pt x="28" y="81"/>
                  </a:cubicBezTo>
                  <a:cubicBezTo>
                    <a:pt x="29" y="82"/>
                    <a:pt x="28" y="82"/>
                    <a:pt x="28" y="83"/>
                  </a:cubicBezTo>
                  <a:cubicBezTo>
                    <a:pt x="28" y="83"/>
                    <a:pt x="28" y="83"/>
                    <a:pt x="28" y="82"/>
                  </a:cubicBezTo>
                  <a:cubicBezTo>
                    <a:pt x="27" y="83"/>
                    <a:pt x="28" y="84"/>
                    <a:pt x="27" y="84"/>
                  </a:cubicBezTo>
                  <a:cubicBezTo>
                    <a:pt x="27" y="84"/>
                    <a:pt x="27" y="84"/>
                    <a:pt x="27" y="84"/>
                  </a:cubicBezTo>
                  <a:cubicBezTo>
                    <a:pt x="23" y="84"/>
                    <a:pt x="19" y="85"/>
                    <a:pt x="20" y="88"/>
                  </a:cubicBezTo>
                  <a:cubicBezTo>
                    <a:pt x="19" y="89"/>
                    <a:pt x="18" y="87"/>
                    <a:pt x="18" y="88"/>
                  </a:cubicBezTo>
                  <a:cubicBezTo>
                    <a:pt x="18" y="91"/>
                    <a:pt x="13" y="90"/>
                    <a:pt x="14" y="94"/>
                  </a:cubicBezTo>
                  <a:cubicBezTo>
                    <a:pt x="14" y="96"/>
                    <a:pt x="16" y="99"/>
                    <a:pt x="16" y="99"/>
                  </a:cubicBezTo>
                  <a:cubicBezTo>
                    <a:pt x="18" y="96"/>
                    <a:pt x="22" y="94"/>
                    <a:pt x="26" y="94"/>
                  </a:cubicBezTo>
                  <a:cubicBezTo>
                    <a:pt x="27" y="93"/>
                    <a:pt x="28" y="91"/>
                    <a:pt x="29" y="91"/>
                  </a:cubicBezTo>
                  <a:cubicBezTo>
                    <a:pt x="33" y="87"/>
                    <a:pt x="38" y="87"/>
                    <a:pt x="42" y="83"/>
                  </a:cubicBezTo>
                  <a:cubicBezTo>
                    <a:pt x="41" y="83"/>
                    <a:pt x="41" y="82"/>
                    <a:pt x="41" y="82"/>
                  </a:cubicBezTo>
                  <a:cubicBezTo>
                    <a:pt x="41" y="82"/>
                    <a:pt x="41" y="82"/>
                    <a:pt x="41" y="82"/>
                  </a:cubicBezTo>
                  <a:cubicBezTo>
                    <a:pt x="41" y="81"/>
                    <a:pt x="41" y="81"/>
                    <a:pt x="41" y="81"/>
                  </a:cubicBezTo>
                  <a:cubicBezTo>
                    <a:pt x="41" y="81"/>
                    <a:pt x="42" y="82"/>
                    <a:pt x="42" y="83"/>
                  </a:cubicBezTo>
                  <a:cubicBezTo>
                    <a:pt x="43" y="82"/>
                    <a:pt x="45" y="80"/>
                    <a:pt x="47" y="80"/>
                  </a:cubicBezTo>
                  <a:cubicBezTo>
                    <a:pt x="46" y="78"/>
                    <a:pt x="47" y="79"/>
                    <a:pt x="47" y="78"/>
                  </a:cubicBezTo>
                  <a:cubicBezTo>
                    <a:pt x="47" y="78"/>
                    <a:pt x="47" y="78"/>
                    <a:pt x="47" y="78"/>
                  </a:cubicBezTo>
                  <a:cubicBezTo>
                    <a:pt x="48" y="77"/>
                    <a:pt x="48" y="77"/>
                    <a:pt x="50" y="78"/>
                  </a:cubicBezTo>
                  <a:cubicBezTo>
                    <a:pt x="55" y="77"/>
                    <a:pt x="59" y="73"/>
                    <a:pt x="64" y="72"/>
                  </a:cubicBezTo>
                  <a:cubicBezTo>
                    <a:pt x="69" y="69"/>
                    <a:pt x="73" y="66"/>
                    <a:pt x="78" y="64"/>
                  </a:cubicBezTo>
                  <a:cubicBezTo>
                    <a:pt x="78" y="61"/>
                    <a:pt x="80" y="62"/>
                    <a:pt x="80" y="59"/>
                  </a:cubicBezTo>
                  <a:cubicBezTo>
                    <a:pt x="80" y="60"/>
                    <a:pt x="80" y="60"/>
                    <a:pt x="80" y="60"/>
                  </a:cubicBezTo>
                  <a:cubicBezTo>
                    <a:pt x="80" y="59"/>
                    <a:pt x="81" y="60"/>
                    <a:pt x="82" y="60"/>
                  </a:cubicBezTo>
                  <a:cubicBezTo>
                    <a:pt x="82" y="60"/>
                    <a:pt x="82" y="60"/>
                    <a:pt x="82" y="60"/>
                  </a:cubicBezTo>
                  <a:cubicBezTo>
                    <a:pt x="82" y="60"/>
                    <a:pt x="82" y="60"/>
                    <a:pt x="82" y="60"/>
                  </a:cubicBezTo>
                  <a:cubicBezTo>
                    <a:pt x="82" y="60"/>
                    <a:pt x="82" y="60"/>
                    <a:pt x="82" y="60"/>
                  </a:cubicBezTo>
                  <a:close/>
                  <a:moveTo>
                    <a:pt x="73" y="52"/>
                  </a:moveTo>
                  <a:cubicBezTo>
                    <a:pt x="73" y="52"/>
                    <a:pt x="73" y="51"/>
                    <a:pt x="73" y="52"/>
                  </a:cubicBezTo>
                  <a:cubicBezTo>
                    <a:pt x="73" y="52"/>
                    <a:pt x="73" y="52"/>
                    <a:pt x="73" y="52"/>
                  </a:cubicBezTo>
                  <a:close/>
                  <a:moveTo>
                    <a:pt x="76" y="57"/>
                  </a:moveTo>
                  <a:cubicBezTo>
                    <a:pt x="76" y="57"/>
                    <a:pt x="76" y="57"/>
                    <a:pt x="76" y="57"/>
                  </a:cubicBezTo>
                  <a:cubicBezTo>
                    <a:pt x="76" y="57"/>
                    <a:pt x="76" y="57"/>
                    <a:pt x="76" y="57"/>
                  </a:cubicBezTo>
                  <a:cubicBezTo>
                    <a:pt x="76" y="57"/>
                    <a:pt x="76" y="57"/>
                    <a:pt x="76" y="57"/>
                  </a:cubicBezTo>
                  <a:close/>
                </a:path>
              </a:pathLst>
            </a:custGeom>
            <a:grpFill/>
            <a:ln w="9525">
              <a:noFill/>
              <a:round/>
              <a:headEnd/>
              <a:tailEnd/>
            </a:ln>
          </p:spPr>
          <p:txBody>
            <a:bodyPr vert="horz" wrap="square" lIns="91416" tIns="45708" rIns="91416" bIns="45708" numCol="1" anchor="t" anchorCtr="0" compatLnSpc="1">
              <a:prstTxWarp prst="textNoShape">
                <a:avLst/>
              </a:prstTxWarp>
            </a:bodyPr>
            <a:lstStyle/>
            <a:p>
              <a:pPr fontAlgn="auto">
                <a:spcBef>
                  <a:spcPts val="0"/>
                </a:spcBef>
                <a:spcAft>
                  <a:spcPts val="0"/>
                </a:spcAft>
              </a:pPr>
              <a:endParaRPr lang="pl-PL">
                <a:solidFill>
                  <a:prstClr val="black"/>
                </a:solidFill>
                <a:latin typeface="+mn-lt"/>
                <a:ea typeface="+mn-ea"/>
              </a:endParaRPr>
            </a:p>
          </p:txBody>
        </p:sp>
      </p:grpSp>
      <p:sp>
        <p:nvSpPr>
          <p:cNvPr id="46" name="pole tekstowe 53"/>
          <p:cNvSpPr txBox="1"/>
          <p:nvPr/>
        </p:nvSpPr>
        <p:spPr>
          <a:xfrm>
            <a:off x="502367" y="1973998"/>
            <a:ext cx="783163" cy="276999"/>
          </a:xfrm>
          <a:prstGeom prst="rect">
            <a:avLst/>
          </a:prstGeom>
          <a:noFill/>
        </p:spPr>
        <p:txBody>
          <a:bodyPr wrap="none" rtlCol="0">
            <a:spAutoFit/>
          </a:bodyPr>
          <a:lstStyle/>
          <a:p>
            <a:pPr algn="ctr" fontAlgn="auto">
              <a:spcBef>
                <a:spcPts val="0"/>
              </a:spcBef>
              <a:spcAft>
                <a:spcPts val="0"/>
              </a:spcAft>
            </a:pPr>
            <a:r>
              <a:rPr lang="en-US" altLang="zh-CN" dirty="0">
                <a:solidFill>
                  <a:srgbClr val="003366"/>
                </a:solidFill>
                <a:latin typeface="+mn-lt"/>
                <a:ea typeface="+mn-ea"/>
              </a:rPr>
              <a:t>Features</a:t>
            </a:r>
            <a:endParaRPr lang="pl-PL" dirty="0">
              <a:solidFill>
                <a:srgbClr val="003366"/>
              </a:solidFill>
              <a:latin typeface="+mn-lt"/>
              <a:ea typeface="+mn-ea"/>
            </a:endParaRPr>
          </a:p>
        </p:txBody>
      </p:sp>
      <p:grpSp>
        <p:nvGrpSpPr>
          <p:cNvPr id="30" name="Grupa 57"/>
          <p:cNvGrpSpPr/>
          <p:nvPr/>
        </p:nvGrpSpPr>
        <p:grpSpPr>
          <a:xfrm>
            <a:off x="4405939" y="3268763"/>
            <a:ext cx="583760" cy="273325"/>
            <a:chOff x="5246340" y="1637308"/>
            <a:chExt cx="1384382" cy="936104"/>
          </a:xfrm>
        </p:grpSpPr>
        <p:sp>
          <p:nvSpPr>
            <p:cNvPr id="48"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adFill flip="none" rotWithShape="1">
              <a:gsLst>
                <a:gs pos="0">
                  <a:srgbClr val="FEB80A">
                    <a:tint val="50000"/>
                    <a:satMod val="300000"/>
                  </a:srgbClr>
                </a:gs>
                <a:gs pos="35000">
                  <a:srgbClr val="FEB80A">
                    <a:tint val="37000"/>
                    <a:satMod val="300000"/>
                  </a:srgbClr>
                </a:gs>
                <a:gs pos="100000">
                  <a:srgbClr val="FEB80A">
                    <a:tint val="15000"/>
                    <a:satMod val="350000"/>
                  </a:srgbClr>
                </a:gs>
              </a:gsLst>
              <a:lin ang="5400000" scaled="1"/>
              <a:tileRect/>
            </a:gradFill>
            <a:ln w="9525" cap="flat" cmpd="sng" algn="ctr">
              <a:solidFill>
                <a:schemeClr val="accent5"/>
              </a:solidFill>
              <a:prstDash val="solid"/>
              <a:headEnd/>
              <a:tailEnd/>
            </a:ln>
            <a:effectLst/>
          </p:spPr>
          <p:txBody>
            <a:bodyPr vert="horz" wrap="square" lIns="71981" tIns="35991" rIns="71981" bIns="35991" numCol="1" anchor="ctr" anchorCtr="1" compatLnSpc="1">
              <a:prstTxWarp prst="textNoShape">
                <a:avLst/>
              </a:prstTxWarp>
            </a:bodyPr>
            <a:lstStyle/>
            <a:p>
              <a:pPr algn="ctr" fontAlgn="auto">
                <a:spcBef>
                  <a:spcPts val="0"/>
                </a:spcBef>
                <a:spcAft>
                  <a:spcPts val="0"/>
                </a:spcAft>
                <a:defRPr/>
              </a:pPr>
              <a:r>
                <a:rPr lang="en-US" sz="2000" kern="0" dirty="0">
                  <a:solidFill>
                    <a:sysClr val="windowText" lastClr="000000">
                      <a:lumMod val="95000"/>
                      <a:lumOff val="5000"/>
                    </a:sysClr>
                  </a:solidFill>
                  <a:latin typeface="+mn-lt"/>
                  <a:ea typeface="+mn-ea"/>
                  <a:cs typeface="Arial" pitchFamily="34" charset="0"/>
                </a:rPr>
                <a:t>D</a:t>
              </a:r>
              <a:endParaRPr lang="pl-PL" sz="2000" kern="0" baseline="-16000" dirty="0">
                <a:solidFill>
                  <a:sysClr val="windowText" lastClr="000000">
                    <a:lumMod val="95000"/>
                    <a:lumOff val="5000"/>
                  </a:sysClr>
                </a:solidFill>
                <a:latin typeface="+mn-lt"/>
                <a:ea typeface="+mn-ea"/>
                <a:cs typeface="Arial" pitchFamily="34" charset="0"/>
              </a:endParaRPr>
            </a:p>
          </p:txBody>
        </p:sp>
        <p:sp>
          <p:nvSpPr>
            <p:cNvPr id="49"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solidFill>
              <a:srgbClr val="FFCC00"/>
            </a:solidFill>
            <a:ln w="9525">
              <a:solidFill>
                <a:schemeClr val="accent5"/>
              </a:solidFill>
              <a:round/>
              <a:headEnd/>
              <a:tailEnd/>
            </a:ln>
          </p:spPr>
          <p:txBody>
            <a:bodyPr vert="horz" wrap="square" lIns="91416" tIns="45708" rIns="91416" bIns="45708" numCol="1" anchor="ctr" anchorCtr="0" compatLnSpc="1">
              <a:prstTxWarp prst="textNoShape">
                <a:avLst/>
              </a:prstTxWarp>
            </a:bodyPr>
            <a:lstStyle/>
            <a:p>
              <a:pPr fontAlgn="auto">
                <a:spcBef>
                  <a:spcPts val="0"/>
                </a:spcBef>
                <a:spcAft>
                  <a:spcPts val="0"/>
                </a:spcAft>
                <a:defRPr/>
              </a:pPr>
              <a:endParaRPr lang="pl-PL" sz="2000" kern="0">
                <a:solidFill>
                  <a:sysClr val="windowText" lastClr="000000"/>
                </a:solidFill>
                <a:latin typeface="+mn-lt"/>
                <a:ea typeface="+mn-ea"/>
              </a:endParaRPr>
            </a:p>
          </p:txBody>
        </p:sp>
      </p:grpSp>
      <p:grpSp>
        <p:nvGrpSpPr>
          <p:cNvPr id="33" name="Grupa 57"/>
          <p:cNvGrpSpPr/>
          <p:nvPr/>
        </p:nvGrpSpPr>
        <p:grpSpPr>
          <a:xfrm rot="404062">
            <a:off x="3566917" y="2744363"/>
            <a:ext cx="583760" cy="273325"/>
            <a:chOff x="5246340" y="1637308"/>
            <a:chExt cx="1384382" cy="936104"/>
          </a:xfrm>
        </p:grpSpPr>
        <p:sp>
          <p:nvSpPr>
            <p:cNvPr id="51"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adFill flip="none" rotWithShape="1">
              <a:gsLst>
                <a:gs pos="0">
                  <a:srgbClr val="FEB80A">
                    <a:tint val="50000"/>
                    <a:satMod val="300000"/>
                  </a:srgbClr>
                </a:gs>
                <a:gs pos="35000">
                  <a:srgbClr val="FEB80A">
                    <a:tint val="37000"/>
                    <a:satMod val="300000"/>
                  </a:srgbClr>
                </a:gs>
                <a:gs pos="100000">
                  <a:srgbClr val="FEB80A">
                    <a:tint val="15000"/>
                    <a:satMod val="350000"/>
                  </a:srgbClr>
                </a:gs>
              </a:gsLst>
              <a:lin ang="5400000" scaled="1"/>
              <a:tileRect/>
            </a:gradFill>
            <a:ln w="9525" cap="flat" cmpd="sng" algn="ctr">
              <a:solidFill>
                <a:schemeClr val="accent5"/>
              </a:solidFill>
              <a:prstDash val="solid"/>
              <a:headEnd/>
              <a:tailEnd/>
            </a:ln>
            <a:effectLst/>
          </p:spPr>
          <p:txBody>
            <a:bodyPr vert="horz" wrap="square" lIns="71981" tIns="35991" rIns="71981" bIns="35991" numCol="1" anchor="ctr" anchorCtr="1" compatLnSpc="1">
              <a:prstTxWarp prst="textNoShape">
                <a:avLst/>
              </a:prstTxWarp>
            </a:bodyPr>
            <a:lstStyle/>
            <a:p>
              <a:pPr algn="ctr" fontAlgn="auto">
                <a:spcBef>
                  <a:spcPts val="0"/>
                </a:spcBef>
                <a:spcAft>
                  <a:spcPts val="0"/>
                </a:spcAft>
                <a:defRPr/>
              </a:pPr>
              <a:r>
                <a:rPr lang="en-US" sz="2000" kern="0" dirty="0">
                  <a:solidFill>
                    <a:sysClr val="windowText" lastClr="000000">
                      <a:lumMod val="95000"/>
                      <a:lumOff val="5000"/>
                    </a:sysClr>
                  </a:solidFill>
                  <a:latin typeface="+mn-lt"/>
                  <a:ea typeface="+mn-ea"/>
                  <a:cs typeface="Arial" pitchFamily="34" charset="0"/>
                </a:rPr>
                <a:t>E</a:t>
              </a:r>
              <a:endParaRPr lang="pl-PL" sz="2000" kern="0" baseline="-16000" dirty="0">
                <a:solidFill>
                  <a:sysClr val="windowText" lastClr="000000">
                    <a:lumMod val="95000"/>
                    <a:lumOff val="5000"/>
                  </a:sysClr>
                </a:solidFill>
                <a:latin typeface="+mn-lt"/>
                <a:ea typeface="+mn-ea"/>
                <a:cs typeface="Arial" pitchFamily="34" charset="0"/>
              </a:endParaRPr>
            </a:p>
          </p:txBody>
        </p:sp>
        <p:sp>
          <p:nvSpPr>
            <p:cNvPr id="52"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solidFill>
              <a:srgbClr val="FFCC00"/>
            </a:solidFill>
            <a:ln w="9525">
              <a:solidFill>
                <a:schemeClr val="accent5"/>
              </a:solidFill>
              <a:round/>
              <a:headEnd/>
              <a:tailEnd/>
            </a:ln>
          </p:spPr>
          <p:txBody>
            <a:bodyPr vert="horz" wrap="square" lIns="91416" tIns="45708" rIns="91416" bIns="45708" numCol="1" anchor="ctr" anchorCtr="0" compatLnSpc="1">
              <a:prstTxWarp prst="textNoShape">
                <a:avLst/>
              </a:prstTxWarp>
            </a:bodyPr>
            <a:lstStyle/>
            <a:p>
              <a:pPr fontAlgn="auto">
                <a:spcBef>
                  <a:spcPts val="0"/>
                </a:spcBef>
                <a:spcAft>
                  <a:spcPts val="0"/>
                </a:spcAft>
                <a:defRPr/>
              </a:pPr>
              <a:endParaRPr lang="pl-PL" sz="2000" kern="0">
                <a:solidFill>
                  <a:sysClr val="windowText" lastClr="000000"/>
                </a:solidFill>
                <a:latin typeface="+mn-lt"/>
                <a:ea typeface="+mn-ea"/>
              </a:endParaRPr>
            </a:p>
          </p:txBody>
        </p:sp>
      </p:grpSp>
      <p:grpSp>
        <p:nvGrpSpPr>
          <p:cNvPr id="36" name="Grupa 57"/>
          <p:cNvGrpSpPr/>
          <p:nvPr/>
        </p:nvGrpSpPr>
        <p:grpSpPr>
          <a:xfrm rot="599610">
            <a:off x="5281067" y="3246364"/>
            <a:ext cx="583760" cy="273325"/>
            <a:chOff x="5246340" y="1637308"/>
            <a:chExt cx="1384382" cy="936104"/>
          </a:xfrm>
        </p:grpSpPr>
        <p:sp>
          <p:nvSpPr>
            <p:cNvPr id="54"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adFill flip="none" rotWithShape="1">
              <a:gsLst>
                <a:gs pos="0">
                  <a:srgbClr val="FEB80A">
                    <a:tint val="50000"/>
                    <a:satMod val="300000"/>
                  </a:srgbClr>
                </a:gs>
                <a:gs pos="35000">
                  <a:srgbClr val="FEB80A">
                    <a:tint val="37000"/>
                    <a:satMod val="300000"/>
                  </a:srgbClr>
                </a:gs>
                <a:gs pos="100000">
                  <a:srgbClr val="FEB80A">
                    <a:tint val="15000"/>
                    <a:satMod val="350000"/>
                  </a:srgbClr>
                </a:gs>
              </a:gsLst>
              <a:lin ang="5400000" scaled="1"/>
              <a:tileRect/>
            </a:gradFill>
            <a:ln w="9525" cap="flat" cmpd="sng" algn="ctr">
              <a:solidFill>
                <a:schemeClr val="accent5"/>
              </a:solidFill>
              <a:prstDash val="solid"/>
              <a:headEnd/>
              <a:tailEnd/>
            </a:ln>
            <a:effectLst/>
          </p:spPr>
          <p:txBody>
            <a:bodyPr vert="horz" wrap="square" lIns="71981" tIns="35991" rIns="71981" bIns="35991" numCol="1" anchor="ctr" anchorCtr="1" compatLnSpc="1">
              <a:prstTxWarp prst="textNoShape">
                <a:avLst/>
              </a:prstTxWarp>
            </a:bodyPr>
            <a:lstStyle/>
            <a:p>
              <a:pPr algn="ctr" fontAlgn="auto">
                <a:spcBef>
                  <a:spcPts val="0"/>
                </a:spcBef>
                <a:spcAft>
                  <a:spcPts val="0"/>
                </a:spcAft>
                <a:defRPr/>
              </a:pPr>
              <a:r>
                <a:rPr lang="pl-PL" sz="2000" kern="0" dirty="0">
                  <a:solidFill>
                    <a:sysClr val="windowText" lastClr="000000">
                      <a:lumMod val="95000"/>
                      <a:lumOff val="5000"/>
                    </a:sysClr>
                  </a:solidFill>
                  <a:latin typeface="+mn-lt"/>
                  <a:ea typeface="+mn-ea"/>
                  <a:cs typeface="Arial" pitchFamily="34" charset="0"/>
                </a:rPr>
                <a:t>A</a:t>
              </a:r>
              <a:endParaRPr lang="pl-PL" sz="2000" kern="0" baseline="-16000" dirty="0">
                <a:solidFill>
                  <a:sysClr val="windowText" lastClr="000000">
                    <a:lumMod val="95000"/>
                    <a:lumOff val="5000"/>
                  </a:sysClr>
                </a:solidFill>
                <a:latin typeface="+mn-lt"/>
                <a:ea typeface="+mn-ea"/>
                <a:cs typeface="Arial" pitchFamily="34" charset="0"/>
              </a:endParaRPr>
            </a:p>
          </p:txBody>
        </p:sp>
        <p:sp>
          <p:nvSpPr>
            <p:cNvPr id="55"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solidFill>
              <a:srgbClr val="FFCC00"/>
            </a:solidFill>
            <a:ln w="9525">
              <a:solidFill>
                <a:schemeClr val="accent5"/>
              </a:solidFill>
              <a:round/>
              <a:headEnd/>
              <a:tailEnd/>
            </a:ln>
          </p:spPr>
          <p:txBody>
            <a:bodyPr vert="horz" wrap="square" lIns="91416" tIns="45708" rIns="91416" bIns="45708" numCol="1" anchor="ctr" anchorCtr="0" compatLnSpc="1">
              <a:prstTxWarp prst="textNoShape">
                <a:avLst/>
              </a:prstTxWarp>
            </a:bodyPr>
            <a:lstStyle/>
            <a:p>
              <a:pPr fontAlgn="auto">
                <a:spcBef>
                  <a:spcPts val="0"/>
                </a:spcBef>
                <a:spcAft>
                  <a:spcPts val="0"/>
                </a:spcAft>
                <a:defRPr/>
              </a:pPr>
              <a:endParaRPr lang="pl-PL" sz="2000" kern="0">
                <a:solidFill>
                  <a:sysClr val="windowText" lastClr="000000"/>
                </a:solidFill>
                <a:latin typeface="+mn-lt"/>
                <a:ea typeface="+mn-ea"/>
              </a:endParaRPr>
            </a:p>
          </p:txBody>
        </p:sp>
      </p:grpSp>
      <p:sp>
        <p:nvSpPr>
          <p:cNvPr id="56" name="Freeform 145"/>
          <p:cNvSpPr>
            <a:spLocks/>
          </p:cNvSpPr>
          <p:nvPr/>
        </p:nvSpPr>
        <p:spPr bwMode="auto">
          <a:xfrm rot="16200000">
            <a:off x="2142521" y="3404505"/>
            <a:ext cx="2534290" cy="38579"/>
          </a:xfrm>
          <a:custGeom>
            <a:avLst/>
            <a:gdLst/>
            <a:ahLst/>
            <a:cxnLst>
              <a:cxn ang="0">
                <a:pos x="543" y="15"/>
              </a:cxn>
              <a:cxn ang="0">
                <a:pos x="525" y="15"/>
              </a:cxn>
              <a:cxn ang="0">
                <a:pos x="488" y="18"/>
              </a:cxn>
              <a:cxn ang="0">
                <a:pos x="475" y="17"/>
              </a:cxn>
              <a:cxn ang="0">
                <a:pos x="436" y="15"/>
              </a:cxn>
              <a:cxn ang="0">
                <a:pos x="423" y="15"/>
              </a:cxn>
              <a:cxn ang="0">
                <a:pos x="401" y="16"/>
              </a:cxn>
              <a:cxn ang="0">
                <a:pos x="382" y="15"/>
              </a:cxn>
              <a:cxn ang="0">
                <a:pos x="372" y="14"/>
              </a:cxn>
              <a:cxn ang="0">
                <a:pos x="363" y="16"/>
              </a:cxn>
              <a:cxn ang="0">
                <a:pos x="341" y="18"/>
              </a:cxn>
              <a:cxn ang="0">
                <a:pos x="329" y="17"/>
              </a:cxn>
              <a:cxn ang="0">
                <a:pos x="316" y="19"/>
              </a:cxn>
              <a:cxn ang="0">
                <a:pos x="300" y="17"/>
              </a:cxn>
              <a:cxn ang="0">
                <a:pos x="282" y="17"/>
              </a:cxn>
              <a:cxn ang="0">
                <a:pos x="259" y="16"/>
              </a:cxn>
              <a:cxn ang="0">
                <a:pos x="250" y="17"/>
              </a:cxn>
              <a:cxn ang="0">
                <a:pos x="241" y="15"/>
              </a:cxn>
              <a:cxn ang="0">
                <a:pos x="233" y="17"/>
              </a:cxn>
              <a:cxn ang="0">
                <a:pos x="230" y="17"/>
              </a:cxn>
              <a:cxn ang="0">
                <a:pos x="219" y="17"/>
              </a:cxn>
              <a:cxn ang="0">
                <a:pos x="188" y="17"/>
              </a:cxn>
              <a:cxn ang="0">
                <a:pos x="176" y="17"/>
              </a:cxn>
              <a:cxn ang="0">
                <a:pos x="166" y="17"/>
              </a:cxn>
              <a:cxn ang="0">
                <a:pos x="140" y="16"/>
              </a:cxn>
              <a:cxn ang="0">
                <a:pos x="134" y="12"/>
              </a:cxn>
              <a:cxn ang="0">
                <a:pos x="125" y="16"/>
              </a:cxn>
              <a:cxn ang="0">
                <a:pos x="118" y="20"/>
              </a:cxn>
              <a:cxn ang="0">
                <a:pos x="106" y="18"/>
              </a:cxn>
              <a:cxn ang="0">
                <a:pos x="102" y="20"/>
              </a:cxn>
              <a:cxn ang="0">
                <a:pos x="97" y="18"/>
              </a:cxn>
              <a:cxn ang="0">
                <a:pos x="88" y="15"/>
              </a:cxn>
              <a:cxn ang="0">
                <a:pos x="78" y="18"/>
              </a:cxn>
              <a:cxn ang="0">
                <a:pos x="73" y="16"/>
              </a:cxn>
              <a:cxn ang="0">
                <a:pos x="65" y="18"/>
              </a:cxn>
              <a:cxn ang="0">
                <a:pos x="56" y="18"/>
              </a:cxn>
              <a:cxn ang="0">
                <a:pos x="60" y="13"/>
              </a:cxn>
              <a:cxn ang="0">
                <a:pos x="44" y="16"/>
              </a:cxn>
              <a:cxn ang="0">
                <a:pos x="22" y="9"/>
              </a:cxn>
              <a:cxn ang="0">
                <a:pos x="15" y="8"/>
              </a:cxn>
              <a:cxn ang="0">
                <a:pos x="0" y="8"/>
              </a:cxn>
              <a:cxn ang="0">
                <a:pos x="6" y="5"/>
              </a:cxn>
              <a:cxn ang="0">
                <a:pos x="20" y="8"/>
              </a:cxn>
              <a:cxn ang="0">
                <a:pos x="46" y="4"/>
              </a:cxn>
              <a:cxn ang="0">
                <a:pos x="89" y="3"/>
              </a:cxn>
              <a:cxn ang="0">
                <a:pos x="137" y="2"/>
              </a:cxn>
              <a:cxn ang="0">
                <a:pos x="176" y="2"/>
              </a:cxn>
              <a:cxn ang="0">
                <a:pos x="204" y="1"/>
              </a:cxn>
              <a:cxn ang="0">
                <a:pos x="263" y="3"/>
              </a:cxn>
              <a:cxn ang="0">
                <a:pos x="294" y="5"/>
              </a:cxn>
              <a:cxn ang="0">
                <a:pos x="334" y="7"/>
              </a:cxn>
              <a:cxn ang="0">
                <a:pos x="467" y="4"/>
              </a:cxn>
              <a:cxn ang="0">
                <a:pos x="502" y="5"/>
              </a:cxn>
              <a:cxn ang="0">
                <a:pos x="604" y="17"/>
              </a:cxn>
            </a:cxnLst>
            <a:rect l="0" t="0" r="r" b="b"/>
            <a:pathLst>
              <a:path w="613" h="21">
                <a:moveTo>
                  <a:pt x="604" y="17"/>
                </a:moveTo>
                <a:cubicBezTo>
                  <a:pt x="597" y="21"/>
                  <a:pt x="587" y="16"/>
                  <a:pt x="579" y="18"/>
                </a:cubicBezTo>
                <a:cubicBezTo>
                  <a:pt x="578" y="19"/>
                  <a:pt x="580" y="16"/>
                  <a:pt x="577" y="17"/>
                </a:cubicBezTo>
                <a:cubicBezTo>
                  <a:pt x="570" y="20"/>
                  <a:pt x="557" y="17"/>
                  <a:pt x="548" y="15"/>
                </a:cubicBezTo>
                <a:cubicBezTo>
                  <a:pt x="549" y="14"/>
                  <a:pt x="549" y="14"/>
                  <a:pt x="549" y="14"/>
                </a:cubicBezTo>
                <a:cubicBezTo>
                  <a:pt x="547" y="13"/>
                  <a:pt x="545" y="15"/>
                  <a:pt x="543" y="15"/>
                </a:cubicBezTo>
                <a:cubicBezTo>
                  <a:pt x="543" y="15"/>
                  <a:pt x="543" y="14"/>
                  <a:pt x="543" y="14"/>
                </a:cubicBezTo>
                <a:cubicBezTo>
                  <a:pt x="542" y="15"/>
                  <a:pt x="539" y="14"/>
                  <a:pt x="539" y="15"/>
                </a:cubicBezTo>
                <a:cubicBezTo>
                  <a:pt x="538" y="15"/>
                  <a:pt x="538" y="14"/>
                  <a:pt x="537" y="13"/>
                </a:cubicBezTo>
                <a:cubicBezTo>
                  <a:pt x="536" y="15"/>
                  <a:pt x="536" y="15"/>
                  <a:pt x="536" y="15"/>
                </a:cubicBezTo>
                <a:cubicBezTo>
                  <a:pt x="533" y="18"/>
                  <a:pt x="529" y="14"/>
                  <a:pt x="524" y="16"/>
                </a:cubicBezTo>
                <a:cubicBezTo>
                  <a:pt x="525" y="16"/>
                  <a:pt x="525" y="15"/>
                  <a:pt x="525" y="15"/>
                </a:cubicBezTo>
                <a:cubicBezTo>
                  <a:pt x="518" y="17"/>
                  <a:pt x="510" y="16"/>
                  <a:pt x="502" y="17"/>
                </a:cubicBezTo>
                <a:cubicBezTo>
                  <a:pt x="503" y="16"/>
                  <a:pt x="503" y="15"/>
                  <a:pt x="502" y="15"/>
                </a:cubicBezTo>
                <a:cubicBezTo>
                  <a:pt x="502" y="16"/>
                  <a:pt x="500" y="17"/>
                  <a:pt x="498" y="17"/>
                </a:cubicBezTo>
                <a:cubicBezTo>
                  <a:pt x="497" y="15"/>
                  <a:pt x="494" y="18"/>
                  <a:pt x="492" y="17"/>
                </a:cubicBezTo>
                <a:cubicBezTo>
                  <a:pt x="492" y="17"/>
                  <a:pt x="492" y="17"/>
                  <a:pt x="492" y="17"/>
                </a:cubicBezTo>
                <a:cubicBezTo>
                  <a:pt x="490" y="19"/>
                  <a:pt x="490" y="16"/>
                  <a:pt x="488" y="18"/>
                </a:cubicBezTo>
                <a:cubicBezTo>
                  <a:pt x="487" y="17"/>
                  <a:pt x="487" y="17"/>
                  <a:pt x="487" y="17"/>
                </a:cubicBezTo>
                <a:cubicBezTo>
                  <a:pt x="486" y="19"/>
                  <a:pt x="485" y="16"/>
                  <a:pt x="483" y="17"/>
                </a:cubicBezTo>
                <a:cubicBezTo>
                  <a:pt x="483" y="17"/>
                  <a:pt x="483" y="17"/>
                  <a:pt x="483" y="17"/>
                </a:cubicBezTo>
                <a:cubicBezTo>
                  <a:pt x="482" y="18"/>
                  <a:pt x="481" y="16"/>
                  <a:pt x="480" y="17"/>
                </a:cubicBezTo>
                <a:cubicBezTo>
                  <a:pt x="480" y="17"/>
                  <a:pt x="480" y="17"/>
                  <a:pt x="480" y="17"/>
                </a:cubicBezTo>
                <a:cubicBezTo>
                  <a:pt x="477" y="17"/>
                  <a:pt x="475" y="16"/>
                  <a:pt x="475" y="17"/>
                </a:cubicBezTo>
                <a:cubicBezTo>
                  <a:pt x="474" y="16"/>
                  <a:pt x="478" y="17"/>
                  <a:pt x="477" y="15"/>
                </a:cubicBezTo>
                <a:cubicBezTo>
                  <a:pt x="467" y="16"/>
                  <a:pt x="457" y="16"/>
                  <a:pt x="447" y="16"/>
                </a:cubicBezTo>
                <a:cubicBezTo>
                  <a:pt x="446" y="15"/>
                  <a:pt x="446" y="15"/>
                  <a:pt x="445" y="14"/>
                </a:cubicBezTo>
                <a:cubicBezTo>
                  <a:pt x="444" y="15"/>
                  <a:pt x="442" y="14"/>
                  <a:pt x="441" y="15"/>
                </a:cubicBezTo>
                <a:cubicBezTo>
                  <a:pt x="441" y="15"/>
                  <a:pt x="440" y="14"/>
                  <a:pt x="440" y="14"/>
                </a:cubicBezTo>
                <a:cubicBezTo>
                  <a:pt x="438" y="14"/>
                  <a:pt x="438" y="16"/>
                  <a:pt x="436" y="15"/>
                </a:cubicBezTo>
                <a:cubicBezTo>
                  <a:pt x="437" y="15"/>
                  <a:pt x="437" y="14"/>
                  <a:pt x="437" y="14"/>
                </a:cubicBezTo>
                <a:cubicBezTo>
                  <a:pt x="435" y="15"/>
                  <a:pt x="433" y="15"/>
                  <a:pt x="431" y="15"/>
                </a:cubicBezTo>
                <a:cubicBezTo>
                  <a:pt x="431" y="15"/>
                  <a:pt x="432" y="15"/>
                  <a:pt x="431" y="14"/>
                </a:cubicBezTo>
                <a:cubicBezTo>
                  <a:pt x="429" y="16"/>
                  <a:pt x="428" y="14"/>
                  <a:pt x="426" y="15"/>
                </a:cubicBezTo>
                <a:cubicBezTo>
                  <a:pt x="426" y="14"/>
                  <a:pt x="426" y="14"/>
                  <a:pt x="426" y="14"/>
                </a:cubicBezTo>
                <a:cubicBezTo>
                  <a:pt x="423" y="12"/>
                  <a:pt x="426" y="16"/>
                  <a:pt x="423" y="15"/>
                </a:cubicBezTo>
                <a:cubicBezTo>
                  <a:pt x="424" y="15"/>
                  <a:pt x="423" y="14"/>
                  <a:pt x="423" y="14"/>
                </a:cubicBezTo>
                <a:cubicBezTo>
                  <a:pt x="421" y="16"/>
                  <a:pt x="417" y="15"/>
                  <a:pt x="415" y="16"/>
                </a:cubicBezTo>
                <a:cubicBezTo>
                  <a:pt x="415" y="15"/>
                  <a:pt x="415" y="15"/>
                  <a:pt x="415" y="15"/>
                </a:cubicBezTo>
                <a:cubicBezTo>
                  <a:pt x="412" y="15"/>
                  <a:pt x="409" y="15"/>
                  <a:pt x="406" y="15"/>
                </a:cubicBezTo>
                <a:cubicBezTo>
                  <a:pt x="405" y="15"/>
                  <a:pt x="407" y="13"/>
                  <a:pt x="404" y="13"/>
                </a:cubicBezTo>
                <a:cubicBezTo>
                  <a:pt x="404" y="15"/>
                  <a:pt x="399" y="14"/>
                  <a:pt x="401" y="16"/>
                </a:cubicBezTo>
                <a:cubicBezTo>
                  <a:pt x="399" y="16"/>
                  <a:pt x="395" y="15"/>
                  <a:pt x="393" y="16"/>
                </a:cubicBezTo>
                <a:cubicBezTo>
                  <a:pt x="394" y="15"/>
                  <a:pt x="392" y="13"/>
                  <a:pt x="394" y="13"/>
                </a:cubicBezTo>
                <a:cubicBezTo>
                  <a:pt x="393" y="12"/>
                  <a:pt x="393" y="12"/>
                  <a:pt x="393" y="12"/>
                </a:cubicBezTo>
                <a:cubicBezTo>
                  <a:pt x="393" y="11"/>
                  <a:pt x="394" y="12"/>
                  <a:pt x="394" y="11"/>
                </a:cubicBezTo>
                <a:cubicBezTo>
                  <a:pt x="393" y="11"/>
                  <a:pt x="390" y="12"/>
                  <a:pt x="389" y="12"/>
                </a:cubicBezTo>
                <a:cubicBezTo>
                  <a:pt x="387" y="13"/>
                  <a:pt x="385" y="15"/>
                  <a:pt x="382" y="15"/>
                </a:cubicBezTo>
                <a:cubicBezTo>
                  <a:pt x="384" y="15"/>
                  <a:pt x="382" y="13"/>
                  <a:pt x="383" y="13"/>
                </a:cubicBezTo>
                <a:cubicBezTo>
                  <a:pt x="378" y="17"/>
                  <a:pt x="378" y="17"/>
                  <a:pt x="378" y="17"/>
                </a:cubicBezTo>
                <a:cubicBezTo>
                  <a:pt x="377" y="17"/>
                  <a:pt x="378" y="15"/>
                  <a:pt x="377" y="16"/>
                </a:cubicBezTo>
                <a:cubicBezTo>
                  <a:pt x="377" y="16"/>
                  <a:pt x="376" y="16"/>
                  <a:pt x="376" y="17"/>
                </a:cubicBezTo>
                <a:cubicBezTo>
                  <a:pt x="375" y="17"/>
                  <a:pt x="372" y="17"/>
                  <a:pt x="371" y="15"/>
                </a:cubicBezTo>
                <a:cubicBezTo>
                  <a:pt x="371" y="15"/>
                  <a:pt x="373" y="15"/>
                  <a:pt x="372" y="14"/>
                </a:cubicBezTo>
                <a:cubicBezTo>
                  <a:pt x="370" y="14"/>
                  <a:pt x="370" y="15"/>
                  <a:pt x="368" y="15"/>
                </a:cubicBezTo>
                <a:cubicBezTo>
                  <a:pt x="368" y="15"/>
                  <a:pt x="368" y="15"/>
                  <a:pt x="368" y="15"/>
                </a:cubicBezTo>
                <a:cubicBezTo>
                  <a:pt x="367" y="14"/>
                  <a:pt x="364" y="15"/>
                  <a:pt x="366" y="16"/>
                </a:cubicBezTo>
                <a:cubicBezTo>
                  <a:pt x="366" y="17"/>
                  <a:pt x="365" y="15"/>
                  <a:pt x="367" y="16"/>
                </a:cubicBezTo>
                <a:cubicBezTo>
                  <a:pt x="366" y="17"/>
                  <a:pt x="364" y="17"/>
                  <a:pt x="362" y="17"/>
                </a:cubicBezTo>
                <a:cubicBezTo>
                  <a:pt x="362" y="17"/>
                  <a:pt x="362" y="16"/>
                  <a:pt x="363" y="16"/>
                </a:cubicBezTo>
                <a:cubicBezTo>
                  <a:pt x="360" y="17"/>
                  <a:pt x="357" y="18"/>
                  <a:pt x="355" y="18"/>
                </a:cubicBezTo>
                <a:cubicBezTo>
                  <a:pt x="355" y="19"/>
                  <a:pt x="356" y="17"/>
                  <a:pt x="356" y="17"/>
                </a:cubicBezTo>
                <a:cubicBezTo>
                  <a:pt x="353" y="16"/>
                  <a:pt x="349" y="19"/>
                  <a:pt x="346" y="17"/>
                </a:cubicBezTo>
                <a:cubicBezTo>
                  <a:pt x="346" y="17"/>
                  <a:pt x="346" y="18"/>
                  <a:pt x="346" y="18"/>
                </a:cubicBezTo>
                <a:cubicBezTo>
                  <a:pt x="344" y="18"/>
                  <a:pt x="345" y="17"/>
                  <a:pt x="343" y="17"/>
                </a:cubicBezTo>
                <a:cubicBezTo>
                  <a:pt x="343" y="16"/>
                  <a:pt x="342" y="17"/>
                  <a:pt x="341" y="18"/>
                </a:cubicBezTo>
                <a:cubicBezTo>
                  <a:pt x="340" y="18"/>
                  <a:pt x="341" y="17"/>
                  <a:pt x="342" y="17"/>
                </a:cubicBezTo>
                <a:cubicBezTo>
                  <a:pt x="340" y="18"/>
                  <a:pt x="334" y="19"/>
                  <a:pt x="330" y="18"/>
                </a:cubicBezTo>
                <a:cubicBezTo>
                  <a:pt x="330" y="18"/>
                  <a:pt x="328" y="20"/>
                  <a:pt x="327" y="19"/>
                </a:cubicBezTo>
                <a:cubicBezTo>
                  <a:pt x="327" y="18"/>
                  <a:pt x="327" y="18"/>
                  <a:pt x="327" y="18"/>
                </a:cubicBezTo>
                <a:cubicBezTo>
                  <a:pt x="327" y="17"/>
                  <a:pt x="324" y="18"/>
                  <a:pt x="324" y="17"/>
                </a:cubicBezTo>
                <a:cubicBezTo>
                  <a:pt x="322" y="19"/>
                  <a:pt x="331" y="16"/>
                  <a:pt x="329" y="17"/>
                </a:cubicBezTo>
                <a:cubicBezTo>
                  <a:pt x="328" y="16"/>
                  <a:pt x="325" y="19"/>
                  <a:pt x="326" y="17"/>
                </a:cubicBezTo>
                <a:cubicBezTo>
                  <a:pt x="324" y="17"/>
                  <a:pt x="323" y="19"/>
                  <a:pt x="321" y="18"/>
                </a:cubicBezTo>
                <a:cubicBezTo>
                  <a:pt x="321" y="18"/>
                  <a:pt x="322" y="16"/>
                  <a:pt x="321" y="16"/>
                </a:cubicBezTo>
                <a:cubicBezTo>
                  <a:pt x="319" y="16"/>
                  <a:pt x="320" y="17"/>
                  <a:pt x="318" y="17"/>
                </a:cubicBezTo>
                <a:cubicBezTo>
                  <a:pt x="317" y="17"/>
                  <a:pt x="317" y="17"/>
                  <a:pt x="317" y="17"/>
                </a:cubicBezTo>
                <a:cubicBezTo>
                  <a:pt x="317" y="19"/>
                  <a:pt x="315" y="17"/>
                  <a:pt x="316" y="19"/>
                </a:cubicBezTo>
                <a:cubicBezTo>
                  <a:pt x="316" y="18"/>
                  <a:pt x="312" y="19"/>
                  <a:pt x="313" y="17"/>
                </a:cubicBezTo>
                <a:cubicBezTo>
                  <a:pt x="313" y="16"/>
                  <a:pt x="313" y="16"/>
                  <a:pt x="313" y="16"/>
                </a:cubicBezTo>
                <a:cubicBezTo>
                  <a:pt x="312" y="16"/>
                  <a:pt x="311" y="17"/>
                  <a:pt x="310" y="18"/>
                </a:cubicBezTo>
                <a:cubicBezTo>
                  <a:pt x="310" y="18"/>
                  <a:pt x="310" y="17"/>
                  <a:pt x="310" y="17"/>
                </a:cubicBezTo>
                <a:cubicBezTo>
                  <a:pt x="310" y="20"/>
                  <a:pt x="308" y="17"/>
                  <a:pt x="306" y="19"/>
                </a:cubicBezTo>
                <a:cubicBezTo>
                  <a:pt x="304" y="18"/>
                  <a:pt x="301" y="19"/>
                  <a:pt x="300" y="17"/>
                </a:cubicBezTo>
                <a:cubicBezTo>
                  <a:pt x="298" y="18"/>
                  <a:pt x="297" y="19"/>
                  <a:pt x="295" y="18"/>
                </a:cubicBezTo>
                <a:cubicBezTo>
                  <a:pt x="295" y="18"/>
                  <a:pt x="296" y="18"/>
                  <a:pt x="296" y="17"/>
                </a:cubicBezTo>
                <a:cubicBezTo>
                  <a:pt x="295" y="17"/>
                  <a:pt x="294" y="17"/>
                  <a:pt x="293" y="18"/>
                </a:cubicBezTo>
                <a:cubicBezTo>
                  <a:pt x="293" y="17"/>
                  <a:pt x="291" y="16"/>
                  <a:pt x="289" y="15"/>
                </a:cubicBezTo>
                <a:cubicBezTo>
                  <a:pt x="288" y="16"/>
                  <a:pt x="288" y="17"/>
                  <a:pt x="288" y="18"/>
                </a:cubicBezTo>
                <a:cubicBezTo>
                  <a:pt x="287" y="16"/>
                  <a:pt x="283" y="20"/>
                  <a:pt x="282" y="17"/>
                </a:cubicBezTo>
                <a:cubicBezTo>
                  <a:pt x="282" y="17"/>
                  <a:pt x="284" y="16"/>
                  <a:pt x="283" y="16"/>
                </a:cubicBezTo>
                <a:cubicBezTo>
                  <a:pt x="281" y="13"/>
                  <a:pt x="280" y="17"/>
                  <a:pt x="277" y="16"/>
                </a:cubicBezTo>
                <a:cubicBezTo>
                  <a:pt x="278" y="18"/>
                  <a:pt x="278" y="18"/>
                  <a:pt x="278" y="18"/>
                </a:cubicBezTo>
                <a:cubicBezTo>
                  <a:pt x="277" y="17"/>
                  <a:pt x="274" y="19"/>
                  <a:pt x="274" y="17"/>
                </a:cubicBezTo>
                <a:cubicBezTo>
                  <a:pt x="273" y="18"/>
                  <a:pt x="271" y="17"/>
                  <a:pt x="272" y="18"/>
                </a:cubicBezTo>
                <a:cubicBezTo>
                  <a:pt x="268" y="17"/>
                  <a:pt x="262" y="19"/>
                  <a:pt x="259" y="16"/>
                </a:cubicBezTo>
                <a:cubicBezTo>
                  <a:pt x="259" y="16"/>
                  <a:pt x="257" y="16"/>
                  <a:pt x="258" y="17"/>
                </a:cubicBezTo>
                <a:cubicBezTo>
                  <a:pt x="259" y="18"/>
                  <a:pt x="259" y="16"/>
                  <a:pt x="259" y="17"/>
                </a:cubicBezTo>
                <a:cubicBezTo>
                  <a:pt x="259" y="17"/>
                  <a:pt x="259" y="17"/>
                  <a:pt x="259" y="18"/>
                </a:cubicBezTo>
                <a:cubicBezTo>
                  <a:pt x="257" y="17"/>
                  <a:pt x="256" y="17"/>
                  <a:pt x="258" y="15"/>
                </a:cubicBezTo>
                <a:cubicBezTo>
                  <a:pt x="255" y="14"/>
                  <a:pt x="255" y="19"/>
                  <a:pt x="251" y="18"/>
                </a:cubicBezTo>
                <a:cubicBezTo>
                  <a:pt x="251" y="17"/>
                  <a:pt x="251" y="17"/>
                  <a:pt x="250" y="17"/>
                </a:cubicBezTo>
                <a:cubicBezTo>
                  <a:pt x="248" y="18"/>
                  <a:pt x="248" y="18"/>
                  <a:pt x="248" y="18"/>
                </a:cubicBezTo>
                <a:cubicBezTo>
                  <a:pt x="246" y="18"/>
                  <a:pt x="247" y="16"/>
                  <a:pt x="247" y="15"/>
                </a:cubicBezTo>
                <a:cubicBezTo>
                  <a:pt x="246" y="15"/>
                  <a:pt x="244" y="15"/>
                  <a:pt x="243" y="16"/>
                </a:cubicBezTo>
                <a:cubicBezTo>
                  <a:pt x="242" y="14"/>
                  <a:pt x="242" y="14"/>
                  <a:pt x="242" y="14"/>
                </a:cubicBezTo>
                <a:cubicBezTo>
                  <a:pt x="243" y="16"/>
                  <a:pt x="241" y="15"/>
                  <a:pt x="240" y="16"/>
                </a:cubicBezTo>
                <a:cubicBezTo>
                  <a:pt x="241" y="15"/>
                  <a:pt x="241" y="15"/>
                  <a:pt x="241" y="15"/>
                </a:cubicBezTo>
                <a:cubicBezTo>
                  <a:pt x="241" y="15"/>
                  <a:pt x="239" y="15"/>
                  <a:pt x="239" y="15"/>
                </a:cubicBezTo>
                <a:cubicBezTo>
                  <a:pt x="239" y="16"/>
                  <a:pt x="240" y="16"/>
                  <a:pt x="241" y="17"/>
                </a:cubicBezTo>
                <a:cubicBezTo>
                  <a:pt x="240" y="17"/>
                  <a:pt x="239" y="17"/>
                  <a:pt x="239" y="18"/>
                </a:cubicBezTo>
                <a:cubicBezTo>
                  <a:pt x="239" y="16"/>
                  <a:pt x="237" y="17"/>
                  <a:pt x="236" y="17"/>
                </a:cubicBezTo>
                <a:cubicBezTo>
                  <a:pt x="235" y="16"/>
                  <a:pt x="234" y="18"/>
                  <a:pt x="234" y="18"/>
                </a:cubicBezTo>
                <a:cubicBezTo>
                  <a:pt x="234" y="17"/>
                  <a:pt x="232" y="18"/>
                  <a:pt x="233" y="17"/>
                </a:cubicBezTo>
                <a:cubicBezTo>
                  <a:pt x="233" y="16"/>
                  <a:pt x="234" y="17"/>
                  <a:pt x="235" y="17"/>
                </a:cubicBezTo>
                <a:cubicBezTo>
                  <a:pt x="234" y="16"/>
                  <a:pt x="234" y="15"/>
                  <a:pt x="232" y="16"/>
                </a:cubicBezTo>
                <a:cubicBezTo>
                  <a:pt x="231" y="16"/>
                  <a:pt x="233" y="18"/>
                  <a:pt x="231" y="18"/>
                </a:cubicBezTo>
                <a:cubicBezTo>
                  <a:pt x="231" y="17"/>
                  <a:pt x="231" y="17"/>
                  <a:pt x="232" y="16"/>
                </a:cubicBezTo>
                <a:cubicBezTo>
                  <a:pt x="230" y="16"/>
                  <a:pt x="230" y="16"/>
                  <a:pt x="230" y="16"/>
                </a:cubicBezTo>
                <a:cubicBezTo>
                  <a:pt x="230" y="17"/>
                  <a:pt x="230" y="17"/>
                  <a:pt x="230" y="17"/>
                </a:cubicBezTo>
                <a:cubicBezTo>
                  <a:pt x="229" y="16"/>
                  <a:pt x="229" y="16"/>
                  <a:pt x="229" y="16"/>
                </a:cubicBezTo>
                <a:cubicBezTo>
                  <a:pt x="229" y="17"/>
                  <a:pt x="226" y="17"/>
                  <a:pt x="226" y="18"/>
                </a:cubicBezTo>
                <a:cubicBezTo>
                  <a:pt x="225" y="18"/>
                  <a:pt x="224" y="17"/>
                  <a:pt x="223" y="17"/>
                </a:cubicBezTo>
                <a:cubicBezTo>
                  <a:pt x="223" y="17"/>
                  <a:pt x="223" y="17"/>
                  <a:pt x="223" y="17"/>
                </a:cubicBezTo>
                <a:cubicBezTo>
                  <a:pt x="222" y="16"/>
                  <a:pt x="220" y="17"/>
                  <a:pt x="219" y="17"/>
                </a:cubicBezTo>
                <a:cubicBezTo>
                  <a:pt x="219" y="17"/>
                  <a:pt x="219" y="17"/>
                  <a:pt x="219" y="17"/>
                </a:cubicBezTo>
                <a:cubicBezTo>
                  <a:pt x="218" y="17"/>
                  <a:pt x="217" y="17"/>
                  <a:pt x="216" y="18"/>
                </a:cubicBezTo>
                <a:cubicBezTo>
                  <a:pt x="214" y="17"/>
                  <a:pt x="215" y="13"/>
                  <a:pt x="214" y="15"/>
                </a:cubicBezTo>
                <a:cubicBezTo>
                  <a:pt x="212" y="15"/>
                  <a:pt x="211" y="17"/>
                  <a:pt x="212" y="18"/>
                </a:cubicBezTo>
                <a:cubicBezTo>
                  <a:pt x="209" y="17"/>
                  <a:pt x="205" y="19"/>
                  <a:pt x="202" y="17"/>
                </a:cubicBezTo>
                <a:cubicBezTo>
                  <a:pt x="202" y="17"/>
                  <a:pt x="202" y="18"/>
                  <a:pt x="201" y="18"/>
                </a:cubicBezTo>
                <a:cubicBezTo>
                  <a:pt x="197" y="17"/>
                  <a:pt x="192" y="19"/>
                  <a:pt x="188" y="17"/>
                </a:cubicBezTo>
                <a:cubicBezTo>
                  <a:pt x="190" y="16"/>
                  <a:pt x="188" y="16"/>
                  <a:pt x="188" y="15"/>
                </a:cubicBezTo>
                <a:cubicBezTo>
                  <a:pt x="187" y="16"/>
                  <a:pt x="187" y="14"/>
                  <a:pt x="187" y="16"/>
                </a:cubicBezTo>
                <a:cubicBezTo>
                  <a:pt x="187" y="17"/>
                  <a:pt x="187" y="17"/>
                  <a:pt x="188" y="18"/>
                </a:cubicBezTo>
                <a:cubicBezTo>
                  <a:pt x="185" y="18"/>
                  <a:pt x="181" y="18"/>
                  <a:pt x="180" y="17"/>
                </a:cubicBezTo>
                <a:cubicBezTo>
                  <a:pt x="181" y="18"/>
                  <a:pt x="180" y="18"/>
                  <a:pt x="179" y="18"/>
                </a:cubicBezTo>
                <a:cubicBezTo>
                  <a:pt x="180" y="17"/>
                  <a:pt x="178" y="16"/>
                  <a:pt x="176" y="17"/>
                </a:cubicBezTo>
                <a:cubicBezTo>
                  <a:pt x="176" y="18"/>
                  <a:pt x="176" y="18"/>
                  <a:pt x="176" y="18"/>
                </a:cubicBezTo>
                <a:cubicBezTo>
                  <a:pt x="175" y="17"/>
                  <a:pt x="175" y="17"/>
                  <a:pt x="175" y="17"/>
                </a:cubicBezTo>
                <a:cubicBezTo>
                  <a:pt x="174" y="17"/>
                  <a:pt x="174" y="19"/>
                  <a:pt x="173" y="18"/>
                </a:cubicBezTo>
                <a:cubicBezTo>
                  <a:pt x="172" y="17"/>
                  <a:pt x="172" y="17"/>
                  <a:pt x="172" y="17"/>
                </a:cubicBezTo>
                <a:cubicBezTo>
                  <a:pt x="171" y="18"/>
                  <a:pt x="169" y="19"/>
                  <a:pt x="167" y="18"/>
                </a:cubicBezTo>
                <a:cubicBezTo>
                  <a:pt x="166" y="17"/>
                  <a:pt x="166" y="17"/>
                  <a:pt x="166" y="17"/>
                </a:cubicBezTo>
                <a:cubicBezTo>
                  <a:pt x="165" y="17"/>
                  <a:pt x="164" y="18"/>
                  <a:pt x="165" y="18"/>
                </a:cubicBezTo>
                <a:cubicBezTo>
                  <a:pt x="162" y="17"/>
                  <a:pt x="160" y="17"/>
                  <a:pt x="160" y="16"/>
                </a:cubicBezTo>
                <a:cubicBezTo>
                  <a:pt x="155" y="19"/>
                  <a:pt x="147" y="19"/>
                  <a:pt x="142" y="19"/>
                </a:cubicBezTo>
                <a:cubicBezTo>
                  <a:pt x="142" y="18"/>
                  <a:pt x="142" y="18"/>
                  <a:pt x="142" y="18"/>
                </a:cubicBezTo>
                <a:cubicBezTo>
                  <a:pt x="140" y="17"/>
                  <a:pt x="141" y="19"/>
                  <a:pt x="140" y="19"/>
                </a:cubicBezTo>
                <a:cubicBezTo>
                  <a:pt x="141" y="18"/>
                  <a:pt x="139" y="17"/>
                  <a:pt x="140" y="16"/>
                </a:cubicBezTo>
                <a:cubicBezTo>
                  <a:pt x="138" y="15"/>
                  <a:pt x="137" y="17"/>
                  <a:pt x="136" y="18"/>
                </a:cubicBezTo>
                <a:cubicBezTo>
                  <a:pt x="136" y="19"/>
                  <a:pt x="137" y="17"/>
                  <a:pt x="137" y="18"/>
                </a:cubicBezTo>
                <a:cubicBezTo>
                  <a:pt x="137" y="19"/>
                  <a:pt x="134" y="18"/>
                  <a:pt x="133" y="19"/>
                </a:cubicBezTo>
                <a:cubicBezTo>
                  <a:pt x="133" y="18"/>
                  <a:pt x="133" y="17"/>
                  <a:pt x="134" y="17"/>
                </a:cubicBezTo>
                <a:cubicBezTo>
                  <a:pt x="132" y="17"/>
                  <a:pt x="132" y="17"/>
                  <a:pt x="132" y="17"/>
                </a:cubicBezTo>
                <a:cubicBezTo>
                  <a:pt x="131" y="16"/>
                  <a:pt x="136" y="14"/>
                  <a:pt x="134" y="12"/>
                </a:cubicBezTo>
                <a:cubicBezTo>
                  <a:pt x="133" y="12"/>
                  <a:pt x="133" y="12"/>
                  <a:pt x="133" y="12"/>
                </a:cubicBezTo>
                <a:cubicBezTo>
                  <a:pt x="132" y="11"/>
                  <a:pt x="136" y="10"/>
                  <a:pt x="133" y="10"/>
                </a:cubicBezTo>
                <a:cubicBezTo>
                  <a:pt x="132" y="11"/>
                  <a:pt x="131" y="13"/>
                  <a:pt x="132" y="14"/>
                </a:cubicBezTo>
                <a:cubicBezTo>
                  <a:pt x="129" y="14"/>
                  <a:pt x="131" y="17"/>
                  <a:pt x="128" y="17"/>
                </a:cubicBezTo>
                <a:cubicBezTo>
                  <a:pt x="127" y="16"/>
                  <a:pt x="130" y="17"/>
                  <a:pt x="129" y="16"/>
                </a:cubicBezTo>
                <a:cubicBezTo>
                  <a:pt x="128" y="14"/>
                  <a:pt x="127" y="16"/>
                  <a:pt x="125" y="16"/>
                </a:cubicBezTo>
                <a:cubicBezTo>
                  <a:pt x="127" y="16"/>
                  <a:pt x="126" y="18"/>
                  <a:pt x="125" y="18"/>
                </a:cubicBezTo>
                <a:cubicBezTo>
                  <a:pt x="123" y="17"/>
                  <a:pt x="126" y="17"/>
                  <a:pt x="124" y="17"/>
                </a:cubicBezTo>
                <a:cubicBezTo>
                  <a:pt x="123" y="17"/>
                  <a:pt x="121" y="18"/>
                  <a:pt x="123" y="19"/>
                </a:cubicBezTo>
                <a:cubicBezTo>
                  <a:pt x="122" y="21"/>
                  <a:pt x="121" y="18"/>
                  <a:pt x="119" y="20"/>
                </a:cubicBezTo>
                <a:cubicBezTo>
                  <a:pt x="119" y="18"/>
                  <a:pt x="122" y="16"/>
                  <a:pt x="119" y="16"/>
                </a:cubicBezTo>
                <a:cubicBezTo>
                  <a:pt x="120" y="17"/>
                  <a:pt x="116" y="17"/>
                  <a:pt x="118" y="20"/>
                </a:cubicBezTo>
                <a:cubicBezTo>
                  <a:pt x="117" y="19"/>
                  <a:pt x="117" y="18"/>
                  <a:pt x="117" y="17"/>
                </a:cubicBezTo>
                <a:cubicBezTo>
                  <a:pt x="116" y="16"/>
                  <a:pt x="114" y="20"/>
                  <a:pt x="114" y="17"/>
                </a:cubicBezTo>
                <a:cubicBezTo>
                  <a:pt x="113" y="18"/>
                  <a:pt x="113" y="18"/>
                  <a:pt x="113" y="18"/>
                </a:cubicBezTo>
                <a:cubicBezTo>
                  <a:pt x="113" y="18"/>
                  <a:pt x="112" y="18"/>
                  <a:pt x="111" y="17"/>
                </a:cubicBezTo>
                <a:cubicBezTo>
                  <a:pt x="110" y="17"/>
                  <a:pt x="108" y="19"/>
                  <a:pt x="108" y="16"/>
                </a:cubicBezTo>
                <a:cubicBezTo>
                  <a:pt x="107" y="17"/>
                  <a:pt x="105" y="17"/>
                  <a:pt x="106" y="18"/>
                </a:cubicBezTo>
                <a:cubicBezTo>
                  <a:pt x="107" y="19"/>
                  <a:pt x="108" y="17"/>
                  <a:pt x="109" y="19"/>
                </a:cubicBezTo>
                <a:cubicBezTo>
                  <a:pt x="107" y="17"/>
                  <a:pt x="106" y="19"/>
                  <a:pt x="105" y="20"/>
                </a:cubicBezTo>
                <a:cubicBezTo>
                  <a:pt x="105" y="19"/>
                  <a:pt x="105" y="19"/>
                  <a:pt x="105" y="19"/>
                </a:cubicBezTo>
                <a:cubicBezTo>
                  <a:pt x="105" y="19"/>
                  <a:pt x="103" y="19"/>
                  <a:pt x="103" y="20"/>
                </a:cubicBezTo>
                <a:cubicBezTo>
                  <a:pt x="103" y="19"/>
                  <a:pt x="103" y="19"/>
                  <a:pt x="103" y="19"/>
                </a:cubicBezTo>
                <a:cubicBezTo>
                  <a:pt x="102" y="20"/>
                  <a:pt x="102" y="20"/>
                  <a:pt x="102" y="20"/>
                </a:cubicBezTo>
                <a:cubicBezTo>
                  <a:pt x="100" y="20"/>
                  <a:pt x="101" y="18"/>
                  <a:pt x="99" y="18"/>
                </a:cubicBezTo>
                <a:cubicBezTo>
                  <a:pt x="101" y="17"/>
                  <a:pt x="101" y="17"/>
                  <a:pt x="101" y="17"/>
                </a:cubicBezTo>
                <a:cubicBezTo>
                  <a:pt x="101" y="17"/>
                  <a:pt x="100" y="16"/>
                  <a:pt x="99" y="16"/>
                </a:cubicBezTo>
                <a:cubicBezTo>
                  <a:pt x="98" y="18"/>
                  <a:pt x="97" y="19"/>
                  <a:pt x="97" y="20"/>
                </a:cubicBezTo>
                <a:cubicBezTo>
                  <a:pt x="96" y="20"/>
                  <a:pt x="97" y="19"/>
                  <a:pt x="95" y="20"/>
                </a:cubicBezTo>
                <a:cubicBezTo>
                  <a:pt x="97" y="18"/>
                  <a:pt x="97" y="18"/>
                  <a:pt x="97" y="18"/>
                </a:cubicBezTo>
                <a:cubicBezTo>
                  <a:pt x="97" y="18"/>
                  <a:pt x="96" y="16"/>
                  <a:pt x="94" y="16"/>
                </a:cubicBezTo>
                <a:cubicBezTo>
                  <a:pt x="93" y="17"/>
                  <a:pt x="91" y="18"/>
                  <a:pt x="93" y="19"/>
                </a:cubicBezTo>
                <a:cubicBezTo>
                  <a:pt x="92" y="19"/>
                  <a:pt x="91" y="18"/>
                  <a:pt x="92" y="18"/>
                </a:cubicBezTo>
                <a:cubicBezTo>
                  <a:pt x="90" y="18"/>
                  <a:pt x="92" y="19"/>
                  <a:pt x="90" y="19"/>
                </a:cubicBezTo>
                <a:cubicBezTo>
                  <a:pt x="90" y="19"/>
                  <a:pt x="87" y="18"/>
                  <a:pt x="86" y="16"/>
                </a:cubicBezTo>
                <a:cubicBezTo>
                  <a:pt x="88" y="15"/>
                  <a:pt x="88" y="15"/>
                  <a:pt x="88" y="15"/>
                </a:cubicBezTo>
                <a:cubicBezTo>
                  <a:pt x="87" y="15"/>
                  <a:pt x="87" y="15"/>
                  <a:pt x="87" y="15"/>
                </a:cubicBezTo>
                <a:cubicBezTo>
                  <a:pt x="88" y="13"/>
                  <a:pt x="86" y="13"/>
                  <a:pt x="87" y="12"/>
                </a:cubicBezTo>
                <a:cubicBezTo>
                  <a:pt x="86" y="12"/>
                  <a:pt x="85" y="12"/>
                  <a:pt x="84" y="12"/>
                </a:cubicBezTo>
                <a:cubicBezTo>
                  <a:pt x="87" y="15"/>
                  <a:pt x="82" y="16"/>
                  <a:pt x="82" y="18"/>
                </a:cubicBezTo>
                <a:cubicBezTo>
                  <a:pt x="79" y="19"/>
                  <a:pt x="81" y="13"/>
                  <a:pt x="77" y="16"/>
                </a:cubicBezTo>
                <a:cubicBezTo>
                  <a:pt x="78" y="17"/>
                  <a:pt x="76" y="19"/>
                  <a:pt x="78" y="18"/>
                </a:cubicBezTo>
                <a:cubicBezTo>
                  <a:pt x="76" y="18"/>
                  <a:pt x="77" y="20"/>
                  <a:pt x="74" y="19"/>
                </a:cubicBezTo>
                <a:cubicBezTo>
                  <a:pt x="76" y="18"/>
                  <a:pt x="73" y="17"/>
                  <a:pt x="75" y="15"/>
                </a:cubicBezTo>
                <a:cubicBezTo>
                  <a:pt x="75" y="16"/>
                  <a:pt x="76" y="16"/>
                  <a:pt x="77" y="16"/>
                </a:cubicBezTo>
                <a:cubicBezTo>
                  <a:pt x="76" y="15"/>
                  <a:pt x="77" y="13"/>
                  <a:pt x="75" y="13"/>
                </a:cubicBezTo>
                <a:cubicBezTo>
                  <a:pt x="74" y="14"/>
                  <a:pt x="72" y="14"/>
                  <a:pt x="72" y="15"/>
                </a:cubicBezTo>
                <a:cubicBezTo>
                  <a:pt x="72" y="16"/>
                  <a:pt x="74" y="15"/>
                  <a:pt x="73" y="16"/>
                </a:cubicBezTo>
                <a:cubicBezTo>
                  <a:pt x="71" y="17"/>
                  <a:pt x="71" y="15"/>
                  <a:pt x="70" y="17"/>
                </a:cubicBezTo>
                <a:cubicBezTo>
                  <a:pt x="71" y="17"/>
                  <a:pt x="71" y="18"/>
                  <a:pt x="71" y="19"/>
                </a:cubicBezTo>
                <a:cubicBezTo>
                  <a:pt x="70" y="20"/>
                  <a:pt x="70" y="20"/>
                  <a:pt x="70" y="20"/>
                </a:cubicBezTo>
                <a:cubicBezTo>
                  <a:pt x="70" y="19"/>
                  <a:pt x="70" y="19"/>
                  <a:pt x="70" y="19"/>
                </a:cubicBezTo>
                <a:cubicBezTo>
                  <a:pt x="67" y="18"/>
                  <a:pt x="69" y="20"/>
                  <a:pt x="66" y="20"/>
                </a:cubicBezTo>
                <a:cubicBezTo>
                  <a:pt x="65" y="18"/>
                  <a:pt x="65" y="18"/>
                  <a:pt x="65" y="18"/>
                </a:cubicBezTo>
                <a:cubicBezTo>
                  <a:pt x="66" y="17"/>
                  <a:pt x="69" y="19"/>
                  <a:pt x="69" y="16"/>
                </a:cubicBezTo>
                <a:cubicBezTo>
                  <a:pt x="67" y="16"/>
                  <a:pt x="66" y="18"/>
                  <a:pt x="64" y="17"/>
                </a:cubicBezTo>
                <a:cubicBezTo>
                  <a:pt x="66" y="16"/>
                  <a:pt x="66" y="16"/>
                  <a:pt x="66" y="16"/>
                </a:cubicBezTo>
                <a:cubicBezTo>
                  <a:pt x="65" y="16"/>
                  <a:pt x="65" y="13"/>
                  <a:pt x="62" y="15"/>
                </a:cubicBezTo>
                <a:cubicBezTo>
                  <a:pt x="61" y="16"/>
                  <a:pt x="62" y="16"/>
                  <a:pt x="61" y="17"/>
                </a:cubicBezTo>
                <a:cubicBezTo>
                  <a:pt x="59" y="17"/>
                  <a:pt x="58" y="18"/>
                  <a:pt x="56" y="18"/>
                </a:cubicBezTo>
                <a:cubicBezTo>
                  <a:pt x="56" y="16"/>
                  <a:pt x="52" y="18"/>
                  <a:pt x="55" y="16"/>
                </a:cubicBezTo>
                <a:cubicBezTo>
                  <a:pt x="55" y="17"/>
                  <a:pt x="60" y="17"/>
                  <a:pt x="61" y="15"/>
                </a:cubicBezTo>
                <a:cubicBezTo>
                  <a:pt x="60" y="13"/>
                  <a:pt x="63" y="16"/>
                  <a:pt x="64" y="13"/>
                </a:cubicBezTo>
                <a:cubicBezTo>
                  <a:pt x="61" y="13"/>
                  <a:pt x="62" y="11"/>
                  <a:pt x="61" y="10"/>
                </a:cubicBezTo>
                <a:cubicBezTo>
                  <a:pt x="61" y="10"/>
                  <a:pt x="60" y="10"/>
                  <a:pt x="60" y="11"/>
                </a:cubicBezTo>
                <a:cubicBezTo>
                  <a:pt x="59" y="12"/>
                  <a:pt x="60" y="12"/>
                  <a:pt x="60" y="13"/>
                </a:cubicBezTo>
                <a:cubicBezTo>
                  <a:pt x="57" y="13"/>
                  <a:pt x="55" y="13"/>
                  <a:pt x="53" y="15"/>
                </a:cubicBezTo>
                <a:cubicBezTo>
                  <a:pt x="53" y="14"/>
                  <a:pt x="53" y="13"/>
                  <a:pt x="54" y="13"/>
                </a:cubicBezTo>
                <a:cubicBezTo>
                  <a:pt x="51" y="13"/>
                  <a:pt x="48" y="13"/>
                  <a:pt x="45" y="12"/>
                </a:cubicBezTo>
                <a:cubicBezTo>
                  <a:pt x="46" y="14"/>
                  <a:pt x="41" y="13"/>
                  <a:pt x="43" y="15"/>
                </a:cubicBezTo>
                <a:cubicBezTo>
                  <a:pt x="44" y="15"/>
                  <a:pt x="45" y="17"/>
                  <a:pt x="45" y="18"/>
                </a:cubicBezTo>
                <a:cubicBezTo>
                  <a:pt x="44" y="17"/>
                  <a:pt x="45" y="17"/>
                  <a:pt x="44" y="16"/>
                </a:cubicBezTo>
                <a:cubicBezTo>
                  <a:pt x="43" y="17"/>
                  <a:pt x="42" y="14"/>
                  <a:pt x="41" y="16"/>
                </a:cubicBezTo>
                <a:cubicBezTo>
                  <a:pt x="44" y="15"/>
                  <a:pt x="42" y="13"/>
                  <a:pt x="42" y="12"/>
                </a:cubicBezTo>
                <a:cubicBezTo>
                  <a:pt x="40" y="13"/>
                  <a:pt x="42" y="11"/>
                  <a:pt x="40" y="11"/>
                </a:cubicBezTo>
                <a:cubicBezTo>
                  <a:pt x="38" y="11"/>
                  <a:pt x="36" y="12"/>
                  <a:pt x="33" y="12"/>
                </a:cubicBezTo>
                <a:cubicBezTo>
                  <a:pt x="31" y="11"/>
                  <a:pt x="26" y="12"/>
                  <a:pt x="24" y="12"/>
                </a:cubicBezTo>
                <a:cubicBezTo>
                  <a:pt x="22" y="11"/>
                  <a:pt x="23" y="10"/>
                  <a:pt x="22" y="9"/>
                </a:cubicBezTo>
                <a:cubicBezTo>
                  <a:pt x="20" y="9"/>
                  <a:pt x="23" y="11"/>
                  <a:pt x="20" y="10"/>
                </a:cubicBezTo>
                <a:cubicBezTo>
                  <a:pt x="21" y="10"/>
                  <a:pt x="21" y="10"/>
                  <a:pt x="21" y="10"/>
                </a:cubicBezTo>
                <a:cubicBezTo>
                  <a:pt x="20" y="10"/>
                  <a:pt x="16" y="9"/>
                  <a:pt x="15" y="11"/>
                </a:cubicBezTo>
                <a:cubicBezTo>
                  <a:pt x="16" y="9"/>
                  <a:pt x="16" y="9"/>
                  <a:pt x="16" y="9"/>
                </a:cubicBezTo>
                <a:cubicBezTo>
                  <a:pt x="16" y="9"/>
                  <a:pt x="15" y="9"/>
                  <a:pt x="15" y="10"/>
                </a:cubicBezTo>
                <a:cubicBezTo>
                  <a:pt x="15" y="9"/>
                  <a:pt x="14" y="8"/>
                  <a:pt x="15" y="8"/>
                </a:cubicBezTo>
                <a:cubicBezTo>
                  <a:pt x="14" y="7"/>
                  <a:pt x="12" y="8"/>
                  <a:pt x="10" y="8"/>
                </a:cubicBezTo>
                <a:cubicBezTo>
                  <a:pt x="11" y="9"/>
                  <a:pt x="11" y="9"/>
                  <a:pt x="11" y="9"/>
                </a:cubicBezTo>
                <a:cubicBezTo>
                  <a:pt x="8" y="10"/>
                  <a:pt x="6" y="9"/>
                  <a:pt x="4" y="9"/>
                </a:cubicBezTo>
                <a:cubicBezTo>
                  <a:pt x="4" y="8"/>
                  <a:pt x="4" y="8"/>
                  <a:pt x="4" y="8"/>
                </a:cubicBezTo>
                <a:cubicBezTo>
                  <a:pt x="2" y="9"/>
                  <a:pt x="2" y="9"/>
                  <a:pt x="2" y="9"/>
                </a:cubicBezTo>
                <a:cubicBezTo>
                  <a:pt x="2" y="8"/>
                  <a:pt x="1" y="7"/>
                  <a:pt x="0" y="8"/>
                </a:cubicBezTo>
                <a:cubicBezTo>
                  <a:pt x="4" y="5"/>
                  <a:pt x="4" y="5"/>
                  <a:pt x="4" y="5"/>
                </a:cubicBezTo>
                <a:cubicBezTo>
                  <a:pt x="6" y="6"/>
                  <a:pt x="3" y="6"/>
                  <a:pt x="4" y="8"/>
                </a:cubicBezTo>
                <a:cubicBezTo>
                  <a:pt x="4" y="9"/>
                  <a:pt x="7" y="8"/>
                  <a:pt x="8" y="7"/>
                </a:cubicBezTo>
                <a:cubicBezTo>
                  <a:pt x="7" y="7"/>
                  <a:pt x="6" y="7"/>
                  <a:pt x="6" y="8"/>
                </a:cubicBezTo>
                <a:cubicBezTo>
                  <a:pt x="5" y="6"/>
                  <a:pt x="7" y="6"/>
                  <a:pt x="8" y="5"/>
                </a:cubicBezTo>
                <a:cubicBezTo>
                  <a:pt x="7" y="5"/>
                  <a:pt x="6" y="5"/>
                  <a:pt x="6" y="5"/>
                </a:cubicBezTo>
                <a:cubicBezTo>
                  <a:pt x="7" y="4"/>
                  <a:pt x="8" y="4"/>
                  <a:pt x="10" y="4"/>
                </a:cubicBezTo>
                <a:cubicBezTo>
                  <a:pt x="9" y="5"/>
                  <a:pt x="11" y="5"/>
                  <a:pt x="10" y="6"/>
                </a:cubicBezTo>
                <a:cubicBezTo>
                  <a:pt x="10" y="4"/>
                  <a:pt x="12" y="4"/>
                  <a:pt x="14" y="4"/>
                </a:cubicBezTo>
                <a:cubicBezTo>
                  <a:pt x="16" y="6"/>
                  <a:pt x="18" y="4"/>
                  <a:pt x="20" y="4"/>
                </a:cubicBezTo>
                <a:cubicBezTo>
                  <a:pt x="19" y="5"/>
                  <a:pt x="18" y="7"/>
                  <a:pt x="17" y="7"/>
                </a:cubicBezTo>
                <a:cubicBezTo>
                  <a:pt x="18" y="8"/>
                  <a:pt x="18" y="7"/>
                  <a:pt x="20" y="8"/>
                </a:cubicBezTo>
                <a:cubicBezTo>
                  <a:pt x="21" y="7"/>
                  <a:pt x="21" y="5"/>
                  <a:pt x="23" y="5"/>
                </a:cubicBezTo>
                <a:cubicBezTo>
                  <a:pt x="23" y="6"/>
                  <a:pt x="23" y="6"/>
                  <a:pt x="23" y="6"/>
                </a:cubicBezTo>
                <a:cubicBezTo>
                  <a:pt x="25" y="5"/>
                  <a:pt x="25" y="4"/>
                  <a:pt x="27" y="4"/>
                </a:cubicBezTo>
                <a:cubicBezTo>
                  <a:pt x="31" y="5"/>
                  <a:pt x="35" y="5"/>
                  <a:pt x="38" y="5"/>
                </a:cubicBezTo>
                <a:cubicBezTo>
                  <a:pt x="38" y="6"/>
                  <a:pt x="38" y="6"/>
                  <a:pt x="38" y="6"/>
                </a:cubicBezTo>
                <a:cubicBezTo>
                  <a:pt x="40" y="4"/>
                  <a:pt x="44" y="5"/>
                  <a:pt x="46" y="4"/>
                </a:cubicBezTo>
                <a:cubicBezTo>
                  <a:pt x="50" y="5"/>
                  <a:pt x="55" y="3"/>
                  <a:pt x="57" y="5"/>
                </a:cubicBezTo>
                <a:cubicBezTo>
                  <a:pt x="63" y="4"/>
                  <a:pt x="69" y="4"/>
                  <a:pt x="76" y="4"/>
                </a:cubicBezTo>
                <a:cubicBezTo>
                  <a:pt x="75" y="6"/>
                  <a:pt x="75" y="6"/>
                  <a:pt x="75" y="6"/>
                </a:cubicBezTo>
                <a:cubicBezTo>
                  <a:pt x="76" y="5"/>
                  <a:pt x="76" y="7"/>
                  <a:pt x="77" y="7"/>
                </a:cubicBezTo>
                <a:cubicBezTo>
                  <a:pt x="76" y="5"/>
                  <a:pt x="79" y="5"/>
                  <a:pt x="80" y="4"/>
                </a:cubicBezTo>
                <a:cubicBezTo>
                  <a:pt x="83" y="5"/>
                  <a:pt x="87" y="4"/>
                  <a:pt x="89" y="3"/>
                </a:cubicBezTo>
                <a:cubicBezTo>
                  <a:pt x="90" y="4"/>
                  <a:pt x="90" y="4"/>
                  <a:pt x="90" y="4"/>
                </a:cubicBezTo>
                <a:cubicBezTo>
                  <a:pt x="92" y="2"/>
                  <a:pt x="96" y="4"/>
                  <a:pt x="99" y="4"/>
                </a:cubicBezTo>
                <a:cubicBezTo>
                  <a:pt x="100" y="5"/>
                  <a:pt x="100" y="6"/>
                  <a:pt x="101" y="6"/>
                </a:cubicBezTo>
                <a:cubicBezTo>
                  <a:pt x="103" y="4"/>
                  <a:pt x="104" y="4"/>
                  <a:pt x="107" y="3"/>
                </a:cubicBezTo>
                <a:cubicBezTo>
                  <a:pt x="109" y="3"/>
                  <a:pt x="112" y="4"/>
                  <a:pt x="114" y="4"/>
                </a:cubicBezTo>
                <a:cubicBezTo>
                  <a:pt x="122" y="2"/>
                  <a:pt x="130" y="4"/>
                  <a:pt x="137" y="2"/>
                </a:cubicBezTo>
                <a:cubicBezTo>
                  <a:pt x="138" y="3"/>
                  <a:pt x="138" y="3"/>
                  <a:pt x="138" y="3"/>
                </a:cubicBezTo>
                <a:cubicBezTo>
                  <a:pt x="146" y="1"/>
                  <a:pt x="155" y="3"/>
                  <a:pt x="162" y="2"/>
                </a:cubicBezTo>
                <a:cubicBezTo>
                  <a:pt x="161" y="4"/>
                  <a:pt x="161" y="4"/>
                  <a:pt x="161" y="4"/>
                </a:cubicBezTo>
                <a:cubicBezTo>
                  <a:pt x="163" y="5"/>
                  <a:pt x="166" y="4"/>
                  <a:pt x="165" y="2"/>
                </a:cubicBezTo>
                <a:cubicBezTo>
                  <a:pt x="167" y="3"/>
                  <a:pt x="170" y="1"/>
                  <a:pt x="172" y="3"/>
                </a:cubicBezTo>
                <a:cubicBezTo>
                  <a:pt x="174" y="4"/>
                  <a:pt x="174" y="2"/>
                  <a:pt x="176" y="2"/>
                </a:cubicBezTo>
                <a:cubicBezTo>
                  <a:pt x="180" y="3"/>
                  <a:pt x="182" y="3"/>
                  <a:pt x="186" y="2"/>
                </a:cubicBezTo>
                <a:cubicBezTo>
                  <a:pt x="185" y="2"/>
                  <a:pt x="185" y="2"/>
                  <a:pt x="185" y="2"/>
                </a:cubicBezTo>
                <a:cubicBezTo>
                  <a:pt x="184" y="3"/>
                  <a:pt x="184" y="3"/>
                  <a:pt x="185" y="4"/>
                </a:cubicBezTo>
                <a:cubicBezTo>
                  <a:pt x="187" y="3"/>
                  <a:pt x="190" y="4"/>
                  <a:pt x="189" y="2"/>
                </a:cubicBezTo>
                <a:cubicBezTo>
                  <a:pt x="193" y="3"/>
                  <a:pt x="199" y="1"/>
                  <a:pt x="203" y="3"/>
                </a:cubicBezTo>
                <a:cubicBezTo>
                  <a:pt x="203" y="2"/>
                  <a:pt x="204" y="2"/>
                  <a:pt x="204" y="1"/>
                </a:cubicBezTo>
                <a:cubicBezTo>
                  <a:pt x="208" y="1"/>
                  <a:pt x="212" y="3"/>
                  <a:pt x="215" y="2"/>
                </a:cubicBezTo>
                <a:cubicBezTo>
                  <a:pt x="215" y="2"/>
                  <a:pt x="214" y="3"/>
                  <a:pt x="215" y="3"/>
                </a:cubicBezTo>
                <a:cubicBezTo>
                  <a:pt x="216" y="3"/>
                  <a:pt x="215" y="2"/>
                  <a:pt x="216" y="2"/>
                </a:cubicBezTo>
                <a:cubicBezTo>
                  <a:pt x="222" y="0"/>
                  <a:pt x="229" y="3"/>
                  <a:pt x="234" y="3"/>
                </a:cubicBezTo>
                <a:cubicBezTo>
                  <a:pt x="244" y="2"/>
                  <a:pt x="254" y="3"/>
                  <a:pt x="263" y="3"/>
                </a:cubicBezTo>
                <a:cubicBezTo>
                  <a:pt x="263" y="3"/>
                  <a:pt x="263" y="3"/>
                  <a:pt x="263" y="3"/>
                </a:cubicBezTo>
                <a:cubicBezTo>
                  <a:pt x="266" y="1"/>
                  <a:pt x="270" y="5"/>
                  <a:pt x="273" y="2"/>
                </a:cubicBezTo>
                <a:cubicBezTo>
                  <a:pt x="274" y="3"/>
                  <a:pt x="276" y="2"/>
                  <a:pt x="275" y="3"/>
                </a:cubicBezTo>
                <a:cubicBezTo>
                  <a:pt x="278" y="2"/>
                  <a:pt x="282" y="5"/>
                  <a:pt x="286" y="3"/>
                </a:cubicBezTo>
                <a:cubicBezTo>
                  <a:pt x="285" y="3"/>
                  <a:pt x="285" y="3"/>
                  <a:pt x="285" y="3"/>
                </a:cubicBezTo>
                <a:cubicBezTo>
                  <a:pt x="288" y="5"/>
                  <a:pt x="292" y="3"/>
                  <a:pt x="295" y="4"/>
                </a:cubicBezTo>
                <a:cubicBezTo>
                  <a:pt x="295" y="4"/>
                  <a:pt x="294" y="5"/>
                  <a:pt x="294" y="5"/>
                </a:cubicBezTo>
                <a:cubicBezTo>
                  <a:pt x="296" y="6"/>
                  <a:pt x="298" y="3"/>
                  <a:pt x="298" y="5"/>
                </a:cubicBezTo>
                <a:cubicBezTo>
                  <a:pt x="299" y="5"/>
                  <a:pt x="299" y="4"/>
                  <a:pt x="299" y="4"/>
                </a:cubicBezTo>
                <a:cubicBezTo>
                  <a:pt x="307" y="5"/>
                  <a:pt x="316" y="4"/>
                  <a:pt x="325" y="3"/>
                </a:cubicBezTo>
                <a:cubicBezTo>
                  <a:pt x="331" y="5"/>
                  <a:pt x="325" y="8"/>
                  <a:pt x="330" y="6"/>
                </a:cubicBezTo>
                <a:cubicBezTo>
                  <a:pt x="330" y="6"/>
                  <a:pt x="330" y="5"/>
                  <a:pt x="330" y="5"/>
                </a:cubicBezTo>
                <a:cubicBezTo>
                  <a:pt x="332" y="5"/>
                  <a:pt x="333" y="8"/>
                  <a:pt x="334" y="7"/>
                </a:cubicBezTo>
                <a:cubicBezTo>
                  <a:pt x="334" y="5"/>
                  <a:pt x="335" y="6"/>
                  <a:pt x="335" y="5"/>
                </a:cubicBezTo>
                <a:cubicBezTo>
                  <a:pt x="339" y="6"/>
                  <a:pt x="340" y="8"/>
                  <a:pt x="343" y="7"/>
                </a:cubicBezTo>
                <a:cubicBezTo>
                  <a:pt x="343" y="7"/>
                  <a:pt x="343" y="7"/>
                  <a:pt x="343" y="7"/>
                </a:cubicBezTo>
                <a:cubicBezTo>
                  <a:pt x="346" y="5"/>
                  <a:pt x="350" y="6"/>
                  <a:pt x="353" y="4"/>
                </a:cubicBezTo>
                <a:cubicBezTo>
                  <a:pt x="373" y="4"/>
                  <a:pt x="392" y="3"/>
                  <a:pt x="411" y="3"/>
                </a:cubicBezTo>
                <a:cubicBezTo>
                  <a:pt x="429" y="3"/>
                  <a:pt x="448" y="3"/>
                  <a:pt x="467" y="4"/>
                </a:cubicBezTo>
                <a:cubicBezTo>
                  <a:pt x="471" y="7"/>
                  <a:pt x="472" y="6"/>
                  <a:pt x="476" y="6"/>
                </a:cubicBezTo>
                <a:cubicBezTo>
                  <a:pt x="476" y="6"/>
                  <a:pt x="476" y="6"/>
                  <a:pt x="476" y="6"/>
                </a:cubicBezTo>
                <a:cubicBezTo>
                  <a:pt x="477" y="5"/>
                  <a:pt x="480" y="6"/>
                  <a:pt x="480" y="5"/>
                </a:cubicBezTo>
                <a:cubicBezTo>
                  <a:pt x="487" y="5"/>
                  <a:pt x="494" y="5"/>
                  <a:pt x="501" y="5"/>
                </a:cubicBezTo>
                <a:cubicBezTo>
                  <a:pt x="500" y="5"/>
                  <a:pt x="499" y="7"/>
                  <a:pt x="501" y="7"/>
                </a:cubicBezTo>
                <a:cubicBezTo>
                  <a:pt x="502" y="5"/>
                  <a:pt x="502" y="5"/>
                  <a:pt x="502" y="5"/>
                </a:cubicBezTo>
                <a:cubicBezTo>
                  <a:pt x="502" y="6"/>
                  <a:pt x="502" y="6"/>
                  <a:pt x="502" y="6"/>
                </a:cubicBezTo>
                <a:cubicBezTo>
                  <a:pt x="503" y="6"/>
                  <a:pt x="504" y="5"/>
                  <a:pt x="503" y="4"/>
                </a:cubicBezTo>
                <a:cubicBezTo>
                  <a:pt x="522" y="3"/>
                  <a:pt x="539" y="7"/>
                  <a:pt x="557" y="7"/>
                </a:cubicBezTo>
                <a:cubicBezTo>
                  <a:pt x="562" y="8"/>
                  <a:pt x="568" y="8"/>
                  <a:pt x="572" y="7"/>
                </a:cubicBezTo>
                <a:cubicBezTo>
                  <a:pt x="586" y="10"/>
                  <a:pt x="598" y="13"/>
                  <a:pt x="613" y="12"/>
                </a:cubicBezTo>
                <a:cubicBezTo>
                  <a:pt x="613" y="12"/>
                  <a:pt x="610" y="17"/>
                  <a:pt x="604" y="17"/>
                </a:cubicBezTo>
                <a:close/>
              </a:path>
            </a:pathLst>
          </a:custGeom>
          <a:solidFill>
            <a:schemeClr val="bg1">
              <a:lumMod val="65000"/>
            </a:schemeClr>
          </a:solidFill>
          <a:ln w="9525">
            <a:noFill/>
            <a:round/>
            <a:headEnd/>
            <a:tailEnd/>
          </a:ln>
        </p:spPr>
        <p:txBody>
          <a:bodyPr vert="horz" wrap="square" lIns="91416" tIns="45708" rIns="91416" bIns="45708" numCol="1" anchor="t" anchorCtr="0" compatLnSpc="1">
            <a:prstTxWarp prst="textNoShape">
              <a:avLst/>
            </a:prstTxWarp>
          </a:bodyPr>
          <a:lstStyle/>
          <a:p>
            <a:pPr fontAlgn="auto">
              <a:spcBef>
                <a:spcPts val="0"/>
              </a:spcBef>
              <a:spcAft>
                <a:spcPts val="0"/>
              </a:spcAft>
            </a:pPr>
            <a:endParaRPr lang="pl-PL">
              <a:solidFill>
                <a:prstClr val="black"/>
              </a:solidFill>
              <a:latin typeface="+mn-lt"/>
              <a:ea typeface="+mn-ea"/>
            </a:endParaRPr>
          </a:p>
        </p:txBody>
      </p:sp>
      <p:grpSp>
        <p:nvGrpSpPr>
          <p:cNvPr id="39" name="Group 10"/>
          <p:cNvGrpSpPr/>
          <p:nvPr/>
        </p:nvGrpSpPr>
        <p:grpSpPr>
          <a:xfrm>
            <a:off x="5264137" y="3598947"/>
            <a:ext cx="590798" cy="276620"/>
            <a:chOff x="314402" y="5078711"/>
            <a:chExt cx="700148" cy="489271"/>
          </a:xfrm>
        </p:grpSpPr>
        <p:sp>
          <p:nvSpPr>
            <p:cNvPr id="58" name="Freeform 6"/>
            <p:cNvSpPr>
              <a:spLocks/>
            </p:cNvSpPr>
            <p:nvPr/>
          </p:nvSpPr>
          <p:spPr bwMode="auto">
            <a:xfrm>
              <a:off x="335460" y="5078711"/>
              <a:ext cx="679090" cy="489271"/>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adFill flip="none" rotWithShape="1">
              <a:gsLst>
                <a:gs pos="0">
                  <a:schemeClr val="accent2">
                    <a:lumMod val="40000"/>
                    <a:lumOff val="60000"/>
                    <a:shade val="30000"/>
                    <a:satMod val="115000"/>
                  </a:schemeClr>
                </a:gs>
                <a:gs pos="50000">
                  <a:schemeClr val="accent2">
                    <a:lumMod val="40000"/>
                    <a:lumOff val="60000"/>
                    <a:shade val="67500"/>
                    <a:satMod val="115000"/>
                  </a:schemeClr>
                </a:gs>
                <a:gs pos="100000">
                  <a:schemeClr val="accent2">
                    <a:lumMod val="40000"/>
                    <a:lumOff val="60000"/>
                    <a:shade val="100000"/>
                    <a:satMod val="115000"/>
                  </a:schemeClr>
                </a:gs>
              </a:gsLst>
              <a:lin ang="2700000" scaled="1"/>
              <a:tileRect/>
            </a:gradFill>
            <a:ln w="9525" cap="flat" cmpd="sng" algn="ctr">
              <a:solidFill>
                <a:schemeClr val="accent5"/>
              </a:solidFill>
              <a:prstDash val="solid"/>
              <a:headEnd/>
              <a:tailEnd/>
            </a:ln>
            <a:effectLst/>
          </p:spPr>
          <p:txBody>
            <a:bodyPr vert="horz" wrap="square" lIns="71981" tIns="35991" rIns="71981" bIns="35991" numCol="1" anchor="ctr" anchorCtr="1" compatLnSpc="1">
              <a:prstTxWarp prst="textNoShape">
                <a:avLst/>
              </a:prstTxWarp>
            </a:bodyPr>
            <a:lstStyle/>
            <a:p>
              <a:pPr algn="ctr" fontAlgn="auto">
                <a:spcBef>
                  <a:spcPts val="0"/>
                </a:spcBef>
                <a:spcAft>
                  <a:spcPts val="0"/>
                </a:spcAft>
                <a:defRPr/>
              </a:pPr>
              <a:r>
                <a:rPr lang="pl-PL" sz="2000" kern="0" dirty="0">
                  <a:solidFill>
                    <a:sysClr val="windowText" lastClr="000000">
                      <a:lumMod val="95000"/>
                      <a:lumOff val="5000"/>
                    </a:sysClr>
                  </a:solidFill>
                  <a:latin typeface="+mn-lt"/>
                  <a:ea typeface="+mn-ea"/>
                  <a:cs typeface="Arial" pitchFamily="34" charset="0"/>
                </a:rPr>
                <a:t>I</a:t>
              </a:r>
              <a:endParaRPr lang="pl-PL" sz="2000" kern="0" baseline="-16000" dirty="0">
                <a:solidFill>
                  <a:sysClr val="windowText" lastClr="000000">
                    <a:lumMod val="95000"/>
                    <a:lumOff val="5000"/>
                  </a:sysClr>
                </a:solidFill>
                <a:latin typeface="+mn-lt"/>
                <a:ea typeface="+mn-ea"/>
                <a:cs typeface="Arial" pitchFamily="34" charset="0"/>
              </a:endParaRPr>
            </a:p>
          </p:txBody>
        </p:sp>
        <p:sp>
          <p:nvSpPr>
            <p:cNvPr id="59" name="Freeform 38"/>
            <p:cNvSpPr>
              <a:spLocks noEditPoints="1"/>
            </p:cNvSpPr>
            <p:nvPr/>
          </p:nvSpPr>
          <p:spPr bwMode="auto">
            <a:xfrm>
              <a:off x="314402" y="5078711"/>
              <a:ext cx="691022" cy="47367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solidFill>
              <a:srgbClr val="FFCC00"/>
            </a:solidFill>
            <a:ln w="9525">
              <a:solidFill>
                <a:schemeClr val="accent5"/>
              </a:solidFill>
              <a:round/>
              <a:headEnd/>
              <a:tailEnd/>
            </a:ln>
          </p:spPr>
          <p:txBody>
            <a:bodyPr vert="horz" wrap="square" lIns="91416" tIns="45708" rIns="91416" bIns="45708" numCol="1" anchor="ctr" anchorCtr="0" compatLnSpc="1">
              <a:prstTxWarp prst="textNoShape">
                <a:avLst/>
              </a:prstTxWarp>
            </a:bodyPr>
            <a:lstStyle/>
            <a:p>
              <a:pPr fontAlgn="auto">
                <a:spcBef>
                  <a:spcPts val="0"/>
                </a:spcBef>
                <a:spcAft>
                  <a:spcPts val="0"/>
                </a:spcAft>
                <a:defRPr/>
              </a:pPr>
              <a:endParaRPr lang="pl-PL" sz="2000" kern="0">
                <a:solidFill>
                  <a:sysClr val="windowText" lastClr="000000"/>
                </a:solidFill>
                <a:latin typeface="+mn-lt"/>
                <a:ea typeface="+mn-ea"/>
              </a:endParaRPr>
            </a:p>
          </p:txBody>
        </p:sp>
      </p:grpSp>
      <p:sp>
        <p:nvSpPr>
          <p:cNvPr id="60" name="pole tekstowe 66"/>
          <p:cNvSpPr txBox="1"/>
          <p:nvPr/>
        </p:nvSpPr>
        <p:spPr>
          <a:xfrm>
            <a:off x="1442013" y="1885901"/>
            <a:ext cx="992580" cy="253916"/>
          </a:xfrm>
          <a:prstGeom prst="rect">
            <a:avLst/>
          </a:prstGeom>
          <a:noFill/>
        </p:spPr>
        <p:txBody>
          <a:bodyPr wrap="none" rtlCol="0">
            <a:spAutoFit/>
          </a:bodyPr>
          <a:lstStyle/>
          <a:p>
            <a:pPr algn="ctr" fontAlgn="auto">
              <a:spcBef>
                <a:spcPts val="0"/>
              </a:spcBef>
              <a:spcAft>
                <a:spcPts val="0"/>
              </a:spcAft>
            </a:pPr>
            <a:r>
              <a:rPr lang="zh-CN" altLang="en-US" sz="1050" dirty="0">
                <a:solidFill>
                  <a:srgbClr val="003366"/>
                </a:solidFill>
                <a:latin typeface="+mn-lt"/>
                <a:ea typeface="+mn-ea"/>
              </a:rPr>
              <a:t>系统分析设计</a:t>
            </a:r>
            <a:endParaRPr lang="pl-PL" sz="1050" dirty="0">
              <a:solidFill>
                <a:srgbClr val="003366"/>
              </a:solidFill>
              <a:latin typeface="+mn-lt"/>
              <a:ea typeface="+mn-ea"/>
            </a:endParaRPr>
          </a:p>
        </p:txBody>
      </p:sp>
      <p:grpSp>
        <p:nvGrpSpPr>
          <p:cNvPr id="43" name="Grupa 57"/>
          <p:cNvGrpSpPr/>
          <p:nvPr/>
        </p:nvGrpSpPr>
        <p:grpSpPr>
          <a:xfrm>
            <a:off x="2633586" y="2853262"/>
            <a:ext cx="583760" cy="273325"/>
            <a:chOff x="5246340" y="1637308"/>
            <a:chExt cx="1384382" cy="936104"/>
          </a:xfrm>
        </p:grpSpPr>
        <p:sp>
          <p:nvSpPr>
            <p:cNvPr id="62"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adFill flip="none" rotWithShape="1">
              <a:gsLst>
                <a:gs pos="0">
                  <a:srgbClr val="FEB80A">
                    <a:tint val="50000"/>
                    <a:satMod val="300000"/>
                  </a:srgbClr>
                </a:gs>
                <a:gs pos="35000">
                  <a:srgbClr val="FEB80A">
                    <a:tint val="37000"/>
                    <a:satMod val="300000"/>
                  </a:srgbClr>
                </a:gs>
                <a:gs pos="100000">
                  <a:srgbClr val="FEB80A">
                    <a:tint val="15000"/>
                    <a:satMod val="350000"/>
                  </a:srgbClr>
                </a:gs>
              </a:gsLst>
              <a:lin ang="5400000" scaled="1"/>
              <a:tileRect/>
            </a:gradFill>
            <a:ln w="9525" cap="flat" cmpd="sng" algn="ctr">
              <a:solidFill>
                <a:schemeClr val="accent5"/>
              </a:solidFill>
              <a:prstDash val="solid"/>
              <a:headEnd/>
              <a:tailEnd/>
            </a:ln>
            <a:effectLst/>
          </p:spPr>
          <p:txBody>
            <a:bodyPr vert="horz" wrap="square" lIns="71981" tIns="35991" rIns="71981" bIns="35991" numCol="1" anchor="ctr" anchorCtr="1" compatLnSpc="1">
              <a:prstTxWarp prst="textNoShape">
                <a:avLst/>
              </a:prstTxWarp>
            </a:bodyPr>
            <a:lstStyle/>
            <a:p>
              <a:pPr algn="ctr" fontAlgn="auto">
                <a:spcBef>
                  <a:spcPts val="0"/>
                </a:spcBef>
                <a:spcAft>
                  <a:spcPts val="0"/>
                </a:spcAft>
                <a:defRPr/>
              </a:pPr>
              <a:r>
                <a:rPr lang="en-US" sz="2000" kern="0" dirty="0">
                  <a:solidFill>
                    <a:sysClr val="windowText" lastClr="000000">
                      <a:lumMod val="95000"/>
                      <a:lumOff val="5000"/>
                    </a:sysClr>
                  </a:solidFill>
                  <a:latin typeface="+mn-lt"/>
                  <a:ea typeface="+mn-ea"/>
                  <a:cs typeface="Arial" pitchFamily="34" charset="0"/>
                </a:rPr>
                <a:t>G</a:t>
              </a:r>
              <a:endParaRPr lang="pl-PL" sz="2000" kern="0" baseline="-16000" dirty="0">
                <a:solidFill>
                  <a:sysClr val="windowText" lastClr="000000">
                    <a:lumMod val="95000"/>
                    <a:lumOff val="5000"/>
                  </a:sysClr>
                </a:solidFill>
                <a:latin typeface="+mn-lt"/>
                <a:ea typeface="+mn-ea"/>
                <a:cs typeface="Arial" pitchFamily="34" charset="0"/>
              </a:endParaRPr>
            </a:p>
          </p:txBody>
        </p:sp>
        <p:sp>
          <p:nvSpPr>
            <p:cNvPr id="63"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solidFill>
              <a:srgbClr val="FFCC00"/>
            </a:solidFill>
            <a:ln w="9525">
              <a:solidFill>
                <a:schemeClr val="accent5"/>
              </a:solidFill>
              <a:round/>
              <a:headEnd/>
              <a:tailEnd/>
            </a:ln>
          </p:spPr>
          <p:txBody>
            <a:bodyPr vert="horz" wrap="square" lIns="91416" tIns="45708" rIns="91416" bIns="45708" numCol="1" anchor="ctr" anchorCtr="0" compatLnSpc="1">
              <a:prstTxWarp prst="textNoShape">
                <a:avLst/>
              </a:prstTxWarp>
            </a:bodyPr>
            <a:lstStyle/>
            <a:p>
              <a:pPr fontAlgn="auto">
                <a:spcBef>
                  <a:spcPts val="0"/>
                </a:spcBef>
                <a:spcAft>
                  <a:spcPts val="0"/>
                </a:spcAft>
                <a:defRPr/>
              </a:pPr>
              <a:endParaRPr lang="pl-PL" sz="2000" kern="0">
                <a:solidFill>
                  <a:sysClr val="windowText" lastClr="000000"/>
                </a:solidFill>
                <a:latin typeface="+mn-lt"/>
                <a:ea typeface="+mn-ea"/>
              </a:endParaRPr>
            </a:p>
          </p:txBody>
        </p:sp>
      </p:grpSp>
      <p:sp>
        <p:nvSpPr>
          <p:cNvPr id="67" name="pole tekstowe 10"/>
          <p:cNvSpPr txBox="1"/>
          <p:nvPr/>
        </p:nvSpPr>
        <p:spPr>
          <a:xfrm>
            <a:off x="2657316" y="2137188"/>
            <a:ext cx="641522" cy="230832"/>
          </a:xfrm>
          <a:prstGeom prst="rect">
            <a:avLst/>
          </a:prstGeom>
          <a:noFill/>
        </p:spPr>
        <p:txBody>
          <a:bodyPr wrap="none" rtlCol="0">
            <a:spAutoFit/>
          </a:bodyPr>
          <a:lstStyle/>
          <a:p>
            <a:pPr algn="ctr" fontAlgn="auto">
              <a:spcBef>
                <a:spcPts val="0"/>
              </a:spcBef>
              <a:spcAft>
                <a:spcPts val="0"/>
              </a:spcAft>
            </a:pPr>
            <a:r>
              <a:rPr lang="pl-PL" sz="900" dirty="0" err="1">
                <a:solidFill>
                  <a:srgbClr val="003366"/>
                </a:solidFill>
                <a:latin typeface="+mn-lt"/>
                <a:ea typeface="+mn-ea"/>
              </a:rPr>
              <a:t>Ongoing</a:t>
            </a:r>
            <a:endParaRPr lang="pl-PL" sz="900" dirty="0">
              <a:solidFill>
                <a:srgbClr val="003366"/>
              </a:solidFill>
              <a:latin typeface="+mn-lt"/>
              <a:ea typeface="+mn-ea"/>
            </a:endParaRPr>
          </a:p>
        </p:txBody>
      </p:sp>
      <p:sp>
        <p:nvSpPr>
          <p:cNvPr id="68" name="pole tekstowe 63"/>
          <p:cNvSpPr txBox="1"/>
          <p:nvPr/>
        </p:nvSpPr>
        <p:spPr>
          <a:xfrm>
            <a:off x="3034762" y="1885901"/>
            <a:ext cx="723276" cy="253916"/>
          </a:xfrm>
          <a:prstGeom prst="rect">
            <a:avLst/>
          </a:prstGeom>
          <a:noFill/>
        </p:spPr>
        <p:txBody>
          <a:bodyPr wrap="none" rtlCol="0">
            <a:spAutoFit/>
          </a:bodyPr>
          <a:lstStyle/>
          <a:p>
            <a:pPr algn="ctr" fontAlgn="auto">
              <a:spcBef>
                <a:spcPts val="0"/>
              </a:spcBef>
              <a:spcAft>
                <a:spcPts val="0"/>
              </a:spcAft>
            </a:pPr>
            <a:r>
              <a:rPr lang="zh-CN" altLang="en-US" sz="1050" dirty="0">
                <a:solidFill>
                  <a:srgbClr val="003366"/>
                </a:solidFill>
                <a:latin typeface="+mn-lt"/>
                <a:ea typeface="+mn-ea"/>
              </a:rPr>
              <a:t>软件开发</a:t>
            </a:r>
            <a:endParaRPr lang="pl-PL" sz="1050" dirty="0">
              <a:solidFill>
                <a:srgbClr val="003366"/>
              </a:solidFill>
              <a:latin typeface="+mn-lt"/>
              <a:ea typeface="+mn-ea"/>
            </a:endParaRPr>
          </a:p>
        </p:txBody>
      </p:sp>
      <p:sp>
        <p:nvSpPr>
          <p:cNvPr id="69" name="pole tekstowe 69"/>
          <p:cNvSpPr txBox="1"/>
          <p:nvPr/>
        </p:nvSpPr>
        <p:spPr>
          <a:xfrm>
            <a:off x="5297819" y="2137188"/>
            <a:ext cx="463588" cy="230832"/>
          </a:xfrm>
          <a:prstGeom prst="rect">
            <a:avLst/>
          </a:prstGeom>
          <a:noFill/>
        </p:spPr>
        <p:txBody>
          <a:bodyPr wrap="none" rtlCol="0">
            <a:spAutoFit/>
          </a:bodyPr>
          <a:lstStyle/>
          <a:p>
            <a:pPr algn="ctr" fontAlgn="auto">
              <a:spcBef>
                <a:spcPts val="0"/>
              </a:spcBef>
              <a:spcAft>
                <a:spcPts val="0"/>
              </a:spcAft>
            </a:pPr>
            <a:r>
              <a:rPr lang="en-US" sz="900" dirty="0">
                <a:solidFill>
                  <a:srgbClr val="003366"/>
                </a:solidFill>
                <a:latin typeface="+mn-lt"/>
                <a:ea typeface="+mn-ea"/>
              </a:rPr>
              <a:t>Done</a:t>
            </a:r>
            <a:endParaRPr lang="pl-PL" sz="900" dirty="0">
              <a:solidFill>
                <a:srgbClr val="003366"/>
              </a:solidFill>
              <a:latin typeface="+mn-lt"/>
              <a:ea typeface="+mn-ea"/>
            </a:endParaRPr>
          </a:p>
        </p:txBody>
      </p:sp>
      <p:sp>
        <p:nvSpPr>
          <p:cNvPr id="70" name="pole tekstowe 75"/>
          <p:cNvSpPr txBox="1"/>
          <p:nvPr/>
        </p:nvSpPr>
        <p:spPr>
          <a:xfrm>
            <a:off x="3583207" y="2137188"/>
            <a:ext cx="463588" cy="230832"/>
          </a:xfrm>
          <a:prstGeom prst="rect">
            <a:avLst/>
          </a:prstGeom>
          <a:noFill/>
        </p:spPr>
        <p:txBody>
          <a:bodyPr wrap="none" rtlCol="0">
            <a:spAutoFit/>
          </a:bodyPr>
          <a:lstStyle/>
          <a:p>
            <a:pPr algn="ctr" fontAlgn="auto">
              <a:spcBef>
                <a:spcPts val="0"/>
              </a:spcBef>
              <a:spcAft>
                <a:spcPts val="0"/>
              </a:spcAft>
            </a:pPr>
            <a:r>
              <a:rPr lang="pl-PL" sz="900" dirty="0" err="1">
                <a:solidFill>
                  <a:srgbClr val="003366"/>
                </a:solidFill>
                <a:latin typeface="+mn-lt"/>
                <a:ea typeface="+mn-ea"/>
              </a:rPr>
              <a:t>Done</a:t>
            </a:r>
            <a:endParaRPr lang="pl-PL" sz="900" dirty="0">
              <a:solidFill>
                <a:srgbClr val="003366"/>
              </a:solidFill>
              <a:latin typeface="+mn-lt"/>
              <a:ea typeface="+mn-ea"/>
            </a:endParaRPr>
          </a:p>
        </p:txBody>
      </p:sp>
      <p:sp>
        <p:nvSpPr>
          <p:cNvPr id="77" name="pole tekstowe 69"/>
          <p:cNvSpPr txBox="1"/>
          <p:nvPr/>
        </p:nvSpPr>
        <p:spPr>
          <a:xfrm>
            <a:off x="4664392" y="1885901"/>
            <a:ext cx="716864" cy="253916"/>
          </a:xfrm>
          <a:prstGeom prst="rect">
            <a:avLst/>
          </a:prstGeom>
          <a:noFill/>
        </p:spPr>
        <p:txBody>
          <a:bodyPr wrap="none" rtlCol="0">
            <a:spAutoFit/>
          </a:bodyPr>
          <a:lstStyle/>
          <a:p>
            <a:pPr algn="ctr" fontAlgn="auto">
              <a:spcBef>
                <a:spcPts val="0"/>
              </a:spcBef>
              <a:spcAft>
                <a:spcPts val="0"/>
              </a:spcAft>
            </a:pPr>
            <a:r>
              <a:rPr lang="en-US" altLang="zh-CN" sz="1050" dirty="0">
                <a:solidFill>
                  <a:srgbClr val="003366"/>
                </a:solidFill>
                <a:latin typeface="+mn-lt"/>
                <a:ea typeface="+mn-ea"/>
              </a:rPr>
              <a:t>SDV</a:t>
            </a:r>
            <a:r>
              <a:rPr lang="zh-CN" altLang="en-US" sz="1050" dirty="0">
                <a:solidFill>
                  <a:srgbClr val="003366"/>
                </a:solidFill>
                <a:latin typeface="+mn-lt"/>
                <a:ea typeface="+mn-ea"/>
              </a:rPr>
              <a:t>测试</a:t>
            </a:r>
            <a:endParaRPr lang="pl-PL" sz="1050" dirty="0">
              <a:solidFill>
                <a:srgbClr val="003366"/>
              </a:solidFill>
              <a:latin typeface="+mn-lt"/>
              <a:ea typeface="+mn-ea"/>
            </a:endParaRPr>
          </a:p>
        </p:txBody>
      </p:sp>
      <p:grpSp>
        <p:nvGrpSpPr>
          <p:cNvPr id="57" name="Grupa 57"/>
          <p:cNvGrpSpPr/>
          <p:nvPr/>
        </p:nvGrpSpPr>
        <p:grpSpPr>
          <a:xfrm>
            <a:off x="2735269" y="3236005"/>
            <a:ext cx="590798" cy="276620"/>
            <a:chOff x="5246340" y="1637308"/>
            <a:chExt cx="1384382" cy="936104"/>
          </a:xfrm>
        </p:grpSpPr>
        <p:sp>
          <p:nvSpPr>
            <p:cNvPr id="82"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adFill flip="none" rotWithShape="1">
              <a:gsLst>
                <a:gs pos="0">
                  <a:srgbClr val="FEB80A">
                    <a:tint val="50000"/>
                    <a:satMod val="300000"/>
                  </a:srgbClr>
                </a:gs>
                <a:gs pos="35000">
                  <a:srgbClr val="FEB80A">
                    <a:tint val="37000"/>
                    <a:satMod val="300000"/>
                  </a:srgbClr>
                </a:gs>
                <a:gs pos="100000">
                  <a:srgbClr val="FEB80A">
                    <a:tint val="15000"/>
                    <a:satMod val="350000"/>
                  </a:srgbClr>
                </a:gs>
              </a:gsLst>
              <a:lin ang="5400000" scaled="1"/>
              <a:tileRect/>
            </a:gradFill>
            <a:ln w="9525" cap="flat" cmpd="sng" algn="ctr">
              <a:solidFill>
                <a:schemeClr val="accent5"/>
              </a:solidFill>
              <a:prstDash val="solid"/>
              <a:headEnd/>
              <a:tailEnd/>
            </a:ln>
            <a:effectLst/>
          </p:spPr>
          <p:txBody>
            <a:bodyPr vert="horz" wrap="square" lIns="71981" tIns="35991" rIns="71981" bIns="35991" numCol="1" anchor="ctr" anchorCtr="1" compatLnSpc="1">
              <a:prstTxWarp prst="textNoShape">
                <a:avLst/>
              </a:prstTxWarp>
            </a:bodyPr>
            <a:lstStyle/>
            <a:p>
              <a:pPr algn="ctr" fontAlgn="auto">
                <a:spcBef>
                  <a:spcPts val="0"/>
                </a:spcBef>
                <a:spcAft>
                  <a:spcPts val="0"/>
                </a:spcAft>
                <a:defRPr/>
              </a:pPr>
              <a:r>
                <a:rPr lang="pl-PL" sz="2000" kern="0" dirty="0">
                  <a:solidFill>
                    <a:sysClr val="windowText" lastClr="000000">
                      <a:lumMod val="95000"/>
                      <a:lumOff val="5000"/>
                    </a:sysClr>
                  </a:solidFill>
                  <a:latin typeface="+mn-lt"/>
                  <a:ea typeface="+mn-ea"/>
                  <a:cs typeface="Arial" pitchFamily="34" charset="0"/>
                </a:rPr>
                <a:t>F</a:t>
              </a:r>
              <a:endParaRPr lang="pl-PL" sz="2000" kern="0" baseline="-16000" dirty="0">
                <a:solidFill>
                  <a:sysClr val="windowText" lastClr="000000">
                    <a:lumMod val="95000"/>
                    <a:lumOff val="5000"/>
                  </a:sysClr>
                </a:solidFill>
                <a:latin typeface="+mn-lt"/>
                <a:ea typeface="+mn-ea"/>
                <a:cs typeface="Arial" pitchFamily="34" charset="0"/>
              </a:endParaRPr>
            </a:p>
          </p:txBody>
        </p:sp>
        <p:sp>
          <p:nvSpPr>
            <p:cNvPr id="83"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solidFill>
              <a:srgbClr val="FFCC00"/>
            </a:solidFill>
            <a:ln w="9525">
              <a:solidFill>
                <a:schemeClr val="accent5"/>
              </a:solidFill>
              <a:round/>
              <a:headEnd/>
              <a:tailEnd/>
            </a:ln>
          </p:spPr>
          <p:txBody>
            <a:bodyPr vert="horz" wrap="square" lIns="91416" tIns="45708" rIns="91416" bIns="45708" numCol="1" anchor="ctr" anchorCtr="0" compatLnSpc="1">
              <a:prstTxWarp prst="textNoShape">
                <a:avLst/>
              </a:prstTxWarp>
            </a:bodyPr>
            <a:lstStyle/>
            <a:p>
              <a:pPr fontAlgn="auto">
                <a:spcBef>
                  <a:spcPts val="0"/>
                </a:spcBef>
                <a:spcAft>
                  <a:spcPts val="0"/>
                </a:spcAft>
                <a:defRPr/>
              </a:pPr>
              <a:endParaRPr lang="pl-PL" sz="2000" kern="0">
                <a:solidFill>
                  <a:sysClr val="windowText" lastClr="000000"/>
                </a:solidFill>
                <a:latin typeface="+mn-lt"/>
                <a:ea typeface="+mn-ea"/>
              </a:endParaRPr>
            </a:p>
          </p:txBody>
        </p:sp>
      </p:grpSp>
      <p:grpSp>
        <p:nvGrpSpPr>
          <p:cNvPr id="61" name="Grupa 57"/>
          <p:cNvGrpSpPr/>
          <p:nvPr/>
        </p:nvGrpSpPr>
        <p:grpSpPr>
          <a:xfrm>
            <a:off x="5250100" y="2522200"/>
            <a:ext cx="583760" cy="273325"/>
            <a:chOff x="5246340" y="1637308"/>
            <a:chExt cx="1384382" cy="936104"/>
          </a:xfrm>
        </p:grpSpPr>
        <p:sp>
          <p:nvSpPr>
            <p:cNvPr id="85"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adFill flip="none" rotWithShape="1">
              <a:gsLst>
                <a:gs pos="0">
                  <a:srgbClr val="FEB80A">
                    <a:tint val="50000"/>
                    <a:satMod val="300000"/>
                  </a:srgbClr>
                </a:gs>
                <a:gs pos="35000">
                  <a:srgbClr val="FEB80A">
                    <a:tint val="37000"/>
                    <a:satMod val="300000"/>
                  </a:srgbClr>
                </a:gs>
                <a:gs pos="100000">
                  <a:srgbClr val="FEB80A">
                    <a:tint val="15000"/>
                    <a:satMod val="350000"/>
                  </a:srgbClr>
                </a:gs>
              </a:gsLst>
              <a:lin ang="5400000" scaled="1"/>
              <a:tileRect/>
            </a:gradFill>
            <a:ln w="9525" cap="flat" cmpd="sng" algn="ctr">
              <a:solidFill>
                <a:schemeClr val="accent5"/>
              </a:solidFill>
              <a:prstDash val="solid"/>
              <a:headEnd/>
              <a:tailEnd/>
            </a:ln>
            <a:effectLst/>
          </p:spPr>
          <p:txBody>
            <a:bodyPr vert="horz" wrap="square" lIns="71981" tIns="35991" rIns="71981" bIns="35991" numCol="1" anchor="ctr" anchorCtr="1" compatLnSpc="1">
              <a:prstTxWarp prst="textNoShape">
                <a:avLst/>
              </a:prstTxWarp>
            </a:bodyPr>
            <a:lstStyle/>
            <a:p>
              <a:pPr algn="ctr" fontAlgn="auto">
                <a:spcBef>
                  <a:spcPts val="0"/>
                </a:spcBef>
                <a:spcAft>
                  <a:spcPts val="0"/>
                </a:spcAft>
                <a:defRPr/>
              </a:pPr>
              <a:r>
                <a:rPr lang="en-US" sz="2000" kern="0" dirty="0">
                  <a:solidFill>
                    <a:sysClr val="windowText" lastClr="000000">
                      <a:lumMod val="95000"/>
                      <a:lumOff val="5000"/>
                    </a:sysClr>
                  </a:solidFill>
                  <a:latin typeface="+mn-lt"/>
                  <a:ea typeface="+mn-ea"/>
                  <a:cs typeface="Arial" pitchFamily="34" charset="0"/>
                </a:rPr>
                <a:t>B</a:t>
              </a:r>
              <a:endParaRPr lang="pl-PL" sz="2000" kern="0" baseline="-16000" dirty="0">
                <a:solidFill>
                  <a:sysClr val="windowText" lastClr="000000">
                    <a:lumMod val="95000"/>
                    <a:lumOff val="5000"/>
                  </a:sysClr>
                </a:solidFill>
                <a:latin typeface="+mn-lt"/>
                <a:ea typeface="+mn-ea"/>
                <a:cs typeface="Arial" pitchFamily="34" charset="0"/>
              </a:endParaRPr>
            </a:p>
          </p:txBody>
        </p:sp>
        <p:sp>
          <p:nvSpPr>
            <p:cNvPr id="86"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solidFill>
              <a:srgbClr val="FFCC00"/>
            </a:solidFill>
            <a:ln w="9525">
              <a:solidFill>
                <a:schemeClr val="accent5"/>
              </a:solidFill>
              <a:round/>
              <a:headEnd/>
              <a:tailEnd/>
            </a:ln>
          </p:spPr>
          <p:txBody>
            <a:bodyPr vert="horz" wrap="square" lIns="91416" tIns="45708" rIns="91416" bIns="45708" numCol="1" anchor="ctr" anchorCtr="0" compatLnSpc="1">
              <a:prstTxWarp prst="textNoShape">
                <a:avLst/>
              </a:prstTxWarp>
            </a:bodyPr>
            <a:lstStyle/>
            <a:p>
              <a:pPr fontAlgn="auto">
                <a:spcBef>
                  <a:spcPts val="0"/>
                </a:spcBef>
                <a:spcAft>
                  <a:spcPts val="0"/>
                </a:spcAft>
                <a:defRPr/>
              </a:pPr>
              <a:endParaRPr lang="pl-PL" sz="2000" kern="0">
                <a:solidFill>
                  <a:sysClr val="windowText" lastClr="000000"/>
                </a:solidFill>
                <a:latin typeface="+mn-lt"/>
                <a:ea typeface="+mn-ea"/>
              </a:endParaRPr>
            </a:p>
          </p:txBody>
        </p:sp>
      </p:grpSp>
      <p:grpSp>
        <p:nvGrpSpPr>
          <p:cNvPr id="64" name="Grupa 57"/>
          <p:cNvGrpSpPr/>
          <p:nvPr/>
        </p:nvGrpSpPr>
        <p:grpSpPr>
          <a:xfrm>
            <a:off x="5258878" y="2875088"/>
            <a:ext cx="583760" cy="273325"/>
            <a:chOff x="5246340" y="1637308"/>
            <a:chExt cx="1384382" cy="936104"/>
          </a:xfrm>
        </p:grpSpPr>
        <p:sp>
          <p:nvSpPr>
            <p:cNvPr id="88"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adFill flip="none" rotWithShape="1">
              <a:gsLst>
                <a:gs pos="0">
                  <a:srgbClr val="FEB80A">
                    <a:tint val="50000"/>
                    <a:satMod val="300000"/>
                  </a:srgbClr>
                </a:gs>
                <a:gs pos="35000">
                  <a:srgbClr val="FEB80A">
                    <a:tint val="37000"/>
                    <a:satMod val="300000"/>
                  </a:srgbClr>
                </a:gs>
                <a:gs pos="100000">
                  <a:srgbClr val="FEB80A">
                    <a:tint val="15000"/>
                    <a:satMod val="350000"/>
                  </a:srgbClr>
                </a:gs>
              </a:gsLst>
              <a:lin ang="5400000" scaled="1"/>
              <a:tileRect/>
            </a:gradFill>
            <a:ln w="9525" cap="flat" cmpd="sng" algn="ctr">
              <a:solidFill>
                <a:schemeClr val="accent5"/>
              </a:solidFill>
              <a:prstDash val="solid"/>
              <a:headEnd/>
              <a:tailEnd/>
            </a:ln>
            <a:effectLst/>
          </p:spPr>
          <p:txBody>
            <a:bodyPr vert="horz" wrap="square" lIns="71981" tIns="35991" rIns="71981" bIns="35991" numCol="1" anchor="ctr" anchorCtr="1" compatLnSpc="1">
              <a:prstTxWarp prst="textNoShape">
                <a:avLst/>
              </a:prstTxWarp>
            </a:bodyPr>
            <a:lstStyle/>
            <a:p>
              <a:pPr algn="ctr" fontAlgn="auto">
                <a:spcBef>
                  <a:spcPts val="0"/>
                </a:spcBef>
                <a:spcAft>
                  <a:spcPts val="0"/>
                </a:spcAft>
                <a:defRPr/>
              </a:pPr>
              <a:r>
                <a:rPr lang="en-US" sz="2000" kern="0" dirty="0">
                  <a:solidFill>
                    <a:sysClr val="windowText" lastClr="000000">
                      <a:lumMod val="95000"/>
                      <a:lumOff val="5000"/>
                    </a:sysClr>
                  </a:solidFill>
                  <a:latin typeface="+mn-lt"/>
                  <a:ea typeface="+mn-ea"/>
                  <a:cs typeface="Arial" pitchFamily="34" charset="0"/>
                </a:rPr>
                <a:t>C</a:t>
              </a:r>
              <a:endParaRPr lang="pl-PL" sz="2000" kern="0" baseline="-16000" dirty="0">
                <a:solidFill>
                  <a:sysClr val="windowText" lastClr="000000">
                    <a:lumMod val="95000"/>
                    <a:lumOff val="5000"/>
                  </a:sysClr>
                </a:solidFill>
                <a:latin typeface="+mn-lt"/>
                <a:ea typeface="+mn-ea"/>
                <a:cs typeface="Arial" pitchFamily="34" charset="0"/>
              </a:endParaRPr>
            </a:p>
          </p:txBody>
        </p:sp>
        <p:sp>
          <p:nvSpPr>
            <p:cNvPr id="89"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solidFill>
              <a:srgbClr val="FFCC00"/>
            </a:solidFill>
            <a:ln w="9525">
              <a:solidFill>
                <a:schemeClr val="accent5"/>
              </a:solidFill>
              <a:round/>
              <a:headEnd/>
              <a:tailEnd/>
            </a:ln>
          </p:spPr>
          <p:txBody>
            <a:bodyPr vert="horz" wrap="square" lIns="91416" tIns="45708" rIns="91416" bIns="45708" numCol="1" anchor="ctr" anchorCtr="0" compatLnSpc="1">
              <a:prstTxWarp prst="textNoShape">
                <a:avLst/>
              </a:prstTxWarp>
            </a:bodyPr>
            <a:lstStyle/>
            <a:p>
              <a:pPr fontAlgn="auto">
                <a:spcBef>
                  <a:spcPts val="0"/>
                </a:spcBef>
                <a:spcAft>
                  <a:spcPts val="0"/>
                </a:spcAft>
                <a:defRPr/>
              </a:pPr>
              <a:endParaRPr lang="pl-PL" sz="2000" kern="0">
                <a:solidFill>
                  <a:sysClr val="windowText" lastClr="000000"/>
                </a:solidFill>
                <a:latin typeface="+mn-lt"/>
                <a:ea typeface="+mn-ea"/>
              </a:endParaRPr>
            </a:p>
          </p:txBody>
        </p:sp>
      </p:grpSp>
      <p:grpSp>
        <p:nvGrpSpPr>
          <p:cNvPr id="71" name="Group 186"/>
          <p:cNvGrpSpPr/>
          <p:nvPr/>
        </p:nvGrpSpPr>
        <p:grpSpPr>
          <a:xfrm rot="1279842">
            <a:off x="4008966" y="2814117"/>
            <a:ext cx="908305" cy="244727"/>
            <a:chOff x="2557733" y="3399333"/>
            <a:chExt cx="1686963" cy="294749"/>
          </a:xfrm>
          <a:solidFill>
            <a:schemeClr val="tx2"/>
          </a:solidFill>
        </p:grpSpPr>
        <p:sp>
          <p:nvSpPr>
            <p:cNvPr id="91" name="Freeform 77"/>
            <p:cNvSpPr>
              <a:spLocks noEditPoints="1"/>
            </p:cNvSpPr>
            <p:nvPr/>
          </p:nvSpPr>
          <p:spPr bwMode="auto">
            <a:xfrm>
              <a:off x="3995936" y="3399333"/>
              <a:ext cx="248760" cy="294749"/>
            </a:xfrm>
            <a:custGeom>
              <a:avLst/>
              <a:gdLst/>
              <a:ahLst/>
              <a:cxnLst>
                <a:cxn ang="0">
                  <a:pos x="73" y="46"/>
                </a:cxn>
                <a:cxn ang="0">
                  <a:pos x="70" y="44"/>
                </a:cxn>
                <a:cxn ang="0">
                  <a:pos x="57" y="37"/>
                </a:cxn>
                <a:cxn ang="0">
                  <a:pos x="49" y="33"/>
                </a:cxn>
                <a:cxn ang="0">
                  <a:pos x="41" y="28"/>
                </a:cxn>
                <a:cxn ang="0">
                  <a:pos x="33" y="22"/>
                </a:cxn>
                <a:cxn ang="0">
                  <a:pos x="21" y="15"/>
                </a:cxn>
                <a:cxn ang="0">
                  <a:pos x="18" y="13"/>
                </a:cxn>
                <a:cxn ang="0">
                  <a:pos x="7" y="4"/>
                </a:cxn>
                <a:cxn ang="0">
                  <a:pos x="6" y="3"/>
                </a:cxn>
                <a:cxn ang="0">
                  <a:pos x="3" y="1"/>
                </a:cxn>
                <a:cxn ang="0">
                  <a:pos x="0" y="1"/>
                </a:cxn>
                <a:cxn ang="0">
                  <a:pos x="2" y="2"/>
                </a:cxn>
                <a:cxn ang="0">
                  <a:pos x="4" y="5"/>
                </a:cxn>
                <a:cxn ang="0">
                  <a:pos x="8" y="9"/>
                </a:cxn>
                <a:cxn ang="0">
                  <a:pos x="10" y="13"/>
                </a:cxn>
                <a:cxn ang="0">
                  <a:pos x="12" y="14"/>
                </a:cxn>
                <a:cxn ang="0">
                  <a:pos x="12" y="16"/>
                </a:cxn>
                <a:cxn ang="0">
                  <a:pos x="13" y="17"/>
                </a:cxn>
                <a:cxn ang="0">
                  <a:pos x="14" y="16"/>
                </a:cxn>
                <a:cxn ang="0">
                  <a:pos x="15" y="18"/>
                </a:cxn>
                <a:cxn ang="0">
                  <a:pos x="18" y="19"/>
                </a:cxn>
                <a:cxn ang="0">
                  <a:pos x="18" y="21"/>
                </a:cxn>
                <a:cxn ang="0">
                  <a:pos x="20" y="21"/>
                </a:cxn>
                <a:cxn ang="0">
                  <a:pos x="20" y="23"/>
                </a:cxn>
                <a:cxn ang="0">
                  <a:pos x="22" y="23"/>
                </a:cxn>
                <a:cxn ang="0">
                  <a:pos x="24" y="26"/>
                </a:cxn>
                <a:cxn ang="0">
                  <a:pos x="26" y="26"/>
                </a:cxn>
                <a:cxn ang="0">
                  <a:pos x="30" y="25"/>
                </a:cxn>
                <a:cxn ang="0">
                  <a:pos x="28" y="28"/>
                </a:cxn>
                <a:cxn ang="0">
                  <a:pos x="30" y="29"/>
                </a:cxn>
                <a:cxn ang="0">
                  <a:pos x="36" y="33"/>
                </a:cxn>
                <a:cxn ang="0">
                  <a:pos x="39" y="34"/>
                </a:cxn>
                <a:cxn ang="0">
                  <a:pos x="42" y="35"/>
                </a:cxn>
                <a:cxn ang="0">
                  <a:pos x="49" y="39"/>
                </a:cxn>
                <a:cxn ang="0">
                  <a:pos x="51" y="41"/>
                </a:cxn>
                <a:cxn ang="0">
                  <a:pos x="53" y="42"/>
                </a:cxn>
                <a:cxn ang="0">
                  <a:pos x="53" y="43"/>
                </a:cxn>
                <a:cxn ang="0">
                  <a:pos x="56" y="43"/>
                </a:cxn>
                <a:cxn ang="0">
                  <a:pos x="57" y="45"/>
                </a:cxn>
                <a:cxn ang="0">
                  <a:pos x="60" y="46"/>
                </a:cxn>
                <a:cxn ang="0">
                  <a:pos x="64" y="49"/>
                </a:cxn>
                <a:cxn ang="0">
                  <a:pos x="68" y="49"/>
                </a:cxn>
                <a:cxn ang="0">
                  <a:pos x="72" y="53"/>
                </a:cxn>
                <a:cxn ang="0">
                  <a:pos x="74" y="54"/>
                </a:cxn>
                <a:cxn ang="0">
                  <a:pos x="74" y="54"/>
                </a:cxn>
                <a:cxn ang="0">
                  <a:pos x="71" y="57"/>
                </a:cxn>
                <a:cxn ang="0">
                  <a:pos x="68" y="57"/>
                </a:cxn>
                <a:cxn ang="0">
                  <a:pos x="65" y="61"/>
                </a:cxn>
                <a:cxn ang="0">
                  <a:pos x="61" y="61"/>
                </a:cxn>
                <a:cxn ang="0">
                  <a:pos x="56" y="65"/>
                </a:cxn>
                <a:cxn ang="0">
                  <a:pos x="53" y="65"/>
                </a:cxn>
                <a:cxn ang="0">
                  <a:pos x="43" y="71"/>
                </a:cxn>
                <a:cxn ang="0">
                  <a:pos x="41" y="71"/>
                </a:cxn>
                <a:cxn ang="0">
                  <a:pos x="37" y="73"/>
                </a:cxn>
                <a:cxn ang="0">
                  <a:pos x="29" y="81"/>
                </a:cxn>
                <a:cxn ang="0">
                  <a:pos x="26" y="83"/>
                </a:cxn>
                <a:cxn ang="0">
                  <a:pos x="14" y="97"/>
                </a:cxn>
                <a:cxn ang="0">
                  <a:pos x="39" y="79"/>
                </a:cxn>
                <a:cxn ang="0">
                  <a:pos x="45" y="75"/>
                </a:cxn>
                <a:cxn ang="0">
                  <a:pos x="79" y="58"/>
                </a:cxn>
                <a:cxn ang="0">
                  <a:pos x="77" y="55"/>
                </a:cxn>
              </a:cxnLst>
              <a:rect l="0" t="0" r="r" b="b"/>
              <a:pathLst>
                <a:path w="82" h="97">
                  <a:moveTo>
                    <a:pt x="81" y="52"/>
                  </a:moveTo>
                  <a:cubicBezTo>
                    <a:pt x="81" y="52"/>
                    <a:pt x="81" y="51"/>
                    <a:pt x="81" y="51"/>
                  </a:cubicBezTo>
                  <a:cubicBezTo>
                    <a:pt x="81" y="51"/>
                    <a:pt x="80" y="51"/>
                    <a:pt x="80" y="51"/>
                  </a:cubicBezTo>
                  <a:cubicBezTo>
                    <a:pt x="79" y="51"/>
                    <a:pt x="81" y="51"/>
                    <a:pt x="80" y="49"/>
                  </a:cubicBezTo>
                  <a:cubicBezTo>
                    <a:pt x="77" y="48"/>
                    <a:pt x="75" y="48"/>
                    <a:pt x="73" y="46"/>
                  </a:cubicBezTo>
                  <a:cubicBezTo>
                    <a:pt x="73" y="46"/>
                    <a:pt x="73" y="47"/>
                    <a:pt x="72" y="47"/>
                  </a:cubicBezTo>
                  <a:cubicBezTo>
                    <a:pt x="73" y="46"/>
                    <a:pt x="72" y="47"/>
                    <a:pt x="71" y="46"/>
                  </a:cubicBezTo>
                  <a:cubicBezTo>
                    <a:pt x="72" y="46"/>
                    <a:pt x="72" y="46"/>
                    <a:pt x="72" y="46"/>
                  </a:cubicBezTo>
                  <a:cubicBezTo>
                    <a:pt x="71" y="45"/>
                    <a:pt x="70" y="45"/>
                    <a:pt x="69" y="44"/>
                  </a:cubicBezTo>
                  <a:cubicBezTo>
                    <a:pt x="70" y="44"/>
                    <a:pt x="70" y="44"/>
                    <a:pt x="70" y="44"/>
                  </a:cubicBezTo>
                  <a:cubicBezTo>
                    <a:pt x="68" y="44"/>
                    <a:pt x="68" y="43"/>
                    <a:pt x="67" y="43"/>
                  </a:cubicBezTo>
                  <a:cubicBezTo>
                    <a:pt x="67" y="42"/>
                    <a:pt x="67" y="42"/>
                    <a:pt x="67" y="42"/>
                  </a:cubicBezTo>
                  <a:cubicBezTo>
                    <a:pt x="65" y="43"/>
                    <a:pt x="65" y="41"/>
                    <a:pt x="64" y="41"/>
                  </a:cubicBezTo>
                  <a:cubicBezTo>
                    <a:pt x="64" y="41"/>
                    <a:pt x="64" y="41"/>
                    <a:pt x="64" y="41"/>
                  </a:cubicBezTo>
                  <a:cubicBezTo>
                    <a:pt x="62" y="40"/>
                    <a:pt x="59" y="38"/>
                    <a:pt x="57" y="37"/>
                  </a:cubicBezTo>
                  <a:cubicBezTo>
                    <a:pt x="55" y="36"/>
                    <a:pt x="54" y="34"/>
                    <a:pt x="52" y="34"/>
                  </a:cubicBezTo>
                  <a:cubicBezTo>
                    <a:pt x="52" y="34"/>
                    <a:pt x="52" y="34"/>
                    <a:pt x="52" y="34"/>
                  </a:cubicBezTo>
                  <a:cubicBezTo>
                    <a:pt x="52" y="34"/>
                    <a:pt x="52" y="34"/>
                    <a:pt x="52" y="34"/>
                  </a:cubicBezTo>
                  <a:cubicBezTo>
                    <a:pt x="51" y="34"/>
                    <a:pt x="50" y="33"/>
                    <a:pt x="49" y="32"/>
                  </a:cubicBezTo>
                  <a:cubicBezTo>
                    <a:pt x="49" y="32"/>
                    <a:pt x="49" y="32"/>
                    <a:pt x="49" y="33"/>
                  </a:cubicBezTo>
                  <a:cubicBezTo>
                    <a:pt x="48" y="31"/>
                    <a:pt x="46" y="31"/>
                    <a:pt x="46" y="30"/>
                  </a:cubicBezTo>
                  <a:cubicBezTo>
                    <a:pt x="45" y="31"/>
                    <a:pt x="45" y="30"/>
                    <a:pt x="44" y="30"/>
                  </a:cubicBezTo>
                  <a:cubicBezTo>
                    <a:pt x="44" y="30"/>
                    <a:pt x="44" y="30"/>
                    <a:pt x="44" y="30"/>
                  </a:cubicBezTo>
                  <a:cubicBezTo>
                    <a:pt x="44" y="29"/>
                    <a:pt x="43" y="29"/>
                    <a:pt x="42" y="28"/>
                  </a:cubicBezTo>
                  <a:cubicBezTo>
                    <a:pt x="42" y="28"/>
                    <a:pt x="41" y="29"/>
                    <a:pt x="41" y="28"/>
                  </a:cubicBezTo>
                  <a:cubicBezTo>
                    <a:pt x="41" y="27"/>
                    <a:pt x="40" y="27"/>
                    <a:pt x="40" y="27"/>
                  </a:cubicBezTo>
                  <a:cubicBezTo>
                    <a:pt x="39" y="27"/>
                    <a:pt x="39" y="28"/>
                    <a:pt x="38" y="27"/>
                  </a:cubicBezTo>
                  <a:cubicBezTo>
                    <a:pt x="39" y="26"/>
                    <a:pt x="39" y="26"/>
                    <a:pt x="39" y="26"/>
                  </a:cubicBezTo>
                  <a:cubicBezTo>
                    <a:pt x="37" y="26"/>
                    <a:pt x="35" y="23"/>
                    <a:pt x="33" y="23"/>
                  </a:cubicBezTo>
                  <a:cubicBezTo>
                    <a:pt x="33" y="22"/>
                    <a:pt x="33" y="22"/>
                    <a:pt x="33" y="22"/>
                  </a:cubicBezTo>
                  <a:cubicBezTo>
                    <a:pt x="31" y="22"/>
                    <a:pt x="29" y="20"/>
                    <a:pt x="27" y="19"/>
                  </a:cubicBezTo>
                  <a:cubicBezTo>
                    <a:pt x="27" y="19"/>
                    <a:pt x="26" y="18"/>
                    <a:pt x="26" y="18"/>
                  </a:cubicBezTo>
                  <a:cubicBezTo>
                    <a:pt x="25" y="18"/>
                    <a:pt x="25" y="18"/>
                    <a:pt x="24" y="18"/>
                  </a:cubicBezTo>
                  <a:cubicBezTo>
                    <a:pt x="23" y="18"/>
                    <a:pt x="23" y="17"/>
                    <a:pt x="24" y="17"/>
                  </a:cubicBezTo>
                  <a:cubicBezTo>
                    <a:pt x="23" y="16"/>
                    <a:pt x="23" y="15"/>
                    <a:pt x="21" y="15"/>
                  </a:cubicBezTo>
                  <a:cubicBezTo>
                    <a:pt x="22" y="15"/>
                    <a:pt x="22" y="15"/>
                    <a:pt x="22" y="15"/>
                  </a:cubicBezTo>
                  <a:cubicBezTo>
                    <a:pt x="21" y="15"/>
                    <a:pt x="19" y="15"/>
                    <a:pt x="19" y="14"/>
                  </a:cubicBezTo>
                  <a:cubicBezTo>
                    <a:pt x="19" y="14"/>
                    <a:pt x="18" y="13"/>
                    <a:pt x="18" y="14"/>
                  </a:cubicBezTo>
                  <a:cubicBezTo>
                    <a:pt x="17" y="14"/>
                    <a:pt x="18" y="13"/>
                    <a:pt x="17" y="13"/>
                  </a:cubicBezTo>
                  <a:cubicBezTo>
                    <a:pt x="18" y="13"/>
                    <a:pt x="18" y="13"/>
                    <a:pt x="18" y="13"/>
                  </a:cubicBezTo>
                  <a:cubicBezTo>
                    <a:pt x="17" y="12"/>
                    <a:pt x="15" y="11"/>
                    <a:pt x="13" y="10"/>
                  </a:cubicBezTo>
                  <a:cubicBezTo>
                    <a:pt x="14" y="9"/>
                    <a:pt x="12" y="9"/>
                    <a:pt x="11" y="8"/>
                  </a:cubicBezTo>
                  <a:cubicBezTo>
                    <a:pt x="11" y="8"/>
                    <a:pt x="10" y="7"/>
                    <a:pt x="9" y="7"/>
                  </a:cubicBezTo>
                  <a:cubicBezTo>
                    <a:pt x="9" y="7"/>
                    <a:pt x="9" y="7"/>
                    <a:pt x="9" y="7"/>
                  </a:cubicBezTo>
                  <a:cubicBezTo>
                    <a:pt x="9" y="6"/>
                    <a:pt x="8" y="5"/>
                    <a:pt x="7" y="4"/>
                  </a:cubicBezTo>
                  <a:cubicBezTo>
                    <a:pt x="7" y="4"/>
                    <a:pt x="6" y="4"/>
                    <a:pt x="6" y="4"/>
                  </a:cubicBezTo>
                  <a:cubicBezTo>
                    <a:pt x="6" y="4"/>
                    <a:pt x="6" y="4"/>
                    <a:pt x="6" y="4"/>
                  </a:cubicBezTo>
                  <a:cubicBezTo>
                    <a:pt x="6" y="4"/>
                    <a:pt x="5" y="4"/>
                    <a:pt x="4" y="4"/>
                  </a:cubicBezTo>
                  <a:cubicBezTo>
                    <a:pt x="4" y="4"/>
                    <a:pt x="4" y="4"/>
                    <a:pt x="4" y="3"/>
                  </a:cubicBezTo>
                  <a:cubicBezTo>
                    <a:pt x="4" y="3"/>
                    <a:pt x="5" y="3"/>
                    <a:pt x="6" y="3"/>
                  </a:cubicBezTo>
                  <a:cubicBezTo>
                    <a:pt x="5" y="2"/>
                    <a:pt x="4" y="3"/>
                    <a:pt x="4" y="2"/>
                  </a:cubicBezTo>
                  <a:cubicBezTo>
                    <a:pt x="4" y="1"/>
                    <a:pt x="3" y="1"/>
                    <a:pt x="3" y="2"/>
                  </a:cubicBezTo>
                  <a:cubicBezTo>
                    <a:pt x="3" y="2"/>
                    <a:pt x="3" y="1"/>
                    <a:pt x="3" y="1"/>
                  </a:cubicBezTo>
                  <a:cubicBezTo>
                    <a:pt x="3" y="1"/>
                    <a:pt x="3" y="1"/>
                    <a:pt x="2" y="1"/>
                  </a:cubicBezTo>
                  <a:cubicBezTo>
                    <a:pt x="2" y="1"/>
                    <a:pt x="2" y="1"/>
                    <a:pt x="3" y="1"/>
                  </a:cubicBezTo>
                  <a:cubicBezTo>
                    <a:pt x="2" y="1"/>
                    <a:pt x="2" y="1"/>
                    <a:pt x="1" y="2"/>
                  </a:cubicBezTo>
                  <a:cubicBezTo>
                    <a:pt x="2" y="2"/>
                    <a:pt x="2" y="1"/>
                    <a:pt x="2" y="2"/>
                  </a:cubicBezTo>
                  <a:cubicBezTo>
                    <a:pt x="1" y="2"/>
                    <a:pt x="1" y="2"/>
                    <a:pt x="1" y="1"/>
                  </a:cubicBezTo>
                  <a:cubicBezTo>
                    <a:pt x="1" y="1"/>
                    <a:pt x="2" y="1"/>
                    <a:pt x="2" y="0"/>
                  </a:cubicBezTo>
                  <a:cubicBezTo>
                    <a:pt x="0" y="1"/>
                    <a:pt x="0" y="1"/>
                    <a:pt x="0" y="1"/>
                  </a:cubicBezTo>
                  <a:cubicBezTo>
                    <a:pt x="1" y="0"/>
                    <a:pt x="1" y="1"/>
                    <a:pt x="0" y="1"/>
                  </a:cubicBezTo>
                  <a:cubicBezTo>
                    <a:pt x="1" y="1"/>
                    <a:pt x="1" y="1"/>
                    <a:pt x="1" y="1"/>
                  </a:cubicBezTo>
                  <a:cubicBezTo>
                    <a:pt x="0" y="2"/>
                    <a:pt x="0" y="2"/>
                    <a:pt x="0" y="2"/>
                  </a:cubicBezTo>
                  <a:cubicBezTo>
                    <a:pt x="1" y="2"/>
                    <a:pt x="1" y="3"/>
                    <a:pt x="2" y="3"/>
                  </a:cubicBezTo>
                  <a:cubicBezTo>
                    <a:pt x="2" y="2"/>
                    <a:pt x="2" y="2"/>
                    <a:pt x="2" y="2"/>
                  </a:cubicBezTo>
                  <a:cubicBezTo>
                    <a:pt x="3" y="3"/>
                    <a:pt x="3" y="3"/>
                    <a:pt x="3" y="3"/>
                  </a:cubicBezTo>
                  <a:cubicBezTo>
                    <a:pt x="3" y="3"/>
                    <a:pt x="3" y="4"/>
                    <a:pt x="3" y="4"/>
                  </a:cubicBezTo>
                  <a:cubicBezTo>
                    <a:pt x="3" y="4"/>
                    <a:pt x="3" y="4"/>
                    <a:pt x="3" y="4"/>
                  </a:cubicBezTo>
                  <a:cubicBezTo>
                    <a:pt x="2" y="4"/>
                    <a:pt x="2" y="4"/>
                    <a:pt x="2" y="4"/>
                  </a:cubicBezTo>
                  <a:cubicBezTo>
                    <a:pt x="3" y="4"/>
                    <a:pt x="4" y="5"/>
                    <a:pt x="4" y="5"/>
                  </a:cubicBezTo>
                  <a:cubicBezTo>
                    <a:pt x="4" y="5"/>
                    <a:pt x="4" y="5"/>
                    <a:pt x="4" y="5"/>
                  </a:cubicBezTo>
                  <a:cubicBezTo>
                    <a:pt x="4" y="6"/>
                    <a:pt x="4" y="5"/>
                    <a:pt x="5" y="5"/>
                  </a:cubicBezTo>
                  <a:cubicBezTo>
                    <a:pt x="5" y="5"/>
                    <a:pt x="4" y="6"/>
                    <a:pt x="4" y="6"/>
                  </a:cubicBezTo>
                  <a:cubicBezTo>
                    <a:pt x="5" y="7"/>
                    <a:pt x="6" y="7"/>
                    <a:pt x="6" y="8"/>
                  </a:cubicBezTo>
                  <a:cubicBezTo>
                    <a:pt x="8" y="9"/>
                    <a:pt x="8" y="9"/>
                    <a:pt x="8" y="9"/>
                  </a:cubicBezTo>
                  <a:cubicBezTo>
                    <a:pt x="9" y="9"/>
                    <a:pt x="8" y="10"/>
                    <a:pt x="8" y="10"/>
                  </a:cubicBezTo>
                  <a:cubicBezTo>
                    <a:pt x="8" y="10"/>
                    <a:pt x="8" y="10"/>
                    <a:pt x="8" y="10"/>
                  </a:cubicBezTo>
                  <a:cubicBezTo>
                    <a:pt x="8" y="10"/>
                    <a:pt x="9" y="11"/>
                    <a:pt x="9" y="10"/>
                  </a:cubicBezTo>
                  <a:cubicBezTo>
                    <a:pt x="9" y="11"/>
                    <a:pt x="10" y="12"/>
                    <a:pt x="11" y="12"/>
                  </a:cubicBezTo>
                  <a:cubicBezTo>
                    <a:pt x="10" y="12"/>
                    <a:pt x="10" y="12"/>
                    <a:pt x="10" y="13"/>
                  </a:cubicBezTo>
                  <a:cubicBezTo>
                    <a:pt x="11" y="13"/>
                    <a:pt x="12" y="13"/>
                    <a:pt x="12" y="13"/>
                  </a:cubicBezTo>
                  <a:cubicBezTo>
                    <a:pt x="12" y="13"/>
                    <a:pt x="12" y="13"/>
                    <a:pt x="13" y="12"/>
                  </a:cubicBezTo>
                  <a:cubicBezTo>
                    <a:pt x="13" y="12"/>
                    <a:pt x="13" y="12"/>
                    <a:pt x="13" y="12"/>
                  </a:cubicBezTo>
                  <a:cubicBezTo>
                    <a:pt x="13" y="13"/>
                    <a:pt x="12" y="14"/>
                    <a:pt x="13" y="14"/>
                  </a:cubicBezTo>
                  <a:cubicBezTo>
                    <a:pt x="12" y="15"/>
                    <a:pt x="12" y="13"/>
                    <a:pt x="12" y="14"/>
                  </a:cubicBezTo>
                  <a:cubicBezTo>
                    <a:pt x="11" y="15"/>
                    <a:pt x="10" y="14"/>
                    <a:pt x="10" y="13"/>
                  </a:cubicBezTo>
                  <a:cubicBezTo>
                    <a:pt x="9" y="14"/>
                    <a:pt x="10" y="14"/>
                    <a:pt x="10" y="14"/>
                  </a:cubicBezTo>
                  <a:cubicBezTo>
                    <a:pt x="10" y="15"/>
                    <a:pt x="11" y="14"/>
                    <a:pt x="11" y="15"/>
                  </a:cubicBezTo>
                  <a:cubicBezTo>
                    <a:pt x="12" y="15"/>
                    <a:pt x="11" y="14"/>
                    <a:pt x="12" y="14"/>
                  </a:cubicBezTo>
                  <a:cubicBezTo>
                    <a:pt x="13" y="14"/>
                    <a:pt x="12" y="15"/>
                    <a:pt x="12" y="16"/>
                  </a:cubicBezTo>
                  <a:cubicBezTo>
                    <a:pt x="12" y="15"/>
                    <a:pt x="12" y="15"/>
                    <a:pt x="12" y="15"/>
                  </a:cubicBezTo>
                  <a:cubicBezTo>
                    <a:pt x="12" y="16"/>
                    <a:pt x="13" y="16"/>
                    <a:pt x="13" y="16"/>
                  </a:cubicBezTo>
                  <a:cubicBezTo>
                    <a:pt x="12" y="17"/>
                    <a:pt x="12" y="16"/>
                    <a:pt x="12" y="16"/>
                  </a:cubicBezTo>
                  <a:cubicBezTo>
                    <a:pt x="12" y="17"/>
                    <a:pt x="12" y="17"/>
                    <a:pt x="12" y="17"/>
                  </a:cubicBezTo>
                  <a:cubicBezTo>
                    <a:pt x="12" y="18"/>
                    <a:pt x="12" y="16"/>
                    <a:pt x="13" y="17"/>
                  </a:cubicBezTo>
                  <a:cubicBezTo>
                    <a:pt x="12" y="17"/>
                    <a:pt x="12" y="17"/>
                    <a:pt x="12" y="17"/>
                  </a:cubicBezTo>
                  <a:cubicBezTo>
                    <a:pt x="13" y="17"/>
                    <a:pt x="13" y="17"/>
                    <a:pt x="13" y="17"/>
                  </a:cubicBezTo>
                  <a:cubicBezTo>
                    <a:pt x="13" y="17"/>
                    <a:pt x="14" y="17"/>
                    <a:pt x="13" y="16"/>
                  </a:cubicBezTo>
                  <a:cubicBezTo>
                    <a:pt x="14" y="16"/>
                    <a:pt x="14" y="17"/>
                    <a:pt x="14" y="17"/>
                  </a:cubicBezTo>
                  <a:cubicBezTo>
                    <a:pt x="15" y="16"/>
                    <a:pt x="14" y="17"/>
                    <a:pt x="14" y="16"/>
                  </a:cubicBezTo>
                  <a:cubicBezTo>
                    <a:pt x="15" y="16"/>
                    <a:pt x="15" y="16"/>
                    <a:pt x="15" y="16"/>
                  </a:cubicBezTo>
                  <a:cubicBezTo>
                    <a:pt x="16" y="17"/>
                    <a:pt x="15" y="17"/>
                    <a:pt x="15" y="17"/>
                  </a:cubicBezTo>
                  <a:cubicBezTo>
                    <a:pt x="15" y="17"/>
                    <a:pt x="15" y="17"/>
                    <a:pt x="15" y="17"/>
                  </a:cubicBezTo>
                  <a:cubicBezTo>
                    <a:pt x="14" y="17"/>
                    <a:pt x="14" y="18"/>
                    <a:pt x="14" y="18"/>
                  </a:cubicBezTo>
                  <a:cubicBezTo>
                    <a:pt x="14" y="19"/>
                    <a:pt x="14" y="18"/>
                    <a:pt x="15" y="18"/>
                  </a:cubicBezTo>
                  <a:cubicBezTo>
                    <a:pt x="14" y="18"/>
                    <a:pt x="15" y="18"/>
                    <a:pt x="15" y="17"/>
                  </a:cubicBezTo>
                  <a:cubicBezTo>
                    <a:pt x="17" y="17"/>
                    <a:pt x="15" y="19"/>
                    <a:pt x="16" y="19"/>
                  </a:cubicBezTo>
                  <a:cubicBezTo>
                    <a:pt x="16" y="18"/>
                    <a:pt x="18" y="19"/>
                    <a:pt x="18" y="17"/>
                  </a:cubicBezTo>
                  <a:cubicBezTo>
                    <a:pt x="18" y="17"/>
                    <a:pt x="18" y="17"/>
                    <a:pt x="19" y="18"/>
                  </a:cubicBezTo>
                  <a:cubicBezTo>
                    <a:pt x="18" y="18"/>
                    <a:pt x="19" y="18"/>
                    <a:pt x="18" y="19"/>
                  </a:cubicBezTo>
                  <a:cubicBezTo>
                    <a:pt x="18" y="19"/>
                    <a:pt x="18" y="19"/>
                    <a:pt x="18" y="19"/>
                  </a:cubicBezTo>
                  <a:cubicBezTo>
                    <a:pt x="17" y="19"/>
                    <a:pt x="17" y="19"/>
                    <a:pt x="17" y="19"/>
                  </a:cubicBezTo>
                  <a:cubicBezTo>
                    <a:pt x="17" y="20"/>
                    <a:pt x="17" y="21"/>
                    <a:pt x="17" y="21"/>
                  </a:cubicBezTo>
                  <a:cubicBezTo>
                    <a:pt x="18" y="21"/>
                    <a:pt x="18" y="20"/>
                    <a:pt x="18" y="21"/>
                  </a:cubicBezTo>
                  <a:cubicBezTo>
                    <a:pt x="18" y="21"/>
                    <a:pt x="18" y="21"/>
                    <a:pt x="18" y="21"/>
                  </a:cubicBezTo>
                  <a:cubicBezTo>
                    <a:pt x="18" y="21"/>
                    <a:pt x="19" y="20"/>
                    <a:pt x="19" y="21"/>
                  </a:cubicBezTo>
                  <a:cubicBezTo>
                    <a:pt x="19" y="21"/>
                    <a:pt x="19" y="22"/>
                    <a:pt x="19" y="22"/>
                  </a:cubicBezTo>
                  <a:cubicBezTo>
                    <a:pt x="18" y="22"/>
                    <a:pt x="18" y="22"/>
                    <a:pt x="18" y="22"/>
                  </a:cubicBezTo>
                  <a:cubicBezTo>
                    <a:pt x="19" y="22"/>
                    <a:pt x="18" y="22"/>
                    <a:pt x="19" y="22"/>
                  </a:cubicBezTo>
                  <a:cubicBezTo>
                    <a:pt x="20" y="21"/>
                    <a:pt x="20" y="21"/>
                    <a:pt x="20" y="21"/>
                  </a:cubicBezTo>
                  <a:cubicBezTo>
                    <a:pt x="20" y="21"/>
                    <a:pt x="20" y="22"/>
                    <a:pt x="21" y="22"/>
                  </a:cubicBezTo>
                  <a:cubicBezTo>
                    <a:pt x="20" y="22"/>
                    <a:pt x="20" y="22"/>
                    <a:pt x="20" y="22"/>
                  </a:cubicBezTo>
                  <a:cubicBezTo>
                    <a:pt x="20" y="22"/>
                    <a:pt x="19" y="23"/>
                    <a:pt x="20" y="23"/>
                  </a:cubicBezTo>
                  <a:cubicBezTo>
                    <a:pt x="20" y="23"/>
                    <a:pt x="20" y="23"/>
                    <a:pt x="20" y="23"/>
                  </a:cubicBezTo>
                  <a:cubicBezTo>
                    <a:pt x="20" y="23"/>
                    <a:pt x="20" y="23"/>
                    <a:pt x="20" y="23"/>
                  </a:cubicBezTo>
                  <a:cubicBezTo>
                    <a:pt x="21" y="23"/>
                    <a:pt x="21" y="23"/>
                    <a:pt x="21" y="23"/>
                  </a:cubicBezTo>
                  <a:cubicBezTo>
                    <a:pt x="21" y="24"/>
                    <a:pt x="21" y="24"/>
                    <a:pt x="21" y="24"/>
                  </a:cubicBezTo>
                  <a:cubicBezTo>
                    <a:pt x="21" y="24"/>
                    <a:pt x="22" y="23"/>
                    <a:pt x="22" y="24"/>
                  </a:cubicBezTo>
                  <a:cubicBezTo>
                    <a:pt x="22" y="23"/>
                    <a:pt x="22" y="24"/>
                    <a:pt x="21" y="23"/>
                  </a:cubicBezTo>
                  <a:cubicBezTo>
                    <a:pt x="22" y="22"/>
                    <a:pt x="22" y="23"/>
                    <a:pt x="22" y="23"/>
                  </a:cubicBezTo>
                  <a:cubicBezTo>
                    <a:pt x="22" y="24"/>
                    <a:pt x="23" y="23"/>
                    <a:pt x="23" y="24"/>
                  </a:cubicBezTo>
                  <a:cubicBezTo>
                    <a:pt x="23" y="24"/>
                    <a:pt x="23" y="24"/>
                    <a:pt x="23" y="24"/>
                  </a:cubicBezTo>
                  <a:cubicBezTo>
                    <a:pt x="24" y="24"/>
                    <a:pt x="24" y="24"/>
                    <a:pt x="24" y="24"/>
                  </a:cubicBezTo>
                  <a:cubicBezTo>
                    <a:pt x="23" y="25"/>
                    <a:pt x="24" y="24"/>
                    <a:pt x="24" y="25"/>
                  </a:cubicBezTo>
                  <a:cubicBezTo>
                    <a:pt x="24" y="25"/>
                    <a:pt x="24" y="25"/>
                    <a:pt x="24" y="26"/>
                  </a:cubicBezTo>
                  <a:cubicBezTo>
                    <a:pt x="24" y="25"/>
                    <a:pt x="25" y="25"/>
                    <a:pt x="25" y="25"/>
                  </a:cubicBezTo>
                  <a:cubicBezTo>
                    <a:pt x="26" y="25"/>
                    <a:pt x="24" y="25"/>
                    <a:pt x="24" y="26"/>
                  </a:cubicBezTo>
                  <a:cubicBezTo>
                    <a:pt x="25" y="26"/>
                    <a:pt x="25" y="27"/>
                    <a:pt x="25" y="26"/>
                  </a:cubicBezTo>
                  <a:cubicBezTo>
                    <a:pt x="25" y="26"/>
                    <a:pt x="26" y="26"/>
                    <a:pt x="26" y="26"/>
                  </a:cubicBezTo>
                  <a:cubicBezTo>
                    <a:pt x="27" y="26"/>
                    <a:pt x="26" y="26"/>
                    <a:pt x="26" y="26"/>
                  </a:cubicBezTo>
                  <a:cubicBezTo>
                    <a:pt x="26" y="26"/>
                    <a:pt x="27" y="26"/>
                    <a:pt x="27" y="26"/>
                  </a:cubicBezTo>
                  <a:cubicBezTo>
                    <a:pt x="27" y="26"/>
                    <a:pt x="28" y="25"/>
                    <a:pt x="28" y="26"/>
                  </a:cubicBezTo>
                  <a:cubicBezTo>
                    <a:pt x="28" y="27"/>
                    <a:pt x="27" y="26"/>
                    <a:pt x="27" y="26"/>
                  </a:cubicBezTo>
                  <a:cubicBezTo>
                    <a:pt x="28" y="27"/>
                    <a:pt x="28" y="26"/>
                    <a:pt x="29" y="26"/>
                  </a:cubicBezTo>
                  <a:cubicBezTo>
                    <a:pt x="29" y="25"/>
                    <a:pt x="30" y="25"/>
                    <a:pt x="30" y="25"/>
                  </a:cubicBezTo>
                  <a:cubicBezTo>
                    <a:pt x="31" y="25"/>
                    <a:pt x="30" y="25"/>
                    <a:pt x="29" y="26"/>
                  </a:cubicBezTo>
                  <a:cubicBezTo>
                    <a:pt x="30" y="26"/>
                    <a:pt x="30" y="26"/>
                    <a:pt x="30" y="26"/>
                  </a:cubicBezTo>
                  <a:cubicBezTo>
                    <a:pt x="30" y="27"/>
                    <a:pt x="28" y="26"/>
                    <a:pt x="28" y="27"/>
                  </a:cubicBezTo>
                  <a:cubicBezTo>
                    <a:pt x="28" y="27"/>
                    <a:pt x="28" y="27"/>
                    <a:pt x="28" y="27"/>
                  </a:cubicBezTo>
                  <a:cubicBezTo>
                    <a:pt x="28" y="27"/>
                    <a:pt x="28" y="28"/>
                    <a:pt x="28" y="28"/>
                  </a:cubicBezTo>
                  <a:cubicBezTo>
                    <a:pt x="28" y="28"/>
                    <a:pt x="29" y="28"/>
                    <a:pt x="29" y="28"/>
                  </a:cubicBezTo>
                  <a:cubicBezTo>
                    <a:pt x="29" y="28"/>
                    <a:pt x="28" y="28"/>
                    <a:pt x="29" y="28"/>
                  </a:cubicBezTo>
                  <a:cubicBezTo>
                    <a:pt x="29" y="28"/>
                    <a:pt x="30" y="27"/>
                    <a:pt x="30" y="28"/>
                  </a:cubicBezTo>
                  <a:cubicBezTo>
                    <a:pt x="30" y="28"/>
                    <a:pt x="30" y="29"/>
                    <a:pt x="30" y="29"/>
                  </a:cubicBezTo>
                  <a:cubicBezTo>
                    <a:pt x="30" y="29"/>
                    <a:pt x="30" y="28"/>
                    <a:pt x="30" y="29"/>
                  </a:cubicBezTo>
                  <a:cubicBezTo>
                    <a:pt x="30" y="29"/>
                    <a:pt x="30" y="29"/>
                    <a:pt x="30" y="29"/>
                  </a:cubicBezTo>
                  <a:cubicBezTo>
                    <a:pt x="31" y="30"/>
                    <a:pt x="33" y="31"/>
                    <a:pt x="35" y="31"/>
                  </a:cubicBezTo>
                  <a:cubicBezTo>
                    <a:pt x="35" y="32"/>
                    <a:pt x="35" y="32"/>
                    <a:pt x="36" y="33"/>
                  </a:cubicBezTo>
                  <a:cubicBezTo>
                    <a:pt x="36" y="32"/>
                    <a:pt x="36" y="32"/>
                    <a:pt x="36" y="32"/>
                  </a:cubicBezTo>
                  <a:cubicBezTo>
                    <a:pt x="36" y="33"/>
                    <a:pt x="36" y="33"/>
                    <a:pt x="36" y="33"/>
                  </a:cubicBezTo>
                  <a:cubicBezTo>
                    <a:pt x="36" y="34"/>
                    <a:pt x="37" y="34"/>
                    <a:pt x="38" y="33"/>
                  </a:cubicBezTo>
                  <a:cubicBezTo>
                    <a:pt x="38" y="34"/>
                    <a:pt x="38" y="34"/>
                    <a:pt x="38" y="34"/>
                  </a:cubicBezTo>
                  <a:cubicBezTo>
                    <a:pt x="38" y="35"/>
                    <a:pt x="38" y="34"/>
                    <a:pt x="39" y="34"/>
                  </a:cubicBezTo>
                  <a:cubicBezTo>
                    <a:pt x="39" y="34"/>
                    <a:pt x="39" y="34"/>
                    <a:pt x="39" y="34"/>
                  </a:cubicBezTo>
                  <a:cubicBezTo>
                    <a:pt x="39" y="34"/>
                    <a:pt x="39" y="34"/>
                    <a:pt x="39" y="34"/>
                  </a:cubicBezTo>
                  <a:cubicBezTo>
                    <a:pt x="39" y="34"/>
                    <a:pt x="40" y="34"/>
                    <a:pt x="39" y="35"/>
                  </a:cubicBezTo>
                  <a:cubicBezTo>
                    <a:pt x="40" y="35"/>
                    <a:pt x="40" y="35"/>
                    <a:pt x="40" y="35"/>
                  </a:cubicBezTo>
                  <a:cubicBezTo>
                    <a:pt x="40" y="35"/>
                    <a:pt x="41" y="36"/>
                    <a:pt x="42" y="36"/>
                  </a:cubicBezTo>
                  <a:cubicBezTo>
                    <a:pt x="41" y="36"/>
                    <a:pt x="42" y="36"/>
                    <a:pt x="42" y="35"/>
                  </a:cubicBezTo>
                  <a:cubicBezTo>
                    <a:pt x="42" y="34"/>
                    <a:pt x="42" y="35"/>
                    <a:pt x="42" y="35"/>
                  </a:cubicBezTo>
                  <a:cubicBezTo>
                    <a:pt x="42" y="35"/>
                    <a:pt x="42" y="36"/>
                    <a:pt x="42" y="36"/>
                  </a:cubicBezTo>
                  <a:cubicBezTo>
                    <a:pt x="42" y="37"/>
                    <a:pt x="44" y="37"/>
                    <a:pt x="45" y="38"/>
                  </a:cubicBezTo>
                  <a:cubicBezTo>
                    <a:pt x="45" y="38"/>
                    <a:pt x="45" y="38"/>
                    <a:pt x="45" y="38"/>
                  </a:cubicBezTo>
                  <a:cubicBezTo>
                    <a:pt x="46" y="39"/>
                    <a:pt x="47" y="39"/>
                    <a:pt x="48" y="40"/>
                  </a:cubicBezTo>
                  <a:cubicBezTo>
                    <a:pt x="48" y="39"/>
                    <a:pt x="48" y="39"/>
                    <a:pt x="49" y="39"/>
                  </a:cubicBezTo>
                  <a:cubicBezTo>
                    <a:pt x="50" y="38"/>
                    <a:pt x="48" y="40"/>
                    <a:pt x="49" y="40"/>
                  </a:cubicBezTo>
                  <a:cubicBezTo>
                    <a:pt x="49" y="40"/>
                    <a:pt x="49" y="40"/>
                    <a:pt x="50" y="40"/>
                  </a:cubicBezTo>
                  <a:cubicBezTo>
                    <a:pt x="50" y="41"/>
                    <a:pt x="50" y="41"/>
                    <a:pt x="50" y="41"/>
                  </a:cubicBezTo>
                  <a:cubicBezTo>
                    <a:pt x="50" y="40"/>
                    <a:pt x="50" y="40"/>
                    <a:pt x="51" y="41"/>
                  </a:cubicBezTo>
                  <a:cubicBezTo>
                    <a:pt x="51" y="41"/>
                    <a:pt x="51" y="41"/>
                    <a:pt x="51" y="41"/>
                  </a:cubicBezTo>
                  <a:cubicBezTo>
                    <a:pt x="51" y="41"/>
                    <a:pt x="51" y="42"/>
                    <a:pt x="51" y="42"/>
                  </a:cubicBezTo>
                  <a:cubicBezTo>
                    <a:pt x="52" y="41"/>
                    <a:pt x="52" y="42"/>
                    <a:pt x="52" y="42"/>
                  </a:cubicBezTo>
                  <a:cubicBezTo>
                    <a:pt x="52" y="42"/>
                    <a:pt x="52" y="42"/>
                    <a:pt x="52" y="42"/>
                  </a:cubicBezTo>
                  <a:cubicBezTo>
                    <a:pt x="53" y="41"/>
                    <a:pt x="53" y="41"/>
                    <a:pt x="53" y="41"/>
                  </a:cubicBezTo>
                  <a:cubicBezTo>
                    <a:pt x="53" y="42"/>
                    <a:pt x="53" y="42"/>
                    <a:pt x="53" y="42"/>
                  </a:cubicBezTo>
                  <a:cubicBezTo>
                    <a:pt x="52" y="42"/>
                    <a:pt x="52" y="42"/>
                    <a:pt x="52" y="42"/>
                  </a:cubicBezTo>
                  <a:cubicBezTo>
                    <a:pt x="53" y="43"/>
                    <a:pt x="53" y="42"/>
                    <a:pt x="53" y="42"/>
                  </a:cubicBezTo>
                  <a:cubicBezTo>
                    <a:pt x="54" y="42"/>
                    <a:pt x="54" y="42"/>
                    <a:pt x="54" y="42"/>
                  </a:cubicBezTo>
                  <a:cubicBezTo>
                    <a:pt x="53" y="43"/>
                    <a:pt x="53" y="42"/>
                    <a:pt x="53" y="42"/>
                  </a:cubicBezTo>
                  <a:cubicBezTo>
                    <a:pt x="53" y="42"/>
                    <a:pt x="53" y="43"/>
                    <a:pt x="53" y="43"/>
                  </a:cubicBezTo>
                  <a:cubicBezTo>
                    <a:pt x="53" y="43"/>
                    <a:pt x="54" y="42"/>
                    <a:pt x="54" y="43"/>
                  </a:cubicBezTo>
                  <a:cubicBezTo>
                    <a:pt x="54" y="43"/>
                    <a:pt x="55" y="43"/>
                    <a:pt x="54" y="43"/>
                  </a:cubicBezTo>
                  <a:cubicBezTo>
                    <a:pt x="55" y="43"/>
                    <a:pt x="55" y="43"/>
                    <a:pt x="55" y="43"/>
                  </a:cubicBezTo>
                  <a:cubicBezTo>
                    <a:pt x="55" y="43"/>
                    <a:pt x="55" y="43"/>
                    <a:pt x="55" y="42"/>
                  </a:cubicBezTo>
                  <a:cubicBezTo>
                    <a:pt x="55" y="42"/>
                    <a:pt x="56" y="43"/>
                    <a:pt x="56" y="43"/>
                  </a:cubicBezTo>
                  <a:cubicBezTo>
                    <a:pt x="55" y="43"/>
                    <a:pt x="55" y="43"/>
                    <a:pt x="55" y="43"/>
                  </a:cubicBezTo>
                  <a:cubicBezTo>
                    <a:pt x="56" y="43"/>
                    <a:pt x="56" y="43"/>
                    <a:pt x="56" y="43"/>
                  </a:cubicBezTo>
                  <a:cubicBezTo>
                    <a:pt x="56" y="44"/>
                    <a:pt x="56" y="44"/>
                    <a:pt x="56" y="44"/>
                  </a:cubicBezTo>
                  <a:cubicBezTo>
                    <a:pt x="56" y="43"/>
                    <a:pt x="57" y="43"/>
                    <a:pt x="57" y="44"/>
                  </a:cubicBezTo>
                  <a:cubicBezTo>
                    <a:pt x="57" y="44"/>
                    <a:pt x="56" y="45"/>
                    <a:pt x="57" y="45"/>
                  </a:cubicBezTo>
                  <a:cubicBezTo>
                    <a:pt x="58" y="45"/>
                    <a:pt x="58" y="45"/>
                    <a:pt x="58" y="45"/>
                  </a:cubicBezTo>
                  <a:cubicBezTo>
                    <a:pt x="58" y="45"/>
                    <a:pt x="58" y="45"/>
                    <a:pt x="58" y="45"/>
                  </a:cubicBezTo>
                  <a:cubicBezTo>
                    <a:pt x="58" y="46"/>
                    <a:pt x="59" y="44"/>
                    <a:pt x="60" y="45"/>
                  </a:cubicBezTo>
                  <a:cubicBezTo>
                    <a:pt x="59" y="46"/>
                    <a:pt x="59" y="46"/>
                    <a:pt x="60" y="46"/>
                  </a:cubicBezTo>
                  <a:cubicBezTo>
                    <a:pt x="60" y="46"/>
                    <a:pt x="60" y="46"/>
                    <a:pt x="60" y="46"/>
                  </a:cubicBezTo>
                  <a:cubicBezTo>
                    <a:pt x="60" y="46"/>
                    <a:pt x="60" y="46"/>
                    <a:pt x="60" y="46"/>
                  </a:cubicBezTo>
                  <a:cubicBezTo>
                    <a:pt x="60" y="45"/>
                    <a:pt x="60" y="46"/>
                    <a:pt x="60" y="46"/>
                  </a:cubicBezTo>
                  <a:cubicBezTo>
                    <a:pt x="60" y="47"/>
                    <a:pt x="62" y="47"/>
                    <a:pt x="63" y="48"/>
                  </a:cubicBezTo>
                  <a:cubicBezTo>
                    <a:pt x="63" y="47"/>
                    <a:pt x="63" y="48"/>
                    <a:pt x="64" y="48"/>
                  </a:cubicBezTo>
                  <a:cubicBezTo>
                    <a:pt x="63" y="49"/>
                    <a:pt x="64" y="48"/>
                    <a:pt x="64" y="49"/>
                  </a:cubicBezTo>
                  <a:cubicBezTo>
                    <a:pt x="65" y="48"/>
                    <a:pt x="65" y="48"/>
                    <a:pt x="65" y="48"/>
                  </a:cubicBezTo>
                  <a:cubicBezTo>
                    <a:pt x="65" y="49"/>
                    <a:pt x="66" y="47"/>
                    <a:pt x="66" y="49"/>
                  </a:cubicBezTo>
                  <a:cubicBezTo>
                    <a:pt x="66" y="49"/>
                    <a:pt x="66" y="49"/>
                    <a:pt x="66" y="49"/>
                  </a:cubicBezTo>
                  <a:cubicBezTo>
                    <a:pt x="66" y="50"/>
                    <a:pt x="67" y="49"/>
                    <a:pt x="67" y="50"/>
                  </a:cubicBezTo>
                  <a:cubicBezTo>
                    <a:pt x="67" y="50"/>
                    <a:pt x="67" y="49"/>
                    <a:pt x="68" y="49"/>
                  </a:cubicBezTo>
                  <a:cubicBezTo>
                    <a:pt x="68" y="50"/>
                    <a:pt x="69" y="51"/>
                    <a:pt x="69" y="51"/>
                  </a:cubicBezTo>
                  <a:cubicBezTo>
                    <a:pt x="69" y="51"/>
                    <a:pt x="69" y="51"/>
                    <a:pt x="69" y="51"/>
                  </a:cubicBezTo>
                  <a:cubicBezTo>
                    <a:pt x="69" y="51"/>
                    <a:pt x="69" y="51"/>
                    <a:pt x="69" y="51"/>
                  </a:cubicBezTo>
                  <a:cubicBezTo>
                    <a:pt x="69" y="52"/>
                    <a:pt x="70" y="52"/>
                    <a:pt x="70" y="52"/>
                  </a:cubicBezTo>
                  <a:cubicBezTo>
                    <a:pt x="70" y="52"/>
                    <a:pt x="71" y="52"/>
                    <a:pt x="72" y="53"/>
                  </a:cubicBezTo>
                  <a:cubicBezTo>
                    <a:pt x="72" y="52"/>
                    <a:pt x="72" y="54"/>
                    <a:pt x="73" y="53"/>
                  </a:cubicBezTo>
                  <a:cubicBezTo>
                    <a:pt x="73" y="53"/>
                    <a:pt x="73" y="53"/>
                    <a:pt x="73" y="53"/>
                  </a:cubicBezTo>
                  <a:cubicBezTo>
                    <a:pt x="73" y="53"/>
                    <a:pt x="74" y="53"/>
                    <a:pt x="74" y="53"/>
                  </a:cubicBezTo>
                  <a:cubicBezTo>
                    <a:pt x="74" y="53"/>
                    <a:pt x="74" y="53"/>
                    <a:pt x="74" y="53"/>
                  </a:cubicBezTo>
                  <a:cubicBezTo>
                    <a:pt x="73" y="54"/>
                    <a:pt x="74" y="54"/>
                    <a:pt x="74" y="54"/>
                  </a:cubicBezTo>
                  <a:cubicBezTo>
                    <a:pt x="74" y="54"/>
                    <a:pt x="75" y="54"/>
                    <a:pt x="75" y="54"/>
                  </a:cubicBezTo>
                  <a:cubicBezTo>
                    <a:pt x="75" y="54"/>
                    <a:pt x="75" y="54"/>
                    <a:pt x="75" y="54"/>
                  </a:cubicBezTo>
                  <a:cubicBezTo>
                    <a:pt x="75" y="54"/>
                    <a:pt x="75" y="54"/>
                    <a:pt x="75" y="54"/>
                  </a:cubicBezTo>
                  <a:cubicBezTo>
                    <a:pt x="75" y="54"/>
                    <a:pt x="74" y="55"/>
                    <a:pt x="74" y="55"/>
                  </a:cubicBezTo>
                  <a:cubicBezTo>
                    <a:pt x="74" y="55"/>
                    <a:pt x="74" y="54"/>
                    <a:pt x="74" y="54"/>
                  </a:cubicBezTo>
                  <a:cubicBezTo>
                    <a:pt x="73" y="55"/>
                    <a:pt x="73" y="55"/>
                    <a:pt x="72" y="56"/>
                  </a:cubicBezTo>
                  <a:cubicBezTo>
                    <a:pt x="72" y="55"/>
                    <a:pt x="72" y="55"/>
                    <a:pt x="72" y="55"/>
                  </a:cubicBezTo>
                  <a:cubicBezTo>
                    <a:pt x="72" y="55"/>
                    <a:pt x="72" y="56"/>
                    <a:pt x="71" y="56"/>
                  </a:cubicBezTo>
                  <a:cubicBezTo>
                    <a:pt x="72" y="56"/>
                    <a:pt x="71" y="57"/>
                    <a:pt x="71" y="57"/>
                  </a:cubicBezTo>
                  <a:cubicBezTo>
                    <a:pt x="71" y="57"/>
                    <a:pt x="71" y="57"/>
                    <a:pt x="71" y="57"/>
                  </a:cubicBezTo>
                  <a:cubicBezTo>
                    <a:pt x="71" y="57"/>
                    <a:pt x="71" y="57"/>
                    <a:pt x="70" y="58"/>
                  </a:cubicBezTo>
                  <a:cubicBezTo>
                    <a:pt x="70" y="58"/>
                    <a:pt x="70" y="57"/>
                    <a:pt x="70" y="57"/>
                  </a:cubicBezTo>
                  <a:cubicBezTo>
                    <a:pt x="70" y="56"/>
                    <a:pt x="69" y="57"/>
                    <a:pt x="69" y="57"/>
                  </a:cubicBezTo>
                  <a:cubicBezTo>
                    <a:pt x="69" y="58"/>
                    <a:pt x="69" y="58"/>
                    <a:pt x="69" y="58"/>
                  </a:cubicBezTo>
                  <a:cubicBezTo>
                    <a:pt x="68" y="58"/>
                    <a:pt x="68" y="57"/>
                    <a:pt x="68" y="57"/>
                  </a:cubicBezTo>
                  <a:cubicBezTo>
                    <a:pt x="67" y="60"/>
                    <a:pt x="67" y="60"/>
                    <a:pt x="67" y="60"/>
                  </a:cubicBezTo>
                  <a:cubicBezTo>
                    <a:pt x="68" y="59"/>
                    <a:pt x="67" y="59"/>
                    <a:pt x="67" y="58"/>
                  </a:cubicBezTo>
                  <a:cubicBezTo>
                    <a:pt x="66" y="59"/>
                    <a:pt x="66" y="60"/>
                    <a:pt x="66" y="61"/>
                  </a:cubicBezTo>
                  <a:cubicBezTo>
                    <a:pt x="66" y="61"/>
                    <a:pt x="65" y="61"/>
                    <a:pt x="65" y="61"/>
                  </a:cubicBezTo>
                  <a:cubicBezTo>
                    <a:pt x="65" y="61"/>
                    <a:pt x="65" y="61"/>
                    <a:pt x="65" y="61"/>
                  </a:cubicBezTo>
                  <a:cubicBezTo>
                    <a:pt x="64" y="61"/>
                    <a:pt x="64" y="61"/>
                    <a:pt x="64" y="61"/>
                  </a:cubicBezTo>
                  <a:cubicBezTo>
                    <a:pt x="65" y="60"/>
                    <a:pt x="64" y="60"/>
                    <a:pt x="64" y="60"/>
                  </a:cubicBezTo>
                  <a:cubicBezTo>
                    <a:pt x="64" y="60"/>
                    <a:pt x="63" y="60"/>
                    <a:pt x="62" y="60"/>
                  </a:cubicBezTo>
                  <a:cubicBezTo>
                    <a:pt x="63" y="61"/>
                    <a:pt x="61" y="61"/>
                    <a:pt x="62" y="62"/>
                  </a:cubicBezTo>
                  <a:cubicBezTo>
                    <a:pt x="61" y="62"/>
                    <a:pt x="61" y="61"/>
                    <a:pt x="61" y="61"/>
                  </a:cubicBezTo>
                  <a:cubicBezTo>
                    <a:pt x="60" y="62"/>
                    <a:pt x="59" y="62"/>
                    <a:pt x="59" y="62"/>
                  </a:cubicBezTo>
                  <a:cubicBezTo>
                    <a:pt x="59" y="62"/>
                    <a:pt x="59" y="62"/>
                    <a:pt x="59" y="62"/>
                  </a:cubicBezTo>
                  <a:cubicBezTo>
                    <a:pt x="58" y="63"/>
                    <a:pt x="57" y="63"/>
                    <a:pt x="57" y="64"/>
                  </a:cubicBezTo>
                  <a:cubicBezTo>
                    <a:pt x="56" y="64"/>
                    <a:pt x="56" y="64"/>
                    <a:pt x="56" y="64"/>
                  </a:cubicBezTo>
                  <a:cubicBezTo>
                    <a:pt x="56" y="64"/>
                    <a:pt x="57" y="65"/>
                    <a:pt x="56" y="65"/>
                  </a:cubicBezTo>
                  <a:cubicBezTo>
                    <a:pt x="56" y="64"/>
                    <a:pt x="56" y="64"/>
                    <a:pt x="56" y="64"/>
                  </a:cubicBezTo>
                  <a:cubicBezTo>
                    <a:pt x="55" y="65"/>
                    <a:pt x="55" y="64"/>
                    <a:pt x="54" y="65"/>
                  </a:cubicBezTo>
                  <a:cubicBezTo>
                    <a:pt x="54" y="65"/>
                    <a:pt x="54" y="65"/>
                    <a:pt x="54" y="65"/>
                  </a:cubicBezTo>
                  <a:cubicBezTo>
                    <a:pt x="54" y="65"/>
                    <a:pt x="53" y="65"/>
                    <a:pt x="53" y="66"/>
                  </a:cubicBezTo>
                  <a:cubicBezTo>
                    <a:pt x="53" y="66"/>
                    <a:pt x="53" y="65"/>
                    <a:pt x="53" y="65"/>
                  </a:cubicBezTo>
                  <a:cubicBezTo>
                    <a:pt x="52" y="65"/>
                    <a:pt x="53" y="66"/>
                    <a:pt x="52" y="66"/>
                  </a:cubicBezTo>
                  <a:cubicBezTo>
                    <a:pt x="52" y="66"/>
                    <a:pt x="52" y="66"/>
                    <a:pt x="52" y="66"/>
                  </a:cubicBezTo>
                  <a:cubicBezTo>
                    <a:pt x="52" y="66"/>
                    <a:pt x="51" y="67"/>
                    <a:pt x="51" y="67"/>
                  </a:cubicBezTo>
                  <a:cubicBezTo>
                    <a:pt x="50" y="66"/>
                    <a:pt x="50" y="66"/>
                    <a:pt x="50" y="66"/>
                  </a:cubicBezTo>
                  <a:cubicBezTo>
                    <a:pt x="48" y="68"/>
                    <a:pt x="45" y="69"/>
                    <a:pt x="43" y="71"/>
                  </a:cubicBezTo>
                  <a:cubicBezTo>
                    <a:pt x="42" y="70"/>
                    <a:pt x="43" y="70"/>
                    <a:pt x="43" y="70"/>
                  </a:cubicBezTo>
                  <a:cubicBezTo>
                    <a:pt x="43" y="70"/>
                    <a:pt x="42" y="70"/>
                    <a:pt x="42" y="71"/>
                  </a:cubicBezTo>
                  <a:cubicBezTo>
                    <a:pt x="42" y="71"/>
                    <a:pt x="42" y="71"/>
                    <a:pt x="42" y="71"/>
                  </a:cubicBezTo>
                  <a:cubicBezTo>
                    <a:pt x="41" y="71"/>
                    <a:pt x="41" y="71"/>
                    <a:pt x="41" y="71"/>
                  </a:cubicBezTo>
                  <a:cubicBezTo>
                    <a:pt x="41" y="71"/>
                    <a:pt x="41" y="71"/>
                    <a:pt x="41" y="71"/>
                  </a:cubicBezTo>
                  <a:cubicBezTo>
                    <a:pt x="41" y="72"/>
                    <a:pt x="40" y="71"/>
                    <a:pt x="40" y="72"/>
                  </a:cubicBezTo>
                  <a:cubicBezTo>
                    <a:pt x="39" y="72"/>
                    <a:pt x="39" y="72"/>
                    <a:pt x="39" y="72"/>
                  </a:cubicBezTo>
                  <a:cubicBezTo>
                    <a:pt x="39" y="73"/>
                    <a:pt x="39" y="72"/>
                    <a:pt x="39" y="73"/>
                  </a:cubicBezTo>
                  <a:cubicBezTo>
                    <a:pt x="38" y="72"/>
                    <a:pt x="38" y="72"/>
                    <a:pt x="38" y="72"/>
                  </a:cubicBezTo>
                  <a:cubicBezTo>
                    <a:pt x="38" y="72"/>
                    <a:pt x="38" y="74"/>
                    <a:pt x="37" y="73"/>
                  </a:cubicBezTo>
                  <a:cubicBezTo>
                    <a:pt x="37" y="74"/>
                    <a:pt x="36" y="74"/>
                    <a:pt x="37" y="75"/>
                  </a:cubicBezTo>
                  <a:cubicBezTo>
                    <a:pt x="36" y="74"/>
                    <a:pt x="36" y="74"/>
                    <a:pt x="36" y="74"/>
                  </a:cubicBezTo>
                  <a:cubicBezTo>
                    <a:pt x="34" y="76"/>
                    <a:pt x="32" y="77"/>
                    <a:pt x="31" y="79"/>
                  </a:cubicBezTo>
                  <a:cubicBezTo>
                    <a:pt x="31" y="78"/>
                    <a:pt x="31" y="78"/>
                    <a:pt x="31" y="78"/>
                  </a:cubicBezTo>
                  <a:cubicBezTo>
                    <a:pt x="31" y="80"/>
                    <a:pt x="29" y="79"/>
                    <a:pt x="29" y="81"/>
                  </a:cubicBezTo>
                  <a:cubicBezTo>
                    <a:pt x="29" y="81"/>
                    <a:pt x="29" y="81"/>
                    <a:pt x="29" y="81"/>
                  </a:cubicBezTo>
                  <a:cubicBezTo>
                    <a:pt x="28" y="81"/>
                    <a:pt x="28" y="81"/>
                    <a:pt x="28" y="81"/>
                  </a:cubicBezTo>
                  <a:cubicBezTo>
                    <a:pt x="28" y="82"/>
                    <a:pt x="27" y="82"/>
                    <a:pt x="27" y="82"/>
                  </a:cubicBezTo>
                  <a:cubicBezTo>
                    <a:pt x="27" y="82"/>
                    <a:pt x="27" y="82"/>
                    <a:pt x="27" y="82"/>
                  </a:cubicBezTo>
                  <a:cubicBezTo>
                    <a:pt x="27" y="82"/>
                    <a:pt x="27" y="83"/>
                    <a:pt x="26" y="83"/>
                  </a:cubicBezTo>
                  <a:cubicBezTo>
                    <a:pt x="26" y="83"/>
                    <a:pt x="26" y="83"/>
                    <a:pt x="26" y="83"/>
                  </a:cubicBezTo>
                  <a:cubicBezTo>
                    <a:pt x="23" y="84"/>
                    <a:pt x="20" y="85"/>
                    <a:pt x="19" y="88"/>
                  </a:cubicBezTo>
                  <a:cubicBezTo>
                    <a:pt x="19" y="89"/>
                    <a:pt x="18" y="88"/>
                    <a:pt x="18" y="88"/>
                  </a:cubicBezTo>
                  <a:cubicBezTo>
                    <a:pt x="17" y="90"/>
                    <a:pt x="14" y="91"/>
                    <a:pt x="14" y="93"/>
                  </a:cubicBezTo>
                  <a:cubicBezTo>
                    <a:pt x="13" y="95"/>
                    <a:pt x="14" y="97"/>
                    <a:pt x="14" y="97"/>
                  </a:cubicBezTo>
                  <a:cubicBezTo>
                    <a:pt x="16" y="94"/>
                    <a:pt x="19" y="92"/>
                    <a:pt x="23" y="90"/>
                  </a:cubicBezTo>
                  <a:cubicBezTo>
                    <a:pt x="24" y="89"/>
                    <a:pt x="25" y="88"/>
                    <a:pt x="26" y="87"/>
                  </a:cubicBezTo>
                  <a:cubicBezTo>
                    <a:pt x="30" y="84"/>
                    <a:pt x="35" y="83"/>
                    <a:pt x="39" y="79"/>
                  </a:cubicBezTo>
                  <a:cubicBezTo>
                    <a:pt x="39" y="79"/>
                    <a:pt x="39" y="79"/>
                    <a:pt x="39" y="78"/>
                  </a:cubicBezTo>
                  <a:cubicBezTo>
                    <a:pt x="39" y="79"/>
                    <a:pt x="39" y="79"/>
                    <a:pt x="39" y="79"/>
                  </a:cubicBezTo>
                  <a:cubicBezTo>
                    <a:pt x="39" y="78"/>
                    <a:pt x="39" y="78"/>
                    <a:pt x="39" y="78"/>
                  </a:cubicBezTo>
                  <a:cubicBezTo>
                    <a:pt x="39" y="78"/>
                    <a:pt x="39" y="78"/>
                    <a:pt x="39" y="79"/>
                  </a:cubicBezTo>
                  <a:cubicBezTo>
                    <a:pt x="44" y="75"/>
                    <a:pt x="44" y="75"/>
                    <a:pt x="44" y="75"/>
                  </a:cubicBezTo>
                  <a:cubicBezTo>
                    <a:pt x="44" y="75"/>
                    <a:pt x="45" y="75"/>
                    <a:pt x="45" y="74"/>
                  </a:cubicBezTo>
                  <a:cubicBezTo>
                    <a:pt x="45" y="75"/>
                    <a:pt x="45" y="75"/>
                    <a:pt x="45" y="75"/>
                  </a:cubicBezTo>
                  <a:cubicBezTo>
                    <a:pt x="46" y="73"/>
                    <a:pt x="46" y="73"/>
                    <a:pt x="48" y="74"/>
                  </a:cubicBezTo>
                  <a:cubicBezTo>
                    <a:pt x="53" y="72"/>
                    <a:pt x="57" y="69"/>
                    <a:pt x="62" y="67"/>
                  </a:cubicBezTo>
                  <a:cubicBezTo>
                    <a:pt x="67" y="65"/>
                    <a:pt x="72" y="62"/>
                    <a:pt x="77" y="60"/>
                  </a:cubicBezTo>
                  <a:cubicBezTo>
                    <a:pt x="77" y="59"/>
                    <a:pt x="78" y="59"/>
                    <a:pt x="79" y="57"/>
                  </a:cubicBezTo>
                  <a:cubicBezTo>
                    <a:pt x="79" y="58"/>
                    <a:pt x="79" y="58"/>
                    <a:pt x="79" y="58"/>
                  </a:cubicBezTo>
                  <a:cubicBezTo>
                    <a:pt x="80" y="57"/>
                    <a:pt x="80" y="57"/>
                    <a:pt x="81" y="57"/>
                  </a:cubicBezTo>
                  <a:cubicBezTo>
                    <a:pt x="81" y="57"/>
                    <a:pt x="81" y="57"/>
                    <a:pt x="81" y="57"/>
                  </a:cubicBezTo>
                  <a:cubicBezTo>
                    <a:pt x="82" y="46"/>
                    <a:pt x="81" y="54"/>
                    <a:pt x="81" y="52"/>
                  </a:cubicBezTo>
                  <a:close/>
                  <a:moveTo>
                    <a:pt x="77" y="55"/>
                  </a:moveTo>
                  <a:cubicBezTo>
                    <a:pt x="77" y="55"/>
                    <a:pt x="77" y="55"/>
                    <a:pt x="77" y="55"/>
                  </a:cubicBezTo>
                  <a:cubicBezTo>
                    <a:pt x="77" y="55"/>
                    <a:pt x="77" y="55"/>
                    <a:pt x="77" y="55"/>
                  </a:cubicBezTo>
                  <a:cubicBezTo>
                    <a:pt x="77" y="55"/>
                    <a:pt x="77" y="55"/>
                    <a:pt x="77" y="55"/>
                  </a:cubicBezTo>
                  <a:close/>
                </a:path>
              </a:pathLst>
            </a:custGeom>
            <a:grpFill/>
            <a:ln w="9525">
              <a:noFill/>
              <a:round/>
              <a:headEnd/>
              <a:tailEnd/>
            </a:ln>
          </p:spPr>
          <p:txBody>
            <a:bodyPr vert="horz" wrap="square" lIns="91416" tIns="45708" rIns="91416" bIns="45708" numCol="1" anchor="t" anchorCtr="0" compatLnSpc="1">
              <a:prstTxWarp prst="textNoShape">
                <a:avLst/>
              </a:prstTxWarp>
            </a:bodyPr>
            <a:lstStyle/>
            <a:p>
              <a:pPr fontAlgn="auto">
                <a:spcBef>
                  <a:spcPts val="0"/>
                </a:spcBef>
                <a:spcAft>
                  <a:spcPts val="0"/>
                </a:spcAft>
              </a:pPr>
              <a:endParaRPr lang="pl-PL">
                <a:solidFill>
                  <a:prstClr val="black"/>
                </a:solidFill>
                <a:latin typeface="+mn-lt"/>
                <a:ea typeface="+mn-ea"/>
              </a:endParaRPr>
            </a:p>
          </p:txBody>
        </p:sp>
        <p:sp>
          <p:nvSpPr>
            <p:cNvPr id="92" name="Freeform 101"/>
            <p:cNvSpPr>
              <a:spLocks noEditPoints="1"/>
            </p:cNvSpPr>
            <p:nvPr/>
          </p:nvSpPr>
          <p:spPr bwMode="auto">
            <a:xfrm>
              <a:off x="2557733" y="3411875"/>
              <a:ext cx="1507187" cy="137967"/>
            </a:xfrm>
            <a:custGeom>
              <a:avLst/>
              <a:gdLst/>
              <a:ahLst/>
              <a:cxnLst>
                <a:cxn ang="0">
                  <a:pos x="407" y="20"/>
                </a:cxn>
                <a:cxn ang="0">
                  <a:pos x="334" y="7"/>
                </a:cxn>
                <a:cxn ang="0">
                  <a:pos x="268" y="3"/>
                </a:cxn>
                <a:cxn ang="0">
                  <a:pos x="239" y="2"/>
                </a:cxn>
                <a:cxn ang="0">
                  <a:pos x="212" y="1"/>
                </a:cxn>
                <a:cxn ang="0">
                  <a:pos x="163" y="2"/>
                </a:cxn>
                <a:cxn ang="0">
                  <a:pos x="131" y="5"/>
                </a:cxn>
                <a:cxn ang="0">
                  <a:pos x="84" y="12"/>
                </a:cxn>
                <a:cxn ang="0">
                  <a:pos x="60" y="18"/>
                </a:cxn>
                <a:cxn ang="0">
                  <a:pos x="29" y="26"/>
                </a:cxn>
                <a:cxn ang="0">
                  <a:pos x="15" y="30"/>
                </a:cxn>
                <a:cxn ang="0">
                  <a:pos x="4" y="37"/>
                </a:cxn>
                <a:cxn ang="0">
                  <a:pos x="3" y="37"/>
                </a:cxn>
                <a:cxn ang="0">
                  <a:pos x="13" y="34"/>
                </a:cxn>
                <a:cxn ang="0">
                  <a:pos x="26" y="30"/>
                </a:cxn>
                <a:cxn ang="0">
                  <a:pos x="42" y="26"/>
                </a:cxn>
                <a:cxn ang="0">
                  <a:pos x="43" y="27"/>
                </a:cxn>
                <a:cxn ang="0">
                  <a:pos x="54" y="24"/>
                </a:cxn>
                <a:cxn ang="0">
                  <a:pos x="55" y="24"/>
                </a:cxn>
                <a:cxn ang="0">
                  <a:pos x="59" y="24"/>
                </a:cxn>
                <a:cxn ang="0">
                  <a:pos x="69" y="20"/>
                </a:cxn>
                <a:cxn ang="0">
                  <a:pos x="75" y="19"/>
                </a:cxn>
                <a:cxn ang="0">
                  <a:pos x="79" y="19"/>
                </a:cxn>
                <a:cxn ang="0">
                  <a:pos x="87" y="18"/>
                </a:cxn>
                <a:cxn ang="0">
                  <a:pos x="93" y="17"/>
                </a:cxn>
                <a:cxn ang="0">
                  <a:pos x="99" y="16"/>
                </a:cxn>
                <a:cxn ang="0">
                  <a:pos x="106" y="12"/>
                </a:cxn>
                <a:cxn ang="0">
                  <a:pos x="108" y="14"/>
                </a:cxn>
                <a:cxn ang="0">
                  <a:pos x="132" y="12"/>
                </a:cxn>
                <a:cxn ang="0">
                  <a:pos x="141" y="11"/>
                </a:cxn>
                <a:cxn ang="0">
                  <a:pos x="151" y="9"/>
                </a:cxn>
                <a:cxn ang="0">
                  <a:pos x="174" y="9"/>
                </a:cxn>
                <a:cxn ang="0">
                  <a:pos x="185" y="8"/>
                </a:cxn>
                <a:cxn ang="0">
                  <a:pos x="189" y="8"/>
                </a:cxn>
                <a:cxn ang="0">
                  <a:pos x="192" y="7"/>
                </a:cxn>
                <a:cxn ang="0">
                  <a:pos x="200" y="8"/>
                </a:cxn>
                <a:cxn ang="0">
                  <a:pos x="208" y="7"/>
                </a:cxn>
                <a:cxn ang="0">
                  <a:pos x="228" y="7"/>
                </a:cxn>
                <a:cxn ang="0">
                  <a:pos x="238" y="8"/>
                </a:cxn>
                <a:cxn ang="0">
                  <a:pos x="253" y="8"/>
                </a:cxn>
                <a:cxn ang="0">
                  <a:pos x="263" y="9"/>
                </a:cxn>
                <a:cxn ang="0">
                  <a:pos x="264" y="9"/>
                </a:cxn>
                <a:cxn ang="0">
                  <a:pos x="276" y="9"/>
                </a:cxn>
                <a:cxn ang="0">
                  <a:pos x="294" y="10"/>
                </a:cxn>
                <a:cxn ang="0">
                  <a:pos x="301" y="9"/>
                </a:cxn>
                <a:cxn ang="0">
                  <a:pos x="310" y="11"/>
                </a:cxn>
                <a:cxn ang="0">
                  <a:pos x="325" y="13"/>
                </a:cxn>
                <a:cxn ang="0">
                  <a:pos x="343" y="14"/>
                </a:cxn>
                <a:cxn ang="0">
                  <a:pos x="354" y="15"/>
                </a:cxn>
                <a:cxn ang="0">
                  <a:pos x="386" y="21"/>
                </a:cxn>
                <a:cxn ang="0">
                  <a:pos x="396" y="23"/>
                </a:cxn>
                <a:cxn ang="0">
                  <a:pos x="426" y="27"/>
                </a:cxn>
                <a:cxn ang="0">
                  <a:pos x="440" y="30"/>
                </a:cxn>
                <a:cxn ang="0">
                  <a:pos x="496" y="44"/>
                </a:cxn>
              </a:cxnLst>
              <a:rect l="0" t="0" r="r" b="b"/>
              <a:pathLst>
                <a:path w="496" h="46">
                  <a:moveTo>
                    <a:pt x="465" y="33"/>
                  </a:moveTo>
                  <a:cubicBezTo>
                    <a:pt x="461" y="32"/>
                    <a:pt x="456" y="31"/>
                    <a:pt x="453" y="30"/>
                  </a:cubicBezTo>
                  <a:cubicBezTo>
                    <a:pt x="439" y="26"/>
                    <a:pt x="424" y="22"/>
                    <a:pt x="410" y="19"/>
                  </a:cubicBezTo>
                  <a:cubicBezTo>
                    <a:pt x="410" y="19"/>
                    <a:pt x="409" y="20"/>
                    <a:pt x="409" y="20"/>
                  </a:cubicBezTo>
                  <a:cubicBezTo>
                    <a:pt x="408" y="19"/>
                    <a:pt x="408" y="19"/>
                    <a:pt x="408" y="19"/>
                  </a:cubicBezTo>
                  <a:cubicBezTo>
                    <a:pt x="407" y="20"/>
                    <a:pt x="407" y="20"/>
                    <a:pt x="407" y="20"/>
                  </a:cubicBezTo>
                  <a:cubicBezTo>
                    <a:pt x="406" y="19"/>
                    <a:pt x="407" y="19"/>
                    <a:pt x="408" y="19"/>
                  </a:cubicBezTo>
                  <a:cubicBezTo>
                    <a:pt x="402" y="18"/>
                    <a:pt x="396" y="17"/>
                    <a:pt x="391" y="16"/>
                  </a:cubicBezTo>
                  <a:cubicBezTo>
                    <a:pt x="390" y="17"/>
                    <a:pt x="388" y="15"/>
                    <a:pt x="387" y="16"/>
                  </a:cubicBezTo>
                  <a:cubicBezTo>
                    <a:pt x="387" y="16"/>
                    <a:pt x="387" y="16"/>
                    <a:pt x="388" y="16"/>
                  </a:cubicBezTo>
                  <a:cubicBezTo>
                    <a:pt x="383" y="15"/>
                    <a:pt x="383" y="15"/>
                    <a:pt x="380" y="14"/>
                  </a:cubicBezTo>
                  <a:cubicBezTo>
                    <a:pt x="364" y="11"/>
                    <a:pt x="349" y="9"/>
                    <a:pt x="334" y="7"/>
                  </a:cubicBezTo>
                  <a:cubicBezTo>
                    <a:pt x="318" y="5"/>
                    <a:pt x="303" y="5"/>
                    <a:pt x="287" y="4"/>
                  </a:cubicBezTo>
                  <a:cubicBezTo>
                    <a:pt x="284" y="5"/>
                    <a:pt x="281" y="4"/>
                    <a:pt x="278" y="5"/>
                  </a:cubicBezTo>
                  <a:cubicBezTo>
                    <a:pt x="278" y="4"/>
                    <a:pt x="278" y="4"/>
                    <a:pt x="278" y="4"/>
                  </a:cubicBezTo>
                  <a:cubicBezTo>
                    <a:pt x="276" y="5"/>
                    <a:pt x="275" y="4"/>
                    <a:pt x="272" y="3"/>
                  </a:cubicBezTo>
                  <a:cubicBezTo>
                    <a:pt x="272" y="4"/>
                    <a:pt x="271" y="3"/>
                    <a:pt x="271" y="4"/>
                  </a:cubicBezTo>
                  <a:cubicBezTo>
                    <a:pt x="270" y="5"/>
                    <a:pt x="269" y="3"/>
                    <a:pt x="268" y="3"/>
                  </a:cubicBezTo>
                  <a:cubicBezTo>
                    <a:pt x="268" y="3"/>
                    <a:pt x="268" y="4"/>
                    <a:pt x="267" y="3"/>
                  </a:cubicBezTo>
                  <a:cubicBezTo>
                    <a:pt x="263" y="4"/>
                    <a:pt x="268" y="3"/>
                    <a:pt x="263" y="2"/>
                  </a:cubicBezTo>
                  <a:cubicBezTo>
                    <a:pt x="256" y="2"/>
                    <a:pt x="248" y="2"/>
                    <a:pt x="241" y="2"/>
                  </a:cubicBezTo>
                  <a:cubicBezTo>
                    <a:pt x="242" y="2"/>
                    <a:pt x="242" y="2"/>
                    <a:pt x="241" y="2"/>
                  </a:cubicBezTo>
                  <a:cubicBezTo>
                    <a:pt x="241" y="1"/>
                    <a:pt x="239" y="3"/>
                    <a:pt x="238" y="2"/>
                  </a:cubicBezTo>
                  <a:cubicBezTo>
                    <a:pt x="238" y="2"/>
                    <a:pt x="239" y="2"/>
                    <a:pt x="239" y="2"/>
                  </a:cubicBezTo>
                  <a:cubicBezTo>
                    <a:pt x="236" y="1"/>
                    <a:pt x="233" y="2"/>
                    <a:pt x="230" y="1"/>
                  </a:cubicBezTo>
                  <a:cubicBezTo>
                    <a:pt x="231" y="1"/>
                    <a:pt x="231" y="1"/>
                    <a:pt x="231" y="1"/>
                  </a:cubicBezTo>
                  <a:cubicBezTo>
                    <a:pt x="228" y="2"/>
                    <a:pt x="224" y="1"/>
                    <a:pt x="222" y="1"/>
                  </a:cubicBezTo>
                  <a:cubicBezTo>
                    <a:pt x="223" y="1"/>
                    <a:pt x="221" y="1"/>
                    <a:pt x="220" y="1"/>
                  </a:cubicBezTo>
                  <a:cubicBezTo>
                    <a:pt x="218" y="2"/>
                    <a:pt x="215" y="0"/>
                    <a:pt x="212" y="1"/>
                  </a:cubicBezTo>
                  <a:cubicBezTo>
                    <a:pt x="212" y="1"/>
                    <a:pt x="212" y="1"/>
                    <a:pt x="212" y="1"/>
                  </a:cubicBezTo>
                  <a:cubicBezTo>
                    <a:pt x="205" y="1"/>
                    <a:pt x="196" y="1"/>
                    <a:pt x="188" y="1"/>
                  </a:cubicBezTo>
                  <a:cubicBezTo>
                    <a:pt x="184" y="2"/>
                    <a:pt x="179" y="1"/>
                    <a:pt x="174" y="1"/>
                  </a:cubicBezTo>
                  <a:cubicBezTo>
                    <a:pt x="173" y="2"/>
                    <a:pt x="173" y="2"/>
                    <a:pt x="173" y="2"/>
                  </a:cubicBezTo>
                  <a:cubicBezTo>
                    <a:pt x="171" y="2"/>
                    <a:pt x="173" y="2"/>
                    <a:pt x="172" y="1"/>
                  </a:cubicBezTo>
                  <a:cubicBezTo>
                    <a:pt x="170" y="2"/>
                    <a:pt x="167" y="2"/>
                    <a:pt x="164" y="2"/>
                  </a:cubicBezTo>
                  <a:cubicBezTo>
                    <a:pt x="163" y="2"/>
                    <a:pt x="162" y="2"/>
                    <a:pt x="163" y="2"/>
                  </a:cubicBezTo>
                  <a:cubicBezTo>
                    <a:pt x="159" y="2"/>
                    <a:pt x="155" y="3"/>
                    <a:pt x="151" y="3"/>
                  </a:cubicBezTo>
                  <a:cubicBezTo>
                    <a:pt x="152" y="4"/>
                    <a:pt x="149" y="4"/>
                    <a:pt x="148" y="4"/>
                  </a:cubicBezTo>
                  <a:cubicBezTo>
                    <a:pt x="147" y="4"/>
                    <a:pt x="147" y="4"/>
                    <a:pt x="147" y="3"/>
                  </a:cubicBezTo>
                  <a:cubicBezTo>
                    <a:pt x="145" y="4"/>
                    <a:pt x="143" y="4"/>
                    <a:pt x="140" y="4"/>
                  </a:cubicBezTo>
                  <a:cubicBezTo>
                    <a:pt x="139" y="4"/>
                    <a:pt x="138" y="5"/>
                    <a:pt x="137" y="5"/>
                  </a:cubicBezTo>
                  <a:cubicBezTo>
                    <a:pt x="136" y="4"/>
                    <a:pt x="133" y="5"/>
                    <a:pt x="131" y="5"/>
                  </a:cubicBezTo>
                  <a:cubicBezTo>
                    <a:pt x="132" y="5"/>
                    <a:pt x="130" y="6"/>
                    <a:pt x="128" y="6"/>
                  </a:cubicBezTo>
                  <a:cubicBezTo>
                    <a:pt x="129" y="5"/>
                    <a:pt x="129" y="5"/>
                    <a:pt x="129" y="5"/>
                  </a:cubicBezTo>
                  <a:cubicBezTo>
                    <a:pt x="123" y="6"/>
                    <a:pt x="115" y="6"/>
                    <a:pt x="109" y="8"/>
                  </a:cubicBezTo>
                  <a:cubicBezTo>
                    <a:pt x="109" y="7"/>
                    <a:pt x="109" y="7"/>
                    <a:pt x="109" y="7"/>
                  </a:cubicBezTo>
                  <a:cubicBezTo>
                    <a:pt x="102" y="9"/>
                    <a:pt x="96" y="9"/>
                    <a:pt x="90" y="11"/>
                  </a:cubicBezTo>
                  <a:cubicBezTo>
                    <a:pt x="88" y="11"/>
                    <a:pt x="85" y="11"/>
                    <a:pt x="84" y="12"/>
                  </a:cubicBezTo>
                  <a:cubicBezTo>
                    <a:pt x="82" y="12"/>
                    <a:pt x="81" y="13"/>
                    <a:pt x="79" y="14"/>
                  </a:cubicBezTo>
                  <a:cubicBezTo>
                    <a:pt x="79" y="14"/>
                    <a:pt x="78" y="13"/>
                    <a:pt x="78" y="13"/>
                  </a:cubicBezTo>
                  <a:cubicBezTo>
                    <a:pt x="75" y="13"/>
                    <a:pt x="72" y="13"/>
                    <a:pt x="70" y="15"/>
                  </a:cubicBezTo>
                  <a:cubicBezTo>
                    <a:pt x="70" y="14"/>
                    <a:pt x="70" y="14"/>
                    <a:pt x="70" y="14"/>
                  </a:cubicBezTo>
                  <a:cubicBezTo>
                    <a:pt x="68" y="15"/>
                    <a:pt x="64" y="17"/>
                    <a:pt x="62" y="17"/>
                  </a:cubicBezTo>
                  <a:cubicBezTo>
                    <a:pt x="61" y="17"/>
                    <a:pt x="59" y="18"/>
                    <a:pt x="60" y="18"/>
                  </a:cubicBezTo>
                  <a:cubicBezTo>
                    <a:pt x="59" y="19"/>
                    <a:pt x="59" y="18"/>
                    <a:pt x="58" y="18"/>
                  </a:cubicBezTo>
                  <a:cubicBezTo>
                    <a:pt x="59" y="17"/>
                    <a:pt x="59" y="17"/>
                    <a:pt x="59" y="17"/>
                  </a:cubicBezTo>
                  <a:cubicBezTo>
                    <a:pt x="53" y="19"/>
                    <a:pt x="49" y="20"/>
                    <a:pt x="43" y="22"/>
                  </a:cubicBezTo>
                  <a:cubicBezTo>
                    <a:pt x="42" y="21"/>
                    <a:pt x="38" y="23"/>
                    <a:pt x="35" y="24"/>
                  </a:cubicBezTo>
                  <a:cubicBezTo>
                    <a:pt x="34" y="25"/>
                    <a:pt x="30" y="25"/>
                    <a:pt x="29" y="26"/>
                  </a:cubicBezTo>
                  <a:cubicBezTo>
                    <a:pt x="29" y="26"/>
                    <a:pt x="29" y="26"/>
                    <a:pt x="29" y="26"/>
                  </a:cubicBezTo>
                  <a:cubicBezTo>
                    <a:pt x="27" y="27"/>
                    <a:pt x="23" y="27"/>
                    <a:pt x="20" y="28"/>
                  </a:cubicBezTo>
                  <a:cubicBezTo>
                    <a:pt x="18" y="29"/>
                    <a:pt x="19" y="29"/>
                    <a:pt x="17" y="30"/>
                  </a:cubicBezTo>
                  <a:cubicBezTo>
                    <a:pt x="17" y="30"/>
                    <a:pt x="17" y="30"/>
                    <a:pt x="17" y="30"/>
                  </a:cubicBezTo>
                  <a:cubicBezTo>
                    <a:pt x="16" y="31"/>
                    <a:pt x="16" y="31"/>
                    <a:pt x="15" y="32"/>
                  </a:cubicBezTo>
                  <a:cubicBezTo>
                    <a:pt x="14" y="32"/>
                    <a:pt x="14" y="33"/>
                    <a:pt x="13" y="33"/>
                  </a:cubicBezTo>
                  <a:cubicBezTo>
                    <a:pt x="14" y="32"/>
                    <a:pt x="14" y="31"/>
                    <a:pt x="15" y="30"/>
                  </a:cubicBezTo>
                  <a:cubicBezTo>
                    <a:pt x="13" y="31"/>
                    <a:pt x="12" y="33"/>
                    <a:pt x="10" y="33"/>
                  </a:cubicBezTo>
                  <a:cubicBezTo>
                    <a:pt x="8" y="33"/>
                    <a:pt x="7" y="34"/>
                    <a:pt x="7" y="34"/>
                  </a:cubicBezTo>
                  <a:cubicBezTo>
                    <a:pt x="8" y="34"/>
                    <a:pt x="6" y="34"/>
                    <a:pt x="7" y="34"/>
                  </a:cubicBezTo>
                  <a:cubicBezTo>
                    <a:pt x="6" y="34"/>
                    <a:pt x="5" y="35"/>
                    <a:pt x="5" y="35"/>
                  </a:cubicBezTo>
                  <a:cubicBezTo>
                    <a:pt x="5" y="35"/>
                    <a:pt x="5" y="35"/>
                    <a:pt x="5" y="35"/>
                  </a:cubicBezTo>
                  <a:cubicBezTo>
                    <a:pt x="5" y="36"/>
                    <a:pt x="4" y="36"/>
                    <a:pt x="4" y="37"/>
                  </a:cubicBezTo>
                  <a:cubicBezTo>
                    <a:pt x="5" y="36"/>
                    <a:pt x="5" y="36"/>
                    <a:pt x="6" y="36"/>
                  </a:cubicBezTo>
                  <a:cubicBezTo>
                    <a:pt x="6" y="36"/>
                    <a:pt x="4" y="37"/>
                    <a:pt x="3" y="37"/>
                  </a:cubicBezTo>
                  <a:cubicBezTo>
                    <a:pt x="2" y="37"/>
                    <a:pt x="4" y="36"/>
                    <a:pt x="3" y="36"/>
                  </a:cubicBezTo>
                  <a:cubicBezTo>
                    <a:pt x="0" y="38"/>
                    <a:pt x="0" y="38"/>
                    <a:pt x="0" y="38"/>
                  </a:cubicBezTo>
                  <a:cubicBezTo>
                    <a:pt x="1" y="38"/>
                    <a:pt x="2" y="38"/>
                    <a:pt x="2" y="38"/>
                  </a:cubicBezTo>
                  <a:cubicBezTo>
                    <a:pt x="3" y="37"/>
                    <a:pt x="3" y="37"/>
                    <a:pt x="3" y="37"/>
                  </a:cubicBezTo>
                  <a:cubicBezTo>
                    <a:pt x="3" y="38"/>
                    <a:pt x="3" y="38"/>
                    <a:pt x="3" y="38"/>
                  </a:cubicBezTo>
                  <a:cubicBezTo>
                    <a:pt x="5" y="37"/>
                    <a:pt x="7" y="37"/>
                    <a:pt x="9" y="35"/>
                  </a:cubicBezTo>
                  <a:cubicBezTo>
                    <a:pt x="8" y="35"/>
                    <a:pt x="8" y="35"/>
                    <a:pt x="8" y="35"/>
                  </a:cubicBezTo>
                  <a:cubicBezTo>
                    <a:pt x="9" y="35"/>
                    <a:pt x="10" y="34"/>
                    <a:pt x="12" y="34"/>
                  </a:cubicBezTo>
                  <a:cubicBezTo>
                    <a:pt x="11" y="34"/>
                    <a:pt x="12" y="34"/>
                    <a:pt x="12" y="34"/>
                  </a:cubicBezTo>
                  <a:cubicBezTo>
                    <a:pt x="13" y="34"/>
                    <a:pt x="13" y="34"/>
                    <a:pt x="13" y="34"/>
                  </a:cubicBezTo>
                  <a:cubicBezTo>
                    <a:pt x="12" y="35"/>
                    <a:pt x="12" y="35"/>
                    <a:pt x="12" y="35"/>
                  </a:cubicBezTo>
                  <a:cubicBezTo>
                    <a:pt x="12" y="34"/>
                    <a:pt x="16" y="33"/>
                    <a:pt x="16" y="33"/>
                  </a:cubicBezTo>
                  <a:cubicBezTo>
                    <a:pt x="16" y="33"/>
                    <a:pt x="16" y="33"/>
                    <a:pt x="16" y="33"/>
                  </a:cubicBezTo>
                  <a:cubicBezTo>
                    <a:pt x="18" y="33"/>
                    <a:pt x="16" y="33"/>
                    <a:pt x="17" y="32"/>
                  </a:cubicBezTo>
                  <a:cubicBezTo>
                    <a:pt x="18" y="32"/>
                    <a:pt x="18" y="33"/>
                    <a:pt x="19" y="33"/>
                  </a:cubicBezTo>
                  <a:cubicBezTo>
                    <a:pt x="21" y="32"/>
                    <a:pt x="24" y="30"/>
                    <a:pt x="26" y="30"/>
                  </a:cubicBezTo>
                  <a:cubicBezTo>
                    <a:pt x="28" y="30"/>
                    <a:pt x="30" y="29"/>
                    <a:pt x="31" y="28"/>
                  </a:cubicBezTo>
                  <a:cubicBezTo>
                    <a:pt x="33" y="27"/>
                    <a:pt x="32" y="29"/>
                    <a:pt x="33" y="28"/>
                  </a:cubicBezTo>
                  <a:cubicBezTo>
                    <a:pt x="33" y="28"/>
                    <a:pt x="33" y="29"/>
                    <a:pt x="34" y="29"/>
                  </a:cubicBezTo>
                  <a:cubicBezTo>
                    <a:pt x="34" y="28"/>
                    <a:pt x="37" y="28"/>
                    <a:pt x="35" y="28"/>
                  </a:cubicBezTo>
                  <a:cubicBezTo>
                    <a:pt x="37" y="27"/>
                    <a:pt x="40" y="26"/>
                    <a:pt x="42" y="25"/>
                  </a:cubicBezTo>
                  <a:cubicBezTo>
                    <a:pt x="42" y="26"/>
                    <a:pt x="42" y="26"/>
                    <a:pt x="42" y="26"/>
                  </a:cubicBezTo>
                  <a:cubicBezTo>
                    <a:pt x="43" y="26"/>
                    <a:pt x="45" y="25"/>
                    <a:pt x="47" y="24"/>
                  </a:cubicBezTo>
                  <a:cubicBezTo>
                    <a:pt x="47" y="24"/>
                    <a:pt x="46" y="24"/>
                    <a:pt x="46" y="23"/>
                  </a:cubicBezTo>
                  <a:cubicBezTo>
                    <a:pt x="48" y="23"/>
                    <a:pt x="48" y="23"/>
                    <a:pt x="48" y="23"/>
                  </a:cubicBezTo>
                  <a:cubicBezTo>
                    <a:pt x="48" y="23"/>
                    <a:pt x="48" y="24"/>
                    <a:pt x="50" y="24"/>
                  </a:cubicBezTo>
                  <a:cubicBezTo>
                    <a:pt x="50" y="25"/>
                    <a:pt x="47" y="24"/>
                    <a:pt x="48" y="25"/>
                  </a:cubicBezTo>
                  <a:cubicBezTo>
                    <a:pt x="47" y="26"/>
                    <a:pt x="44" y="27"/>
                    <a:pt x="43" y="27"/>
                  </a:cubicBezTo>
                  <a:cubicBezTo>
                    <a:pt x="42" y="28"/>
                    <a:pt x="45" y="26"/>
                    <a:pt x="44" y="27"/>
                  </a:cubicBezTo>
                  <a:cubicBezTo>
                    <a:pt x="46" y="27"/>
                    <a:pt x="46" y="26"/>
                    <a:pt x="49" y="25"/>
                  </a:cubicBezTo>
                  <a:cubicBezTo>
                    <a:pt x="49" y="25"/>
                    <a:pt x="48" y="25"/>
                    <a:pt x="49" y="25"/>
                  </a:cubicBezTo>
                  <a:cubicBezTo>
                    <a:pt x="51" y="23"/>
                    <a:pt x="52" y="25"/>
                    <a:pt x="52" y="25"/>
                  </a:cubicBezTo>
                  <a:cubicBezTo>
                    <a:pt x="51" y="25"/>
                    <a:pt x="51" y="25"/>
                    <a:pt x="51" y="25"/>
                  </a:cubicBezTo>
                  <a:cubicBezTo>
                    <a:pt x="53" y="25"/>
                    <a:pt x="53" y="24"/>
                    <a:pt x="54" y="24"/>
                  </a:cubicBezTo>
                  <a:cubicBezTo>
                    <a:pt x="55" y="25"/>
                    <a:pt x="52" y="25"/>
                    <a:pt x="52" y="25"/>
                  </a:cubicBezTo>
                  <a:cubicBezTo>
                    <a:pt x="53" y="26"/>
                    <a:pt x="53" y="26"/>
                    <a:pt x="53" y="26"/>
                  </a:cubicBezTo>
                  <a:cubicBezTo>
                    <a:pt x="55" y="26"/>
                    <a:pt x="53" y="25"/>
                    <a:pt x="56" y="25"/>
                  </a:cubicBezTo>
                  <a:cubicBezTo>
                    <a:pt x="56" y="25"/>
                    <a:pt x="56" y="25"/>
                    <a:pt x="56" y="25"/>
                  </a:cubicBezTo>
                  <a:cubicBezTo>
                    <a:pt x="57" y="25"/>
                    <a:pt x="57" y="25"/>
                    <a:pt x="57" y="25"/>
                  </a:cubicBezTo>
                  <a:cubicBezTo>
                    <a:pt x="57" y="24"/>
                    <a:pt x="56" y="24"/>
                    <a:pt x="55" y="24"/>
                  </a:cubicBezTo>
                  <a:cubicBezTo>
                    <a:pt x="56" y="23"/>
                    <a:pt x="56" y="24"/>
                    <a:pt x="58" y="23"/>
                  </a:cubicBezTo>
                  <a:cubicBezTo>
                    <a:pt x="59" y="22"/>
                    <a:pt x="57" y="23"/>
                    <a:pt x="57" y="23"/>
                  </a:cubicBezTo>
                  <a:cubicBezTo>
                    <a:pt x="57" y="22"/>
                    <a:pt x="58" y="22"/>
                    <a:pt x="59" y="22"/>
                  </a:cubicBezTo>
                  <a:cubicBezTo>
                    <a:pt x="61" y="21"/>
                    <a:pt x="60" y="22"/>
                    <a:pt x="61" y="22"/>
                  </a:cubicBezTo>
                  <a:cubicBezTo>
                    <a:pt x="61" y="22"/>
                    <a:pt x="59" y="23"/>
                    <a:pt x="59" y="22"/>
                  </a:cubicBezTo>
                  <a:cubicBezTo>
                    <a:pt x="58" y="23"/>
                    <a:pt x="61" y="23"/>
                    <a:pt x="59" y="24"/>
                  </a:cubicBezTo>
                  <a:cubicBezTo>
                    <a:pt x="61" y="24"/>
                    <a:pt x="61" y="24"/>
                    <a:pt x="61" y="23"/>
                  </a:cubicBezTo>
                  <a:cubicBezTo>
                    <a:pt x="61" y="23"/>
                    <a:pt x="62" y="23"/>
                    <a:pt x="61" y="22"/>
                  </a:cubicBezTo>
                  <a:cubicBezTo>
                    <a:pt x="63" y="20"/>
                    <a:pt x="63" y="23"/>
                    <a:pt x="66" y="22"/>
                  </a:cubicBezTo>
                  <a:cubicBezTo>
                    <a:pt x="65" y="21"/>
                    <a:pt x="69" y="20"/>
                    <a:pt x="67" y="19"/>
                  </a:cubicBezTo>
                  <a:cubicBezTo>
                    <a:pt x="67" y="19"/>
                    <a:pt x="68" y="19"/>
                    <a:pt x="69" y="19"/>
                  </a:cubicBezTo>
                  <a:cubicBezTo>
                    <a:pt x="68" y="20"/>
                    <a:pt x="70" y="19"/>
                    <a:pt x="69" y="20"/>
                  </a:cubicBezTo>
                  <a:cubicBezTo>
                    <a:pt x="70" y="20"/>
                    <a:pt x="70" y="20"/>
                    <a:pt x="70" y="20"/>
                  </a:cubicBezTo>
                  <a:cubicBezTo>
                    <a:pt x="68" y="21"/>
                    <a:pt x="68" y="21"/>
                    <a:pt x="68" y="21"/>
                  </a:cubicBezTo>
                  <a:cubicBezTo>
                    <a:pt x="70" y="21"/>
                    <a:pt x="71" y="21"/>
                    <a:pt x="72" y="21"/>
                  </a:cubicBezTo>
                  <a:cubicBezTo>
                    <a:pt x="73" y="21"/>
                    <a:pt x="71" y="21"/>
                    <a:pt x="73" y="20"/>
                  </a:cubicBezTo>
                  <a:cubicBezTo>
                    <a:pt x="72" y="21"/>
                    <a:pt x="73" y="21"/>
                    <a:pt x="74" y="21"/>
                  </a:cubicBezTo>
                  <a:cubicBezTo>
                    <a:pt x="73" y="21"/>
                    <a:pt x="74" y="20"/>
                    <a:pt x="75" y="19"/>
                  </a:cubicBezTo>
                  <a:cubicBezTo>
                    <a:pt x="76" y="19"/>
                    <a:pt x="77" y="20"/>
                    <a:pt x="77" y="20"/>
                  </a:cubicBezTo>
                  <a:cubicBezTo>
                    <a:pt x="76" y="21"/>
                    <a:pt x="76" y="21"/>
                    <a:pt x="76" y="21"/>
                  </a:cubicBezTo>
                  <a:cubicBezTo>
                    <a:pt x="77" y="20"/>
                    <a:pt x="76" y="21"/>
                    <a:pt x="77" y="20"/>
                  </a:cubicBezTo>
                  <a:cubicBezTo>
                    <a:pt x="78" y="19"/>
                    <a:pt x="78" y="19"/>
                    <a:pt x="78" y="19"/>
                  </a:cubicBezTo>
                  <a:cubicBezTo>
                    <a:pt x="79" y="18"/>
                    <a:pt x="80" y="19"/>
                    <a:pt x="80" y="19"/>
                  </a:cubicBezTo>
                  <a:cubicBezTo>
                    <a:pt x="79" y="19"/>
                    <a:pt x="79" y="19"/>
                    <a:pt x="79" y="19"/>
                  </a:cubicBezTo>
                  <a:cubicBezTo>
                    <a:pt x="81" y="19"/>
                    <a:pt x="80" y="20"/>
                    <a:pt x="81" y="20"/>
                  </a:cubicBezTo>
                  <a:cubicBezTo>
                    <a:pt x="82" y="19"/>
                    <a:pt x="82" y="19"/>
                    <a:pt x="82" y="19"/>
                  </a:cubicBezTo>
                  <a:cubicBezTo>
                    <a:pt x="82" y="19"/>
                    <a:pt x="82" y="19"/>
                    <a:pt x="82" y="20"/>
                  </a:cubicBezTo>
                  <a:cubicBezTo>
                    <a:pt x="82" y="19"/>
                    <a:pt x="83" y="19"/>
                    <a:pt x="84" y="19"/>
                  </a:cubicBezTo>
                  <a:cubicBezTo>
                    <a:pt x="84" y="19"/>
                    <a:pt x="84" y="19"/>
                    <a:pt x="84" y="19"/>
                  </a:cubicBezTo>
                  <a:cubicBezTo>
                    <a:pt x="85" y="19"/>
                    <a:pt x="86" y="18"/>
                    <a:pt x="87" y="18"/>
                  </a:cubicBezTo>
                  <a:cubicBezTo>
                    <a:pt x="86" y="18"/>
                    <a:pt x="86" y="19"/>
                    <a:pt x="84" y="18"/>
                  </a:cubicBezTo>
                  <a:cubicBezTo>
                    <a:pt x="83" y="18"/>
                    <a:pt x="85" y="18"/>
                    <a:pt x="86" y="17"/>
                  </a:cubicBezTo>
                  <a:cubicBezTo>
                    <a:pt x="86" y="18"/>
                    <a:pt x="88" y="17"/>
                    <a:pt x="89" y="17"/>
                  </a:cubicBezTo>
                  <a:cubicBezTo>
                    <a:pt x="90" y="18"/>
                    <a:pt x="90" y="18"/>
                    <a:pt x="90" y="18"/>
                  </a:cubicBezTo>
                  <a:cubicBezTo>
                    <a:pt x="90" y="17"/>
                    <a:pt x="90" y="17"/>
                    <a:pt x="90" y="17"/>
                  </a:cubicBezTo>
                  <a:cubicBezTo>
                    <a:pt x="91" y="18"/>
                    <a:pt x="92" y="16"/>
                    <a:pt x="93" y="17"/>
                  </a:cubicBezTo>
                  <a:cubicBezTo>
                    <a:pt x="93" y="17"/>
                    <a:pt x="93" y="17"/>
                    <a:pt x="94" y="18"/>
                  </a:cubicBezTo>
                  <a:cubicBezTo>
                    <a:pt x="93" y="17"/>
                    <a:pt x="95" y="16"/>
                    <a:pt x="95" y="16"/>
                  </a:cubicBezTo>
                  <a:cubicBezTo>
                    <a:pt x="97" y="16"/>
                    <a:pt x="95" y="17"/>
                    <a:pt x="95" y="17"/>
                  </a:cubicBezTo>
                  <a:cubicBezTo>
                    <a:pt x="96" y="17"/>
                    <a:pt x="98" y="17"/>
                    <a:pt x="98" y="16"/>
                  </a:cubicBezTo>
                  <a:cubicBezTo>
                    <a:pt x="97" y="16"/>
                    <a:pt x="98" y="16"/>
                    <a:pt x="98" y="15"/>
                  </a:cubicBezTo>
                  <a:cubicBezTo>
                    <a:pt x="100" y="15"/>
                    <a:pt x="98" y="16"/>
                    <a:pt x="99" y="16"/>
                  </a:cubicBezTo>
                  <a:cubicBezTo>
                    <a:pt x="100" y="16"/>
                    <a:pt x="101" y="15"/>
                    <a:pt x="100" y="15"/>
                  </a:cubicBezTo>
                  <a:cubicBezTo>
                    <a:pt x="101" y="15"/>
                    <a:pt x="102" y="14"/>
                    <a:pt x="103" y="14"/>
                  </a:cubicBezTo>
                  <a:cubicBezTo>
                    <a:pt x="104" y="15"/>
                    <a:pt x="101" y="15"/>
                    <a:pt x="102" y="15"/>
                  </a:cubicBezTo>
                  <a:cubicBezTo>
                    <a:pt x="104" y="15"/>
                    <a:pt x="103" y="13"/>
                    <a:pt x="105" y="13"/>
                  </a:cubicBezTo>
                  <a:cubicBezTo>
                    <a:pt x="104" y="13"/>
                    <a:pt x="105" y="12"/>
                    <a:pt x="106" y="11"/>
                  </a:cubicBezTo>
                  <a:cubicBezTo>
                    <a:pt x="108" y="11"/>
                    <a:pt x="105" y="12"/>
                    <a:pt x="106" y="12"/>
                  </a:cubicBezTo>
                  <a:cubicBezTo>
                    <a:pt x="107" y="12"/>
                    <a:pt x="107" y="12"/>
                    <a:pt x="107" y="12"/>
                  </a:cubicBezTo>
                  <a:cubicBezTo>
                    <a:pt x="108" y="13"/>
                    <a:pt x="104" y="14"/>
                    <a:pt x="106" y="15"/>
                  </a:cubicBezTo>
                  <a:cubicBezTo>
                    <a:pt x="107" y="14"/>
                    <a:pt x="107" y="14"/>
                    <a:pt x="107" y="14"/>
                  </a:cubicBezTo>
                  <a:cubicBezTo>
                    <a:pt x="106" y="14"/>
                    <a:pt x="106" y="15"/>
                    <a:pt x="107" y="15"/>
                  </a:cubicBezTo>
                  <a:cubicBezTo>
                    <a:pt x="107" y="14"/>
                    <a:pt x="109" y="15"/>
                    <a:pt x="109" y="15"/>
                  </a:cubicBezTo>
                  <a:cubicBezTo>
                    <a:pt x="109" y="14"/>
                    <a:pt x="108" y="15"/>
                    <a:pt x="108" y="14"/>
                  </a:cubicBezTo>
                  <a:cubicBezTo>
                    <a:pt x="110" y="14"/>
                    <a:pt x="110" y="13"/>
                    <a:pt x="112" y="13"/>
                  </a:cubicBezTo>
                  <a:cubicBezTo>
                    <a:pt x="111" y="14"/>
                    <a:pt x="112" y="14"/>
                    <a:pt x="112" y="14"/>
                  </a:cubicBezTo>
                  <a:cubicBezTo>
                    <a:pt x="113" y="15"/>
                    <a:pt x="112" y="14"/>
                    <a:pt x="113" y="14"/>
                  </a:cubicBezTo>
                  <a:cubicBezTo>
                    <a:pt x="113" y="14"/>
                    <a:pt x="113" y="14"/>
                    <a:pt x="113" y="14"/>
                  </a:cubicBezTo>
                  <a:cubicBezTo>
                    <a:pt x="118" y="14"/>
                    <a:pt x="124" y="13"/>
                    <a:pt x="128" y="11"/>
                  </a:cubicBezTo>
                  <a:cubicBezTo>
                    <a:pt x="128" y="12"/>
                    <a:pt x="130" y="12"/>
                    <a:pt x="132" y="12"/>
                  </a:cubicBezTo>
                  <a:cubicBezTo>
                    <a:pt x="131" y="12"/>
                    <a:pt x="132" y="11"/>
                    <a:pt x="133" y="11"/>
                  </a:cubicBezTo>
                  <a:cubicBezTo>
                    <a:pt x="134" y="12"/>
                    <a:pt x="134" y="12"/>
                    <a:pt x="134" y="12"/>
                  </a:cubicBezTo>
                  <a:cubicBezTo>
                    <a:pt x="135" y="12"/>
                    <a:pt x="137" y="11"/>
                    <a:pt x="138" y="11"/>
                  </a:cubicBezTo>
                  <a:cubicBezTo>
                    <a:pt x="139" y="11"/>
                    <a:pt x="139" y="11"/>
                    <a:pt x="139" y="11"/>
                  </a:cubicBezTo>
                  <a:cubicBezTo>
                    <a:pt x="140" y="11"/>
                    <a:pt x="140" y="11"/>
                    <a:pt x="140" y="10"/>
                  </a:cubicBezTo>
                  <a:cubicBezTo>
                    <a:pt x="141" y="11"/>
                    <a:pt x="141" y="11"/>
                    <a:pt x="141" y="11"/>
                  </a:cubicBezTo>
                  <a:cubicBezTo>
                    <a:pt x="141" y="10"/>
                    <a:pt x="141" y="10"/>
                    <a:pt x="141" y="10"/>
                  </a:cubicBezTo>
                  <a:cubicBezTo>
                    <a:pt x="142" y="10"/>
                    <a:pt x="144" y="10"/>
                    <a:pt x="144" y="11"/>
                  </a:cubicBezTo>
                  <a:cubicBezTo>
                    <a:pt x="144" y="11"/>
                    <a:pt x="145" y="10"/>
                    <a:pt x="144" y="10"/>
                  </a:cubicBezTo>
                  <a:cubicBezTo>
                    <a:pt x="145" y="11"/>
                    <a:pt x="149" y="10"/>
                    <a:pt x="151" y="10"/>
                  </a:cubicBezTo>
                  <a:cubicBezTo>
                    <a:pt x="150" y="10"/>
                    <a:pt x="150" y="10"/>
                    <a:pt x="150" y="9"/>
                  </a:cubicBezTo>
                  <a:cubicBezTo>
                    <a:pt x="150" y="8"/>
                    <a:pt x="150" y="9"/>
                    <a:pt x="151" y="9"/>
                  </a:cubicBezTo>
                  <a:cubicBezTo>
                    <a:pt x="151" y="9"/>
                    <a:pt x="152" y="9"/>
                    <a:pt x="151" y="10"/>
                  </a:cubicBezTo>
                  <a:cubicBezTo>
                    <a:pt x="154" y="11"/>
                    <a:pt x="158" y="9"/>
                    <a:pt x="162" y="9"/>
                  </a:cubicBezTo>
                  <a:cubicBezTo>
                    <a:pt x="162" y="9"/>
                    <a:pt x="162" y="9"/>
                    <a:pt x="163" y="9"/>
                  </a:cubicBezTo>
                  <a:cubicBezTo>
                    <a:pt x="165" y="10"/>
                    <a:pt x="168" y="9"/>
                    <a:pt x="170" y="9"/>
                  </a:cubicBezTo>
                  <a:cubicBezTo>
                    <a:pt x="170" y="8"/>
                    <a:pt x="170" y="7"/>
                    <a:pt x="172" y="7"/>
                  </a:cubicBezTo>
                  <a:cubicBezTo>
                    <a:pt x="173" y="7"/>
                    <a:pt x="172" y="8"/>
                    <a:pt x="174" y="9"/>
                  </a:cubicBezTo>
                  <a:cubicBezTo>
                    <a:pt x="174" y="8"/>
                    <a:pt x="176" y="8"/>
                    <a:pt x="176" y="8"/>
                  </a:cubicBezTo>
                  <a:cubicBezTo>
                    <a:pt x="176" y="8"/>
                    <a:pt x="176" y="8"/>
                    <a:pt x="176" y="8"/>
                  </a:cubicBezTo>
                  <a:cubicBezTo>
                    <a:pt x="177" y="8"/>
                    <a:pt x="178" y="8"/>
                    <a:pt x="179" y="8"/>
                  </a:cubicBezTo>
                  <a:cubicBezTo>
                    <a:pt x="179" y="8"/>
                    <a:pt x="179" y="8"/>
                    <a:pt x="179" y="8"/>
                  </a:cubicBezTo>
                  <a:cubicBezTo>
                    <a:pt x="180" y="8"/>
                    <a:pt x="181" y="8"/>
                    <a:pt x="182" y="8"/>
                  </a:cubicBezTo>
                  <a:cubicBezTo>
                    <a:pt x="182" y="8"/>
                    <a:pt x="184" y="8"/>
                    <a:pt x="185" y="8"/>
                  </a:cubicBezTo>
                  <a:cubicBezTo>
                    <a:pt x="185" y="8"/>
                    <a:pt x="185" y="8"/>
                    <a:pt x="185" y="8"/>
                  </a:cubicBezTo>
                  <a:cubicBezTo>
                    <a:pt x="185" y="7"/>
                    <a:pt x="185" y="7"/>
                    <a:pt x="185" y="7"/>
                  </a:cubicBezTo>
                  <a:cubicBezTo>
                    <a:pt x="187" y="8"/>
                    <a:pt x="187" y="8"/>
                    <a:pt x="187" y="8"/>
                  </a:cubicBezTo>
                  <a:cubicBezTo>
                    <a:pt x="186" y="8"/>
                    <a:pt x="186" y="8"/>
                    <a:pt x="186" y="8"/>
                  </a:cubicBezTo>
                  <a:cubicBezTo>
                    <a:pt x="187" y="8"/>
                    <a:pt x="186" y="8"/>
                    <a:pt x="187" y="7"/>
                  </a:cubicBezTo>
                  <a:cubicBezTo>
                    <a:pt x="188" y="7"/>
                    <a:pt x="188" y="7"/>
                    <a:pt x="189" y="8"/>
                  </a:cubicBezTo>
                  <a:cubicBezTo>
                    <a:pt x="188" y="8"/>
                    <a:pt x="188" y="8"/>
                    <a:pt x="188" y="8"/>
                  </a:cubicBezTo>
                  <a:cubicBezTo>
                    <a:pt x="187" y="8"/>
                    <a:pt x="189" y="8"/>
                    <a:pt x="189" y="8"/>
                  </a:cubicBezTo>
                  <a:cubicBezTo>
                    <a:pt x="189" y="8"/>
                    <a:pt x="189" y="7"/>
                    <a:pt x="190" y="8"/>
                  </a:cubicBezTo>
                  <a:cubicBezTo>
                    <a:pt x="191" y="8"/>
                    <a:pt x="193" y="7"/>
                    <a:pt x="192" y="8"/>
                  </a:cubicBezTo>
                  <a:cubicBezTo>
                    <a:pt x="193" y="8"/>
                    <a:pt x="194" y="8"/>
                    <a:pt x="194" y="7"/>
                  </a:cubicBezTo>
                  <a:cubicBezTo>
                    <a:pt x="194" y="7"/>
                    <a:pt x="192" y="7"/>
                    <a:pt x="192" y="7"/>
                  </a:cubicBezTo>
                  <a:cubicBezTo>
                    <a:pt x="193" y="7"/>
                    <a:pt x="194" y="7"/>
                    <a:pt x="194" y="7"/>
                  </a:cubicBezTo>
                  <a:cubicBezTo>
                    <a:pt x="194" y="7"/>
                    <a:pt x="194" y="7"/>
                    <a:pt x="194" y="7"/>
                  </a:cubicBezTo>
                  <a:cubicBezTo>
                    <a:pt x="194" y="7"/>
                    <a:pt x="196" y="7"/>
                    <a:pt x="195" y="6"/>
                  </a:cubicBezTo>
                  <a:cubicBezTo>
                    <a:pt x="196" y="7"/>
                    <a:pt x="196" y="7"/>
                    <a:pt x="196" y="7"/>
                  </a:cubicBezTo>
                  <a:cubicBezTo>
                    <a:pt x="197" y="7"/>
                    <a:pt x="198" y="7"/>
                    <a:pt x="199" y="7"/>
                  </a:cubicBezTo>
                  <a:cubicBezTo>
                    <a:pt x="199" y="7"/>
                    <a:pt x="198" y="8"/>
                    <a:pt x="200" y="8"/>
                  </a:cubicBezTo>
                  <a:cubicBezTo>
                    <a:pt x="202" y="7"/>
                    <a:pt x="202" y="7"/>
                    <a:pt x="202" y="7"/>
                  </a:cubicBezTo>
                  <a:cubicBezTo>
                    <a:pt x="203" y="7"/>
                    <a:pt x="203" y="7"/>
                    <a:pt x="203" y="8"/>
                  </a:cubicBezTo>
                  <a:cubicBezTo>
                    <a:pt x="206" y="8"/>
                    <a:pt x="206" y="6"/>
                    <a:pt x="208" y="7"/>
                  </a:cubicBezTo>
                  <a:cubicBezTo>
                    <a:pt x="207" y="7"/>
                    <a:pt x="208" y="7"/>
                    <a:pt x="209" y="8"/>
                  </a:cubicBezTo>
                  <a:cubicBezTo>
                    <a:pt x="209" y="7"/>
                    <a:pt x="209" y="7"/>
                    <a:pt x="209" y="7"/>
                  </a:cubicBezTo>
                  <a:cubicBezTo>
                    <a:pt x="209" y="7"/>
                    <a:pt x="209" y="8"/>
                    <a:pt x="208" y="7"/>
                  </a:cubicBezTo>
                  <a:cubicBezTo>
                    <a:pt x="208" y="7"/>
                    <a:pt x="209" y="7"/>
                    <a:pt x="209" y="7"/>
                  </a:cubicBezTo>
                  <a:cubicBezTo>
                    <a:pt x="211" y="8"/>
                    <a:pt x="216" y="7"/>
                    <a:pt x="219" y="8"/>
                  </a:cubicBezTo>
                  <a:cubicBezTo>
                    <a:pt x="219" y="7"/>
                    <a:pt x="221" y="8"/>
                    <a:pt x="222" y="7"/>
                  </a:cubicBezTo>
                  <a:cubicBezTo>
                    <a:pt x="221" y="8"/>
                    <a:pt x="223" y="7"/>
                    <a:pt x="224" y="8"/>
                  </a:cubicBezTo>
                  <a:cubicBezTo>
                    <a:pt x="224" y="7"/>
                    <a:pt x="224" y="7"/>
                    <a:pt x="224" y="7"/>
                  </a:cubicBezTo>
                  <a:cubicBezTo>
                    <a:pt x="226" y="8"/>
                    <a:pt x="227" y="6"/>
                    <a:pt x="228" y="7"/>
                  </a:cubicBezTo>
                  <a:cubicBezTo>
                    <a:pt x="230" y="7"/>
                    <a:pt x="228" y="7"/>
                    <a:pt x="228" y="8"/>
                  </a:cubicBezTo>
                  <a:cubicBezTo>
                    <a:pt x="229" y="9"/>
                    <a:pt x="232" y="7"/>
                    <a:pt x="233" y="8"/>
                  </a:cubicBezTo>
                  <a:cubicBezTo>
                    <a:pt x="233" y="8"/>
                    <a:pt x="233" y="7"/>
                    <a:pt x="234" y="7"/>
                  </a:cubicBezTo>
                  <a:cubicBezTo>
                    <a:pt x="235" y="7"/>
                    <a:pt x="237" y="8"/>
                    <a:pt x="237" y="8"/>
                  </a:cubicBezTo>
                  <a:cubicBezTo>
                    <a:pt x="238" y="8"/>
                    <a:pt x="238" y="7"/>
                    <a:pt x="239" y="8"/>
                  </a:cubicBezTo>
                  <a:cubicBezTo>
                    <a:pt x="239" y="8"/>
                    <a:pt x="239" y="8"/>
                    <a:pt x="238" y="8"/>
                  </a:cubicBezTo>
                  <a:cubicBezTo>
                    <a:pt x="240" y="8"/>
                    <a:pt x="241" y="8"/>
                    <a:pt x="243" y="8"/>
                  </a:cubicBezTo>
                  <a:cubicBezTo>
                    <a:pt x="243" y="8"/>
                    <a:pt x="246" y="8"/>
                    <a:pt x="248" y="9"/>
                  </a:cubicBezTo>
                  <a:cubicBezTo>
                    <a:pt x="249" y="8"/>
                    <a:pt x="251" y="9"/>
                    <a:pt x="251" y="8"/>
                  </a:cubicBezTo>
                  <a:cubicBezTo>
                    <a:pt x="251" y="8"/>
                    <a:pt x="251" y="8"/>
                    <a:pt x="251" y="8"/>
                  </a:cubicBezTo>
                  <a:cubicBezTo>
                    <a:pt x="252" y="8"/>
                    <a:pt x="252" y="7"/>
                    <a:pt x="253" y="7"/>
                  </a:cubicBezTo>
                  <a:cubicBezTo>
                    <a:pt x="253" y="8"/>
                    <a:pt x="253" y="8"/>
                    <a:pt x="253" y="8"/>
                  </a:cubicBezTo>
                  <a:cubicBezTo>
                    <a:pt x="253" y="9"/>
                    <a:pt x="255" y="8"/>
                    <a:pt x="256" y="9"/>
                  </a:cubicBezTo>
                  <a:cubicBezTo>
                    <a:pt x="255" y="8"/>
                    <a:pt x="257" y="9"/>
                    <a:pt x="257" y="8"/>
                  </a:cubicBezTo>
                  <a:cubicBezTo>
                    <a:pt x="258" y="8"/>
                    <a:pt x="258" y="8"/>
                    <a:pt x="258" y="8"/>
                  </a:cubicBezTo>
                  <a:cubicBezTo>
                    <a:pt x="259" y="8"/>
                    <a:pt x="258" y="8"/>
                    <a:pt x="260" y="8"/>
                  </a:cubicBezTo>
                  <a:cubicBezTo>
                    <a:pt x="261" y="8"/>
                    <a:pt x="260" y="9"/>
                    <a:pt x="260" y="8"/>
                  </a:cubicBezTo>
                  <a:cubicBezTo>
                    <a:pt x="261" y="9"/>
                    <a:pt x="262" y="9"/>
                    <a:pt x="263" y="9"/>
                  </a:cubicBezTo>
                  <a:cubicBezTo>
                    <a:pt x="262" y="9"/>
                    <a:pt x="262" y="9"/>
                    <a:pt x="263" y="8"/>
                  </a:cubicBezTo>
                  <a:cubicBezTo>
                    <a:pt x="263" y="9"/>
                    <a:pt x="263" y="9"/>
                    <a:pt x="263" y="9"/>
                  </a:cubicBezTo>
                  <a:cubicBezTo>
                    <a:pt x="263" y="9"/>
                    <a:pt x="264" y="9"/>
                    <a:pt x="264" y="9"/>
                  </a:cubicBezTo>
                  <a:cubicBezTo>
                    <a:pt x="264" y="9"/>
                    <a:pt x="264" y="9"/>
                    <a:pt x="264" y="9"/>
                  </a:cubicBezTo>
                  <a:cubicBezTo>
                    <a:pt x="264" y="9"/>
                    <a:pt x="263" y="9"/>
                    <a:pt x="263" y="9"/>
                  </a:cubicBezTo>
                  <a:cubicBezTo>
                    <a:pt x="263" y="9"/>
                    <a:pt x="264" y="9"/>
                    <a:pt x="264" y="9"/>
                  </a:cubicBezTo>
                  <a:cubicBezTo>
                    <a:pt x="264" y="9"/>
                    <a:pt x="264" y="9"/>
                    <a:pt x="264" y="9"/>
                  </a:cubicBezTo>
                  <a:cubicBezTo>
                    <a:pt x="264" y="9"/>
                    <a:pt x="265" y="9"/>
                    <a:pt x="265" y="9"/>
                  </a:cubicBezTo>
                  <a:cubicBezTo>
                    <a:pt x="265" y="9"/>
                    <a:pt x="265" y="9"/>
                    <a:pt x="265" y="9"/>
                  </a:cubicBezTo>
                  <a:cubicBezTo>
                    <a:pt x="265" y="10"/>
                    <a:pt x="267" y="9"/>
                    <a:pt x="267" y="9"/>
                  </a:cubicBezTo>
                  <a:cubicBezTo>
                    <a:pt x="270" y="9"/>
                    <a:pt x="274" y="9"/>
                    <a:pt x="276" y="9"/>
                  </a:cubicBezTo>
                  <a:cubicBezTo>
                    <a:pt x="276" y="9"/>
                    <a:pt x="276" y="9"/>
                    <a:pt x="276" y="9"/>
                  </a:cubicBezTo>
                  <a:cubicBezTo>
                    <a:pt x="277" y="9"/>
                    <a:pt x="278" y="9"/>
                    <a:pt x="278" y="9"/>
                  </a:cubicBezTo>
                  <a:cubicBezTo>
                    <a:pt x="279" y="9"/>
                    <a:pt x="279" y="9"/>
                    <a:pt x="280" y="10"/>
                  </a:cubicBezTo>
                  <a:cubicBezTo>
                    <a:pt x="281" y="10"/>
                    <a:pt x="281" y="9"/>
                    <a:pt x="280" y="9"/>
                  </a:cubicBezTo>
                  <a:cubicBezTo>
                    <a:pt x="283" y="10"/>
                    <a:pt x="286" y="9"/>
                    <a:pt x="289" y="10"/>
                  </a:cubicBezTo>
                  <a:cubicBezTo>
                    <a:pt x="288" y="10"/>
                    <a:pt x="288" y="10"/>
                    <a:pt x="288" y="10"/>
                  </a:cubicBezTo>
                  <a:cubicBezTo>
                    <a:pt x="290" y="10"/>
                    <a:pt x="292" y="10"/>
                    <a:pt x="294" y="10"/>
                  </a:cubicBezTo>
                  <a:cubicBezTo>
                    <a:pt x="294" y="10"/>
                    <a:pt x="294" y="10"/>
                    <a:pt x="293" y="10"/>
                  </a:cubicBezTo>
                  <a:cubicBezTo>
                    <a:pt x="295" y="10"/>
                    <a:pt x="296" y="10"/>
                    <a:pt x="297" y="10"/>
                  </a:cubicBezTo>
                  <a:cubicBezTo>
                    <a:pt x="296" y="9"/>
                    <a:pt x="297" y="10"/>
                    <a:pt x="296" y="10"/>
                  </a:cubicBezTo>
                  <a:cubicBezTo>
                    <a:pt x="295" y="9"/>
                    <a:pt x="297" y="9"/>
                    <a:pt x="298" y="9"/>
                  </a:cubicBezTo>
                  <a:cubicBezTo>
                    <a:pt x="298" y="9"/>
                    <a:pt x="298" y="9"/>
                    <a:pt x="298" y="9"/>
                  </a:cubicBezTo>
                  <a:cubicBezTo>
                    <a:pt x="300" y="10"/>
                    <a:pt x="300" y="9"/>
                    <a:pt x="301" y="9"/>
                  </a:cubicBezTo>
                  <a:cubicBezTo>
                    <a:pt x="302" y="10"/>
                    <a:pt x="301" y="9"/>
                    <a:pt x="301" y="10"/>
                  </a:cubicBezTo>
                  <a:cubicBezTo>
                    <a:pt x="301" y="11"/>
                    <a:pt x="304" y="11"/>
                    <a:pt x="305" y="11"/>
                  </a:cubicBezTo>
                  <a:cubicBezTo>
                    <a:pt x="305" y="11"/>
                    <a:pt x="306" y="11"/>
                    <a:pt x="306" y="10"/>
                  </a:cubicBezTo>
                  <a:cubicBezTo>
                    <a:pt x="307" y="10"/>
                    <a:pt x="306" y="11"/>
                    <a:pt x="307" y="11"/>
                  </a:cubicBezTo>
                  <a:cubicBezTo>
                    <a:pt x="310" y="10"/>
                    <a:pt x="310" y="10"/>
                    <a:pt x="310" y="10"/>
                  </a:cubicBezTo>
                  <a:cubicBezTo>
                    <a:pt x="310" y="10"/>
                    <a:pt x="311" y="10"/>
                    <a:pt x="310" y="11"/>
                  </a:cubicBezTo>
                  <a:cubicBezTo>
                    <a:pt x="313" y="11"/>
                    <a:pt x="314" y="10"/>
                    <a:pt x="316" y="9"/>
                  </a:cubicBezTo>
                  <a:cubicBezTo>
                    <a:pt x="316" y="10"/>
                    <a:pt x="319" y="10"/>
                    <a:pt x="320" y="10"/>
                  </a:cubicBezTo>
                  <a:cubicBezTo>
                    <a:pt x="320" y="10"/>
                    <a:pt x="319" y="10"/>
                    <a:pt x="319" y="10"/>
                  </a:cubicBezTo>
                  <a:cubicBezTo>
                    <a:pt x="320" y="11"/>
                    <a:pt x="320" y="11"/>
                    <a:pt x="320" y="11"/>
                  </a:cubicBezTo>
                  <a:cubicBezTo>
                    <a:pt x="318" y="10"/>
                    <a:pt x="320" y="11"/>
                    <a:pt x="319" y="12"/>
                  </a:cubicBezTo>
                  <a:cubicBezTo>
                    <a:pt x="320" y="11"/>
                    <a:pt x="323" y="12"/>
                    <a:pt x="325" y="13"/>
                  </a:cubicBezTo>
                  <a:cubicBezTo>
                    <a:pt x="324" y="11"/>
                    <a:pt x="328" y="12"/>
                    <a:pt x="328" y="11"/>
                  </a:cubicBezTo>
                  <a:cubicBezTo>
                    <a:pt x="330" y="12"/>
                    <a:pt x="329" y="12"/>
                    <a:pt x="330" y="13"/>
                  </a:cubicBezTo>
                  <a:cubicBezTo>
                    <a:pt x="332" y="13"/>
                    <a:pt x="335" y="13"/>
                    <a:pt x="337" y="13"/>
                  </a:cubicBezTo>
                  <a:cubicBezTo>
                    <a:pt x="337" y="13"/>
                    <a:pt x="337" y="13"/>
                    <a:pt x="337" y="13"/>
                  </a:cubicBezTo>
                  <a:cubicBezTo>
                    <a:pt x="339" y="13"/>
                    <a:pt x="342" y="14"/>
                    <a:pt x="344" y="13"/>
                  </a:cubicBezTo>
                  <a:cubicBezTo>
                    <a:pt x="344" y="14"/>
                    <a:pt x="344" y="14"/>
                    <a:pt x="343" y="14"/>
                  </a:cubicBezTo>
                  <a:cubicBezTo>
                    <a:pt x="345" y="14"/>
                    <a:pt x="344" y="13"/>
                    <a:pt x="346" y="14"/>
                  </a:cubicBezTo>
                  <a:cubicBezTo>
                    <a:pt x="346" y="14"/>
                    <a:pt x="346" y="14"/>
                    <a:pt x="346" y="14"/>
                  </a:cubicBezTo>
                  <a:cubicBezTo>
                    <a:pt x="347" y="14"/>
                    <a:pt x="349" y="15"/>
                    <a:pt x="350" y="14"/>
                  </a:cubicBezTo>
                  <a:cubicBezTo>
                    <a:pt x="350" y="15"/>
                    <a:pt x="350" y="15"/>
                    <a:pt x="350" y="15"/>
                  </a:cubicBezTo>
                  <a:cubicBezTo>
                    <a:pt x="351" y="15"/>
                    <a:pt x="353" y="15"/>
                    <a:pt x="355" y="15"/>
                  </a:cubicBezTo>
                  <a:cubicBezTo>
                    <a:pt x="355" y="15"/>
                    <a:pt x="354" y="15"/>
                    <a:pt x="354" y="15"/>
                  </a:cubicBezTo>
                  <a:cubicBezTo>
                    <a:pt x="355" y="16"/>
                    <a:pt x="356" y="15"/>
                    <a:pt x="357" y="15"/>
                  </a:cubicBezTo>
                  <a:cubicBezTo>
                    <a:pt x="357" y="15"/>
                    <a:pt x="358" y="16"/>
                    <a:pt x="358" y="16"/>
                  </a:cubicBezTo>
                  <a:cubicBezTo>
                    <a:pt x="359" y="16"/>
                    <a:pt x="361" y="16"/>
                    <a:pt x="362" y="16"/>
                  </a:cubicBezTo>
                  <a:cubicBezTo>
                    <a:pt x="362" y="16"/>
                    <a:pt x="362" y="16"/>
                    <a:pt x="363" y="17"/>
                  </a:cubicBezTo>
                  <a:cubicBezTo>
                    <a:pt x="371" y="18"/>
                    <a:pt x="379" y="19"/>
                    <a:pt x="387" y="20"/>
                  </a:cubicBezTo>
                  <a:cubicBezTo>
                    <a:pt x="388" y="21"/>
                    <a:pt x="385" y="20"/>
                    <a:pt x="386" y="21"/>
                  </a:cubicBezTo>
                  <a:cubicBezTo>
                    <a:pt x="386" y="20"/>
                    <a:pt x="387" y="21"/>
                    <a:pt x="390" y="21"/>
                  </a:cubicBezTo>
                  <a:cubicBezTo>
                    <a:pt x="390" y="21"/>
                    <a:pt x="390" y="21"/>
                    <a:pt x="390" y="21"/>
                  </a:cubicBezTo>
                  <a:cubicBezTo>
                    <a:pt x="391" y="21"/>
                    <a:pt x="391" y="22"/>
                    <a:pt x="392" y="22"/>
                  </a:cubicBezTo>
                  <a:cubicBezTo>
                    <a:pt x="392" y="22"/>
                    <a:pt x="392" y="22"/>
                    <a:pt x="392" y="22"/>
                  </a:cubicBezTo>
                  <a:cubicBezTo>
                    <a:pt x="394" y="21"/>
                    <a:pt x="395" y="23"/>
                    <a:pt x="395" y="22"/>
                  </a:cubicBezTo>
                  <a:cubicBezTo>
                    <a:pt x="396" y="23"/>
                    <a:pt x="396" y="23"/>
                    <a:pt x="396" y="23"/>
                  </a:cubicBezTo>
                  <a:cubicBezTo>
                    <a:pt x="398" y="22"/>
                    <a:pt x="398" y="24"/>
                    <a:pt x="400" y="23"/>
                  </a:cubicBezTo>
                  <a:cubicBezTo>
                    <a:pt x="399" y="23"/>
                    <a:pt x="399" y="23"/>
                    <a:pt x="399" y="23"/>
                  </a:cubicBezTo>
                  <a:cubicBezTo>
                    <a:pt x="401" y="24"/>
                    <a:pt x="403" y="23"/>
                    <a:pt x="404" y="24"/>
                  </a:cubicBezTo>
                  <a:cubicBezTo>
                    <a:pt x="406" y="24"/>
                    <a:pt x="408" y="24"/>
                    <a:pt x="408" y="24"/>
                  </a:cubicBezTo>
                  <a:cubicBezTo>
                    <a:pt x="408" y="24"/>
                    <a:pt x="408" y="24"/>
                    <a:pt x="408" y="24"/>
                  </a:cubicBezTo>
                  <a:cubicBezTo>
                    <a:pt x="414" y="25"/>
                    <a:pt x="420" y="27"/>
                    <a:pt x="426" y="27"/>
                  </a:cubicBezTo>
                  <a:cubicBezTo>
                    <a:pt x="426" y="27"/>
                    <a:pt x="426" y="27"/>
                    <a:pt x="426" y="28"/>
                  </a:cubicBezTo>
                  <a:cubicBezTo>
                    <a:pt x="429" y="28"/>
                    <a:pt x="432" y="30"/>
                    <a:pt x="435" y="29"/>
                  </a:cubicBezTo>
                  <a:cubicBezTo>
                    <a:pt x="436" y="29"/>
                    <a:pt x="436" y="29"/>
                    <a:pt x="436" y="29"/>
                  </a:cubicBezTo>
                  <a:cubicBezTo>
                    <a:pt x="437" y="29"/>
                    <a:pt x="437" y="29"/>
                    <a:pt x="437" y="30"/>
                  </a:cubicBezTo>
                  <a:cubicBezTo>
                    <a:pt x="438" y="30"/>
                    <a:pt x="440" y="30"/>
                    <a:pt x="441" y="30"/>
                  </a:cubicBezTo>
                  <a:cubicBezTo>
                    <a:pt x="441" y="30"/>
                    <a:pt x="440" y="30"/>
                    <a:pt x="440" y="30"/>
                  </a:cubicBezTo>
                  <a:cubicBezTo>
                    <a:pt x="442" y="31"/>
                    <a:pt x="444" y="30"/>
                    <a:pt x="445" y="31"/>
                  </a:cubicBezTo>
                  <a:cubicBezTo>
                    <a:pt x="445" y="31"/>
                    <a:pt x="445" y="31"/>
                    <a:pt x="445" y="31"/>
                  </a:cubicBezTo>
                  <a:cubicBezTo>
                    <a:pt x="452" y="34"/>
                    <a:pt x="461" y="38"/>
                    <a:pt x="468" y="38"/>
                  </a:cubicBezTo>
                  <a:cubicBezTo>
                    <a:pt x="470" y="38"/>
                    <a:pt x="468" y="39"/>
                    <a:pt x="469" y="39"/>
                  </a:cubicBezTo>
                  <a:cubicBezTo>
                    <a:pt x="476" y="40"/>
                    <a:pt x="483" y="45"/>
                    <a:pt x="489" y="45"/>
                  </a:cubicBezTo>
                  <a:cubicBezTo>
                    <a:pt x="494" y="46"/>
                    <a:pt x="496" y="44"/>
                    <a:pt x="496" y="44"/>
                  </a:cubicBezTo>
                  <a:cubicBezTo>
                    <a:pt x="485" y="42"/>
                    <a:pt x="475" y="37"/>
                    <a:pt x="465" y="33"/>
                  </a:cubicBezTo>
                  <a:close/>
                  <a:moveTo>
                    <a:pt x="266" y="8"/>
                  </a:moveTo>
                  <a:cubicBezTo>
                    <a:pt x="266" y="8"/>
                    <a:pt x="266" y="8"/>
                    <a:pt x="265" y="8"/>
                  </a:cubicBezTo>
                  <a:cubicBezTo>
                    <a:pt x="266" y="8"/>
                    <a:pt x="266" y="8"/>
                    <a:pt x="266" y="8"/>
                  </a:cubicBezTo>
                  <a:close/>
                </a:path>
              </a:pathLst>
            </a:custGeom>
            <a:grpFill/>
            <a:ln w="9525">
              <a:noFill/>
              <a:round/>
              <a:headEnd/>
              <a:tailEnd/>
            </a:ln>
          </p:spPr>
          <p:txBody>
            <a:bodyPr vert="horz" wrap="square" lIns="91416" tIns="45708" rIns="91416" bIns="45708" numCol="1" anchor="t" anchorCtr="0" compatLnSpc="1">
              <a:prstTxWarp prst="textNoShape">
                <a:avLst/>
              </a:prstTxWarp>
            </a:bodyPr>
            <a:lstStyle/>
            <a:p>
              <a:pPr fontAlgn="auto">
                <a:spcBef>
                  <a:spcPts val="0"/>
                </a:spcBef>
                <a:spcAft>
                  <a:spcPts val="0"/>
                </a:spcAft>
              </a:pPr>
              <a:endParaRPr lang="pl-PL">
                <a:solidFill>
                  <a:prstClr val="black"/>
                </a:solidFill>
                <a:latin typeface="+mn-lt"/>
                <a:ea typeface="+mn-ea"/>
              </a:endParaRPr>
            </a:p>
          </p:txBody>
        </p:sp>
      </p:grpSp>
      <p:sp>
        <p:nvSpPr>
          <p:cNvPr id="93" name="TextBox 92"/>
          <p:cNvSpPr txBox="1"/>
          <p:nvPr/>
        </p:nvSpPr>
        <p:spPr>
          <a:xfrm>
            <a:off x="4259816" y="2935854"/>
            <a:ext cx="425116" cy="261610"/>
          </a:xfrm>
          <a:prstGeom prst="rect">
            <a:avLst/>
          </a:prstGeom>
          <a:noFill/>
        </p:spPr>
        <p:txBody>
          <a:bodyPr wrap="none" rtlCol="0">
            <a:spAutoFit/>
          </a:bodyPr>
          <a:lstStyle/>
          <a:p>
            <a:pPr fontAlgn="auto">
              <a:spcBef>
                <a:spcPts val="0"/>
              </a:spcBef>
              <a:spcAft>
                <a:spcPts val="0"/>
              </a:spcAft>
            </a:pPr>
            <a:r>
              <a:rPr lang="en-US" sz="1100" dirty="0">
                <a:solidFill>
                  <a:srgbClr val="FF0000"/>
                </a:solidFill>
                <a:latin typeface="+mn-lt"/>
                <a:ea typeface="+mn-ea"/>
              </a:rPr>
              <a:t>Pull</a:t>
            </a:r>
          </a:p>
        </p:txBody>
      </p:sp>
      <p:grpSp>
        <p:nvGrpSpPr>
          <p:cNvPr id="74" name="Group 190"/>
          <p:cNvGrpSpPr/>
          <p:nvPr/>
        </p:nvGrpSpPr>
        <p:grpSpPr>
          <a:xfrm rot="1279842">
            <a:off x="2279679" y="2498032"/>
            <a:ext cx="908305" cy="244727"/>
            <a:chOff x="2557733" y="3399333"/>
            <a:chExt cx="1686963" cy="294749"/>
          </a:xfrm>
          <a:solidFill>
            <a:schemeClr val="tx2"/>
          </a:solidFill>
        </p:grpSpPr>
        <p:sp>
          <p:nvSpPr>
            <p:cNvPr id="95" name="Freeform 77"/>
            <p:cNvSpPr>
              <a:spLocks noEditPoints="1"/>
            </p:cNvSpPr>
            <p:nvPr/>
          </p:nvSpPr>
          <p:spPr bwMode="auto">
            <a:xfrm>
              <a:off x="3995936" y="3399333"/>
              <a:ext cx="248760" cy="294749"/>
            </a:xfrm>
            <a:custGeom>
              <a:avLst/>
              <a:gdLst/>
              <a:ahLst/>
              <a:cxnLst>
                <a:cxn ang="0">
                  <a:pos x="73" y="46"/>
                </a:cxn>
                <a:cxn ang="0">
                  <a:pos x="70" y="44"/>
                </a:cxn>
                <a:cxn ang="0">
                  <a:pos x="57" y="37"/>
                </a:cxn>
                <a:cxn ang="0">
                  <a:pos x="49" y="33"/>
                </a:cxn>
                <a:cxn ang="0">
                  <a:pos x="41" y="28"/>
                </a:cxn>
                <a:cxn ang="0">
                  <a:pos x="33" y="22"/>
                </a:cxn>
                <a:cxn ang="0">
                  <a:pos x="21" y="15"/>
                </a:cxn>
                <a:cxn ang="0">
                  <a:pos x="18" y="13"/>
                </a:cxn>
                <a:cxn ang="0">
                  <a:pos x="7" y="4"/>
                </a:cxn>
                <a:cxn ang="0">
                  <a:pos x="6" y="3"/>
                </a:cxn>
                <a:cxn ang="0">
                  <a:pos x="3" y="1"/>
                </a:cxn>
                <a:cxn ang="0">
                  <a:pos x="0" y="1"/>
                </a:cxn>
                <a:cxn ang="0">
                  <a:pos x="2" y="2"/>
                </a:cxn>
                <a:cxn ang="0">
                  <a:pos x="4" y="5"/>
                </a:cxn>
                <a:cxn ang="0">
                  <a:pos x="8" y="9"/>
                </a:cxn>
                <a:cxn ang="0">
                  <a:pos x="10" y="13"/>
                </a:cxn>
                <a:cxn ang="0">
                  <a:pos x="12" y="14"/>
                </a:cxn>
                <a:cxn ang="0">
                  <a:pos x="12" y="16"/>
                </a:cxn>
                <a:cxn ang="0">
                  <a:pos x="13" y="17"/>
                </a:cxn>
                <a:cxn ang="0">
                  <a:pos x="14" y="16"/>
                </a:cxn>
                <a:cxn ang="0">
                  <a:pos x="15" y="18"/>
                </a:cxn>
                <a:cxn ang="0">
                  <a:pos x="18" y="19"/>
                </a:cxn>
                <a:cxn ang="0">
                  <a:pos x="18" y="21"/>
                </a:cxn>
                <a:cxn ang="0">
                  <a:pos x="20" y="21"/>
                </a:cxn>
                <a:cxn ang="0">
                  <a:pos x="20" y="23"/>
                </a:cxn>
                <a:cxn ang="0">
                  <a:pos x="22" y="23"/>
                </a:cxn>
                <a:cxn ang="0">
                  <a:pos x="24" y="26"/>
                </a:cxn>
                <a:cxn ang="0">
                  <a:pos x="26" y="26"/>
                </a:cxn>
                <a:cxn ang="0">
                  <a:pos x="30" y="25"/>
                </a:cxn>
                <a:cxn ang="0">
                  <a:pos x="28" y="28"/>
                </a:cxn>
                <a:cxn ang="0">
                  <a:pos x="30" y="29"/>
                </a:cxn>
                <a:cxn ang="0">
                  <a:pos x="36" y="33"/>
                </a:cxn>
                <a:cxn ang="0">
                  <a:pos x="39" y="34"/>
                </a:cxn>
                <a:cxn ang="0">
                  <a:pos x="42" y="35"/>
                </a:cxn>
                <a:cxn ang="0">
                  <a:pos x="49" y="39"/>
                </a:cxn>
                <a:cxn ang="0">
                  <a:pos x="51" y="41"/>
                </a:cxn>
                <a:cxn ang="0">
                  <a:pos x="53" y="42"/>
                </a:cxn>
                <a:cxn ang="0">
                  <a:pos x="53" y="43"/>
                </a:cxn>
                <a:cxn ang="0">
                  <a:pos x="56" y="43"/>
                </a:cxn>
                <a:cxn ang="0">
                  <a:pos x="57" y="45"/>
                </a:cxn>
                <a:cxn ang="0">
                  <a:pos x="60" y="46"/>
                </a:cxn>
                <a:cxn ang="0">
                  <a:pos x="64" y="49"/>
                </a:cxn>
                <a:cxn ang="0">
                  <a:pos x="68" y="49"/>
                </a:cxn>
                <a:cxn ang="0">
                  <a:pos x="72" y="53"/>
                </a:cxn>
                <a:cxn ang="0">
                  <a:pos x="74" y="54"/>
                </a:cxn>
                <a:cxn ang="0">
                  <a:pos x="74" y="54"/>
                </a:cxn>
                <a:cxn ang="0">
                  <a:pos x="71" y="57"/>
                </a:cxn>
                <a:cxn ang="0">
                  <a:pos x="68" y="57"/>
                </a:cxn>
                <a:cxn ang="0">
                  <a:pos x="65" y="61"/>
                </a:cxn>
                <a:cxn ang="0">
                  <a:pos x="61" y="61"/>
                </a:cxn>
                <a:cxn ang="0">
                  <a:pos x="56" y="65"/>
                </a:cxn>
                <a:cxn ang="0">
                  <a:pos x="53" y="65"/>
                </a:cxn>
                <a:cxn ang="0">
                  <a:pos x="43" y="71"/>
                </a:cxn>
                <a:cxn ang="0">
                  <a:pos x="41" y="71"/>
                </a:cxn>
                <a:cxn ang="0">
                  <a:pos x="37" y="73"/>
                </a:cxn>
                <a:cxn ang="0">
                  <a:pos x="29" y="81"/>
                </a:cxn>
                <a:cxn ang="0">
                  <a:pos x="26" y="83"/>
                </a:cxn>
                <a:cxn ang="0">
                  <a:pos x="14" y="97"/>
                </a:cxn>
                <a:cxn ang="0">
                  <a:pos x="39" y="79"/>
                </a:cxn>
                <a:cxn ang="0">
                  <a:pos x="45" y="75"/>
                </a:cxn>
                <a:cxn ang="0">
                  <a:pos x="79" y="58"/>
                </a:cxn>
                <a:cxn ang="0">
                  <a:pos x="77" y="55"/>
                </a:cxn>
              </a:cxnLst>
              <a:rect l="0" t="0" r="r" b="b"/>
              <a:pathLst>
                <a:path w="82" h="97">
                  <a:moveTo>
                    <a:pt x="81" y="52"/>
                  </a:moveTo>
                  <a:cubicBezTo>
                    <a:pt x="81" y="52"/>
                    <a:pt x="81" y="51"/>
                    <a:pt x="81" y="51"/>
                  </a:cubicBezTo>
                  <a:cubicBezTo>
                    <a:pt x="81" y="51"/>
                    <a:pt x="80" y="51"/>
                    <a:pt x="80" y="51"/>
                  </a:cubicBezTo>
                  <a:cubicBezTo>
                    <a:pt x="79" y="51"/>
                    <a:pt x="81" y="51"/>
                    <a:pt x="80" y="49"/>
                  </a:cubicBezTo>
                  <a:cubicBezTo>
                    <a:pt x="77" y="48"/>
                    <a:pt x="75" y="48"/>
                    <a:pt x="73" y="46"/>
                  </a:cubicBezTo>
                  <a:cubicBezTo>
                    <a:pt x="73" y="46"/>
                    <a:pt x="73" y="47"/>
                    <a:pt x="72" y="47"/>
                  </a:cubicBezTo>
                  <a:cubicBezTo>
                    <a:pt x="73" y="46"/>
                    <a:pt x="72" y="47"/>
                    <a:pt x="71" y="46"/>
                  </a:cubicBezTo>
                  <a:cubicBezTo>
                    <a:pt x="72" y="46"/>
                    <a:pt x="72" y="46"/>
                    <a:pt x="72" y="46"/>
                  </a:cubicBezTo>
                  <a:cubicBezTo>
                    <a:pt x="71" y="45"/>
                    <a:pt x="70" y="45"/>
                    <a:pt x="69" y="44"/>
                  </a:cubicBezTo>
                  <a:cubicBezTo>
                    <a:pt x="70" y="44"/>
                    <a:pt x="70" y="44"/>
                    <a:pt x="70" y="44"/>
                  </a:cubicBezTo>
                  <a:cubicBezTo>
                    <a:pt x="68" y="44"/>
                    <a:pt x="68" y="43"/>
                    <a:pt x="67" y="43"/>
                  </a:cubicBezTo>
                  <a:cubicBezTo>
                    <a:pt x="67" y="42"/>
                    <a:pt x="67" y="42"/>
                    <a:pt x="67" y="42"/>
                  </a:cubicBezTo>
                  <a:cubicBezTo>
                    <a:pt x="65" y="43"/>
                    <a:pt x="65" y="41"/>
                    <a:pt x="64" y="41"/>
                  </a:cubicBezTo>
                  <a:cubicBezTo>
                    <a:pt x="64" y="41"/>
                    <a:pt x="64" y="41"/>
                    <a:pt x="64" y="41"/>
                  </a:cubicBezTo>
                  <a:cubicBezTo>
                    <a:pt x="62" y="40"/>
                    <a:pt x="59" y="38"/>
                    <a:pt x="57" y="37"/>
                  </a:cubicBezTo>
                  <a:cubicBezTo>
                    <a:pt x="55" y="36"/>
                    <a:pt x="54" y="34"/>
                    <a:pt x="52" y="34"/>
                  </a:cubicBezTo>
                  <a:cubicBezTo>
                    <a:pt x="52" y="34"/>
                    <a:pt x="52" y="34"/>
                    <a:pt x="52" y="34"/>
                  </a:cubicBezTo>
                  <a:cubicBezTo>
                    <a:pt x="52" y="34"/>
                    <a:pt x="52" y="34"/>
                    <a:pt x="52" y="34"/>
                  </a:cubicBezTo>
                  <a:cubicBezTo>
                    <a:pt x="51" y="34"/>
                    <a:pt x="50" y="33"/>
                    <a:pt x="49" y="32"/>
                  </a:cubicBezTo>
                  <a:cubicBezTo>
                    <a:pt x="49" y="32"/>
                    <a:pt x="49" y="32"/>
                    <a:pt x="49" y="33"/>
                  </a:cubicBezTo>
                  <a:cubicBezTo>
                    <a:pt x="48" y="31"/>
                    <a:pt x="46" y="31"/>
                    <a:pt x="46" y="30"/>
                  </a:cubicBezTo>
                  <a:cubicBezTo>
                    <a:pt x="45" y="31"/>
                    <a:pt x="45" y="30"/>
                    <a:pt x="44" y="30"/>
                  </a:cubicBezTo>
                  <a:cubicBezTo>
                    <a:pt x="44" y="30"/>
                    <a:pt x="44" y="30"/>
                    <a:pt x="44" y="30"/>
                  </a:cubicBezTo>
                  <a:cubicBezTo>
                    <a:pt x="44" y="29"/>
                    <a:pt x="43" y="29"/>
                    <a:pt x="42" y="28"/>
                  </a:cubicBezTo>
                  <a:cubicBezTo>
                    <a:pt x="42" y="28"/>
                    <a:pt x="41" y="29"/>
                    <a:pt x="41" y="28"/>
                  </a:cubicBezTo>
                  <a:cubicBezTo>
                    <a:pt x="41" y="27"/>
                    <a:pt x="40" y="27"/>
                    <a:pt x="40" y="27"/>
                  </a:cubicBezTo>
                  <a:cubicBezTo>
                    <a:pt x="39" y="27"/>
                    <a:pt x="39" y="28"/>
                    <a:pt x="38" y="27"/>
                  </a:cubicBezTo>
                  <a:cubicBezTo>
                    <a:pt x="39" y="26"/>
                    <a:pt x="39" y="26"/>
                    <a:pt x="39" y="26"/>
                  </a:cubicBezTo>
                  <a:cubicBezTo>
                    <a:pt x="37" y="26"/>
                    <a:pt x="35" y="23"/>
                    <a:pt x="33" y="23"/>
                  </a:cubicBezTo>
                  <a:cubicBezTo>
                    <a:pt x="33" y="22"/>
                    <a:pt x="33" y="22"/>
                    <a:pt x="33" y="22"/>
                  </a:cubicBezTo>
                  <a:cubicBezTo>
                    <a:pt x="31" y="22"/>
                    <a:pt x="29" y="20"/>
                    <a:pt x="27" y="19"/>
                  </a:cubicBezTo>
                  <a:cubicBezTo>
                    <a:pt x="27" y="19"/>
                    <a:pt x="26" y="18"/>
                    <a:pt x="26" y="18"/>
                  </a:cubicBezTo>
                  <a:cubicBezTo>
                    <a:pt x="25" y="18"/>
                    <a:pt x="25" y="18"/>
                    <a:pt x="24" y="18"/>
                  </a:cubicBezTo>
                  <a:cubicBezTo>
                    <a:pt x="23" y="18"/>
                    <a:pt x="23" y="17"/>
                    <a:pt x="24" y="17"/>
                  </a:cubicBezTo>
                  <a:cubicBezTo>
                    <a:pt x="23" y="16"/>
                    <a:pt x="23" y="15"/>
                    <a:pt x="21" y="15"/>
                  </a:cubicBezTo>
                  <a:cubicBezTo>
                    <a:pt x="22" y="15"/>
                    <a:pt x="22" y="15"/>
                    <a:pt x="22" y="15"/>
                  </a:cubicBezTo>
                  <a:cubicBezTo>
                    <a:pt x="21" y="15"/>
                    <a:pt x="19" y="15"/>
                    <a:pt x="19" y="14"/>
                  </a:cubicBezTo>
                  <a:cubicBezTo>
                    <a:pt x="19" y="14"/>
                    <a:pt x="18" y="13"/>
                    <a:pt x="18" y="14"/>
                  </a:cubicBezTo>
                  <a:cubicBezTo>
                    <a:pt x="17" y="14"/>
                    <a:pt x="18" y="13"/>
                    <a:pt x="17" y="13"/>
                  </a:cubicBezTo>
                  <a:cubicBezTo>
                    <a:pt x="18" y="13"/>
                    <a:pt x="18" y="13"/>
                    <a:pt x="18" y="13"/>
                  </a:cubicBezTo>
                  <a:cubicBezTo>
                    <a:pt x="17" y="12"/>
                    <a:pt x="15" y="11"/>
                    <a:pt x="13" y="10"/>
                  </a:cubicBezTo>
                  <a:cubicBezTo>
                    <a:pt x="14" y="9"/>
                    <a:pt x="12" y="9"/>
                    <a:pt x="11" y="8"/>
                  </a:cubicBezTo>
                  <a:cubicBezTo>
                    <a:pt x="11" y="8"/>
                    <a:pt x="10" y="7"/>
                    <a:pt x="9" y="7"/>
                  </a:cubicBezTo>
                  <a:cubicBezTo>
                    <a:pt x="9" y="7"/>
                    <a:pt x="9" y="7"/>
                    <a:pt x="9" y="7"/>
                  </a:cubicBezTo>
                  <a:cubicBezTo>
                    <a:pt x="9" y="6"/>
                    <a:pt x="8" y="5"/>
                    <a:pt x="7" y="4"/>
                  </a:cubicBezTo>
                  <a:cubicBezTo>
                    <a:pt x="7" y="4"/>
                    <a:pt x="6" y="4"/>
                    <a:pt x="6" y="4"/>
                  </a:cubicBezTo>
                  <a:cubicBezTo>
                    <a:pt x="6" y="4"/>
                    <a:pt x="6" y="4"/>
                    <a:pt x="6" y="4"/>
                  </a:cubicBezTo>
                  <a:cubicBezTo>
                    <a:pt x="6" y="4"/>
                    <a:pt x="5" y="4"/>
                    <a:pt x="4" y="4"/>
                  </a:cubicBezTo>
                  <a:cubicBezTo>
                    <a:pt x="4" y="4"/>
                    <a:pt x="4" y="4"/>
                    <a:pt x="4" y="3"/>
                  </a:cubicBezTo>
                  <a:cubicBezTo>
                    <a:pt x="4" y="3"/>
                    <a:pt x="5" y="3"/>
                    <a:pt x="6" y="3"/>
                  </a:cubicBezTo>
                  <a:cubicBezTo>
                    <a:pt x="5" y="2"/>
                    <a:pt x="4" y="3"/>
                    <a:pt x="4" y="2"/>
                  </a:cubicBezTo>
                  <a:cubicBezTo>
                    <a:pt x="4" y="1"/>
                    <a:pt x="3" y="1"/>
                    <a:pt x="3" y="2"/>
                  </a:cubicBezTo>
                  <a:cubicBezTo>
                    <a:pt x="3" y="2"/>
                    <a:pt x="3" y="1"/>
                    <a:pt x="3" y="1"/>
                  </a:cubicBezTo>
                  <a:cubicBezTo>
                    <a:pt x="3" y="1"/>
                    <a:pt x="3" y="1"/>
                    <a:pt x="2" y="1"/>
                  </a:cubicBezTo>
                  <a:cubicBezTo>
                    <a:pt x="2" y="1"/>
                    <a:pt x="2" y="1"/>
                    <a:pt x="3" y="1"/>
                  </a:cubicBezTo>
                  <a:cubicBezTo>
                    <a:pt x="2" y="1"/>
                    <a:pt x="2" y="1"/>
                    <a:pt x="1" y="2"/>
                  </a:cubicBezTo>
                  <a:cubicBezTo>
                    <a:pt x="2" y="2"/>
                    <a:pt x="2" y="1"/>
                    <a:pt x="2" y="2"/>
                  </a:cubicBezTo>
                  <a:cubicBezTo>
                    <a:pt x="1" y="2"/>
                    <a:pt x="1" y="2"/>
                    <a:pt x="1" y="1"/>
                  </a:cubicBezTo>
                  <a:cubicBezTo>
                    <a:pt x="1" y="1"/>
                    <a:pt x="2" y="1"/>
                    <a:pt x="2" y="0"/>
                  </a:cubicBezTo>
                  <a:cubicBezTo>
                    <a:pt x="0" y="1"/>
                    <a:pt x="0" y="1"/>
                    <a:pt x="0" y="1"/>
                  </a:cubicBezTo>
                  <a:cubicBezTo>
                    <a:pt x="1" y="0"/>
                    <a:pt x="1" y="1"/>
                    <a:pt x="0" y="1"/>
                  </a:cubicBezTo>
                  <a:cubicBezTo>
                    <a:pt x="1" y="1"/>
                    <a:pt x="1" y="1"/>
                    <a:pt x="1" y="1"/>
                  </a:cubicBezTo>
                  <a:cubicBezTo>
                    <a:pt x="0" y="2"/>
                    <a:pt x="0" y="2"/>
                    <a:pt x="0" y="2"/>
                  </a:cubicBezTo>
                  <a:cubicBezTo>
                    <a:pt x="1" y="2"/>
                    <a:pt x="1" y="3"/>
                    <a:pt x="2" y="3"/>
                  </a:cubicBezTo>
                  <a:cubicBezTo>
                    <a:pt x="2" y="2"/>
                    <a:pt x="2" y="2"/>
                    <a:pt x="2" y="2"/>
                  </a:cubicBezTo>
                  <a:cubicBezTo>
                    <a:pt x="3" y="3"/>
                    <a:pt x="3" y="3"/>
                    <a:pt x="3" y="3"/>
                  </a:cubicBezTo>
                  <a:cubicBezTo>
                    <a:pt x="3" y="3"/>
                    <a:pt x="3" y="4"/>
                    <a:pt x="3" y="4"/>
                  </a:cubicBezTo>
                  <a:cubicBezTo>
                    <a:pt x="3" y="4"/>
                    <a:pt x="3" y="4"/>
                    <a:pt x="3" y="4"/>
                  </a:cubicBezTo>
                  <a:cubicBezTo>
                    <a:pt x="2" y="4"/>
                    <a:pt x="2" y="4"/>
                    <a:pt x="2" y="4"/>
                  </a:cubicBezTo>
                  <a:cubicBezTo>
                    <a:pt x="3" y="4"/>
                    <a:pt x="4" y="5"/>
                    <a:pt x="4" y="5"/>
                  </a:cubicBezTo>
                  <a:cubicBezTo>
                    <a:pt x="4" y="5"/>
                    <a:pt x="4" y="5"/>
                    <a:pt x="4" y="5"/>
                  </a:cubicBezTo>
                  <a:cubicBezTo>
                    <a:pt x="4" y="6"/>
                    <a:pt x="4" y="5"/>
                    <a:pt x="5" y="5"/>
                  </a:cubicBezTo>
                  <a:cubicBezTo>
                    <a:pt x="5" y="5"/>
                    <a:pt x="4" y="6"/>
                    <a:pt x="4" y="6"/>
                  </a:cubicBezTo>
                  <a:cubicBezTo>
                    <a:pt x="5" y="7"/>
                    <a:pt x="6" y="7"/>
                    <a:pt x="6" y="8"/>
                  </a:cubicBezTo>
                  <a:cubicBezTo>
                    <a:pt x="8" y="9"/>
                    <a:pt x="8" y="9"/>
                    <a:pt x="8" y="9"/>
                  </a:cubicBezTo>
                  <a:cubicBezTo>
                    <a:pt x="9" y="9"/>
                    <a:pt x="8" y="10"/>
                    <a:pt x="8" y="10"/>
                  </a:cubicBezTo>
                  <a:cubicBezTo>
                    <a:pt x="8" y="10"/>
                    <a:pt x="8" y="10"/>
                    <a:pt x="8" y="10"/>
                  </a:cubicBezTo>
                  <a:cubicBezTo>
                    <a:pt x="8" y="10"/>
                    <a:pt x="9" y="11"/>
                    <a:pt x="9" y="10"/>
                  </a:cubicBezTo>
                  <a:cubicBezTo>
                    <a:pt x="9" y="11"/>
                    <a:pt x="10" y="12"/>
                    <a:pt x="11" y="12"/>
                  </a:cubicBezTo>
                  <a:cubicBezTo>
                    <a:pt x="10" y="12"/>
                    <a:pt x="10" y="12"/>
                    <a:pt x="10" y="13"/>
                  </a:cubicBezTo>
                  <a:cubicBezTo>
                    <a:pt x="11" y="13"/>
                    <a:pt x="12" y="13"/>
                    <a:pt x="12" y="13"/>
                  </a:cubicBezTo>
                  <a:cubicBezTo>
                    <a:pt x="12" y="13"/>
                    <a:pt x="12" y="13"/>
                    <a:pt x="13" y="12"/>
                  </a:cubicBezTo>
                  <a:cubicBezTo>
                    <a:pt x="13" y="12"/>
                    <a:pt x="13" y="12"/>
                    <a:pt x="13" y="12"/>
                  </a:cubicBezTo>
                  <a:cubicBezTo>
                    <a:pt x="13" y="13"/>
                    <a:pt x="12" y="14"/>
                    <a:pt x="13" y="14"/>
                  </a:cubicBezTo>
                  <a:cubicBezTo>
                    <a:pt x="12" y="15"/>
                    <a:pt x="12" y="13"/>
                    <a:pt x="12" y="14"/>
                  </a:cubicBezTo>
                  <a:cubicBezTo>
                    <a:pt x="11" y="15"/>
                    <a:pt x="10" y="14"/>
                    <a:pt x="10" y="13"/>
                  </a:cubicBezTo>
                  <a:cubicBezTo>
                    <a:pt x="9" y="14"/>
                    <a:pt x="10" y="14"/>
                    <a:pt x="10" y="14"/>
                  </a:cubicBezTo>
                  <a:cubicBezTo>
                    <a:pt x="10" y="15"/>
                    <a:pt x="11" y="14"/>
                    <a:pt x="11" y="15"/>
                  </a:cubicBezTo>
                  <a:cubicBezTo>
                    <a:pt x="12" y="15"/>
                    <a:pt x="11" y="14"/>
                    <a:pt x="12" y="14"/>
                  </a:cubicBezTo>
                  <a:cubicBezTo>
                    <a:pt x="13" y="14"/>
                    <a:pt x="12" y="15"/>
                    <a:pt x="12" y="16"/>
                  </a:cubicBezTo>
                  <a:cubicBezTo>
                    <a:pt x="12" y="15"/>
                    <a:pt x="12" y="15"/>
                    <a:pt x="12" y="15"/>
                  </a:cubicBezTo>
                  <a:cubicBezTo>
                    <a:pt x="12" y="16"/>
                    <a:pt x="13" y="16"/>
                    <a:pt x="13" y="16"/>
                  </a:cubicBezTo>
                  <a:cubicBezTo>
                    <a:pt x="12" y="17"/>
                    <a:pt x="12" y="16"/>
                    <a:pt x="12" y="16"/>
                  </a:cubicBezTo>
                  <a:cubicBezTo>
                    <a:pt x="12" y="17"/>
                    <a:pt x="12" y="17"/>
                    <a:pt x="12" y="17"/>
                  </a:cubicBezTo>
                  <a:cubicBezTo>
                    <a:pt x="12" y="18"/>
                    <a:pt x="12" y="16"/>
                    <a:pt x="13" y="17"/>
                  </a:cubicBezTo>
                  <a:cubicBezTo>
                    <a:pt x="12" y="17"/>
                    <a:pt x="12" y="17"/>
                    <a:pt x="12" y="17"/>
                  </a:cubicBezTo>
                  <a:cubicBezTo>
                    <a:pt x="13" y="17"/>
                    <a:pt x="13" y="17"/>
                    <a:pt x="13" y="17"/>
                  </a:cubicBezTo>
                  <a:cubicBezTo>
                    <a:pt x="13" y="17"/>
                    <a:pt x="14" y="17"/>
                    <a:pt x="13" y="16"/>
                  </a:cubicBezTo>
                  <a:cubicBezTo>
                    <a:pt x="14" y="16"/>
                    <a:pt x="14" y="17"/>
                    <a:pt x="14" y="17"/>
                  </a:cubicBezTo>
                  <a:cubicBezTo>
                    <a:pt x="15" y="16"/>
                    <a:pt x="14" y="17"/>
                    <a:pt x="14" y="16"/>
                  </a:cubicBezTo>
                  <a:cubicBezTo>
                    <a:pt x="15" y="16"/>
                    <a:pt x="15" y="16"/>
                    <a:pt x="15" y="16"/>
                  </a:cubicBezTo>
                  <a:cubicBezTo>
                    <a:pt x="16" y="17"/>
                    <a:pt x="15" y="17"/>
                    <a:pt x="15" y="17"/>
                  </a:cubicBezTo>
                  <a:cubicBezTo>
                    <a:pt x="15" y="17"/>
                    <a:pt x="15" y="17"/>
                    <a:pt x="15" y="17"/>
                  </a:cubicBezTo>
                  <a:cubicBezTo>
                    <a:pt x="14" y="17"/>
                    <a:pt x="14" y="18"/>
                    <a:pt x="14" y="18"/>
                  </a:cubicBezTo>
                  <a:cubicBezTo>
                    <a:pt x="14" y="19"/>
                    <a:pt x="14" y="18"/>
                    <a:pt x="15" y="18"/>
                  </a:cubicBezTo>
                  <a:cubicBezTo>
                    <a:pt x="14" y="18"/>
                    <a:pt x="15" y="18"/>
                    <a:pt x="15" y="17"/>
                  </a:cubicBezTo>
                  <a:cubicBezTo>
                    <a:pt x="17" y="17"/>
                    <a:pt x="15" y="19"/>
                    <a:pt x="16" y="19"/>
                  </a:cubicBezTo>
                  <a:cubicBezTo>
                    <a:pt x="16" y="18"/>
                    <a:pt x="18" y="19"/>
                    <a:pt x="18" y="17"/>
                  </a:cubicBezTo>
                  <a:cubicBezTo>
                    <a:pt x="18" y="17"/>
                    <a:pt x="18" y="17"/>
                    <a:pt x="19" y="18"/>
                  </a:cubicBezTo>
                  <a:cubicBezTo>
                    <a:pt x="18" y="18"/>
                    <a:pt x="19" y="18"/>
                    <a:pt x="18" y="19"/>
                  </a:cubicBezTo>
                  <a:cubicBezTo>
                    <a:pt x="18" y="19"/>
                    <a:pt x="18" y="19"/>
                    <a:pt x="18" y="19"/>
                  </a:cubicBezTo>
                  <a:cubicBezTo>
                    <a:pt x="17" y="19"/>
                    <a:pt x="17" y="19"/>
                    <a:pt x="17" y="19"/>
                  </a:cubicBezTo>
                  <a:cubicBezTo>
                    <a:pt x="17" y="20"/>
                    <a:pt x="17" y="21"/>
                    <a:pt x="17" y="21"/>
                  </a:cubicBezTo>
                  <a:cubicBezTo>
                    <a:pt x="18" y="21"/>
                    <a:pt x="18" y="20"/>
                    <a:pt x="18" y="21"/>
                  </a:cubicBezTo>
                  <a:cubicBezTo>
                    <a:pt x="18" y="21"/>
                    <a:pt x="18" y="21"/>
                    <a:pt x="18" y="21"/>
                  </a:cubicBezTo>
                  <a:cubicBezTo>
                    <a:pt x="18" y="21"/>
                    <a:pt x="19" y="20"/>
                    <a:pt x="19" y="21"/>
                  </a:cubicBezTo>
                  <a:cubicBezTo>
                    <a:pt x="19" y="21"/>
                    <a:pt x="19" y="22"/>
                    <a:pt x="19" y="22"/>
                  </a:cubicBezTo>
                  <a:cubicBezTo>
                    <a:pt x="18" y="22"/>
                    <a:pt x="18" y="22"/>
                    <a:pt x="18" y="22"/>
                  </a:cubicBezTo>
                  <a:cubicBezTo>
                    <a:pt x="19" y="22"/>
                    <a:pt x="18" y="22"/>
                    <a:pt x="19" y="22"/>
                  </a:cubicBezTo>
                  <a:cubicBezTo>
                    <a:pt x="20" y="21"/>
                    <a:pt x="20" y="21"/>
                    <a:pt x="20" y="21"/>
                  </a:cubicBezTo>
                  <a:cubicBezTo>
                    <a:pt x="20" y="21"/>
                    <a:pt x="20" y="22"/>
                    <a:pt x="21" y="22"/>
                  </a:cubicBezTo>
                  <a:cubicBezTo>
                    <a:pt x="20" y="22"/>
                    <a:pt x="20" y="22"/>
                    <a:pt x="20" y="22"/>
                  </a:cubicBezTo>
                  <a:cubicBezTo>
                    <a:pt x="20" y="22"/>
                    <a:pt x="19" y="23"/>
                    <a:pt x="20" y="23"/>
                  </a:cubicBezTo>
                  <a:cubicBezTo>
                    <a:pt x="20" y="23"/>
                    <a:pt x="20" y="23"/>
                    <a:pt x="20" y="23"/>
                  </a:cubicBezTo>
                  <a:cubicBezTo>
                    <a:pt x="20" y="23"/>
                    <a:pt x="20" y="23"/>
                    <a:pt x="20" y="23"/>
                  </a:cubicBezTo>
                  <a:cubicBezTo>
                    <a:pt x="21" y="23"/>
                    <a:pt x="21" y="23"/>
                    <a:pt x="21" y="23"/>
                  </a:cubicBezTo>
                  <a:cubicBezTo>
                    <a:pt x="21" y="24"/>
                    <a:pt x="21" y="24"/>
                    <a:pt x="21" y="24"/>
                  </a:cubicBezTo>
                  <a:cubicBezTo>
                    <a:pt x="21" y="24"/>
                    <a:pt x="22" y="23"/>
                    <a:pt x="22" y="24"/>
                  </a:cubicBezTo>
                  <a:cubicBezTo>
                    <a:pt x="22" y="23"/>
                    <a:pt x="22" y="24"/>
                    <a:pt x="21" y="23"/>
                  </a:cubicBezTo>
                  <a:cubicBezTo>
                    <a:pt x="22" y="22"/>
                    <a:pt x="22" y="23"/>
                    <a:pt x="22" y="23"/>
                  </a:cubicBezTo>
                  <a:cubicBezTo>
                    <a:pt x="22" y="24"/>
                    <a:pt x="23" y="23"/>
                    <a:pt x="23" y="24"/>
                  </a:cubicBezTo>
                  <a:cubicBezTo>
                    <a:pt x="23" y="24"/>
                    <a:pt x="23" y="24"/>
                    <a:pt x="23" y="24"/>
                  </a:cubicBezTo>
                  <a:cubicBezTo>
                    <a:pt x="24" y="24"/>
                    <a:pt x="24" y="24"/>
                    <a:pt x="24" y="24"/>
                  </a:cubicBezTo>
                  <a:cubicBezTo>
                    <a:pt x="23" y="25"/>
                    <a:pt x="24" y="24"/>
                    <a:pt x="24" y="25"/>
                  </a:cubicBezTo>
                  <a:cubicBezTo>
                    <a:pt x="24" y="25"/>
                    <a:pt x="24" y="25"/>
                    <a:pt x="24" y="26"/>
                  </a:cubicBezTo>
                  <a:cubicBezTo>
                    <a:pt x="24" y="25"/>
                    <a:pt x="25" y="25"/>
                    <a:pt x="25" y="25"/>
                  </a:cubicBezTo>
                  <a:cubicBezTo>
                    <a:pt x="26" y="25"/>
                    <a:pt x="24" y="25"/>
                    <a:pt x="24" y="26"/>
                  </a:cubicBezTo>
                  <a:cubicBezTo>
                    <a:pt x="25" y="26"/>
                    <a:pt x="25" y="27"/>
                    <a:pt x="25" y="26"/>
                  </a:cubicBezTo>
                  <a:cubicBezTo>
                    <a:pt x="25" y="26"/>
                    <a:pt x="26" y="26"/>
                    <a:pt x="26" y="26"/>
                  </a:cubicBezTo>
                  <a:cubicBezTo>
                    <a:pt x="27" y="26"/>
                    <a:pt x="26" y="26"/>
                    <a:pt x="26" y="26"/>
                  </a:cubicBezTo>
                  <a:cubicBezTo>
                    <a:pt x="26" y="26"/>
                    <a:pt x="27" y="26"/>
                    <a:pt x="27" y="26"/>
                  </a:cubicBezTo>
                  <a:cubicBezTo>
                    <a:pt x="27" y="26"/>
                    <a:pt x="28" y="25"/>
                    <a:pt x="28" y="26"/>
                  </a:cubicBezTo>
                  <a:cubicBezTo>
                    <a:pt x="28" y="27"/>
                    <a:pt x="27" y="26"/>
                    <a:pt x="27" y="26"/>
                  </a:cubicBezTo>
                  <a:cubicBezTo>
                    <a:pt x="28" y="27"/>
                    <a:pt x="28" y="26"/>
                    <a:pt x="29" y="26"/>
                  </a:cubicBezTo>
                  <a:cubicBezTo>
                    <a:pt x="29" y="25"/>
                    <a:pt x="30" y="25"/>
                    <a:pt x="30" y="25"/>
                  </a:cubicBezTo>
                  <a:cubicBezTo>
                    <a:pt x="31" y="25"/>
                    <a:pt x="30" y="25"/>
                    <a:pt x="29" y="26"/>
                  </a:cubicBezTo>
                  <a:cubicBezTo>
                    <a:pt x="30" y="26"/>
                    <a:pt x="30" y="26"/>
                    <a:pt x="30" y="26"/>
                  </a:cubicBezTo>
                  <a:cubicBezTo>
                    <a:pt x="30" y="27"/>
                    <a:pt x="28" y="26"/>
                    <a:pt x="28" y="27"/>
                  </a:cubicBezTo>
                  <a:cubicBezTo>
                    <a:pt x="28" y="27"/>
                    <a:pt x="28" y="27"/>
                    <a:pt x="28" y="27"/>
                  </a:cubicBezTo>
                  <a:cubicBezTo>
                    <a:pt x="28" y="27"/>
                    <a:pt x="28" y="28"/>
                    <a:pt x="28" y="28"/>
                  </a:cubicBezTo>
                  <a:cubicBezTo>
                    <a:pt x="28" y="28"/>
                    <a:pt x="29" y="28"/>
                    <a:pt x="29" y="28"/>
                  </a:cubicBezTo>
                  <a:cubicBezTo>
                    <a:pt x="29" y="28"/>
                    <a:pt x="28" y="28"/>
                    <a:pt x="29" y="28"/>
                  </a:cubicBezTo>
                  <a:cubicBezTo>
                    <a:pt x="29" y="28"/>
                    <a:pt x="30" y="27"/>
                    <a:pt x="30" y="28"/>
                  </a:cubicBezTo>
                  <a:cubicBezTo>
                    <a:pt x="30" y="28"/>
                    <a:pt x="30" y="29"/>
                    <a:pt x="30" y="29"/>
                  </a:cubicBezTo>
                  <a:cubicBezTo>
                    <a:pt x="30" y="29"/>
                    <a:pt x="30" y="28"/>
                    <a:pt x="30" y="29"/>
                  </a:cubicBezTo>
                  <a:cubicBezTo>
                    <a:pt x="30" y="29"/>
                    <a:pt x="30" y="29"/>
                    <a:pt x="30" y="29"/>
                  </a:cubicBezTo>
                  <a:cubicBezTo>
                    <a:pt x="31" y="30"/>
                    <a:pt x="33" y="31"/>
                    <a:pt x="35" y="31"/>
                  </a:cubicBezTo>
                  <a:cubicBezTo>
                    <a:pt x="35" y="32"/>
                    <a:pt x="35" y="32"/>
                    <a:pt x="36" y="33"/>
                  </a:cubicBezTo>
                  <a:cubicBezTo>
                    <a:pt x="36" y="32"/>
                    <a:pt x="36" y="32"/>
                    <a:pt x="36" y="32"/>
                  </a:cubicBezTo>
                  <a:cubicBezTo>
                    <a:pt x="36" y="33"/>
                    <a:pt x="36" y="33"/>
                    <a:pt x="36" y="33"/>
                  </a:cubicBezTo>
                  <a:cubicBezTo>
                    <a:pt x="36" y="34"/>
                    <a:pt x="37" y="34"/>
                    <a:pt x="38" y="33"/>
                  </a:cubicBezTo>
                  <a:cubicBezTo>
                    <a:pt x="38" y="34"/>
                    <a:pt x="38" y="34"/>
                    <a:pt x="38" y="34"/>
                  </a:cubicBezTo>
                  <a:cubicBezTo>
                    <a:pt x="38" y="35"/>
                    <a:pt x="38" y="34"/>
                    <a:pt x="39" y="34"/>
                  </a:cubicBezTo>
                  <a:cubicBezTo>
                    <a:pt x="39" y="34"/>
                    <a:pt x="39" y="34"/>
                    <a:pt x="39" y="34"/>
                  </a:cubicBezTo>
                  <a:cubicBezTo>
                    <a:pt x="39" y="34"/>
                    <a:pt x="39" y="34"/>
                    <a:pt x="39" y="34"/>
                  </a:cubicBezTo>
                  <a:cubicBezTo>
                    <a:pt x="39" y="34"/>
                    <a:pt x="40" y="34"/>
                    <a:pt x="39" y="35"/>
                  </a:cubicBezTo>
                  <a:cubicBezTo>
                    <a:pt x="40" y="35"/>
                    <a:pt x="40" y="35"/>
                    <a:pt x="40" y="35"/>
                  </a:cubicBezTo>
                  <a:cubicBezTo>
                    <a:pt x="40" y="35"/>
                    <a:pt x="41" y="36"/>
                    <a:pt x="42" y="36"/>
                  </a:cubicBezTo>
                  <a:cubicBezTo>
                    <a:pt x="41" y="36"/>
                    <a:pt x="42" y="36"/>
                    <a:pt x="42" y="35"/>
                  </a:cubicBezTo>
                  <a:cubicBezTo>
                    <a:pt x="42" y="34"/>
                    <a:pt x="42" y="35"/>
                    <a:pt x="42" y="35"/>
                  </a:cubicBezTo>
                  <a:cubicBezTo>
                    <a:pt x="42" y="35"/>
                    <a:pt x="42" y="36"/>
                    <a:pt x="42" y="36"/>
                  </a:cubicBezTo>
                  <a:cubicBezTo>
                    <a:pt x="42" y="37"/>
                    <a:pt x="44" y="37"/>
                    <a:pt x="45" y="38"/>
                  </a:cubicBezTo>
                  <a:cubicBezTo>
                    <a:pt x="45" y="38"/>
                    <a:pt x="45" y="38"/>
                    <a:pt x="45" y="38"/>
                  </a:cubicBezTo>
                  <a:cubicBezTo>
                    <a:pt x="46" y="39"/>
                    <a:pt x="47" y="39"/>
                    <a:pt x="48" y="40"/>
                  </a:cubicBezTo>
                  <a:cubicBezTo>
                    <a:pt x="48" y="39"/>
                    <a:pt x="48" y="39"/>
                    <a:pt x="49" y="39"/>
                  </a:cubicBezTo>
                  <a:cubicBezTo>
                    <a:pt x="50" y="38"/>
                    <a:pt x="48" y="40"/>
                    <a:pt x="49" y="40"/>
                  </a:cubicBezTo>
                  <a:cubicBezTo>
                    <a:pt x="49" y="40"/>
                    <a:pt x="49" y="40"/>
                    <a:pt x="50" y="40"/>
                  </a:cubicBezTo>
                  <a:cubicBezTo>
                    <a:pt x="50" y="41"/>
                    <a:pt x="50" y="41"/>
                    <a:pt x="50" y="41"/>
                  </a:cubicBezTo>
                  <a:cubicBezTo>
                    <a:pt x="50" y="40"/>
                    <a:pt x="50" y="40"/>
                    <a:pt x="51" y="41"/>
                  </a:cubicBezTo>
                  <a:cubicBezTo>
                    <a:pt x="51" y="41"/>
                    <a:pt x="51" y="41"/>
                    <a:pt x="51" y="41"/>
                  </a:cubicBezTo>
                  <a:cubicBezTo>
                    <a:pt x="51" y="41"/>
                    <a:pt x="51" y="42"/>
                    <a:pt x="51" y="42"/>
                  </a:cubicBezTo>
                  <a:cubicBezTo>
                    <a:pt x="52" y="41"/>
                    <a:pt x="52" y="42"/>
                    <a:pt x="52" y="42"/>
                  </a:cubicBezTo>
                  <a:cubicBezTo>
                    <a:pt x="52" y="42"/>
                    <a:pt x="52" y="42"/>
                    <a:pt x="52" y="42"/>
                  </a:cubicBezTo>
                  <a:cubicBezTo>
                    <a:pt x="53" y="41"/>
                    <a:pt x="53" y="41"/>
                    <a:pt x="53" y="41"/>
                  </a:cubicBezTo>
                  <a:cubicBezTo>
                    <a:pt x="53" y="42"/>
                    <a:pt x="53" y="42"/>
                    <a:pt x="53" y="42"/>
                  </a:cubicBezTo>
                  <a:cubicBezTo>
                    <a:pt x="52" y="42"/>
                    <a:pt x="52" y="42"/>
                    <a:pt x="52" y="42"/>
                  </a:cubicBezTo>
                  <a:cubicBezTo>
                    <a:pt x="53" y="43"/>
                    <a:pt x="53" y="42"/>
                    <a:pt x="53" y="42"/>
                  </a:cubicBezTo>
                  <a:cubicBezTo>
                    <a:pt x="54" y="42"/>
                    <a:pt x="54" y="42"/>
                    <a:pt x="54" y="42"/>
                  </a:cubicBezTo>
                  <a:cubicBezTo>
                    <a:pt x="53" y="43"/>
                    <a:pt x="53" y="42"/>
                    <a:pt x="53" y="42"/>
                  </a:cubicBezTo>
                  <a:cubicBezTo>
                    <a:pt x="53" y="42"/>
                    <a:pt x="53" y="43"/>
                    <a:pt x="53" y="43"/>
                  </a:cubicBezTo>
                  <a:cubicBezTo>
                    <a:pt x="53" y="43"/>
                    <a:pt x="54" y="42"/>
                    <a:pt x="54" y="43"/>
                  </a:cubicBezTo>
                  <a:cubicBezTo>
                    <a:pt x="54" y="43"/>
                    <a:pt x="55" y="43"/>
                    <a:pt x="54" y="43"/>
                  </a:cubicBezTo>
                  <a:cubicBezTo>
                    <a:pt x="55" y="43"/>
                    <a:pt x="55" y="43"/>
                    <a:pt x="55" y="43"/>
                  </a:cubicBezTo>
                  <a:cubicBezTo>
                    <a:pt x="55" y="43"/>
                    <a:pt x="55" y="43"/>
                    <a:pt x="55" y="42"/>
                  </a:cubicBezTo>
                  <a:cubicBezTo>
                    <a:pt x="55" y="42"/>
                    <a:pt x="56" y="43"/>
                    <a:pt x="56" y="43"/>
                  </a:cubicBezTo>
                  <a:cubicBezTo>
                    <a:pt x="55" y="43"/>
                    <a:pt x="55" y="43"/>
                    <a:pt x="55" y="43"/>
                  </a:cubicBezTo>
                  <a:cubicBezTo>
                    <a:pt x="56" y="43"/>
                    <a:pt x="56" y="43"/>
                    <a:pt x="56" y="43"/>
                  </a:cubicBezTo>
                  <a:cubicBezTo>
                    <a:pt x="56" y="44"/>
                    <a:pt x="56" y="44"/>
                    <a:pt x="56" y="44"/>
                  </a:cubicBezTo>
                  <a:cubicBezTo>
                    <a:pt x="56" y="43"/>
                    <a:pt x="57" y="43"/>
                    <a:pt x="57" y="44"/>
                  </a:cubicBezTo>
                  <a:cubicBezTo>
                    <a:pt x="57" y="44"/>
                    <a:pt x="56" y="45"/>
                    <a:pt x="57" y="45"/>
                  </a:cubicBezTo>
                  <a:cubicBezTo>
                    <a:pt x="58" y="45"/>
                    <a:pt x="58" y="45"/>
                    <a:pt x="58" y="45"/>
                  </a:cubicBezTo>
                  <a:cubicBezTo>
                    <a:pt x="58" y="45"/>
                    <a:pt x="58" y="45"/>
                    <a:pt x="58" y="45"/>
                  </a:cubicBezTo>
                  <a:cubicBezTo>
                    <a:pt x="58" y="46"/>
                    <a:pt x="59" y="44"/>
                    <a:pt x="60" y="45"/>
                  </a:cubicBezTo>
                  <a:cubicBezTo>
                    <a:pt x="59" y="46"/>
                    <a:pt x="59" y="46"/>
                    <a:pt x="60" y="46"/>
                  </a:cubicBezTo>
                  <a:cubicBezTo>
                    <a:pt x="60" y="46"/>
                    <a:pt x="60" y="46"/>
                    <a:pt x="60" y="46"/>
                  </a:cubicBezTo>
                  <a:cubicBezTo>
                    <a:pt x="60" y="46"/>
                    <a:pt x="60" y="46"/>
                    <a:pt x="60" y="46"/>
                  </a:cubicBezTo>
                  <a:cubicBezTo>
                    <a:pt x="60" y="45"/>
                    <a:pt x="60" y="46"/>
                    <a:pt x="60" y="46"/>
                  </a:cubicBezTo>
                  <a:cubicBezTo>
                    <a:pt x="60" y="47"/>
                    <a:pt x="62" y="47"/>
                    <a:pt x="63" y="48"/>
                  </a:cubicBezTo>
                  <a:cubicBezTo>
                    <a:pt x="63" y="47"/>
                    <a:pt x="63" y="48"/>
                    <a:pt x="64" y="48"/>
                  </a:cubicBezTo>
                  <a:cubicBezTo>
                    <a:pt x="63" y="49"/>
                    <a:pt x="64" y="48"/>
                    <a:pt x="64" y="49"/>
                  </a:cubicBezTo>
                  <a:cubicBezTo>
                    <a:pt x="65" y="48"/>
                    <a:pt x="65" y="48"/>
                    <a:pt x="65" y="48"/>
                  </a:cubicBezTo>
                  <a:cubicBezTo>
                    <a:pt x="65" y="49"/>
                    <a:pt x="66" y="47"/>
                    <a:pt x="66" y="49"/>
                  </a:cubicBezTo>
                  <a:cubicBezTo>
                    <a:pt x="66" y="49"/>
                    <a:pt x="66" y="49"/>
                    <a:pt x="66" y="49"/>
                  </a:cubicBezTo>
                  <a:cubicBezTo>
                    <a:pt x="66" y="50"/>
                    <a:pt x="67" y="49"/>
                    <a:pt x="67" y="50"/>
                  </a:cubicBezTo>
                  <a:cubicBezTo>
                    <a:pt x="67" y="50"/>
                    <a:pt x="67" y="49"/>
                    <a:pt x="68" y="49"/>
                  </a:cubicBezTo>
                  <a:cubicBezTo>
                    <a:pt x="68" y="50"/>
                    <a:pt x="69" y="51"/>
                    <a:pt x="69" y="51"/>
                  </a:cubicBezTo>
                  <a:cubicBezTo>
                    <a:pt x="69" y="51"/>
                    <a:pt x="69" y="51"/>
                    <a:pt x="69" y="51"/>
                  </a:cubicBezTo>
                  <a:cubicBezTo>
                    <a:pt x="69" y="51"/>
                    <a:pt x="69" y="51"/>
                    <a:pt x="69" y="51"/>
                  </a:cubicBezTo>
                  <a:cubicBezTo>
                    <a:pt x="69" y="52"/>
                    <a:pt x="70" y="52"/>
                    <a:pt x="70" y="52"/>
                  </a:cubicBezTo>
                  <a:cubicBezTo>
                    <a:pt x="70" y="52"/>
                    <a:pt x="71" y="52"/>
                    <a:pt x="72" y="53"/>
                  </a:cubicBezTo>
                  <a:cubicBezTo>
                    <a:pt x="72" y="52"/>
                    <a:pt x="72" y="54"/>
                    <a:pt x="73" y="53"/>
                  </a:cubicBezTo>
                  <a:cubicBezTo>
                    <a:pt x="73" y="53"/>
                    <a:pt x="73" y="53"/>
                    <a:pt x="73" y="53"/>
                  </a:cubicBezTo>
                  <a:cubicBezTo>
                    <a:pt x="73" y="53"/>
                    <a:pt x="74" y="53"/>
                    <a:pt x="74" y="53"/>
                  </a:cubicBezTo>
                  <a:cubicBezTo>
                    <a:pt x="74" y="53"/>
                    <a:pt x="74" y="53"/>
                    <a:pt x="74" y="53"/>
                  </a:cubicBezTo>
                  <a:cubicBezTo>
                    <a:pt x="73" y="54"/>
                    <a:pt x="74" y="54"/>
                    <a:pt x="74" y="54"/>
                  </a:cubicBezTo>
                  <a:cubicBezTo>
                    <a:pt x="74" y="54"/>
                    <a:pt x="75" y="54"/>
                    <a:pt x="75" y="54"/>
                  </a:cubicBezTo>
                  <a:cubicBezTo>
                    <a:pt x="75" y="54"/>
                    <a:pt x="75" y="54"/>
                    <a:pt x="75" y="54"/>
                  </a:cubicBezTo>
                  <a:cubicBezTo>
                    <a:pt x="75" y="54"/>
                    <a:pt x="75" y="54"/>
                    <a:pt x="75" y="54"/>
                  </a:cubicBezTo>
                  <a:cubicBezTo>
                    <a:pt x="75" y="54"/>
                    <a:pt x="74" y="55"/>
                    <a:pt x="74" y="55"/>
                  </a:cubicBezTo>
                  <a:cubicBezTo>
                    <a:pt x="74" y="55"/>
                    <a:pt x="74" y="54"/>
                    <a:pt x="74" y="54"/>
                  </a:cubicBezTo>
                  <a:cubicBezTo>
                    <a:pt x="73" y="55"/>
                    <a:pt x="73" y="55"/>
                    <a:pt x="72" y="56"/>
                  </a:cubicBezTo>
                  <a:cubicBezTo>
                    <a:pt x="72" y="55"/>
                    <a:pt x="72" y="55"/>
                    <a:pt x="72" y="55"/>
                  </a:cubicBezTo>
                  <a:cubicBezTo>
                    <a:pt x="72" y="55"/>
                    <a:pt x="72" y="56"/>
                    <a:pt x="71" y="56"/>
                  </a:cubicBezTo>
                  <a:cubicBezTo>
                    <a:pt x="72" y="56"/>
                    <a:pt x="71" y="57"/>
                    <a:pt x="71" y="57"/>
                  </a:cubicBezTo>
                  <a:cubicBezTo>
                    <a:pt x="71" y="57"/>
                    <a:pt x="71" y="57"/>
                    <a:pt x="71" y="57"/>
                  </a:cubicBezTo>
                  <a:cubicBezTo>
                    <a:pt x="71" y="57"/>
                    <a:pt x="71" y="57"/>
                    <a:pt x="70" y="58"/>
                  </a:cubicBezTo>
                  <a:cubicBezTo>
                    <a:pt x="70" y="58"/>
                    <a:pt x="70" y="57"/>
                    <a:pt x="70" y="57"/>
                  </a:cubicBezTo>
                  <a:cubicBezTo>
                    <a:pt x="70" y="56"/>
                    <a:pt x="69" y="57"/>
                    <a:pt x="69" y="57"/>
                  </a:cubicBezTo>
                  <a:cubicBezTo>
                    <a:pt x="69" y="58"/>
                    <a:pt x="69" y="58"/>
                    <a:pt x="69" y="58"/>
                  </a:cubicBezTo>
                  <a:cubicBezTo>
                    <a:pt x="68" y="58"/>
                    <a:pt x="68" y="57"/>
                    <a:pt x="68" y="57"/>
                  </a:cubicBezTo>
                  <a:cubicBezTo>
                    <a:pt x="67" y="60"/>
                    <a:pt x="67" y="60"/>
                    <a:pt x="67" y="60"/>
                  </a:cubicBezTo>
                  <a:cubicBezTo>
                    <a:pt x="68" y="59"/>
                    <a:pt x="67" y="59"/>
                    <a:pt x="67" y="58"/>
                  </a:cubicBezTo>
                  <a:cubicBezTo>
                    <a:pt x="66" y="59"/>
                    <a:pt x="66" y="60"/>
                    <a:pt x="66" y="61"/>
                  </a:cubicBezTo>
                  <a:cubicBezTo>
                    <a:pt x="66" y="61"/>
                    <a:pt x="65" y="61"/>
                    <a:pt x="65" y="61"/>
                  </a:cubicBezTo>
                  <a:cubicBezTo>
                    <a:pt x="65" y="61"/>
                    <a:pt x="65" y="61"/>
                    <a:pt x="65" y="61"/>
                  </a:cubicBezTo>
                  <a:cubicBezTo>
                    <a:pt x="64" y="61"/>
                    <a:pt x="64" y="61"/>
                    <a:pt x="64" y="61"/>
                  </a:cubicBezTo>
                  <a:cubicBezTo>
                    <a:pt x="65" y="60"/>
                    <a:pt x="64" y="60"/>
                    <a:pt x="64" y="60"/>
                  </a:cubicBezTo>
                  <a:cubicBezTo>
                    <a:pt x="64" y="60"/>
                    <a:pt x="63" y="60"/>
                    <a:pt x="62" y="60"/>
                  </a:cubicBezTo>
                  <a:cubicBezTo>
                    <a:pt x="63" y="61"/>
                    <a:pt x="61" y="61"/>
                    <a:pt x="62" y="62"/>
                  </a:cubicBezTo>
                  <a:cubicBezTo>
                    <a:pt x="61" y="62"/>
                    <a:pt x="61" y="61"/>
                    <a:pt x="61" y="61"/>
                  </a:cubicBezTo>
                  <a:cubicBezTo>
                    <a:pt x="60" y="62"/>
                    <a:pt x="59" y="62"/>
                    <a:pt x="59" y="62"/>
                  </a:cubicBezTo>
                  <a:cubicBezTo>
                    <a:pt x="59" y="62"/>
                    <a:pt x="59" y="62"/>
                    <a:pt x="59" y="62"/>
                  </a:cubicBezTo>
                  <a:cubicBezTo>
                    <a:pt x="58" y="63"/>
                    <a:pt x="57" y="63"/>
                    <a:pt x="57" y="64"/>
                  </a:cubicBezTo>
                  <a:cubicBezTo>
                    <a:pt x="56" y="64"/>
                    <a:pt x="56" y="64"/>
                    <a:pt x="56" y="64"/>
                  </a:cubicBezTo>
                  <a:cubicBezTo>
                    <a:pt x="56" y="64"/>
                    <a:pt x="57" y="65"/>
                    <a:pt x="56" y="65"/>
                  </a:cubicBezTo>
                  <a:cubicBezTo>
                    <a:pt x="56" y="64"/>
                    <a:pt x="56" y="64"/>
                    <a:pt x="56" y="64"/>
                  </a:cubicBezTo>
                  <a:cubicBezTo>
                    <a:pt x="55" y="65"/>
                    <a:pt x="55" y="64"/>
                    <a:pt x="54" y="65"/>
                  </a:cubicBezTo>
                  <a:cubicBezTo>
                    <a:pt x="54" y="65"/>
                    <a:pt x="54" y="65"/>
                    <a:pt x="54" y="65"/>
                  </a:cubicBezTo>
                  <a:cubicBezTo>
                    <a:pt x="54" y="65"/>
                    <a:pt x="53" y="65"/>
                    <a:pt x="53" y="66"/>
                  </a:cubicBezTo>
                  <a:cubicBezTo>
                    <a:pt x="53" y="66"/>
                    <a:pt x="53" y="65"/>
                    <a:pt x="53" y="65"/>
                  </a:cubicBezTo>
                  <a:cubicBezTo>
                    <a:pt x="52" y="65"/>
                    <a:pt x="53" y="66"/>
                    <a:pt x="52" y="66"/>
                  </a:cubicBezTo>
                  <a:cubicBezTo>
                    <a:pt x="52" y="66"/>
                    <a:pt x="52" y="66"/>
                    <a:pt x="52" y="66"/>
                  </a:cubicBezTo>
                  <a:cubicBezTo>
                    <a:pt x="52" y="66"/>
                    <a:pt x="51" y="67"/>
                    <a:pt x="51" y="67"/>
                  </a:cubicBezTo>
                  <a:cubicBezTo>
                    <a:pt x="50" y="66"/>
                    <a:pt x="50" y="66"/>
                    <a:pt x="50" y="66"/>
                  </a:cubicBezTo>
                  <a:cubicBezTo>
                    <a:pt x="48" y="68"/>
                    <a:pt x="45" y="69"/>
                    <a:pt x="43" y="71"/>
                  </a:cubicBezTo>
                  <a:cubicBezTo>
                    <a:pt x="42" y="70"/>
                    <a:pt x="43" y="70"/>
                    <a:pt x="43" y="70"/>
                  </a:cubicBezTo>
                  <a:cubicBezTo>
                    <a:pt x="43" y="70"/>
                    <a:pt x="42" y="70"/>
                    <a:pt x="42" y="71"/>
                  </a:cubicBezTo>
                  <a:cubicBezTo>
                    <a:pt x="42" y="71"/>
                    <a:pt x="42" y="71"/>
                    <a:pt x="42" y="71"/>
                  </a:cubicBezTo>
                  <a:cubicBezTo>
                    <a:pt x="41" y="71"/>
                    <a:pt x="41" y="71"/>
                    <a:pt x="41" y="71"/>
                  </a:cubicBezTo>
                  <a:cubicBezTo>
                    <a:pt x="41" y="71"/>
                    <a:pt x="41" y="71"/>
                    <a:pt x="41" y="71"/>
                  </a:cubicBezTo>
                  <a:cubicBezTo>
                    <a:pt x="41" y="72"/>
                    <a:pt x="40" y="71"/>
                    <a:pt x="40" y="72"/>
                  </a:cubicBezTo>
                  <a:cubicBezTo>
                    <a:pt x="39" y="72"/>
                    <a:pt x="39" y="72"/>
                    <a:pt x="39" y="72"/>
                  </a:cubicBezTo>
                  <a:cubicBezTo>
                    <a:pt x="39" y="73"/>
                    <a:pt x="39" y="72"/>
                    <a:pt x="39" y="73"/>
                  </a:cubicBezTo>
                  <a:cubicBezTo>
                    <a:pt x="38" y="72"/>
                    <a:pt x="38" y="72"/>
                    <a:pt x="38" y="72"/>
                  </a:cubicBezTo>
                  <a:cubicBezTo>
                    <a:pt x="38" y="72"/>
                    <a:pt x="38" y="74"/>
                    <a:pt x="37" y="73"/>
                  </a:cubicBezTo>
                  <a:cubicBezTo>
                    <a:pt x="37" y="74"/>
                    <a:pt x="36" y="74"/>
                    <a:pt x="37" y="75"/>
                  </a:cubicBezTo>
                  <a:cubicBezTo>
                    <a:pt x="36" y="74"/>
                    <a:pt x="36" y="74"/>
                    <a:pt x="36" y="74"/>
                  </a:cubicBezTo>
                  <a:cubicBezTo>
                    <a:pt x="34" y="76"/>
                    <a:pt x="32" y="77"/>
                    <a:pt x="31" y="79"/>
                  </a:cubicBezTo>
                  <a:cubicBezTo>
                    <a:pt x="31" y="78"/>
                    <a:pt x="31" y="78"/>
                    <a:pt x="31" y="78"/>
                  </a:cubicBezTo>
                  <a:cubicBezTo>
                    <a:pt x="31" y="80"/>
                    <a:pt x="29" y="79"/>
                    <a:pt x="29" y="81"/>
                  </a:cubicBezTo>
                  <a:cubicBezTo>
                    <a:pt x="29" y="81"/>
                    <a:pt x="29" y="81"/>
                    <a:pt x="29" y="81"/>
                  </a:cubicBezTo>
                  <a:cubicBezTo>
                    <a:pt x="28" y="81"/>
                    <a:pt x="28" y="81"/>
                    <a:pt x="28" y="81"/>
                  </a:cubicBezTo>
                  <a:cubicBezTo>
                    <a:pt x="28" y="82"/>
                    <a:pt x="27" y="82"/>
                    <a:pt x="27" y="82"/>
                  </a:cubicBezTo>
                  <a:cubicBezTo>
                    <a:pt x="27" y="82"/>
                    <a:pt x="27" y="82"/>
                    <a:pt x="27" y="82"/>
                  </a:cubicBezTo>
                  <a:cubicBezTo>
                    <a:pt x="27" y="82"/>
                    <a:pt x="27" y="83"/>
                    <a:pt x="26" y="83"/>
                  </a:cubicBezTo>
                  <a:cubicBezTo>
                    <a:pt x="26" y="83"/>
                    <a:pt x="26" y="83"/>
                    <a:pt x="26" y="83"/>
                  </a:cubicBezTo>
                  <a:cubicBezTo>
                    <a:pt x="23" y="84"/>
                    <a:pt x="20" y="85"/>
                    <a:pt x="19" y="88"/>
                  </a:cubicBezTo>
                  <a:cubicBezTo>
                    <a:pt x="19" y="89"/>
                    <a:pt x="18" y="88"/>
                    <a:pt x="18" y="88"/>
                  </a:cubicBezTo>
                  <a:cubicBezTo>
                    <a:pt x="17" y="90"/>
                    <a:pt x="14" y="91"/>
                    <a:pt x="14" y="93"/>
                  </a:cubicBezTo>
                  <a:cubicBezTo>
                    <a:pt x="13" y="95"/>
                    <a:pt x="14" y="97"/>
                    <a:pt x="14" y="97"/>
                  </a:cubicBezTo>
                  <a:cubicBezTo>
                    <a:pt x="16" y="94"/>
                    <a:pt x="19" y="92"/>
                    <a:pt x="23" y="90"/>
                  </a:cubicBezTo>
                  <a:cubicBezTo>
                    <a:pt x="24" y="89"/>
                    <a:pt x="25" y="88"/>
                    <a:pt x="26" y="87"/>
                  </a:cubicBezTo>
                  <a:cubicBezTo>
                    <a:pt x="30" y="84"/>
                    <a:pt x="35" y="83"/>
                    <a:pt x="39" y="79"/>
                  </a:cubicBezTo>
                  <a:cubicBezTo>
                    <a:pt x="39" y="79"/>
                    <a:pt x="39" y="79"/>
                    <a:pt x="39" y="78"/>
                  </a:cubicBezTo>
                  <a:cubicBezTo>
                    <a:pt x="39" y="79"/>
                    <a:pt x="39" y="79"/>
                    <a:pt x="39" y="79"/>
                  </a:cubicBezTo>
                  <a:cubicBezTo>
                    <a:pt x="39" y="78"/>
                    <a:pt x="39" y="78"/>
                    <a:pt x="39" y="78"/>
                  </a:cubicBezTo>
                  <a:cubicBezTo>
                    <a:pt x="39" y="78"/>
                    <a:pt x="39" y="78"/>
                    <a:pt x="39" y="79"/>
                  </a:cubicBezTo>
                  <a:cubicBezTo>
                    <a:pt x="44" y="75"/>
                    <a:pt x="44" y="75"/>
                    <a:pt x="44" y="75"/>
                  </a:cubicBezTo>
                  <a:cubicBezTo>
                    <a:pt x="44" y="75"/>
                    <a:pt x="45" y="75"/>
                    <a:pt x="45" y="74"/>
                  </a:cubicBezTo>
                  <a:cubicBezTo>
                    <a:pt x="45" y="75"/>
                    <a:pt x="45" y="75"/>
                    <a:pt x="45" y="75"/>
                  </a:cubicBezTo>
                  <a:cubicBezTo>
                    <a:pt x="46" y="73"/>
                    <a:pt x="46" y="73"/>
                    <a:pt x="48" y="74"/>
                  </a:cubicBezTo>
                  <a:cubicBezTo>
                    <a:pt x="53" y="72"/>
                    <a:pt x="57" y="69"/>
                    <a:pt x="62" y="67"/>
                  </a:cubicBezTo>
                  <a:cubicBezTo>
                    <a:pt x="67" y="65"/>
                    <a:pt x="72" y="62"/>
                    <a:pt x="77" y="60"/>
                  </a:cubicBezTo>
                  <a:cubicBezTo>
                    <a:pt x="77" y="59"/>
                    <a:pt x="78" y="59"/>
                    <a:pt x="79" y="57"/>
                  </a:cubicBezTo>
                  <a:cubicBezTo>
                    <a:pt x="79" y="58"/>
                    <a:pt x="79" y="58"/>
                    <a:pt x="79" y="58"/>
                  </a:cubicBezTo>
                  <a:cubicBezTo>
                    <a:pt x="80" y="57"/>
                    <a:pt x="80" y="57"/>
                    <a:pt x="81" y="57"/>
                  </a:cubicBezTo>
                  <a:cubicBezTo>
                    <a:pt x="81" y="57"/>
                    <a:pt x="81" y="57"/>
                    <a:pt x="81" y="57"/>
                  </a:cubicBezTo>
                  <a:cubicBezTo>
                    <a:pt x="82" y="46"/>
                    <a:pt x="81" y="54"/>
                    <a:pt x="81" y="52"/>
                  </a:cubicBezTo>
                  <a:close/>
                  <a:moveTo>
                    <a:pt x="77" y="55"/>
                  </a:moveTo>
                  <a:cubicBezTo>
                    <a:pt x="77" y="55"/>
                    <a:pt x="77" y="55"/>
                    <a:pt x="77" y="55"/>
                  </a:cubicBezTo>
                  <a:cubicBezTo>
                    <a:pt x="77" y="55"/>
                    <a:pt x="77" y="55"/>
                    <a:pt x="77" y="55"/>
                  </a:cubicBezTo>
                  <a:cubicBezTo>
                    <a:pt x="77" y="55"/>
                    <a:pt x="77" y="55"/>
                    <a:pt x="77" y="55"/>
                  </a:cubicBezTo>
                  <a:close/>
                </a:path>
              </a:pathLst>
            </a:custGeom>
            <a:grpFill/>
            <a:ln w="9525">
              <a:noFill/>
              <a:round/>
              <a:headEnd/>
              <a:tailEnd/>
            </a:ln>
          </p:spPr>
          <p:txBody>
            <a:bodyPr vert="horz" wrap="square" lIns="91416" tIns="45708" rIns="91416" bIns="45708" numCol="1" anchor="t" anchorCtr="0" compatLnSpc="1">
              <a:prstTxWarp prst="textNoShape">
                <a:avLst/>
              </a:prstTxWarp>
            </a:bodyPr>
            <a:lstStyle/>
            <a:p>
              <a:pPr fontAlgn="auto">
                <a:spcBef>
                  <a:spcPts val="0"/>
                </a:spcBef>
                <a:spcAft>
                  <a:spcPts val="0"/>
                </a:spcAft>
              </a:pPr>
              <a:endParaRPr lang="pl-PL">
                <a:solidFill>
                  <a:prstClr val="black"/>
                </a:solidFill>
                <a:latin typeface="+mn-lt"/>
                <a:ea typeface="+mn-ea"/>
              </a:endParaRPr>
            </a:p>
          </p:txBody>
        </p:sp>
        <p:sp>
          <p:nvSpPr>
            <p:cNvPr id="96" name="Freeform 101"/>
            <p:cNvSpPr>
              <a:spLocks noEditPoints="1"/>
            </p:cNvSpPr>
            <p:nvPr/>
          </p:nvSpPr>
          <p:spPr bwMode="auto">
            <a:xfrm>
              <a:off x="2557733" y="3411875"/>
              <a:ext cx="1507187" cy="137967"/>
            </a:xfrm>
            <a:custGeom>
              <a:avLst/>
              <a:gdLst/>
              <a:ahLst/>
              <a:cxnLst>
                <a:cxn ang="0">
                  <a:pos x="407" y="20"/>
                </a:cxn>
                <a:cxn ang="0">
                  <a:pos x="334" y="7"/>
                </a:cxn>
                <a:cxn ang="0">
                  <a:pos x="268" y="3"/>
                </a:cxn>
                <a:cxn ang="0">
                  <a:pos x="239" y="2"/>
                </a:cxn>
                <a:cxn ang="0">
                  <a:pos x="212" y="1"/>
                </a:cxn>
                <a:cxn ang="0">
                  <a:pos x="163" y="2"/>
                </a:cxn>
                <a:cxn ang="0">
                  <a:pos x="131" y="5"/>
                </a:cxn>
                <a:cxn ang="0">
                  <a:pos x="84" y="12"/>
                </a:cxn>
                <a:cxn ang="0">
                  <a:pos x="60" y="18"/>
                </a:cxn>
                <a:cxn ang="0">
                  <a:pos x="29" y="26"/>
                </a:cxn>
                <a:cxn ang="0">
                  <a:pos x="15" y="30"/>
                </a:cxn>
                <a:cxn ang="0">
                  <a:pos x="4" y="37"/>
                </a:cxn>
                <a:cxn ang="0">
                  <a:pos x="3" y="37"/>
                </a:cxn>
                <a:cxn ang="0">
                  <a:pos x="13" y="34"/>
                </a:cxn>
                <a:cxn ang="0">
                  <a:pos x="26" y="30"/>
                </a:cxn>
                <a:cxn ang="0">
                  <a:pos x="42" y="26"/>
                </a:cxn>
                <a:cxn ang="0">
                  <a:pos x="43" y="27"/>
                </a:cxn>
                <a:cxn ang="0">
                  <a:pos x="54" y="24"/>
                </a:cxn>
                <a:cxn ang="0">
                  <a:pos x="55" y="24"/>
                </a:cxn>
                <a:cxn ang="0">
                  <a:pos x="59" y="24"/>
                </a:cxn>
                <a:cxn ang="0">
                  <a:pos x="69" y="20"/>
                </a:cxn>
                <a:cxn ang="0">
                  <a:pos x="75" y="19"/>
                </a:cxn>
                <a:cxn ang="0">
                  <a:pos x="79" y="19"/>
                </a:cxn>
                <a:cxn ang="0">
                  <a:pos x="87" y="18"/>
                </a:cxn>
                <a:cxn ang="0">
                  <a:pos x="93" y="17"/>
                </a:cxn>
                <a:cxn ang="0">
                  <a:pos x="99" y="16"/>
                </a:cxn>
                <a:cxn ang="0">
                  <a:pos x="106" y="12"/>
                </a:cxn>
                <a:cxn ang="0">
                  <a:pos x="108" y="14"/>
                </a:cxn>
                <a:cxn ang="0">
                  <a:pos x="132" y="12"/>
                </a:cxn>
                <a:cxn ang="0">
                  <a:pos x="141" y="11"/>
                </a:cxn>
                <a:cxn ang="0">
                  <a:pos x="151" y="9"/>
                </a:cxn>
                <a:cxn ang="0">
                  <a:pos x="174" y="9"/>
                </a:cxn>
                <a:cxn ang="0">
                  <a:pos x="185" y="8"/>
                </a:cxn>
                <a:cxn ang="0">
                  <a:pos x="189" y="8"/>
                </a:cxn>
                <a:cxn ang="0">
                  <a:pos x="192" y="7"/>
                </a:cxn>
                <a:cxn ang="0">
                  <a:pos x="200" y="8"/>
                </a:cxn>
                <a:cxn ang="0">
                  <a:pos x="208" y="7"/>
                </a:cxn>
                <a:cxn ang="0">
                  <a:pos x="228" y="7"/>
                </a:cxn>
                <a:cxn ang="0">
                  <a:pos x="238" y="8"/>
                </a:cxn>
                <a:cxn ang="0">
                  <a:pos x="253" y="8"/>
                </a:cxn>
                <a:cxn ang="0">
                  <a:pos x="263" y="9"/>
                </a:cxn>
                <a:cxn ang="0">
                  <a:pos x="264" y="9"/>
                </a:cxn>
                <a:cxn ang="0">
                  <a:pos x="276" y="9"/>
                </a:cxn>
                <a:cxn ang="0">
                  <a:pos x="294" y="10"/>
                </a:cxn>
                <a:cxn ang="0">
                  <a:pos x="301" y="9"/>
                </a:cxn>
                <a:cxn ang="0">
                  <a:pos x="310" y="11"/>
                </a:cxn>
                <a:cxn ang="0">
                  <a:pos x="325" y="13"/>
                </a:cxn>
                <a:cxn ang="0">
                  <a:pos x="343" y="14"/>
                </a:cxn>
                <a:cxn ang="0">
                  <a:pos x="354" y="15"/>
                </a:cxn>
                <a:cxn ang="0">
                  <a:pos x="386" y="21"/>
                </a:cxn>
                <a:cxn ang="0">
                  <a:pos x="396" y="23"/>
                </a:cxn>
                <a:cxn ang="0">
                  <a:pos x="426" y="27"/>
                </a:cxn>
                <a:cxn ang="0">
                  <a:pos x="440" y="30"/>
                </a:cxn>
                <a:cxn ang="0">
                  <a:pos x="496" y="44"/>
                </a:cxn>
              </a:cxnLst>
              <a:rect l="0" t="0" r="r" b="b"/>
              <a:pathLst>
                <a:path w="496" h="46">
                  <a:moveTo>
                    <a:pt x="465" y="33"/>
                  </a:moveTo>
                  <a:cubicBezTo>
                    <a:pt x="461" y="32"/>
                    <a:pt x="456" y="31"/>
                    <a:pt x="453" y="30"/>
                  </a:cubicBezTo>
                  <a:cubicBezTo>
                    <a:pt x="439" y="26"/>
                    <a:pt x="424" y="22"/>
                    <a:pt x="410" y="19"/>
                  </a:cubicBezTo>
                  <a:cubicBezTo>
                    <a:pt x="410" y="19"/>
                    <a:pt x="409" y="20"/>
                    <a:pt x="409" y="20"/>
                  </a:cubicBezTo>
                  <a:cubicBezTo>
                    <a:pt x="408" y="19"/>
                    <a:pt x="408" y="19"/>
                    <a:pt x="408" y="19"/>
                  </a:cubicBezTo>
                  <a:cubicBezTo>
                    <a:pt x="407" y="20"/>
                    <a:pt x="407" y="20"/>
                    <a:pt x="407" y="20"/>
                  </a:cubicBezTo>
                  <a:cubicBezTo>
                    <a:pt x="406" y="19"/>
                    <a:pt x="407" y="19"/>
                    <a:pt x="408" y="19"/>
                  </a:cubicBezTo>
                  <a:cubicBezTo>
                    <a:pt x="402" y="18"/>
                    <a:pt x="396" y="17"/>
                    <a:pt x="391" y="16"/>
                  </a:cubicBezTo>
                  <a:cubicBezTo>
                    <a:pt x="390" y="17"/>
                    <a:pt x="388" y="15"/>
                    <a:pt x="387" y="16"/>
                  </a:cubicBezTo>
                  <a:cubicBezTo>
                    <a:pt x="387" y="16"/>
                    <a:pt x="387" y="16"/>
                    <a:pt x="388" y="16"/>
                  </a:cubicBezTo>
                  <a:cubicBezTo>
                    <a:pt x="383" y="15"/>
                    <a:pt x="383" y="15"/>
                    <a:pt x="380" y="14"/>
                  </a:cubicBezTo>
                  <a:cubicBezTo>
                    <a:pt x="364" y="11"/>
                    <a:pt x="349" y="9"/>
                    <a:pt x="334" y="7"/>
                  </a:cubicBezTo>
                  <a:cubicBezTo>
                    <a:pt x="318" y="5"/>
                    <a:pt x="303" y="5"/>
                    <a:pt x="287" y="4"/>
                  </a:cubicBezTo>
                  <a:cubicBezTo>
                    <a:pt x="284" y="5"/>
                    <a:pt x="281" y="4"/>
                    <a:pt x="278" y="5"/>
                  </a:cubicBezTo>
                  <a:cubicBezTo>
                    <a:pt x="278" y="4"/>
                    <a:pt x="278" y="4"/>
                    <a:pt x="278" y="4"/>
                  </a:cubicBezTo>
                  <a:cubicBezTo>
                    <a:pt x="276" y="5"/>
                    <a:pt x="275" y="4"/>
                    <a:pt x="272" y="3"/>
                  </a:cubicBezTo>
                  <a:cubicBezTo>
                    <a:pt x="272" y="4"/>
                    <a:pt x="271" y="3"/>
                    <a:pt x="271" y="4"/>
                  </a:cubicBezTo>
                  <a:cubicBezTo>
                    <a:pt x="270" y="5"/>
                    <a:pt x="269" y="3"/>
                    <a:pt x="268" y="3"/>
                  </a:cubicBezTo>
                  <a:cubicBezTo>
                    <a:pt x="268" y="3"/>
                    <a:pt x="268" y="4"/>
                    <a:pt x="267" y="3"/>
                  </a:cubicBezTo>
                  <a:cubicBezTo>
                    <a:pt x="263" y="4"/>
                    <a:pt x="268" y="3"/>
                    <a:pt x="263" y="2"/>
                  </a:cubicBezTo>
                  <a:cubicBezTo>
                    <a:pt x="256" y="2"/>
                    <a:pt x="248" y="2"/>
                    <a:pt x="241" y="2"/>
                  </a:cubicBezTo>
                  <a:cubicBezTo>
                    <a:pt x="242" y="2"/>
                    <a:pt x="242" y="2"/>
                    <a:pt x="241" y="2"/>
                  </a:cubicBezTo>
                  <a:cubicBezTo>
                    <a:pt x="241" y="1"/>
                    <a:pt x="239" y="3"/>
                    <a:pt x="238" y="2"/>
                  </a:cubicBezTo>
                  <a:cubicBezTo>
                    <a:pt x="238" y="2"/>
                    <a:pt x="239" y="2"/>
                    <a:pt x="239" y="2"/>
                  </a:cubicBezTo>
                  <a:cubicBezTo>
                    <a:pt x="236" y="1"/>
                    <a:pt x="233" y="2"/>
                    <a:pt x="230" y="1"/>
                  </a:cubicBezTo>
                  <a:cubicBezTo>
                    <a:pt x="231" y="1"/>
                    <a:pt x="231" y="1"/>
                    <a:pt x="231" y="1"/>
                  </a:cubicBezTo>
                  <a:cubicBezTo>
                    <a:pt x="228" y="2"/>
                    <a:pt x="224" y="1"/>
                    <a:pt x="222" y="1"/>
                  </a:cubicBezTo>
                  <a:cubicBezTo>
                    <a:pt x="223" y="1"/>
                    <a:pt x="221" y="1"/>
                    <a:pt x="220" y="1"/>
                  </a:cubicBezTo>
                  <a:cubicBezTo>
                    <a:pt x="218" y="2"/>
                    <a:pt x="215" y="0"/>
                    <a:pt x="212" y="1"/>
                  </a:cubicBezTo>
                  <a:cubicBezTo>
                    <a:pt x="212" y="1"/>
                    <a:pt x="212" y="1"/>
                    <a:pt x="212" y="1"/>
                  </a:cubicBezTo>
                  <a:cubicBezTo>
                    <a:pt x="205" y="1"/>
                    <a:pt x="196" y="1"/>
                    <a:pt x="188" y="1"/>
                  </a:cubicBezTo>
                  <a:cubicBezTo>
                    <a:pt x="184" y="2"/>
                    <a:pt x="179" y="1"/>
                    <a:pt x="174" y="1"/>
                  </a:cubicBezTo>
                  <a:cubicBezTo>
                    <a:pt x="173" y="2"/>
                    <a:pt x="173" y="2"/>
                    <a:pt x="173" y="2"/>
                  </a:cubicBezTo>
                  <a:cubicBezTo>
                    <a:pt x="171" y="2"/>
                    <a:pt x="173" y="2"/>
                    <a:pt x="172" y="1"/>
                  </a:cubicBezTo>
                  <a:cubicBezTo>
                    <a:pt x="170" y="2"/>
                    <a:pt x="167" y="2"/>
                    <a:pt x="164" y="2"/>
                  </a:cubicBezTo>
                  <a:cubicBezTo>
                    <a:pt x="163" y="2"/>
                    <a:pt x="162" y="2"/>
                    <a:pt x="163" y="2"/>
                  </a:cubicBezTo>
                  <a:cubicBezTo>
                    <a:pt x="159" y="2"/>
                    <a:pt x="155" y="3"/>
                    <a:pt x="151" y="3"/>
                  </a:cubicBezTo>
                  <a:cubicBezTo>
                    <a:pt x="152" y="4"/>
                    <a:pt x="149" y="4"/>
                    <a:pt x="148" y="4"/>
                  </a:cubicBezTo>
                  <a:cubicBezTo>
                    <a:pt x="147" y="4"/>
                    <a:pt x="147" y="4"/>
                    <a:pt x="147" y="3"/>
                  </a:cubicBezTo>
                  <a:cubicBezTo>
                    <a:pt x="145" y="4"/>
                    <a:pt x="143" y="4"/>
                    <a:pt x="140" y="4"/>
                  </a:cubicBezTo>
                  <a:cubicBezTo>
                    <a:pt x="139" y="4"/>
                    <a:pt x="138" y="5"/>
                    <a:pt x="137" y="5"/>
                  </a:cubicBezTo>
                  <a:cubicBezTo>
                    <a:pt x="136" y="4"/>
                    <a:pt x="133" y="5"/>
                    <a:pt x="131" y="5"/>
                  </a:cubicBezTo>
                  <a:cubicBezTo>
                    <a:pt x="132" y="5"/>
                    <a:pt x="130" y="6"/>
                    <a:pt x="128" y="6"/>
                  </a:cubicBezTo>
                  <a:cubicBezTo>
                    <a:pt x="129" y="5"/>
                    <a:pt x="129" y="5"/>
                    <a:pt x="129" y="5"/>
                  </a:cubicBezTo>
                  <a:cubicBezTo>
                    <a:pt x="123" y="6"/>
                    <a:pt x="115" y="6"/>
                    <a:pt x="109" y="8"/>
                  </a:cubicBezTo>
                  <a:cubicBezTo>
                    <a:pt x="109" y="7"/>
                    <a:pt x="109" y="7"/>
                    <a:pt x="109" y="7"/>
                  </a:cubicBezTo>
                  <a:cubicBezTo>
                    <a:pt x="102" y="9"/>
                    <a:pt x="96" y="9"/>
                    <a:pt x="90" y="11"/>
                  </a:cubicBezTo>
                  <a:cubicBezTo>
                    <a:pt x="88" y="11"/>
                    <a:pt x="85" y="11"/>
                    <a:pt x="84" y="12"/>
                  </a:cubicBezTo>
                  <a:cubicBezTo>
                    <a:pt x="82" y="12"/>
                    <a:pt x="81" y="13"/>
                    <a:pt x="79" y="14"/>
                  </a:cubicBezTo>
                  <a:cubicBezTo>
                    <a:pt x="79" y="14"/>
                    <a:pt x="78" y="13"/>
                    <a:pt x="78" y="13"/>
                  </a:cubicBezTo>
                  <a:cubicBezTo>
                    <a:pt x="75" y="13"/>
                    <a:pt x="72" y="13"/>
                    <a:pt x="70" y="15"/>
                  </a:cubicBezTo>
                  <a:cubicBezTo>
                    <a:pt x="70" y="14"/>
                    <a:pt x="70" y="14"/>
                    <a:pt x="70" y="14"/>
                  </a:cubicBezTo>
                  <a:cubicBezTo>
                    <a:pt x="68" y="15"/>
                    <a:pt x="64" y="17"/>
                    <a:pt x="62" y="17"/>
                  </a:cubicBezTo>
                  <a:cubicBezTo>
                    <a:pt x="61" y="17"/>
                    <a:pt x="59" y="18"/>
                    <a:pt x="60" y="18"/>
                  </a:cubicBezTo>
                  <a:cubicBezTo>
                    <a:pt x="59" y="19"/>
                    <a:pt x="59" y="18"/>
                    <a:pt x="58" y="18"/>
                  </a:cubicBezTo>
                  <a:cubicBezTo>
                    <a:pt x="59" y="17"/>
                    <a:pt x="59" y="17"/>
                    <a:pt x="59" y="17"/>
                  </a:cubicBezTo>
                  <a:cubicBezTo>
                    <a:pt x="53" y="19"/>
                    <a:pt x="49" y="20"/>
                    <a:pt x="43" y="22"/>
                  </a:cubicBezTo>
                  <a:cubicBezTo>
                    <a:pt x="42" y="21"/>
                    <a:pt x="38" y="23"/>
                    <a:pt x="35" y="24"/>
                  </a:cubicBezTo>
                  <a:cubicBezTo>
                    <a:pt x="34" y="25"/>
                    <a:pt x="30" y="25"/>
                    <a:pt x="29" y="26"/>
                  </a:cubicBezTo>
                  <a:cubicBezTo>
                    <a:pt x="29" y="26"/>
                    <a:pt x="29" y="26"/>
                    <a:pt x="29" y="26"/>
                  </a:cubicBezTo>
                  <a:cubicBezTo>
                    <a:pt x="27" y="27"/>
                    <a:pt x="23" y="27"/>
                    <a:pt x="20" y="28"/>
                  </a:cubicBezTo>
                  <a:cubicBezTo>
                    <a:pt x="18" y="29"/>
                    <a:pt x="19" y="29"/>
                    <a:pt x="17" y="30"/>
                  </a:cubicBezTo>
                  <a:cubicBezTo>
                    <a:pt x="17" y="30"/>
                    <a:pt x="17" y="30"/>
                    <a:pt x="17" y="30"/>
                  </a:cubicBezTo>
                  <a:cubicBezTo>
                    <a:pt x="16" y="31"/>
                    <a:pt x="16" y="31"/>
                    <a:pt x="15" y="32"/>
                  </a:cubicBezTo>
                  <a:cubicBezTo>
                    <a:pt x="14" y="32"/>
                    <a:pt x="14" y="33"/>
                    <a:pt x="13" y="33"/>
                  </a:cubicBezTo>
                  <a:cubicBezTo>
                    <a:pt x="14" y="32"/>
                    <a:pt x="14" y="31"/>
                    <a:pt x="15" y="30"/>
                  </a:cubicBezTo>
                  <a:cubicBezTo>
                    <a:pt x="13" y="31"/>
                    <a:pt x="12" y="33"/>
                    <a:pt x="10" y="33"/>
                  </a:cubicBezTo>
                  <a:cubicBezTo>
                    <a:pt x="8" y="33"/>
                    <a:pt x="7" y="34"/>
                    <a:pt x="7" y="34"/>
                  </a:cubicBezTo>
                  <a:cubicBezTo>
                    <a:pt x="8" y="34"/>
                    <a:pt x="6" y="34"/>
                    <a:pt x="7" y="34"/>
                  </a:cubicBezTo>
                  <a:cubicBezTo>
                    <a:pt x="6" y="34"/>
                    <a:pt x="5" y="35"/>
                    <a:pt x="5" y="35"/>
                  </a:cubicBezTo>
                  <a:cubicBezTo>
                    <a:pt x="5" y="35"/>
                    <a:pt x="5" y="35"/>
                    <a:pt x="5" y="35"/>
                  </a:cubicBezTo>
                  <a:cubicBezTo>
                    <a:pt x="5" y="36"/>
                    <a:pt x="4" y="36"/>
                    <a:pt x="4" y="37"/>
                  </a:cubicBezTo>
                  <a:cubicBezTo>
                    <a:pt x="5" y="36"/>
                    <a:pt x="5" y="36"/>
                    <a:pt x="6" y="36"/>
                  </a:cubicBezTo>
                  <a:cubicBezTo>
                    <a:pt x="6" y="36"/>
                    <a:pt x="4" y="37"/>
                    <a:pt x="3" y="37"/>
                  </a:cubicBezTo>
                  <a:cubicBezTo>
                    <a:pt x="2" y="37"/>
                    <a:pt x="4" y="36"/>
                    <a:pt x="3" y="36"/>
                  </a:cubicBezTo>
                  <a:cubicBezTo>
                    <a:pt x="0" y="38"/>
                    <a:pt x="0" y="38"/>
                    <a:pt x="0" y="38"/>
                  </a:cubicBezTo>
                  <a:cubicBezTo>
                    <a:pt x="1" y="38"/>
                    <a:pt x="2" y="38"/>
                    <a:pt x="2" y="38"/>
                  </a:cubicBezTo>
                  <a:cubicBezTo>
                    <a:pt x="3" y="37"/>
                    <a:pt x="3" y="37"/>
                    <a:pt x="3" y="37"/>
                  </a:cubicBezTo>
                  <a:cubicBezTo>
                    <a:pt x="3" y="38"/>
                    <a:pt x="3" y="38"/>
                    <a:pt x="3" y="38"/>
                  </a:cubicBezTo>
                  <a:cubicBezTo>
                    <a:pt x="5" y="37"/>
                    <a:pt x="7" y="37"/>
                    <a:pt x="9" y="35"/>
                  </a:cubicBezTo>
                  <a:cubicBezTo>
                    <a:pt x="8" y="35"/>
                    <a:pt x="8" y="35"/>
                    <a:pt x="8" y="35"/>
                  </a:cubicBezTo>
                  <a:cubicBezTo>
                    <a:pt x="9" y="35"/>
                    <a:pt x="10" y="34"/>
                    <a:pt x="12" y="34"/>
                  </a:cubicBezTo>
                  <a:cubicBezTo>
                    <a:pt x="11" y="34"/>
                    <a:pt x="12" y="34"/>
                    <a:pt x="12" y="34"/>
                  </a:cubicBezTo>
                  <a:cubicBezTo>
                    <a:pt x="13" y="34"/>
                    <a:pt x="13" y="34"/>
                    <a:pt x="13" y="34"/>
                  </a:cubicBezTo>
                  <a:cubicBezTo>
                    <a:pt x="12" y="35"/>
                    <a:pt x="12" y="35"/>
                    <a:pt x="12" y="35"/>
                  </a:cubicBezTo>
                  <a:cubicBezTo>
                    <a:pt x="12" y="34"/>
                    <a:pt x="16" y="33"/>
                    <a:pt x="16" y="33"/>
                  </a:cubicBezTo>
                  <a:cubicBezTo>
                    <a:pt x="16" y="33"/>
                    <a:pt x="16" y="33"/>
                    <a:pt x="16" y="33"/>
                  </a:cubicBezTo>
                  <a:cubicBezTo>
                    <a:pt x="18" y="33"/>
                    <a:pt x="16" y="33"/>
                    <a:pt x="17" y="32"/>
                  </a:cubicBezTo>
                  <a:cubicBezTo>
                    <a:pt x="18" y="32"/>
                    <a:pt x="18" y="33"/>
                    <a:pt x="19" y="33"/>
                  </a:cubicBezTo>
                  <a:cubicBezTo>
                    <a:pt x="21" y="32"/>
                    <a:pt x="24" y="30"/>
                    <a:pt x="26" y="30"/>
                  </a:cubicBezTo>
                  <a:cubicBezTo>
                    <a:pt x="28" y="30"/>
                    <a:pt x="30" y="29"/>
                    <a:pt x="31" y="28"/>
                  </a:cubicBezTo>
                  <a:cubicBezTo>
                    <a:pt x="33" y="27"/>
                    <a:pt x="32" y="29"/>
                    <a:pt x="33" y="28"/>
                  </a:cubicBezTo>
                  <a:cubicBezTo>
                    <a:pt x="33" y="28"/>
                    <a:pt x="33" y="29"/>
                    <a:pt x="34" y="29"/>
                  </a:cubicBezTo>
                  <a:cubicBezTo>
                    <a:pt x="34" y="28"/>
                    <a:pt x="37" y="28"/>
                    <a:pt x="35" y="28"/>
                  </a:cubicBezTo>
                  <a:cubicBezTo>
                    <a:pt x="37" y="27"/>
                    <a:pt x="40" y="26"/>
                    <a:pt x="42" y="25"/>
                  </a:cubicBezTo>
                  <a:cubicBezTo>
                    <a:pt x="42" y="26"/>
                    <a:pt x="42" y="26"/>
                    <a:pt x="42" y="26"/>
                  </a:cubicBezTo>
                  <a:cubicBezTo>
                    <a:pt x="43" y="26"/>
                    <a:pt x="45" y="25"/>
                    <a:pt x="47" y="24"/>
                  </a:cubicBezTo>
                  <a:cubicBezTo>
                    <a:pt x="47" y="24"/>
                    <a:pt x="46" y="24"/>
                    <a:pt x="46" y="23"/>
                  </a:cubicBezTo>
                  <a:cubicBezTo>
                    <a:pt x="48" y="23"/>
                    <a:pt x="48" y="23"/>
                    <a:pt x="48" y="23"/>
                  </a:cubicBezTo>
                  <a:cubicBezTo>
                    <a:pt x="48" y="23"/>
                    <a:pt x="48" y="24"/>
                    <a:pt x="50" y="24"/>
                  </a:cubicBezTo>
                  <a:cubicBezTo>
                    <a:pt x="50" y="25"/>
                    <a:pt x="47" y="24"/>
                    <a:pt x="48" y="25"/>
                  </a:cubicBezTo>
                  <a:cubicBezTo>
                    <a:pt x="47" y="26"/>
                    <a:pt x="44" y="27"/>
                    <a:pt x="43" y="27"/>
                  </a:cubicBezTo>
                  <a:cubicBezTo>
                    <a:pt x="42" y="28"/>
                    <a:pt x="45" y="26"/>
                    <a:pt x="44" y="27"/>
                  </a:cubicBezTo>
                  <a:cubicBezTo>
                    <a:pt x="46" y="27"/>
                    <a:pt x="46" y="26"/>
                    <a:pt x="49" y="25"/>
                  </a:cubicBezTo>
                  <a:cubicBezTo>
                    <a:pt x="49" y="25"/>
                    <a:pt x="48" y="25"/>
                    <a:pt x="49" y="25"/>
                  </a:cubicBezTo>
                  <a:cubicBezTo>
                    <a:pt x="51" y="23"/>
                    <a:pt x="52" y="25"/>
                    <a:pt x="52" y="25"/>
                  </a:cubicBezTo>
                  <a:cubicBezTo>
                    <a:pt x="51" y="25"/>
                    <a:pt x="51" y="25"/>
                    <a:pt x="51" y="25"/>
                  </a:cubicBezTo>
                  <a:cubicBezTo>
                    <a:pt x="53" y="25"/>
                    <a:pt x="53" y="24"/>
                    <a:pt x="54" y="24"/>
                  </a:cubicBezTo>
                  <a:cubicBezTo>
                    <a:pt x="55" y="25"/>
                    <a:pt x="52" y="25"/>
                    <a:pt x="52" y="25"/>
                  </a:cubicBezTo>
                  <a:cubicBezTo>
                    <a:pt x="53" y="26"/>
                    <a:pt x="53" y="26"/>
                    <a:pt x="53" y="26"/>
                  </a:cubicBezTo>
                  <a:cubicBezTo>
                    <a:pt x="55" y="26"/>
                    <a:pt x="53" y="25"/>
                    <a:pt x="56" y="25"/>
                  </a:cubicBezTo>
                  <a:cubicBezTo>
                    <a:pt x="56" y="25"/>
                    <a:pt x="56" y="25"/>
                    <a:pt x="56" y="25"/>
                  </a:cubicBezTo>
                  <a:cubicBezTo>
                    <a:pt x="57" y="25"/>
                    <a:pt x="57" y="25"/>
                    <a:pt x="57" y="25"/>
                  </a:cubicBezTo>
                  <a:cubicBezTo>
                    <a:pt x="57" y="24"/>
                    <a:pt x="56" y="24"/>
                    <a:pt x="55" y="24"/>
                  </a:cubicBezTo>
                  <a:cubicBezTo>
                    <a:pt x="56" y="23"/>
                    <a:pt x="56" y="24"/>
                    <a:pt x="58" y="23"/>
                  </a:cubicBezTo>
                  <a:cubicBezTo>
                    <a:pt x="59" y="22"/>
                    <a:pt x="57" y="23"/>
                    <a:pt x="57" y="23"/>
                  </a:cubicBezTo>
                  <a:cubicBezTo>
                    <a:pt x="57" y="22"/>
                    <a:pt x="58" y="22"/>
                    <a:pt x="59" y="22"/>
                  </a:cubicBezTo>
                  <a:cubicBezTo>
                    <a:pt x="61" y="21"/>
                    <a:pt x="60" y="22"/>
                    <a:pt x="61" y="22"/>
                  </a:cubicBezTo>
                  <a:cubicBezTo>
                    <a:pt x="61" y="22"/>
                    <a:pt x="59" y="23"/>
                    <a:pt x="59" y="22"/>
                  </a:cubicBezTo>
                  <a:cubicBezTo>
                    <a:pt x="58" y="23"/>
                    <a:pt x="61" y="23"/>
                    <a:pt x="59" y="24"/>
                  </a:cubicBezTo>
                  <a:cubicBezTo>
                    <a:pt x="61" y="24"/>
                    <a:pt x="61" y="24"/>
                    <a:pt x="61" y="23"/>
                  </a:cubicBezTo>
                  <a:cubicBezTo>
                    <a:pt x="61" y="23"/>
                    <a:pt x="62" y="23"/>
                    <a:pt x="61" y="22"/>
                  </a:cubicBezTo>
                  <a:cubicBezTo>
                    <a:pt x="63" y="20"/>
                    <a:pt x="63" y="23"/>
                    <a:pt x="66" y="22"/>
                  </a:cubicBezTo>
                  <a:cubicBezTo>
                    <a:pt x="65" y="21"/>
                    <a:pt x="69" y="20"/>
                    <a:pt x="67" y="19"/>
                  </a:cubicBezTo>
                  <a:cubicBezTo>
                    <a:pt x="67" y="19"/>
                    <a:pt x="68" y="19"/>
                    <a:pt x="69" y="19"/>
                  </a:cubicBezTo>
                  <a:cubicBezTo>
                    <a:pt x="68" y="20"/>
                    <a:pt x="70" y="19"/>
                    <a:pt x="69" y="20"/>
                  </a:cubicBezTo>
                  <a:cubicBezTo>
                    <a:pt x="70" y="20"/>
                    <a:pt x="70" y="20"/>
                    <a:pt x="70" y="20"/>
                  </a:cubicBezTo>
                  <a:cubicBezTo>
                    <a:pt x="68" y="21"/>
                    <a:pt x="68" y="21"/>
                    <a:pt x="68" y="21"/>
                  </a:cubicBezTo>
                  <a:cubicBezTo>
                    <a:pt x="70" y="21"/>
                    <a:pt x="71" y="21"/>
                    <a:pt x="72" y="21"/>
                  </a:cubicBezTo>
                  <a:cubicBezTo>
                    <a:pt x="73" y="21"/>
                    <a:pt x="71" y="21"/>
                    <a:pt x="73" y="20"/>
                  </a:cubicBezTo>
                  <a:cubicBezTo>
                    <a:pt x="72" y="21"/>
                    <a:pt x="73" y="21"/>
                    <a:pt x="74" y="21"/>
                  </a:cubicBezTo>
                  <a:cubicBezTo>
                    <a:pt x="73" y="21"/>
                    <a:pt x="74" y="20"/>
                    <a:pt x="75" y="19"/>
                  </a:cubicBezTo>
                  <a:cubicBezTo>
                    <a:pt x="76" y="19"/>
                    <a:pt x="77" y="20"/>
                    <a:pt x="77" y="20"/>
                  </a:cubicBezTo>
                  <a:cubicBezTo>
                    <a:pt x="76" y="21"/>
                    <a:pt x="76" y="21"/>
                    <a:pt x="76" y="21"/>
                  </a:cubicBezTo>
                  <a:cubicBezTo>
                    <a:pt x="77" y="20"/>
                    <a:pt x="76" y="21"/>
                    <a:pt x="77" y="20"/>
                  </a:cubicBezTo>
                  <a:cubicBezTo>
                    <a:pt x="78" y="19"/>
                    <a:pt x="78" y="19"/>
                    <a:pt x="78" y="19"/>
                  </a:cubicBezTo>
                  <a:cubicBezTo>
                    <a:pt x="79" y="18"/>
                    <a:pt x="80" y="19"/>
                    <a:pt x="80" y="19"/>
                  </a:cubicBezTo>
                  <a:cubicBezTo>
                    <a:pt x="79" y="19"/>
                    <a:pt x="79" y="19"/>
                    <a:pt x="79" y="19"/>
                  </a:cubicBezTo>
                  <a:cubicBezTo>
                    <a:pt x="81" y="19"/>
                    <a:pt x="80" y="20"/>
                    <a:pt x="81" y="20"/>
                  </a:cubicBezTo>
                  <a:cubicBezTo>
                    <a:pt x="82" y="19"/>
                    <a:pt x="82" y="19"/>
                    <a:pt x="82" y="19"/>
                  </a:cubicBezTo>
                  <a:cubicBezTo>
                    <a:pt x="82" y="19"/>
                    <a:pt x="82" y="19"/>
                    <a:pt x="82" y="20"/>
                  </a:cubicBezTo>
                  <a:cubicBezTo>
                    <a:pt x="82" y="19"/>
                    <a:pt x="83" y="19"/>
                    <a:pt x="84" y="19"/>
                  </a:cubicBezTo>
                  <a:cubicBezTo>
                    <a:pt x="84" y="19"/>
                    <a:pt x="84" y="19"/>
                    <a:pt x="84" y="19"/>
                  </a:cubicBezTo>
                  <a:cubicBezTo>
                    <a:pt x="85" y="19"/>
                    <a:pt x="86" y="18"/>
                    <a:pt x="87" y="18"/>
                  </a:cubicBezTo>
                  <a:cubicBezTo>
                    <a:pt x="86" y="18"/>
                    <a:pt x="86" y="19"/>
                    <a:pt x="84" y="18"/>
                  </a:cubicBezTo>
                  <a:cubicBezTo>
                    <a:pt x="83" y="18"/>
                    <a:pt x="85" y="18"/>
                    <a:pt x="86" y="17"/>
                  </a:cubicBezTo>
                  <a:cubicBezTo>
                    <a:pt x="86" y="18"/>
                    <a:pt x="88" y="17"/>
                    <a:pt x="89" y="17"/>
                  </a:cubicBezTo>
                  <a:cubicBezTo>
                    <a:pt x="90" y="18"/>
                    <a:pt x="90" y="18"/>
                    <a:pt x="90" y="18"/>
                  </a:cubicBezTo>
                  <a:cubicBezTo>
                    <a:pt x="90" y="17"/>
                    <a:pt x="90" y="17"/>
                    <a:pt x="90" y="17"/>
                  </a:cubicBezTo>
                  <a:cubicBezTo>
                    <a:pt x="91" y="18"/>
                    <a:pt x="92" y="16"/>
                    <a:pt x="93" y="17"/>
                  </a:cubicBezTo>
                  <a:cubicBezTo>
                    <a:pt x="93" y="17"/>
                    <a:pt x="93" y="17"/>
                    <a:pt x="94" y="18"/>
                  </a:cubicBezTo>
                  <a:cubicBezTo>
                    <a:pt x="93" y="17"/>
                    <a:pt x="95" y="16"/>
                    <a:pt x="95" y="16"/>
                  </a:cubicBezTo>
                  <a:cubicBezTo>
                    <a:pt x="97" y="16"/>
                    <a:pt x="95" y="17"/>
                    <a:pt x="95" y="17"/>
                  </a:cubicBezTo>
                  <a:cubicBezTo>
                    <a:pt x="96" y="17"/>
                    <a:pt x="98" y="17"/>
                    <a:pt x="98" y="16"/>
                  </a:cubicBezTo>
                  <a:cubicBezTo>
                    <a:pt x="97" y="16"/>
                    <a:pt x="98" y="16"/>
                    <a:pt x="98" y="15"/>
                  </a:cubicBezTo>
                  <a:cubicBezTo>
                    <a:pt x="100" y="15"/>
                    <a:pt x="98" y="16"/>
                    <a:pt x="99" y="16"/>
                  </a:cubicBezTo>
                  <a:cubicBezTo>
                    <a:pt x="100" y="16"/>
                    <a:pt x="101" y="15"/>
                    <a:pt x="100" y="15"/>
                  </a:cubicBezTo>
                  <a:cubicBezTo>
                    <a:pt x="101" y="15"/>
                    <a:pt x="102" y="14"/>
                    <a:pt x="103" y="14"/>
                  </a:cubicBezTo>
                  <a:cubicBezTo>
                    <a:pt x="104" y="15"/>
                    <a:pt x="101" y="15"/>
                    <a:pt x="102" y="15"/>
                  </a:cubicBezTo>
                  <a:cubicBezTo>
                    <a:pt x="104" y="15"/>
                    <a:pt x="103" y="13"/>
                    <a:pt x="105" y="13"/>
                  </a:cubicBezTo>
                  <a:cubicBezTo>
                    <a:pt x="104" y="13"/>
                    <a:pt x="105" y="12"/>
                    <a:pt x="106" y="11"/>
                  </a:cubicBezTo>
                  <a:cubicBezTo>
                    <a:pt x="108" y="11"/>
                    <a:pt x="105" y="12"/>
                    <a:pt x="106" y="12"/>
                  </a:cubicBezTo>
                  <a:cubicBezTo>
                    <a:pt x="107" y="12"/>
                    <a:pt x="107" y="12"/>
                    <a:pt x="107" y="12"/>
                  </a:cubicBezTo>
                  <a:cubicBezTo>
                    <a:pt x="108" y="13"/>
                    <a:pt x="104" y="14"/>
                    <a:pt x="106" y="15"/>
                  </a:cubicBezTo>
                  <a:cubicBezTo>
                    <a:pt x="107" y="14"/>
                    <a:pt x="107" y="14"/>
                    <a:pt x="107" y="14"/>
                  </a:cubicBezTo>
                  <a:cubicBezTo>
                    <a:pt x="106" y="14"/>
                    <a:pt x="106" y="15"/>
                    <a:pt x="107" y="15"/>
                  </a:cubicBezTo>
                  <a:cubicBezTo>
                    <a:pt x="107" y="14"/>
                    <a:pt x="109" y="15"/>
                    <a:pt x="109" y="15"/>
                  </a:cubicBezTo>
                  <a:cubicBezTo>
                    <a:pt x="109" y="14"/>
                    <a:pt x="108" y="15"/>
                    <a:pt x="108" y="14"/>
                  </a:cubicBezTo>
                  <a:cubicBezTo>
                    <a:pt x="110" y="14"/>
                    <a:pt x="110" y="13"/>
                    <a:pt x="112" y="13"/>
                  </a:cubicBezTo>
                  <a:cubicBezTo>
                    <a:pt x="111" y="14"/>
                    <a:pt x="112" y="14"/>
                    <a:pt x="112" y="14"/>
                  </a:cubicBezTo>
                  <a:cubicBezTo>
                    <a:pt x="113" y="15"/>
                    <a:pt x="112" y="14"/>
                    <a:pt x="113" y="14"/>
                  </a:cubicBezTo>
                  <a:cubicBezTo>
                    <a:pt x="113" y="14"/>
                    <a:pt x="113" y="14"/>
                    <a:pt x="113" y="14"/>
                  </a:cubicBezTo>
                  <a:cubicBezTo>
                    <a:pt x="118" y="14"/>
                    <a:pt x="124" y="13"/>
                    <a:pt x="128" y="11"/>
                  </a:cubicBezTo>
                  <a:cubicBezTo>
                    <a:pt x="128" y="12"/>
                    <a:pt x="130" y="12"/>
                    <a:pt x="132" y="12"/>
                  </a:cubicBezTo>
                  <a:cubicBezTo>
                    <a:pt x="131" y="12"/>
                    <a:pt x="132" y="11"/>
                    <a:pt x="133" y="11"/>
                  </a:cubicBezTo>
                  <a:cubicBezTo>
                    <a:pt x="134" y="12"/>
                    <a:pt x="134" y="12"/>
                    <a:pt x="134" y="12"/>
                  </a:cubicBezTo>
                  <a:cubicBezTo>
                    <a:pt x="135" y="12"/>
                    <a:pt x="137" y="11"/>
                    <a:pt x="138" y="11"/>
                  </a:cubicBezTo>
                  <a:cubicBezTo>
                    <a:pt x="139" y="11"/>
                    <a:pt x="139" y="11"/>
                    <a:pt x="139" y="11"/>
                  </a:cubicBezTo>
                  <a:cubicBezTo>
                    <a:pt x="140" y="11"/>
                    <a:pt x="140" y="11"/>
                    <a:pt x="140" y="10"/>
                  </a:cubicBezTo>
                  <a:cubicBezTo>
                    <a:pt x="141" y="11"/>
                    <a:pt x="141" y="11"/>
                    <a:pt x="141" y="11"/>
                  </a:cubicBezTo>
                  <a:cubicBezTo>
                    <a:pt x="141" y="10"/>
                    <a:pt x="141" y="10"/>
                    <a:pt x="141" y="10"/>
                  </a:cubicBezTo>
                  <a:cubicBezTo>
                    <a:pt x="142" y="10"/>
                    <a:pt x="144" y="10"/>
                    <a:pt x="144" y="11"/>
                  </a:cubicBezTo>
                  <a:cubicBezTo>
                    <a:pt x="144" y="11"/>
                    <a:pt x="145" y="10"/>
                    <a:pt x="144" y="10"/>
                  </a:cubicBezTo>
                  <a:cubicBezTo>
                    <a:pt x="145" y="11"/>
                    <a:pt x="149" y="10"/>
                    <a:pt x="151" y="10"/>
                  </a:cubicBezTo>
                  <a:cubicBezTo>
                    <a:pt x="150" y="10"/>
                    <a:pt x="150" y="10"/>
                    <a:pt x="150" y="9"/>
                  </a:cubicBezTo>
                  <a:cubicBezTo>
                    <a:pt x="150" y="8"/>
                    <a:pt x="150" y="9"/>
                    <a:pt x="151" y="9"/>
                  </a:cubicBezTo>
                  <a:cubicBezTo>
                    <a:pt x="151" y="9"/>
                    <a:pt x="152" y="9"/>
                    <a:pt x="151" y="10"/>
                  </a:cubicBezTo>
                  <a:cubicBezTo>
                    <a:pt x="154" y="11"/>
                    <a:pt x="158" y="9"/>
                    <a:pt x="162" y="9"/>
                  </a:cubicBezTo>
                  <a:cubicBezTo>
                    <a:pt x="162" y="9"/>
                    <a:pt x="162" y="9"/>
                    <a:pt x="163" y="9"/>
                  </a:cubicBezTo>
                  <a:cubicBezTo>
                    <a:pt x="165" y="10"/>
                    <a:pt x="168" y="9"/>
                    <a:pt x="170" y="9"/>
                  </a:cubicBezTo>
                  <a:cubicBezTo>
                    <a:pt x="170" y="8"/>
                    <a:pt x="170" y="7"/>
                    <a:pt x="172" y="7"/>
                  </a:cubicBezTo>
                  <a:cubicBezTo>
                    <a:pt x="173" y="7"/>
                    <a:pt x="172" y="8"/>
                    <a:pt x="174" y="9"/>
                  </a:cubicBezTo>
                  <a:cubicBezTo>
                    <a:pt x="174" y="8"/>
                    <a:pt x="176" y="8"/>
                    <a:pt x="176" y="8"/>
                  </a:cubicBezTo>
                  <a:cubicBezTo>
                    <a:pt x="176" y="8"/>
                    <a:pt x="176" y="8"/>
                    <a:pt x="176" y="8"/>
                  </a:cubicBezTo>
                  <a:cubicBezTo>
                    <a:pt x="177" y="8"/>
                    <a:pt x="178" y="8"/>
                    <a:pt x="179" y="8"/>
                  </a:cubicBezTo>
                  <a:cubicBezTo>
                    <a:pt x="179" y="8"/>
                    <a:pt x="179" y="8"/>
                    <a:pt x="179" y="8"/>
                  </a:cubicBezTo>
                  <a:cubicBezTo>
                    <a:pt x="180" y="8"/>
                    <a:pt x="181" y="8"/>
                    <a:pt x="182" y="8"/>
                  </a:cubicBezTo>
                  <a:cubicBezTo>
                    <a:pt x="182" y="8"/>
                    <a:pt x="184" y="8"/>
                    <a:pt x="185" y="8"/>
                  </a:cubicBezTo>
                  <a:cubicBezTo>
                    <a:pt x="185" y="8"/>
                    <a:pt x="185" y="8"/>
                    <a:pt x="185" y="8"/>
                  </a:cubicBezTo>
                  <a:cubicBezTo>
                    <a:pt x="185" y="7"/>
                    <a:pt x="185" y="7"/>
                    <a:pt x="185" y="7"/>
                  </a:cubicBezTo>
                  <a:cubicBezTo>
                    <a:pt x="187" y="8"/>
                    <a:pt x="187" y="8"/>
                    <a:pt x="187" y="8"/>
                  </a:cubicBezTo>
                  <a:cubicBezTo>
                    <a:pt x="186" y="8"/>
                    <a:pt x="186" y="8"/>
                    <a:pt x="186" y="8"/>
                  </a:cubicBezTo>
                  <a:cubicBezTo>
                    <a:pt x="187" y="8"/>
                    <a:pt x="186" y="8"/>
                    <a:pt x="187" y="7"/>
                  </a:cubicBezTo>
                  <a:cubicBezTo>
                    <a:pt x="188" y="7"/>
                    <a:pt x="188" y="7"/>
                    <a:pt x="189" y="8"/>
                  </a:cubicBezTo>
                  <a:cubicBezTo>
                    <a:pt x="188" y="8"/>
                    <a:pt x="188" y="8"/>
                    <a:pt x="188" y="8"/>
                  </a:cubicBezTo>
                  <a:cubicBezTo>
                    <a:pt x="187" y="8"/>
                    <a:pt x="189" y="8"/>
                    <a:pt x="189" y="8"/>
                  </a:cubicBezTo>
                  <a:cubicBezTo>
                    <a:pt x="189" y="8"/>
                    <a:pt x="189" y="7"/>
                    <a:pt x="190" y="8"/>
                  </a:cubicBezTo>
                  <a:cubicBezTo>
                    <a:pt x="191" y="8"/>
                    <a:pt x="193" y="7"/>
                    <a:pt x="192" y="8"/>
                  </a:cubicBezTo>
                  <a:cubicBezTo>
                    <a:pt x="193" y="8"/>
                    <a:pt x="194" y="8"/>
                    <a:pt x="194" y="7"/>
                  </a:cubicBezTo>
                  <a:cubicBezTo>
                    <a:pt x="194" y="7"/>
                    <a:pt x="192" y="7"/>
                    <a:pt x="192" y="7"/>
                  </a:cubicBezTo>
                  <a:cubicBezTo>
                    <a:pt x="193" y="7"/>
                    <a:pt x="194" y="7"/>
                    <a:pt x="194" y="7"/>
                  </a:cubicBezTo>
                  <a:cubicBezTo>
                    <a:pt x="194" y="7"/>
                    <a:pt x="194" y="7"/>
                    <a:pt x="194" y="7"/>
                  </a:cubicBezTo>
                  <a:cubicBezTo>
                    <a:pt x="194" y="7"/>
                    <a:pt x="196" y="7"/>
                    <a:pt x="195" y="6"/>
                  </a:cubicBezTo>
                  <a:cubicBezTo>
                    <a:pt x="196" y="7"/>
                    <a:pt x="196" y="7"/>
                    <a:pt x="196" y="7"/>
                  </a:cubicBezTo>
                  <a:cubicBezTo>
                    <a:pt x="197" y="7"/>
                    <a:pt x="198" y="7"/>
                    <a:pt x="199" y="7"/>
                  </a:cubicBezTo>
                  <a:cubicBezTo>
                    <a:pt x="199" y="7"/>
                    <a:pt x="198" y="8"/>
                    <a:pt x="200" y="8"/>
                  </a:cubicBezTo>
                  <a:cubicBezTo>
                    <a:pt x="202" y="7"/>
                    <a:pt x="202" y="7"/>
                    <a:pt x="202" y="7"/>
                  </a:cubicBezTo>
                  <a:cubicBezTo>
                    <a:pt x="203" y="7"/>
                    <a:pt x="203" y="7"/>
                    <a:pt x="203" y="8"/>
                  </a:cubicBezTo>
                  <a:cubicBezTo>
                    <a:pt x="206" y="8"/>
                    <a:pt x="206" y="6"/>
                    <a:pt x="208" y="7"/>
                  </a:cubicBezTo>
                  <a:cubicBezTo>
                    <a:pt x="207" y="7"/>
                    <a:pt x="208" y="7"/>
                    <a:pt x="209" y="8"/>
                  </a:cubicBezTo>
                  <a:cubicBezTo>
                    <a:pt x="209" y="7"/>
                    <a:pt x="209" y="7"/>
                    <a:pt x="209" y="7"/>
                  </a:cubicBezTo>
                  <a:cubicBezTo>
                    <a:pt x="209" y="7"/>
                    <a:pt x="209" y="8"/>
                    <a:pt x="208" y="7"/>
                  </a:cubicBezTo>
                  <a:cubicBezTo>
                    <a:pt x="208" y="7"/>
                    <a:pt x="209" y="7"/>
                    <a:pt x="209" y="7"/>
                  </a:cubicBezTo>
                  <a:cubicBezTo>
                    <a:pt x="211" y="8"/>
                    <a:pt x="216" y="7"/>
                    <a:pt x="219" y="8"/>
                  </a:cubicBezTo>
                  <a:cubicBezTo>
                    <a:pt x="219" y="7"/>
                    <a:pt x="221" y="8"/>
                    <a:pt x="222" y="7"/>
                  </a:cubicBezTo>
                  <a:cubicBezTo>
                    <a:pt x="221" y="8"/>
                    <a:pt x="223" y="7"/>
                    <a:pt x="224" y="8"/>
                  </a:cubicBezTo>
                  <a:cubicBezTo>
                    <a:pt x="224" y="7"/>
                    <a:pt x="224" y="7"/>
                    <a:pt x="224" y="7"/>
                  </a:cubicBezTo>
                  <a:cubicBezTo>
                    <a:pt x="226" y="8"/>
                    <a:pt x="227" y="6"/>
                    <a:pt x="228" y="7"/>
                  </a:cubicBezTo>
                  <a:cubicBezTo>
                    <a:pt x="230" y="7"/>
                    <a:pt x="228" y="7"/>
                    <a:pt x="228" y="8"/>
                  </a:cubicBezTo>
                  <a:cubicBezTo>
                    <a:pt x="229" y="9"/>
                    <a:pt x="232" y="7"/>
                    <a:pt x="233" y="8"/>
                  </a:cubicBezTo>
                  <a:cubicBezTo>
                    <a:pt x="233" y="8"/>
                    <a:pt x="233" y="7"/>
                    <a:pt x="234" y="7"/>
                  </a:cubicBezTo>
                  <a:cubicBezTo>
                    <a:pt x="235" y="7"/>
                    <a:pt x="237" y="8"/>
                    <a:pt x="237" y="8"/>
                  </a:cubicBezTo>
                  <a:cubicBezTo>
                    <a:pt x="238" y="8"/>
                    <a:pt x="238" y="7"/>
                    <a:pt x="239" y="8"/>
                  </a:cubicBezTo>
                  <a:cubicBezTo>
                    <a:pt x="239" y="8"/>
                    <a:pt x="239" y="8"/>
                    <a:pt x="238" y="8"/>
                  </a:cubicBezTo>
                  <a:cubicBezTo>
                    <a:pt x="240" y="8"/>
                    <a:pt x="241" y="8"/>
                    <a:pt x="243" y="8"/>
                  </a:cubicBezTo>
                  <a:cubicBezTo>
                    <a:pt x="243" y="8"/>
                    <a:pt x="246" y="8"/>
                    <a:pt x="248" y="9"/>
                  </a:cubicBezTo>
                  <a:cubicBezTo>
                    <a:pt x="249" y="8"/>
                    <a:pt x="251" y="9"/>
                    <a:pt x="251" y="8"/>
                  </a:cubicBezTo>
                  <a:cubicBezTo>
                    <a:pt x="251" y="8"/>
                    <a:pt x="251" y="8"/>
                    <a:pt x="251" y="8"/>
                  </a:cubicBezTo>
                  <a:cubicBezTo>
                    <a:pt x="252" y="8"/>
                    <a:pt x="252" y="7"/>
                    <a:pt x="253" y="7"/>
                  </a:cubicBezTo>
                  <a:cubicBezTo>
                    <a:pt x="253" y="8"/>
                    <a:pt x="253" y="8"/>
                    <a:pt x="253" y="8"/>
                  </a:cubicBezTo>
                  <a:cubicBezTo>
                    <a:pt x="253" y="9"/>
                    <a:pt x="255" y="8"/>
                    <a:pt x="256" y="9"/>
                  </a:cubicBezTo>
                  <a:cubicBezTo>
                    <a:pt x="255" y="8"/>
                    <a:pt x="257" y="9"/>
                    <a:pt x="257" y="8"/>
                  </a:cubicBezTo>
                  <a:cubicBezTo>
                    <a:pt x="258" y="8"/>
                    <a:pt x="258" y="8"/>
                    <a:pt x="258" y="8"/>
                  </a:cubicBezTo>
                  <a:cubicBezTo>
                    <a:pt x="259" y="8"/>
                    <a:pt x="258" y="8"/>
                    <a:pt x="260" y="8"/>
                  </a:cubicBezTo>
                  <a:cubicBezTo>
                    <a:pt x="261" y="8"/>
                    <a:pt x="260" y="9"/>
                    <a:pt x="260" y="8"/>
                  </a:cubicBezTo>
                  <a:cubicBezTo>
                    <a:pt x="261" y="9"/>
                    <a:pt x="262" y="9"/>
                    <a:pt x="263" y="9"/>
                  </a:cubicBezTo>
                  <a:cubicBezTo>
                    <a:pt x="262" y="9"/>
                    <a:pt x="262" y="9"/>
                    <a:pt x="263" y="8"/>
                  </a:cubicBezTo>
                  <a:cubicBezTo>
                    <a:pt x="263" y="9"/>
                    <a:pt x="263" y="9"/>
                    <a:pt x="263" y="9"/>
                  </a:cubicBezTo>
                  <a:cubicBezTo>
                    <a:pt x="263" y="9"/>
                    <a:pt x="264" y="9"/>
                    <a:pt x="264" y="9"/>
                  </a:cubicBezTo>
                  <a:cubicBezTo>
                    <a:pt x="264" y="9"/>
                    <a:pt x="264" y="9"/>
                    <a:pt x="264" y="9"/>
                  </a:cubicBezTo>
                  <a:cubicBezTo>
                    <a:pt x="264" y="9"/>
                    <a:pt x="263" y="9"/>
                    <a:pt x="263" y="9"/>
                  </a:cubicBezTo>
                  <a:cubicBezTo>
                    <a:pt x="263" y="9"/>
                    <a:pt x="264" y="9"/>
                    <a:pt x="264" y="9"/>
                  </a:cubicBezTo>
                  <a:cubicBezTo>
                    <a:pt x="264" y="9"/>
                    <a:pt x="264" y="9"/>
                    <a:pt x="264" y="9"/>
                  </a:cubicBezTo>
                  <a:cubicBezTo>
                    <a:pt x="264" y="9"/>
                    <a:pt x="265" y="9"/>
                    <a:pt x="265" y="9"/>
                  </a:cubicBezTo>
                  <a:cubicBezTo>
                    <a:pt x="265" y="9"/>
                    <a:pt x="265" y="9"/>
                    <a:pt x="265" y="9"/>
                  </a:cubicBezTo>
                  <a:cubicBezTo>
                    <a:pt x="265" y="10"/>
                    <a:pt x="267" y="9"/>
                    <a:pt x="267" y="9"/>
                  </a:cubicBezTo>
                  <a:cubicBezTo>
                    <a:pt x="270" y="9"/>
                    <a:pt x="274" y="9"/>
                    <a:pt x="276" y="9"/>
                  </a:cubicBezTo>
                  <a:cubicBezTo>
                    <a:pt x="276" y="9"/>
                    <a:pt x="276" y="9"/>
                    <a:pt x="276" y="9"/>
                  </a:cubicBezTo>
                  <a:cubicBezTo>
                    <a:pt x="277" y="9"/>
                    <a:pt x="278" y="9"/>
                    <a:pt x="278" y="9"/>
                  </a:cubicBezTo>
                  <a:cubicBezTo>
                    <a:pt x="279" y="9"/>
                    <a:pt x="279" y="9"/>
                    <a:pt x="280" y="10"/>
                  </a:cubicBezTo>
                  <a:cubicBezTo>
                    <a:pt x="281" y="10"/>
                    <a:pt x="281" y="9"/>
                    <a:pt x="280" y="9"/>
                  </a:cubicBezTo>
                  <a:cubicBezTo>
                    <a:pt x="283" y="10"/>
                    <a:pt x="286" y="9"/>
                    <a:pt x="289" y="10"/>
                  </a:cubicBezTo>
                  <a:cubicBezTo>
                    <a:pt x="288" y="10"/>
                    <a:pt x="288" y="10"/>
                    <a:pt x="288" y="10"/>
                  </a:cubicBezTo>
                  <a:cubicBezTo>
                    <a:pt x="290" y="10"/>
                    <a:pt x="292" y="10"/>
                    <a:pt x="294" y="10"/>
                  </a:cubicBezTo>
                  <a:cubicBezTo>
                    <a:pt x="294" y="10"/>
                    <a:pt x="294" y="10"/>
                    <a:pt x="293" y="10"/>
                  </a:cubicBezTo>
                  <a:cubicBezTo>
                    <a:pt x="295" y="10"/>
                    <a:pt x="296" y="10"/>
                    <a:pt x="297" y="10"/>
                  </a:cubicBezTo>
                  <a:cubicBezTo>
                    <a:pt x="296" y="9"/>
                    <a:pt x="297" y="10"/>
                    <a:pt x="296" y="10"/>
                  </a:cubicBezTo>
                  <a:cubicBezTo>
                    <a:pt x="295" y="9"/>
                    <a:pt x="297" y="9"/>
                    <a:pt x="298" y="9"/>
                  </a:cubicBezTo>
                  <a:cubicBezTo>
                    <a:pt x="298" y="9"/>
                    <a:pt x="298" y="9"/>
                    <a:pt x="298" y="9"/>
                  </a:cubicBezTo>
                  <a:cubicBezTo>
                    <a:pt x="300" y="10"/>
                    <a:pt x="300" y="9"/>
                    <a:pt x="301" y="9"/>
                  </a:cubicBezTo>
                  <a:cubicBezTo>
                    <a:pt x="302" y="10"/>
                    <a:pt x="301" y="9"/>
                    <a:pt x="301" y="10"/>
                  </a:cubicBezTo>
                  <a:cubicBezTo>
                    <a:pt x="301" y="11"/>
                    <a:pt x="304" y="11"/>
                    <a:pt x="305" y="11"/>
                  </a:cubicBezTo>
                  <a:cubicBezTo>
                    <a:pt x="305" y="11"/>
                    <a:pt x="306" y="11"/>
                    <a:pt x="306" y="10"/>
                  </a:cubicBezTo>
                  <a:cubicBezTo>
                    <a:pt x="307" y="10"/>
                    <a:pt x="306" y="11"/>
                    <a:pt x="307" y="11"/>
                  </a:cubicBezTo>
                  <a:cubicBezTo>
                    <a:pt x="310" y="10"/>
                    <a:pt x="310" y="10"/>
                    <a:pt x="310" y="10"/>
                  </a:cubicBezTo>
                  <a:cubicBezTo>
                    <a:pt x="310" y="10"/>
                    <a:pt x="311" y="10"/>
                    <a:pt x="310" y="11"/>
                  </a:cubicBezTo>
                  <a:cubicBezTo>
                    <a:pt x="313" y="11"/>
                    <a:pt x="314" y="10"/>
                    <a:pt x="316" y="9"/>
                  </a:cubicBezTo>
                  <a:cubicBezTo>
                    <a:pt x="316" y="10"/>
                    <a:pt x="319" y="10"/>
                    <a:pt x="320" y="10"/>
                  </a:cubicBezTo>
                  <a:cubicBezTo>
                    <a:pt x="320" y="10"/>
                    <a:pt x="319" y="10"/>
                    <a:pt x="319" y="10"/>
                  </a:cubicBezTo>
                  <a:cubicBezTo>
                    <a:pt x="320" y="11"/>
                    <a:pt x="320" y="11"/>
                    <a:pt x="320" y="11"/>
                  </a:cubicBezTo>
                  <a:cubicBezTo>
                    <a:pt x="318" y="10"/>
                    <a:pt x="320" y="11"/>
                    <a:pt x="319" y="12"/>
                  </a:cubicBezTo>
                  <a:cubicBezTo>
                    <a:pt x="320" y="11"/>
                    <a:pt x="323" y="12"/>
                    <a:pt x="325" y="13"/>
                  </a:cubicBezTo>
                  <a:cubicBezTo>
                    <a:pt x="324" y="11"/>
                    <a:pt x="328" y="12"/>
                    <a:pt x="328" y="11"/>
                  </a:cubicBezTo>
                  <a:cubicBezTo>
                    <a:pt x="330" y="12"/>
                    <a:pt x="329" y="12"/>
                    <a:pt x="330" y="13"/>
                  </a:cubicBezTo>
                  <a:cubicBezTo>
                    <a:pt x="332" y="13"/>
                    <a:pt x="335" y="13"/>
                    <a:pt x="337" y="13"/>
                  </a:cubicBezTo>
                  <a:cubicBezTo>
                    <a:pt x="337" y="13"/>
                    <a:pt x="337" y="13"/>
                    <a:pt x="337" y="13"/>
                  </a:cubicBezTo>
                  <a:cubicBezTo>
                    <a:pt x="339" y="13"/>
                    <a:pt x="342" y="14"/>
                    <a:pt x="344" y="13"/>
                  </a:cubicBezTo>
                  <a:cubicBezTo>
                    <a:pt x="344" y="14"/>
                    <a:pt x="344" y="14"/>
                    <a:pt x="343" y="14"/>
                  </a:cubicBezTo>
                  <a:cubicBezTo>
                    <a:pt x="345" y="14"/>
                    <a:pt x="344" y="13"/>
                    <a:pt x="346" y="14"/>
                  </a:cubicBezTo>
                  <a:cubicBezTo>
                    <a:pt x="346" y="14"/>
                    <a:pt x="346" y="14"/>
                    <a:pt x="346" y="14"/>
                  </a:cubicBezTo>
                  <a:cubicBezTo>
                    <a:pt x="347" y="14"/>
                    <a:pt x="349" y="15"/>
                    <a:pt x="350" y="14"/>
                  </a:cubicBezTo>
                  <a:cubicBezTo>
                    <a:pt x="350" y="15"/>
                    <a:pt x="350" y="15"/>
                    <a:pt x="350" y="15"/>
                  </a:cubicBezTo>
                  <a:cubicBezTo>
                    <a:pt x="351" y="15"/>
                    <a:pt x="353" y="15"/>
                    <a:pt x="355" y="15"/>
                  </a:cubicBezTo>
                  <a:cubicBezTo>
                    <a:pt x="355" y="15"/>
                    <a:pt x="354" y="15"/>
                    <a:pt x="354" y="15"/>
                  </a:cubicBezTo>
                  <a:cubicBezTo>
                    <a:pt x="355" y="16"/>
                    <a:pt x="356" y="15"/>
                    <a:pt x="357" y="15"/>
                  </a:cubicBezTo>
                  <a:cubicBezTo>
                    <a:pt x="357" y="15"/>
                    <a:pt x="358" y="16"/>
                    <a:pt x="358" y="16"/>
                  </a:cubicBezTo>
                  <a:cubicBezTo>
                    <a:pt x="359" y="16"/>
                    <a:pt x="361" y="16"/>
                    <a:pt x="362" y="16"/>
                  </a:cubicBezTo>
                  <a:cubicBezTo>
                    <a:pt x="362" y="16"/>
                    <a:pt x="362" y="16"/>
                    <a:pt x="363" y="17"/>
                  </a:cubicBezTo>
                  <a:cubicBezTo>
                    <a:pt x="371" y="18"/>
                    <a:pt x="379" y="19"/>
                    <a:pt x="387" y="20"/>
                  </a:cubicBezTo>
                  <a:cubicBezTo>
                    <a:pt x="388" y="21"/>
                    <a:pt x="385" y="20"/>
                    <a:pt x="386" y="21"/>
                  </a:cubicBezTo>
                  <a:cubicBezTo>
                    <a:pt x="386" y="20"/>
                    <a:pt x="387" y="21"/>
                    <a:pt x="390" y="21"/>
                  </a:cubicBezTo>
                  <a:cubicBezTo>
                    <a:pt x="390" y="21"/>
                    <a:pt x="390" y="21"/>
                    <a:pt x="390" y="21"/>
                  </a:cubicBezTo>
                  <a:cubicBezTo>
                    <a:pt x="391" y="21"/>
                    <a:pt x="391" y="22"/>
                    <a:pt x="392" y="22"/>
                  </a:cubicBezTo>
                  <a:cubicBezTo>
                    <a:pt x="392" y="22"/>
                    <a:pt x="392" y="22"/>
                    <a:pt x="392" y="22"/>
                  </a:cubicBezTo>
                  <a:cubicBezTo>
                    <a:pt x="394" y="21"/>
                    <a:pt x="395" y="23"/>
                    <a:pt x="395" y="22"/>
                  </a:cubicBezTo>
                  <a:cubicBezTo>
                    <a:pt x="396" y="23"/>
                    <a:pt x="396" y="23"/>
                    <a:pt x="396" y="23"/>
                  </a:cubicBezTo>
                  <a:cubicBezTo>
                    <a:pt x="398" y="22"/>
                    <a:pt x="398" y="24"/>
                    <a:pt x="400" y="23"/>
                  </a:cubicBezTo>
                  <a:cubicBezTo>
                    <a:pt x="399" y="23"/>
                    <a:pt x="399" y="23"/>
                    <a:pt x="399" y="23"/>
                  </a:cubicBezTo>
                  <a:cubicBezTo>
                    <a:pt x="401" y="24"/>
                    <a:pt x="403" y="23"/>
                    <a:pt x="404" y="24"/>
                  </a:cubicBezTo>
                  <a:cubicBezTo>
                    <a:pt x="406" y="24"/>
                    <a:pt x="408" y="24"/>
                    <a:pt x="408" y="24"/>
                  </a:cubicBezTo>
                  <a:cubicBezTo>
                    <a:pt x="408" y="24"/>
                    <a:pt x="408" y="24"/>
                    <a:pt x="408" y="24"/>
                  </a:cubicBezTo>
                  <a:cubicBezTo>
                    <a:pt x="414" y="25"/>
                    <a:pt x="420" y="27"/>
                    <a:pt x="426" y="27"/>
                  </a:cubicBezTo>
                  <a:cubicBezTo>
                    <a:pt x="426" y="27"/>
                    <a:pt x="426" y="27"/>
                    <a:pt x="426" y="28"/>
                  </a:cubicBezTo>
                  <a:cubicBezTo>
                    <a:pt x="429" y="28"/>
                    <a:pt x="432" y="30"/>
                    <a:pt x="435" y="29"/>
                  </a:cubicBezTo>
                  <a:cubicBezTo>
                    <a:pt x="436" y="29"/>
                    <a:pt x="436" y="29"/>
                    <a:pt x="436" y="29"/>
                  </a:cubicBezTo>
                  <a:cubicBezTo>
                    <a:pt x="437" y="29"/>
                    <a:pt x="437" y="29"/>
                    <a:pt x="437" y="30"/>
                  </a:cubicBezTo>
                  <a:cubicBezTo>
                    <a:pt x="438" y="30"/>
                    <a:pt x="440" y="30"/>
                    <a:pt x="441" y="30"/>
                  </a:cubicBezTo>
                  <a:cubicBezTo>
                    <a:pt x="441" y="30"/>
                    <a:pt x="440" y="30"/>
                    <a:pt x="440" y="30"/>
                  </a:cubicBezTo>
                  <a:cubicBezTo>
                    <a:pt x="442" y="31"/>
                    <a:pt x="444" y="30"/>
                    <a:pt x="445" y="31"/>
                  </a:cubicBezTo>
                  <a:cubicBezTo>
                    <a:pt x="445" y="31"/>
                    <a:pt x="445" y="31"/>
                    <a:pt x="445" y="31"/>
                  </a:cubicBezTo>
                  <a:cubicBezTo>
                    <a:pt x="452" y="34"/>
                    <a:pt x="461" y="38"/>
                    <a:pt x="468" y="38"/>
                  </a:cubicBezTo>
                  <a:cubicBezTo>
                    <a:pt x="470" y="38"/>
                    <a:pt x="468" y="39"/>
                    <a:pt x="469" y="39"/>
                  </a:cubicBezTo>
                  <a:cubicBezTo>
                    <a:pt x="476" y="40"/>
                    <a:pt x="483" y="45"/>
                    <a:pt x="489" y="45"/>
                  </a:cubicBezTo>
                  <a:cubicBezTo>
                    <a:pt x="494" y="46"/>
                    <a:pt x="496" y="44"/>
                    <a:pt x="496" y="44"/>
                  </a:cubicBezTo>
                  <a:cubicBezTo>
                    <a:pt x="485" y="42"/>
                    <a:pt x="475" y="37"/>
                    <a:pt x="465" y="33"/>
                  </a:cubicBezTo>
                  <a:close/>
                  <a:moveTo>
                    <a:pt x="266" y="8"/>
                  </a:moveTo>
                  <a:cubicBezTo>
                    <a:pt x="266" y="8"/>
                    <a:pt x="266" y="8"/>
                    <a:pt x="265" y="8"/>
                  </a:cubicBezTo>
                  <a:cubicBezTo>
                    <a:pt x="266" y="8"/>
                    <a:pt x="266" y="8"/>
                    <a:pt x="266" y="8"/>
                  </a:cubicBezTo>
                  <a:close/>
                </a:path>
              </a:pathLst>
            </a:custGeom>
            <a:grpFill/>
            <a:ln w="9525">
              <a:noFill/>
              <a:round/>
              <a:headEnd/>
              <a:tailEnd/>
            </a:ln>
          </p:spPr>
          <p:txBody>
            <a:bodyPr vert="horz" wrap="square" lIns="91416" tIns="45708" rIns="91416" bIns="45708" numCol="1" anchor="t" anchorCtr="0" compatLnSpc="1">
              <a:prstTxWarp prst="textNoShape">
                <a:avLst/>
              </a:prstTxWarp>
            </a:bodyPr>
            <a:lstStyle/>
            <a:p>
              <a:pPr fontAlgn="auto">
                <a:spcBef>
                  <a:spcPts val="0"/>
                </a:spcBef>
                <a:spcAft>
                  <a:spcPts val="0"/>
                </a:spcAft>
              </a:pPr>
              <a:endParaRPr lang="pl-PL">
                <a:solidFill>
                  <a:prstClr val="black"/>
                </a:solidFill>
                <a:latin typeface="+mn-lt"/>
                <a:ea typeface="+mn-ea"/>
              </a:endParaRPr>
            </a:p>
          </p:txBody>
        </p:sp>
      </p:grpSp>
      <p:sp>
        <p:nvSpPr>
          <p:cNvPr id="97" name="TextBox 96"/>
          <p:cNvSpPr txBox="1"/>
          <p:nvPr/>
        </p:nvSpPr>
        <p:spPr>
          <a:xfrm>
            <a:off x="2530528" y="2619770"/>
            <a:ext cx="415498" cy="253916"/>
          </a:xfrm>
          <a:prstGeom prst="rect">
            <a:avLst/>
          </a:prstGeom>
          <a:noFill/>
        </p:spPr>
        <p:txBody>
          <a:bodyPr wrap="none" rtlCol="0">
            <a:spAutoFit/>
          </a:bodyPr>
          <a:lstStyle/>
          <a:p>
            <a:pPr fontAlgn="auto">
              <a:spcBef>
                <a:spcPts val="0"/>
              </a:spcBef>
              <a:spcAft>
                <a:spcPts val="0"/>
              </a:spcAft>
            </a:pPr>
            <a:r>
              <a:rPr lang="en-US" sz="1050" dirty="0">
                <a:solidFill>
                  <a:srgbClr val="FF0000"/>
                </a:solidFill>
                <a:latin typeface="+mn-lt"/>
                <a:ea typeface="+mn-ea"/>
              </a:rPr>
              <a:t>Pull</a:t>
            </a:r>
          </a:p>
        </p:txBody>
      </p:sp>
      <p:sp>
        <p:nvSpPr>
          <p:cNvPr id="102" name="pole tekstowe 12"/>
          <p:cNvSpPr txBox="1"/>
          <p:nvPr/>
        </p:nvSpPr>
        <p:spPr>
          <a:xfrm>
            <a:off x="6212561" y="1874362"/>
            <a:ext cx="404278" cy="276999"/>
          </a:xfrm>
          <a:prstGeom prst="rect">
            <a:avLst/>
          </a:prstGeom>
          <a:noFill/>
        </p:spPr>
        <p:txBody>
          <a:bodyPr wrap="none" rtlCol="0">
            <a:spAutoFit/>
          </a:bodyPr>
          <a:lstStyle/>
          <a:p>
            <a:pPr algn="ctr" fontAlgn="auto">
              <a:spcBef>
                <a:spcPts val="0"/>
              </a:spcBef>
              <a:spcAft>
                <a:spcPts val="0"/>
              </a:spcAft>
            </a:pPr>
            <a:r>
              <a:rPr lang="en-US" altLang="zh-CN" dirty="0">
                <a:solidFill>
                  <a:srgbClr val="003366"/>
                </a:solidFill>
                <a:latin typeface="+mn-lt"/>
                <a:ea typeface="+mn-ea"/>
              </a:rPr>
              <a:t>SI</a:t>
            </a:r>
            <a:r>
              <a:rPr lang="en-US" dirty="0">
                <a:solidFill>
                  <a:srgbClr val="003366"/>
                </a:solidFill>
                <a:latin typeface="+mn-lt"/>
                <a:ea typeface="+mn-ea"/>
              </a:rPr>
              <a:t>T</a:t>
            </a:r>
            <a:endParaRPr lang="pl-PL" dirty="0">
              <a:solidFill>
                <a:srgbClr val="003366"/>
              </a:solidFill>
              <a:latin typeface="+mn-lt"/>
              <a:ea typeface="+mn-ea"/>
            </a:endParaRPr>
          </a:p>
        </p:txBody>
      </p:sp>
      <p:sp>
        <p:nvSpPr>
          <p:cNvPr id="103" name="pole tekstowe 72"/>
          <p:cNvSpPr txBox="1"/>
          <p:nvPr/>
        </p:nvSpPr>
        <p:spPr>
          <a:xfrm>
            <a:off x="6908314" y="1700808"/>
            <a:ext cx="956364" cy="461665"/>
          </a:xfrm>
          <a:prstGeom prst="rect">
            <a:avLst/>
          </a:prstGeom>
          <a:noFill/>
        </p:spPr>
        <p:txBody>
          <a:bodyPr wrap="square" rtlCol="0">
            <a:spAutoFit/>
          </a:bodyPr>
          <a:lstStyle/>
          <a:p>
            <a:pPr algn="ctr" fontAlgn="auto">
              <a:spcBef>
                <a:spcPts val="0"/>
              </a:spcBef>
              <a:spcAft>
                <a:spcPts val="0"/>
              </a:spcAft>
            </a:pPr>
            <a:r>
              <a:rPr lang="pl-PL" dirty="0" err="1">
                <a:solidFill>
                  <a:srgbClr val="003366"/>
                </a:solidFill>
                <a:latin typeface="+mn-lt"/>
                <a:ea typeface="黑体" panose="02010609060101010101" pitchFamily="49" charset="-122"/>
              </a:rPr>
              <a:t>Release</a:t>
            </a:r>
            <a:endParaRPr lang="en-US" dirty="0">
              <a:solidFill>
                <a:srgbClr val="003366"/>
              </a:solidFill>
              <a:latin typeface="+mn-lt"/>
              <a:ea typeface="黑体" panose="02010609060101010101" pitchFamily="49" charset="-122"/>
            </a:endParaRPr>
          </a:p>
          <a:p>
            <a:pPr algn="ctr" fontAlgn="auto">
              <a:spcBef>
                <a:spcPts val="0"/>
              </a:spcBef>
              <a:spcAft>
                <a:spcPts val="0"/>
              </a:spcAft>
            </a:pPr>
            <a:r>
              <a:rPr lang="en-US" dirty="0">
                <a:solidFill>
                  <a:srgbClr val="003366"/>
                </a:solidFill>
                <a:latin typeface="+mn-lt"/>
                <a:ea typeface="黑体" panose="02010609060101010101" pitchFamily="49" charset="-122"/>
              </a:rPr>
              <a:t>Ready</a:t>
            </a:r>
            <a:endParaRPr lang="pl-PL" dirty="0">
              <a:solidFill>
                <a:srgbClr val="003366"/>
              </a:solidFill>
              <a:latin typeface="+mn-lt"/>
              <a:ea typeface="黑体" panose="02010609060101010101" pitchFamily="49" charset="-122"/>
            </a:endParaRPr>
          </a:p>
        </p:txBody>
      </p:sp>
      <p:sp>
        <p:nvSpPr>
          <p:cNvPr id="114" name="矩形 113"/>
          <p:cNvSpPr/>
          <p:nvPr/>
        </p:nvSpPr>
        <p:spPr bwMode="auto">
          <a:xfrm>
            <a:off x="3394382" y="4186544"/>
            <a:ext cx="1977510" cy="1226435"/>
          </a:xfrm>
          <a:prstGeom prst="rect">
            <a:avLst/>
          </a:prstGeom>
          <a:solidFill>
            <a:schemeClr val="accent6">
              <a:lumMod val="20000"/>
              <a:lumOff val="80000"/>
            </a:schemeClr>
          </a:solidFill>
          <a:ln w="9525" cap="flat" cmpd="sng" algn="ctr">
            <a:solidFill>
              <a:schemeClr val="accent6">
                <a:lumMod val="60000"/>
                <a:lumOff val="40000"/>
              </a:schemeClr>
            </a:solidFill>
            <a:prstDash val="solid"/>
            <a:round/>
            <a:headEnd type="none" w="med" len="med"/>
            <a:tailEnd type="none" w="med" len="med"/>
          </a:ln>
          <a:effectLst/>
        </p:spPr>
        <p:txBody>
          <a:bodyPr vert="horz" wrap="square" lIns="91416" tIns="45708" rIns="91416" bIns="45708" numCol="1" rtlCol="0" anchor="t" anchorCtr="0" compatLnSpc="1">
            <a:prstTxWarp prst="textNoShape">
              <a:avLst/>
            </a:prstTxWarp>
          </a:bodyPr>
          <a:lstStyle/>
          <a:p>
            <a:pPr eaLnBrk="0" hangingPunct="0">
              <a:lnSpc>
                <a:spcPts val="1500"/>
              </a:lnSpc>
            </a:pPr>
            <a:r>
              <a:rPr lang="zh-CN" altLang="en-US" sz="1050" dirty="0">
                <a:solidFill>
                  <a:srgbClr val="C00000"/>
                </a:solidFill>
                <a:latin typeface="+mn-lt"/>
                <a:ea typeface="+mn-ea"/>
              </a:rPr>
              <a:t>识别并消除瓶颈与等待</a:t>
            </a:r>
            <a:r>
              <a:rPr lang="zh-CN" altLang="en-US" sz="1050" dirty="0">
                <a:latin typeface="+mn-lt"/>
                <a:ea typeface="+mn-ea"/>
              </a:rPr>
              <a:t>，可视化所有的流转，管理流动，识别“瓶颈”。</a:t>
            </a:r>
            <a:endParaRPr lang="en-US" altLang="zh-CN" sz="1050" dirty="0">
              <a:latin typeface="+mn-lt"/>
              <a:ea typeface="+mn-ea"/>
            </a:endParaRPr>
          </a:p>
          <a:p>
            <a:pPr eaLnBrk="0" hangingPunct="0">
              <a:lnSpc>
                <a:spcPts val="1500"/>
              </a:lnSpc>
              <a:buFont typeface="Arial" pitchFamily="34" charset="0"/>
              <a:buChar char="•"/>
            </a:pPr>
            <a:r>
              <a:rPr lang="zh-CN" altLang="en-US" sz="1050" b="0" dirty="0">
                <a:solidFill>
                  <a:schemeClr val="tx1"/>
                </a:solidFill>
                <a:latin typeface="+mn-lt"/>
                <a:ea typeface="+mn-ea"/>
              </a:rPr>
              <a:t>堆积的设计任务</a:t>
            </a:r>
            <a:endParaRPr lang="en-US" altLang="zh-CN" sz="1050" b="0" dirty="0">
              <a:solidFill>
                <a:schemeClr val="tx1"/>
              </a:solidFill>
              <a:latin typeface="+mn-lt"/>
              <a:ea typeface="+mn-ea"/>
            </a:endParaRPr>
          </a:p>
          <a:p>
            <a:pPr eaLnBrk="0" hangingPunct="0">
              <a:lnSpc>
                <a:spcPts val="1500"/>
              </a:lnSpc>
              <a:buFont typeface="Arial" pitchFamily="34" charset="0"/>
              <a:buChar char="•"/>
            </a:pPr>
            <a:r>
              <a:rPr lang="zh-CN" altLang="en-US" sz="1050" dirty="0">
                <a:latin typeface="+mn-lt"/>
                <a:ea typeface="+mn-ea"/>
              </a:rPr>
              <a:t>开发完成但未测试</a:t>
            </a:r>
            <a:endParaRPr lang="en-US" altLang="zh-CN" sz="1050" dirty="0">
              <a:latin typeface="+mn-lt"/>
              <a:ea typeface="+mn-ea"/>
            </a:endParaRPr>
          </a:p>
          <a:p>
            <a:pPr eaLnBrk="0" hangingPunct="0">
              <a:lnSpc>
                <a:spcPts val="1500"/>
              </a:lnSpc>
              <a:buFont typeface="Arial" pitchFamily="34" charset="0"/>
              <a:buChar char="•"/>
            </a:pPr>
            <a:r>
              <a:rPr lang="zh-CN" altLang="en-US" sz="1050" dirty="0">
                <a:latin typeface="+mn-lt"/>
                <a:ea typeface="+mn-ea"/>
              </a:rPr>
              <a:t>超长问题单</a:t>
            </a:r>
            <a:r>
              <a:rPr lang="en-US" altLang="zh-CN" sz="1050" dirty="0">
                <a:latin typeface="+mn-lt"/>
                <a:ea typeface="+mn-ea"/>
              </a:rPr>
              <a:t>…</a:t>
            </a:r>
            <a:endParaRPr lang="zh-CN" altLang="en-US" sz="1050" b="0" dirty="0">
              <a:solidFill>
                <a:schemeClr val="tx1"/>
              </a:solidFill>
              <a:latin typeface="+mn-lt"/>
              <a:ea typeface="+mn-ea"/>
            </a:endParaRPr>
          </a:p>
        </p:txBody>
      </p:sp>
      <p:sp>
        <p:nvSpPr>
          <p:cNvPr id="115" name="矩形 114"/>
          <p:cNvSpPr/>
          <p:nvPr/>
        </p:nvSpPr>
        <p:spPr bwMode="auto">
          <a:xfrm>
            <a:off x="7077481" y="2717641"/>
            <a:ext cx="1828324" cy="487960"/>
          </a:xfrm>
          <a:prstGeom prst="rect">
            <a:avLst/>
          </a:prstGeom>
          <a:solidFill>
            <a:srgbClr val="FFC000"/>
          </a:solidFill>
          <a:ln w="9525" cap="flat" cmpd="sng" algn="ctr">
            <a:solidFill>
              <a:schemeClr val="tx1"/>
            </a:solidFill>
            <a:prstDash val="solid"/>
            <a:round/>
            <a:headEnd type="none" w="med" len="med"/>
            <a:tailEnd type="none" w="med" len="med"/>
          </a:ln>
          <a:effectLst/>
        </p:spPr>
        <p:txBody>
          <a:bodyPr vert="horz" wrap="square" lIns="91416" tIns="45708" rIns="91416" bIns="45708" numCol="1" rtlCol="0" anchor="t" anchorCtr="0" compatLnSpc="1">
            <a:prstTxWarp prst="textNoShape">
              <a:avLst/>
            </a:prstTxWarp>
          </a:bodyPr>
          <a:lstStyle/>
          <a:p>
            <a:pPr eaLnBrk="0" hangingPunct="0"/>
            <a:r>
              <a:rPr lang="zh-CN" altLang="en-US" sz="1050" dirty="0">
                <a:solidFill>
                  <a:srgbClr val="C00000"/>
                </a:solidFill>
                <a:latin typeface="+mn-lt"/>
                <a:ea typeface="+mn-ea"/>
              </a:rPr>
              <a:t>价值流管理</a:t>
            </a:r>
            <a:r>
              <a:rPr lang="zh-CN" altLang="en-US" sz="1050" dirty="0">
                <a:latin typeface="+mn-lt"/>
                <a:ea typeface="+mn-ea"/>
              </a:rPr>
              <a:t>：关注研发整体交付价值流</a:t>
            </a:r>
            <a:r>
              <a:rPr lang="en-US" altLang="zh-CN" sz="1050" dirty="0">
                <a:latin typeface="+mn-lt"/>
                <a:ea typeface="+mn-ea"/>
              </a:rPr>
              <a:t>Value Stream.</a:t>
            </a:r>
            <a:endParaRPr lang="zh-CN" altLang="en-US" sz="1050" b="0" dirty="0">
              <a:solidFill>
                <a:schemeClr val="tx1"/>
              </a:solidFill>
              <a:latin typeface="+mn-lt"/>
              <a:ea typeface="+mn-ea"/>
            </a:endParaRPr>
          </a:p>
        </p:txBody>
      </p:sp>
      <p:sp>
        <p:nvSpPr>
          <p:cNvPr id="116" name="矩形 115"/>
          <p:cNvSpPr/>
          <p:nvPr/>
        </p:nvSpPr>
        <p:spPr bwMode="auto">
          <a:xfrm>
            <a:off x="6019424" y="4171740"/>
            <a:ext cx="2099399" cy="1260285"/>
          </a:xfrm>
          <a:prstGeom prst="rect">
            <a:avLst/>
          </a:prstGeom>
          <a:solidFill>
            <a:schemeClr val="accent6">
              <a:lumMod val="20000"/>
              <a:lumOff val="80000"/>
            </a:schemeClr>
          </a:solidFill>
          <a:ln w="9525" cap="flat" cmpd="sng" algn="ctr">
            <a:solidFill>
              <a:schemeClr val="accent6">
                <a:lumMod val="60000"/>
                <a:lumOff val="40000"/>
              </a:schemeClr>
            </a:solidFill>
            <a:prstDash val="solid"/>
            <a:round/>
            <a:headEnd type="none" w="med" len="med"/>
            <a:tailEnd type="none" w="med" len="med"/>
          </a:ln>
          <a:effectLst/>
        </p:spPr>
        <p:txBody>
          <a:bodyPr vert="horz" wrap="square" lIns="91416" tIns="45708" rIns="91416" bIns="45708" numCol="1" rtlCol="0" anchor="t" anchorCtr="0" compatLnSpc="1">
            <a:prstTxWarp prst="textNoShape">
              <a:avLst/>
            </a:prstTxWarp>
          </a:bodyPr>
          <a:lstStyle/>
          <a:p>
            <a:pPr eaLnBrk="0" hangingPunct="0">
              <a:lnSpc>
                <a:spcPts val="1500"/>
              </a:lnSpc>
            </a:pPr>
            <a:r>
              <a:rPr lang="en-US" altLang="zh-CN" sz="1050" dirty="0">
                <a:solidFill>
                  <a:srgbClr val="C00000"/>
                </a:solidFill>
                <a:latin typeface="+mn-lt"/>
                <a:ea typeface="+mn-ea"/>
              </a:rPr>
              <a:t>Pull</a:t>
            </a:r>
            <a:r>
              <a:rPr lang="zh-CN" altLang="en-US" sz="1050" dirty="0">
                <a:solidFill>
                  <a:srgbClr val="C00000"/>
                </a:solidFill>
                <a:latin typeface="+mn-lt"/>
                <a:ea typeface="+mn-ea"/>
              </a:rPr>
              <a:t>拉式开发管理</a:t>
            </a:r>
            <a:r>
              <a:rPr lang="zh-CN" altLang="en-US" sz="1050" b="0" dirty="0">
                <a:solidFill>
                  <a:schemeClr val="tx1"/>
                </a:solidFill>
                <a:latin typeface="+mn-lt"/>
                <a:ea typeface="+mn-ea"/>
              </a:rPr>
              <a:t>：根据下游工作完成情况及时拉动上游环节</a:t>
            </a:r>
            <a:r>
              <a:rPr lang="zh-CN" altLang="en-US" sz="1050" dirty="0">
                <a:latin typeface="+mn-lt"/>
                <a:ea typeface="+mn-ea"/>
              </a:rPr>
              <a:t>的交付</a:t>
            </a:r>
            <a:r>
              <a:rPr lang="zh-CN" altLang="en-US" sz="1050" b="0" dirty="0">
                <a:solidFill>
                  <a:schemeClr val="tx1"/>
                </a:solidFill>
                <a:latin typeface="+mn-lt"/>
                <a:ea typeface="+mn-ea"/>
              </a:rPr>
              <a:t>，实现业务高效流动。</a:t>
            </a:r>
            <a:endParaRPr lang="en-US" altLang="zh-CN" sz="1050" b="0" dirty="0">
              <a:solidFill>
                <a:schemeClr val="tx1"/>
              </a:solidFill>
              <a:latin typeface="+mn-lt"/>
              <a:ea typeface="+mn-ea"/>
            </a:endParaRPr>
          </a:p>
          <a:p>
            <a:pPr eaLnBrk="0" hangingPunct="0">
              <a:lnSpc>
                <a:spcPts val="1500"/>
              </a:lnSpc>
              <a:buFont typeface="Arial" pitchFamily="34" charset="0"/>
              <a:buChar char="•"/>
            </a:pPr>
            <a:r>
              <a:rPr lang="zh-CN" altLang="en-US" sz="1050" dirty="0">
                <a:latin typeface="+mn-lt"/>
                <a:ea typeface="+mn-ea"/>
              </a:rPr>
              <a:t>测试任务完成，拉动开发</a:t>
            </a:r>
            <a:endParaRPr lang="en-US" altLang="zh-CN" sz="1050" dirty="0">
              <a:latin typeface="+mn-lt"/>
              <a:ea typeface="+mn-ea"/>
            </a:endParaRPr>
          </a:p>
          <a:p>
            <a:pPr eaLnBrk="0" hangingPunct="0">
              <a:lnSpc>
                <a:spcPts val="1500"/>
              </a:lnSpc>
              <a:buFont typeface="Arial" pitchFamily="34" charset="0"/>
              <a:buChar char="•"/>
            </a:pPr>
            <a:r>
              <a:rPr lang="zh-CN" altLang="en-US" sz="1050" b="0" dirty="0">
                <a:latin typeface="+mn-lt"/>
                <a:ea typeface="+mn-ea"/>
              </a:rPr>
              <a:t>开发任务完成，拉动设计</a:t>
            </a:r>
          </a:p>
        </p:txBody>
      </p:sp>
      <p:sp>
        <p:nvSpPr>
          <p:cNvPr id="118" name="右箭头 117"/>
          <p:cNvSpPr/>
          <p:nvPr/>
        </p:nvSpPr>
        <p:spPr bwMode="auto">
          <a:xfrm>
            <a:off x="1186215" y="3805086"/>
            <a:ext cx="6094413" cy="440150"/>
          </a:xfrm>
          <a:prstGeom prst="rightArrow">
            <a:avLst/>
          </a:prstGeom>
          <a:solidFill>
            <a:srgbClr val="CCFFCC"/>
          </a:solidFill>
          <a:ln>
            <a:solidFill>
              <a:schemeClr val="tx1"/>
            </a:solidFill>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16" tIns="45708" rIns="91416" bIns="45708" numCol="1" rtlCol="0" anchor="t" anchorCtr="0" compatLnSpc="1">
            <a:prstTxWarp prst="textNoShape">
              <a:avLst/>
            </a:prstTxWarp>
          </a:bodyPr>
          <a:lstStyle/>
          <a:p>
            <a:pPr algn="ctr" defTabSz="914134">
              <a:buClr>
                <a:srgbClr val="CC9900"/>
              </a:buClr>
            </a:pPr>
            <a:r>
              <a:rPr lang="zh-CN" altLang="en-US" dirty="0">
                <a:latin typeface="+mn-lt"/>
                <a:ea typeface="+mn-ea"/>
              </a:rPr>
              <a:t>价值流 </a:t>
            </a:r>
            <a:r>
              <a:rPr lang="en-US" altLang="zh-CN" dirty="0">
                <a:latin typeface="+mn-lt"/>
                <a:ea typeface="+mn-ea"/>
              </a:rPr>
              <a:t>Value Stream</a:t>
            </a:r>
            <a:endParaRPr lang="zh-CN" altLang="en-US" b="0" dirty="0">
              <a:solidFill>
                <a:schemeClr val="tx1"/>
              </a:solidFill>
              <a:latin typeface="+mn-lt"/>
              <a:ea typeface="+mn-ea"/>
            </a:endParaRPr>
          </a:p>
        </p:txBody>
      </p:sp>
      <p:sp>
        <p:nvSpPr>
          <p:cNvPr id="110" name="Freeform 145"/>
          <p:cNvSpPr>
            <a:spLocks/>
          </p:cNvSpPr>
          <p:nvPr/>
        </p:nvSpPr>
        <p:spPr bwMode="auto">
          <a:xfrm rot="16200000">
            <a:off x="586271" y="3535098"/>
            <a:ext cx="2534290" cy="38579"/>
          </a:xfrm>
          <a:custGeom>
            <a:avLst/>
            <a:gdLst/>
            <a:ahLst/>
            <a:cxnLst>
              <a:cxn ang="0">
                <a:pos x="543" y="15"/>
              </a:cxn>
              <a:cxn ang="0">
                <a:pos x="525" y="15"/>
              </a:cxn>
              <a:cxn ang="0">
                <a:pos x="488" y="18"/>
              </a:cxn>
              <a:cxn ang="0">
                <a:pos x="475" y="17"/>
              </a:cxn>
              <a:cxn ang="0">
                <a:pos x="436" y="15"/>
              </a:cxn>
              <a:cxn ang="0">
                <a:pos x="423" y="15"/>
              </a:cxn>
              <a:cxn ang="0">
                <a:pos x="401" y="16"/>
              </a:cxn>
              <a:cxn ang="0">
                <a:pos x="382" y="15"/>
              </a:cxn>
              <a:cxn ang="0">
                <a:pos x="372" y="14"/>
              </a:cxn>
              <a:cxn ang="0">
                <a:pos x="363" y="16"/>
              </a:cxn>
              <a:cxn ang="0">
                <a:pos x="341" y="18"/>
              </a:cxn>
              <a:cxn ang="0">
                <a:pos x="329" y="17"/>
              </a:cxn>
              <a:cxn ang="0">
                <a:pos x="316" y="19"/>
              </a:cxn>
              <a:cxn ang="0">
                <a:pos x="300" y="17"/>
              </a:cxn>
              <a:cxn ang="0">
                <a:pos x="282" y="17"/>
              </a:cxn>
              <a:cxn ang="0">
                <a:pos x="259" y="16"/>
              </a:cxn>
              <a:cxn ang="0">
                <a:pos x="250" y="17"/>
              </a:cxn>
              <a:cxn ang="0">
                <a:pos x="241" y="15"/>
              </a:cxn>
              <a:cxn ang="0">
                <a:pos x="233" y="17"/>
              </a:cxn>
              <a:cxn ang="0">
                <a:pos x="230" y="17"/>
              </a:cxn>
              <a:cxn ang="0">
                <a:pos x="219" y="17"/>
              </a:cxn>
              <a:cxn ang="0">
                <a:pos x="188" y="17"/>
              </a:cxn>
              <a:cxn ang="0">
                <a:pos x="176" y="17"/>
              </a:cxn>
              <a:cxn ang="0">
                <a:pos x="166" y="17"/>
              </a:cxn>
              <a:cxn ang="0">
                <a:pos x="140" y="16"/>
              </a:cxn>
              <a:cxn ang="0">
                <a:pos x="134" y="12"/>
              </a:cxn>
              <a:cxn ang="0">
                <a:pos x="125" y="16"/>
              </a:cxn>
              <a:cxn ang="0">
                <a:pos x="118" y="20"/>
              </a:cxn>
              <a:cxn ang="0">
                <a:pos x="106" y="18"/>
              </a:cxn>
              <a:cxn ang="0">
                <a:pos x="102" y="20"/>
              </a:cxn>
              <a:cxn ang="0">
                <a:pos x="97" y="18"/>
              </a:cxn>
              <a:cxn ang="0">
                <a:pos x="88" y="15"/>
              </a:cxn>
              <a:cxn ang="0">
                <a:pos x="78" y="18"/>
              </a:cxn>
              <a:cxn ang="0">
                <a:pos x="73" y="16"/>
              </a:cxn>
              <a:cxn ang="0">
                <a:pos x="65" y="18"/>
              </a:cxn>
              <a:cxn ang="0">
                <a:pos x="56" y="18"/>
              </a:cxn>
              <a:cxn ang="0">
                <a:pos x="60" y="13"/>
              </a:cxn>
              <a:cxn ang="0">
                <a:pos x="44" y="16"/>
              </a:cxn>
              <a:cxn ang="0">
                <a:pos x="22" y="9"/>
              </a:cxn>
              <a:cxn ang="0">
                <a:pos x="15" y="8"/>
              </a:cxn>
              <a:cxn ang="0">
                <a:pos x="0" y="8"/>
              </a:cxn>
              <a:cxn ang="0">
                <a:pos x="6" y="5"/>
              </a:cxn>
              <a:cxn ang="0">
                <a:pos x="20" y="8"/>
              </a:cxn>
              <a:cxn ang="0">
                <a:pos x="46" y="4"/>
              </a:cxn>
              <a:cxn ang="0">
                <a:pos x="89" y="3"/>
              </a:cxn>
              <a:cxn ang="0">
                <a:pos x="137" y="2"/>
              </a:cxn>
              <a:cxn ang="0">
                <a:pos x="176" y="2"/>
              </a:cxn>
              <a:cxn ang="0">
                <a:pos x="204" y="1"/>
              </a:cxn>
              <a:cxn ang="0">
                <a:pos x="263" y="3"/>
              </a:cxn>
              <a:cxn ang="0">
                <a:pos x="294" y="5"/>
              </a:cxn>
              <a:cxn ang="0">
                <a:pos x="334" y="7"/>
              </a:cxn>
              <a:cxn ang="0">
                <a:pos x="467" y="4"/>
              </a:cxn>
              <a:cxn ang="0">
                <a:pos x="502" y="5"/>
              </a:cxn>
              <a:cxn ang="0">
                <a:pos x="604" y="17"/>
              </a:cxn>
            </a:cxnLst>
            <a:rect l="0" t="0" r="r" b="b"/>
            <a:pathLst>
              <a:path w="613" h="21">
                <a:moveTo>
                  <a:pt x="604" y="17"/>
                </a:moveTo>
                <a:cubicBezTo>
                  <a:pt x="597" y="21"/>
                  <a:pt x="587" y="16"/>
                  <a:pt x="579" y="18"/>
                </a:cubicBezTo>
                <a:cubicBezTo>
                  <a:pt x="578" y="19"/>
                  <a:pt x="580" y="16"/>
                  <a:pt x="577" y="17"/>
                </a:cubicBezTo>
                <a:cubicBezTo>
                  <a:pt x="570" y="20"/>
                  <a:pt x="557" y="17"/>
                  <a:pt x="548" y="15"/>
                </a:cubicBezTo>
                <a:cubicBezTo>
                  <a:pt x="549" y="14"/>
                  <a:pt x="549" y="14"/>
                  <a:pt x="549" y="14"/>
                </a:cubicBezTo>
                <a:cubicBezTo>
                  <a:pt x="547" y="13"/>
                  <a:pt x="545" y="15"/>
                  <a:pt x="543" y="15"/>
                </a:cubicBezTo>
                <a:cubicBezTo>
                  <a:pt x="543" y="15"/>
                  <a:pt x="543" y="14"/>
                  <a:pt x="543" y="14"/>
                </a:cubicBezTo>
                <a:cubicBezTo>
                  <a:pt x="542" y="15"/>
                  <a:pt x="539" y="14"/>
                  <a:pt x="539" y="15"/>
                </a:cubicBezTo>
                <a:cubicBezTo>
                  <a:pt x="538" y="15"/>
                  <a:pt x="538" y="14"/>
                  <a:pt x="537" y="13"/>
                </a:cubicBezTo>
                <a:cubicBezTo>
                  <a:pt x="536" y="15"/>
                  <a:pt x="536" y="15"/>
                  <a:pt x="536" y="15"/>
                </a:cubicBezTo>
                <a:cubicBezTo>
                  <a:pt x="533" y="18"/>
                  <a:pt x="529" y="14"/>
                  <a:pt x="524" y="16"/>
                </a:cubicBezTo>
                <a:cubicBezTo>
                  <a:pt x="525" y="16"/>
                  <a:pt x="525" y="15"/>
                  <a:pt x="525" y="15"/>
                </a:cubicBezTo>
                <a:cubicBezTo>
                  <a:pt x="518" y="17"/>
                  <a:pt x="510" y="16"/>
                  <a:pt x="502" y="17"/>
                </a:cubicBezTo>
                <a:cubicBezTo>
                  <a:pt x="503" y="16"/>
                  <a:pt x="503" y="15"/>
                  <a:pt x="502" y="15"/>
                </a:cubicBezTo>
                <a:cubicBezTo>
                  <a:pt x="502" y="16"/>
                  <a:pt x="500" y="17"/>
                  <a:pt x="498" y="17"/>
                </a:cubicBezTo>
                <a:cubicBezTo>
                  <a:pt x="497" y="15"/>
                  <a:pt x="494" y="18"/>
                  <a:pt x="492" y="17"/>
                </a:cubicBezTo>
                <a:cubicBezTo>
                  <a:pt x="492" y="17"/>
                  <a:pt x="492" y="17"/>
                  <a:pt x="492" y="17"/>
                </a:cubicBezTo>
                <a:cubicBezTo>
                  <a:pt x="490" y="19"/>
                  <a:pt x="490" y="16"/>
                  <a:pt x="488" y="18"/>
                </a:cubicBezTo>
                <a:cubicBezTo>
                  <a:pt x="487" y="17"/>
                  <a:pt x="487" y="17"/>
                  <a:pt x="487" y="17"/>
                </a:cubicBezTo>
                <a:cubicBezTo>
                  <a:pt x="486" y="19"/>
                  <a:pt x="485" y="16"/>
                  <a:pt x="483" y="17"/>
                </a:cubicBezTo>
                <a:cubicBezTo>
                  <a:pt x="483" y="17"/>
                  <a:pt x="483" y="17"/>
                  <a:pt x="483" y="17"/>
                </a:cubicBezTo>
                <a:cubicBezTo>
                  <a:pt x="482" y="18"/>
                  <a:pt x="481" y="16"/>
                  <a:pt x="480" y="17"/>
                </a:cubicBezTo>
                <a:cubicBezTo>
                  <a:pt x="480" y="17"/>
                  <a:pt x="480" y="17"/>
                  <a:pt x="480" y="17"/>
                </a:cubicBezTo>
                <a:cubicBezTo>
                  <a:pt x="477" y="17"/>
                  <a:pt x="475" y="16"/>
                  <a:pt x="475" y="17"/>
                </a:cubicBezTo>
                <a:cubicBezTo>
                  <a:pt x="474" y="16"/>
                  <a:pt x="478" y="17"/>
                  <a:pt x="477" y="15"/>
                </a:cubicBezTo>
                <a:cubicBezTo>
                  <a:pt x="467" y="16"/>
                  <a:pt x="457" y="16"/>
                  <a:pt x="447" y="16"/>
                </a:cubicBezTo>
                <a:cubicBezTo>
                  <a:pt x="446" y="15"/>
                  <a:pt x="446" y="15"/>
                  <a:pt x="445" y="14"/>
                </a:cubicBezTo>
                <a:cubicBezTo>
                  <a:pt x="444" y="15"/>
                  <a:pt x="442" y="14"/>
                  <a:pt x="441" y="15"/>
                </a:cubicBezTo>
                <a:cubicBezTo>
                  <a:pt x="441" y="15"/>
                  <a:pt x="440" y="14"/>
                  <a:pt x="440" y="14"/>
                </a:cubicBezTo>
                <a:cubicBezTo>
                  <a:pt x="438" y="14"/>
                  <a:pt x="438" y="16"/>
                  <a:pt x="436" y="15"/>
                </a:cubicBezTo>
                <a:cubicBezTo>
                  <a:pt x="437" y="15"/>
                  <a:pt x="437" y="14"/>
                  <a:pt x="437" y="14"/>
                </a:cubicBezTo>
                <a:cubicBezTo>
                  <a:pt x="435" y="15"/>
                  <a:pt x="433" y="15"/>
                  <a:pt x="431" y="15"/>
                </a:cubicBezTo>
                <a:cubicBezTo>
                  <a:pt x="431" y="15"/>
                  <a:pt x="432" y="15"/>
                  <a:pt x="431" y="14"/>
                </a:cubicBezTo>
                <a:cubicBezTo>
                  <a:pt x="429" y="16"/>
                  <a:pt x="428" y="14"/>
                  <a:pt x="426" y="15"/>
                </a:cubicBezTo>
                <a:cubicBezTo>
                  <a:pt x="426" y="14"/>
                  <a:pt x="426" y="14"/>
                  <a:pt x="426" y="14"/>
                </a:cubicBezTo>
                <a:cubicBezTo>
                  <a:pt x="423" y="12"/>
                  <a:pt x="426" y="16"/>
                  <a:pt x="423" y="15"/>
                </a:cubicBezTo>
                <a:cubicBezTo>
                  <a:pt x="424" y="15"/>
                  <a:pt x="423" y="14"/>
                  <a:pt x="423" y="14"/>
                </a:cubicBezTo>
                <a:cubicBezTo>
                  <a:pt x="421" y="16"/>
                  <a:pt x="417" y="15"/>
                  <a:pt x="415" y="16"/>
                </a:cubicBezTo>
                <a:cubicBezTo>
                  <a:pt x="415" y="15"/>
                  <a:pt x="415" y="15"/>
                  <a:pt x="415" y="15"/>
                </a:cubicBezTo>
                <a:cubicBezTo>
                  <a:pt x="412" y="15"/>
                  <a:pt x="409" y="15"/>
                  <a:pt x="406" y="15"/>
                </a:cubicBezTo>
                <a:cubicBezTo>
                  <a:pt x="405" y="15"/>
                  <a:pt x="407" y="13"/>
                  <a:pt x="404" y="13"/>
                </a:cubicBezTo>
                <a:cubicBezTo>
                  <a:pt x="404" y="15"/>
                  <a:pt x="399" y="14"/>
                  <a:pt x="401" y="16"/>
                </a:cubicBezTo>
                <a:cubicBezTo>
                  <a:pt x="399" y="16"/>
                  <a:pt x="395" y="15"/>
                  <a:pt x="393" y="16"/>
                </a:cubicBezTo>
                <a:cubicBezTo>
                  <a:pt x="394" y="15"/>
                  <a:pt x="392" y="13"/>
                  <a:pt x="394" y="13"/>
                </a:cubicBezTo>
                <a:cubicBezTo>
                  <a:pt x="393" y="12"/>
                  <a:pt x="393" y="12"/>
                  <a:pt x="393" y="12"/>
                </a:cubicBezTo>
                <a:cubicBezTo>
                  <a:pt x="393" y="11"/>
                  <a:pt x="394" y="12"/>
                  <a:pt x="394" y="11"/>
                </a:cubicBezTo>
                <a:cubicBezTo>
                  <a:pt x="393" y="11"/>
                  <a:pt x="390" y="12"/>
                  <a:pt x="389" y="12"/>
                </a:cubicBezTo>
                <a:cubicBezTo>
                  <a:pt x="387" y="13"/>
                  <a:pt x="385" y="15"/>
                  <a:pt x="382" y="15"/>
                </a:cubicBezTo>
                <a:cubicBezTo>
                  <a:pt x="384" y="15"/>
                  <a:pt x="382" y="13"/>
                  <a:pt x="383" y="13"/>
                </a:cubicBezTo>
                <a:cubicBezTo>
                  <a:pt x="378" y="17"/>
                  <a:pt x="378" y="17"/>
                  <a:pt x="378" y="17"/>
                </a:cubicBezTo>
                <a:cubicBezTo>
                  <a:pt x="377" y="17"/>
                  <a:pt x="378" y="15"/>
                  <a:pt x="377" y="16"/>
                </a:cubicBezTo>
                <a:cubicBezTo>
                  <a:pt x="377" y="16"/>
                  <a:pt x="376" y="16"/>
                  <a:pt x="376" y="17"/>
                </a:cubicBezTo>
                <a:cubicBezTo>
                  <a:pt x="375" y="17"/>
                  <a:pt x="372" y="17"/>
                  <a:pt x="371" y="15"/>
                </a:cubicBezTo>
                <a:cubicBezTo>
                  <a:pt x="371" y="15"/>
                  <a:pt x="373" y="15"/>
                  <a:pt x="372" y="14"/>
                </a:cubicBezTo>
                <a:cubicBezTo>
                  <a:pt x="370" y="14"/>
                  <a:pt x="370" y="15"/>
                  <a:pt x="368" y="15"/>
                </a:cubicBezTo>
                <a:cubicBezTo>
                  <a:pt x="368" y="15"/>
                  <a:pt x="368" y="15"/>
                  <a:pt x="368" y="15"/>
                </a:cubicBezTo>
                <a:cubicBezTo>
                  <a:pt x="367" y="14"/>
                  <a:pt x="364" y="15"/>
                  <a:pt x="366" y="16"/>
                </a:cubicBezTo>
                <a:cubicBezTo>
                  <a:pt x="366" y="17"/>
                  <a:pt x="365" y="15"/>
                  <a:pt x="367" y="16"/>
                </a:cubicBezTo>
                <a:cubicBezTo>
                  <a:pt x="366" y="17"/>
                  <a:pt x="364" y="17"/>
                  <a:pt x="362" y="17"/>
                </a:cubicBezTo>
                <a:cubicBezTo>
                  <a:pt x="362" y="17"/>
                  <a:pt x="362" y="16"/>
                  <a:pt x="363" y="16"/>
                </a:cubicBezTo>
                <a:cubicBezTo>
                  <a:pt x="360" y="17"/>
                  <a:pt x="357" y="18"/>
                  <a:pt x="355" y="18"/>
                </a:cubicBezTo>
                <a:cubicBezTo>
                  <a:pt x="355" y="19"/>
                  <a:pt x="356" y="17"/>
                  <a:pt x="356" y="17"/>
                </a:cubicBezTo>
                <a:cubicBezTo>
                  <a:pt x="353" y="16"/>
                  <a:pt x="349" y="19"/>
                  <a:pt x="346" y="17"/>
                </a:cubicBezTo>
                <a:cubicBezTo>
                  <a:pt x="346" y="17"/>
                  <a:pt x="346" y="18"/>
                  <a:pt x="346" y="18"/>
                </a:cubicBezTo>
                <a:cubicBezTo>
                  <a:pt x="344" y="18"/>
                  <a:pt x="345" y="17"/>
                  <a:pt x="343" y="17"/>
                </a:cubicBezTo>
                <a:cubicBezTo>
                  <a:pt x="343" y="16"/>
                  <a:pt x="342" y="17"/>
                  <a:pt x="341" y="18"/>
                </a:cubicBezTo>
                <a:cubicBezTo>
                  <a:pt x="340" y="18"/>
                  <a:pt x="341" y="17"/>
                  <a:pt x="342" y="17"/>
                </a:cubicBezTo>
                <a:cubicBezTo>
                  <a:pt x="340" y="18"/>
                  <a:pt x="334" y="19"/>
                  <a:pt x="330" y="18"/>
                </a:cubicBezTo>
                <a:cubicBezTo>
                  <a:pt x="330" y="18"/>
                  <a:pt x="328" y="20"/>
                  <a:pt x="327" y="19"/>
                </a:cubicBezTo>
                <a:cubicBezTo>
                  <a:pt x="327" y="18"/>
                  <a:pt x="327" y="18"/>
                  <a:pt x="327" y="18"/>
                </a:cubicBezTo>
                <a:cubicBezTo>
                  <a:pt x="327" y="17"/>
                  <a:pt x="324" y="18"/>
                  <a:pt x="324" y="17"/>
                </a:cubicBezTo>
                <a:cubicBezTo>
                  <a:pt x="322" y="19"/>
                  <a:pt x="331" y="16"/>
                  <a:pt x="329" y="17"/>
                </a:cubicBezTo>
                <a:cubicBezTo>
                  <a:pt x="328" y="16"/>
                  <a:pt x="325" y="19"/>
                  <a:pt x="326" y="17"/>
                </a:cubicBezTo>
                <a:cubicBezTo>
                  <a:pt x="324" y="17"/>
                  <a:pt x="323" y="19"/>
                  <a:pt x="321" y="18"/>
                </a:cubicBezTo>
                <a:cubicBezTo>
                  <a:pt x="321" y="18"/>
                  <a:pt x="322" y="16"/>
                  <a:pt x="321" y="16"/>
                </a:cubicBezTo>
                <a:cubicBezTo>
                  <a:pt x="319" y="16"/>
                  <a:pt x="320" y="17"/>
                  <a:pt x="318" y="17"/>
                </a:cubicBezTo>
                <a:cubicBezTo>
                  <a:pt x="317" y="17"/>
                  <a:pt x="317" y="17"/>
                  <a:pt x="317" y="17"/>
                </a:cubicBezTo>
                <a:cubicBezTo>
                  <a:pt x="317" y="19"/>
                  <a:pt x="315" y="17"/>
                  <a:pt x="316" y="19"/>
                </a:cubicBezTo>
                <a:cubicBezTo>
                  <a:pt x="316" y="18"/>
                  <a:pt x="312" y="19"/>
                  <a:pt x="313" y="17"/>
                </a:cubicBezTo>
                <a:cubicBezTo>
                  <a:pt x="313" y="16"/>
                  <a:pt x="313" y="16"/>
                  <a:pt x="313" y="16"/>
                </a:cubicBezTo>
                <a:cubicBezTo>
                  <a:pt x="312" y="16"/>
                  <a:pt x="311" y="17"/>
                  <a:pt x="310" y="18"/>
                </a:cubicBezTo>
                <a:cubicBezTo>
                  <a:pt x="310" y="18"/>
                  <a:pt x="310" y="17"/>
                  <a:pt x="310" y="17"/>
                </a:cubicBezTo>
                <a:cubicBezTo>
                  <a:pt x="310" y="20"/>
                  <a:pt x="308" y="17"/>
                  <a:pt x="306" y="19"/>
                </a:cubicBezTo>
                <a:cubicBezTo>
                  <a:pt x="304" y="18"/>
                  <a:pt x="301" y="19"/>
                  <a:pt x="300" y="17"/>
                </a:cubicBezTo>
                <a:cubicBezTo>
                  <a:pt x="298" y="18"/>
                  <a:pt x="297" y="19"/>
                  <a:pt x="295" y="18"/>
                </a:cubicBezTo>
                <a:cubicBezTo>
                  <a:pt x="295" y="18"/>
                  <a:pt x="296" y="18"/>
                  <a:pt x="296" y="17"/>
                </a:cubicBezTo>
                <a:cubicBezTo>
                  <a:pt x="295" y="17"/>
                  <a:pt x="294" y="17"/>
                  <a:pt x="293" y="18"/>
                </a:cubicBezTo>
                <a:cubicBezTo>
                  <a:pt x="293" y="17"/>
                  <a:pt x="291" y="16"/>
                  <a:pt x="289" y="15"/>
                </a:cubicBezTo>
                <a:cubicBezTo>
                  <a:pt x="288" y="16"/>
                  <a:pt x="288" y="17"/>
                  <a:pt x="288" y="18"/>
                </a:cubicBezTo>
                <a:cubicBezTo>
                  <a:pt x="287" y="16"/>
                  <a:pt x="283" y="20"/>
                  <a:pt x="282" y="17"/>
                </a:cubicBezTo>
                <a:cubicBezTo>
                  <a:pt x="282" y="17"/>
                  <a:pt x="284" y="16"/>
                  <a:pt x="283" y="16"/>
                </a:cubicBezTo>
                <a:cubicBezTo>
                  <a:pt x="281" y="13"/>
                  <a:pt x="280" y="17"/>
                  <a:pt x="277" y="16"/>
                </a:cubicBezTo>
                <a:cubicBezTo>
                  <a:pt x="278" y="18"/>
                  <a:pt x="278" y="18"/>
                  <a:pt x="278" y="18"/>
                </a:cubicBezTo>
                <a:cubicBezTo>
                  <a:pt x="277" y="17"/>
                  <a:pt x="274" y="19"/>
                  <a:pt x="274" y="17"/>
                </a:cubicBezTo>
                <a:cubicBezTo>
                  <a:pt x="273" y="18"/>
                  <a:pt x="271" y="17"/>
                  <a:pt x="272" y="18"/>
                </a:cubicBezTo>
                <a:cubicBezTo>
                  <a:pt x="268" y="17"/>
                  <a:pt x="262" y="19"/>
                  <a:pt x="259" y="16"/>
                </a:cubicBezTo>
                <a:cubicBezTo>
                  <a:pt x="259" y="16"/>
                  <a:pt x="257" y="16"/>
                  <a:pt x="258" y="17"/>
                </a:cubicBezTo>
                <a:cubicBezTo>
                  <a:pt x="259" y="18"/>
                  <a:pt x="259" y="16"/>
                  <a:pt x="259" y="17"/>
                </a:cubicBezTo>
                <a:cubicBezTo>
                  <a:pt x="259" y="17"/>
                  <a:pt x="259" y="17"/>
                  <a:pt x="259" y="18"/>
                </a:cubicBezTo>
                <a:cubicBezTo>
                  <a:pt x="257" y="17"/>
                  <a:pt x="256" y="17"/>
                  <a:pt x="258" y="15"/>
                </a:cubicBezTo>
                <a:cubicBezTo>
                  <a:pt x="255" y="14"/>
                  <a:pt x="255" y="19"/>
                  <a:pt x="251" y="18"/>
                </a:cubicBezTo>
                <a:cubicBezTo>
                  <a:pt x="251" y="17"/>
                  <a:pt x="251" y="17"/>
                  <a:pt x="250" y="17"/>
                </a:cubicBezTo>
                <a:cubicBezTo>
                  <a:pt x="248" y="18"/>
                  <a:pt x="248" y="18"/>
                  <a:pt x="248" y="18"/>
                </a:cubicBezTo>
                <a:cubicBezTo>
                  <a:pt x="246" y="18"/>
                  <a:pt x="247" y="16"/>
                  <a:pt x="247" y="15"/>
                </a:cubicBezTo>
                <a:cubicBezTo>
                  <a:pt x="246" y="15"/>
                  <a:pt x="244" y="15"/>
                  <a:pt x="243" y="16"/>
                </a:cubicBezTo>
                <a:cubicBezTo>
                  <a:pt x="242" y="14"/>
                  <a:pt x="242" y="14"/>
                  <a:pt x="242" y="14"/>
                </a:cubicBezTo>
                <a:cubicBezTo>
                  <a:pt x="243" y="16"/>
                  <a:pt x="241" y="15"/>
                  <a:pt x="240" y="16"/>
                </a:cubicBezTo>
                <a:cubicBezTo>
                  <a:pt x="241" y="15"/>
                  <a:pt x="241" y="15"/>
                  <a:pt x="241" y="15"/>
                </a:cubicBezTo>
                <a:cubicBezTo>
                  <a:pt x="241" y="15"/>
                  <a:pt x="239" y="15"/>
                  <a:pt x="239" y="15"/>
                </a:cubicBezTo>
                <a:cubicBezTo>
                  <a:pt x="239" y="16"/>
                  <a:pt x="240" y="16"/>
                  <a:pt x="241" y="17"/>
                </a:cubicBezTo>
                <a:cubicBezTo>
                  <a:pt x="240" y="17"/>
                  <a:pt x="239" y="17"/>
                  <a:pt x="239" y="18"/>
                </a:cubicBezTo>
                <a:cubicBezTo>
                  <a:pt x="239" y="16"/>
                  <a:pt x="237" y="17"/>
                  <a:pt x="236" y="17"/>
                </a:cubicBezTo>
                <a:cubicBezTo>
                  <a:pt x="235" y="16"/>
                  <a:pt x="234" y="18"/>
                  <a:pt x="234" y="18"/>
                </a:cubicBezTo>
                <a:cubicBezTo>
                  <a:pt x="234" y="17"/>
                  <a:pt x="232" y="18"/>
                  <a:pt x="233" y="17"/>
                </a:cubicBezTo>
                <a:cubicBezTo>
                  <a:pt x="233" y="16"/>
                  <a:pt x="234" y="17"/>
                  <a:pt x="235" y="17"/>
                </a:cubicBezTo>
                <a:cubicBezTo>
                  <a:pt x="234" y="16"/>
                  <a:pt x="234" y="15"/>
                  <a:pt x="232" y="16"/>
                </a:cubicBezTo>
                <a:cubicBezTo>
                  <a:pt x="231" y="16"/>
                  <a:pt x="233" y="18"/>
                  <a:pt x="231" y="18"/>
                </a:cubicBezTo>
                <a:cubicBezTo>
                  <a:pt x="231" y="17"/>
                  <a:pt x="231" y="17"/>
                  <a:pt x="232" y="16"/>
                </a:cubicBezTo>
                <a:cubicBezTo>
                  <a:pt x="230" y="16"/>
                  <a:pt x="230" y="16"/>
                  <a:pt x="230" y="16"/>
                </a:cubicBezTo>
                <a:cubicBezTo>
                  <a:pt x="230" y="17"/>
                  <a:pt x="230" y="17"/>
                  <a:pt x="230" y="17"/>
                </a:cubicBezTo>
                <a:cubicBezTo>
                  <a:pt x="229" y="16"/>
                  <a:pt x="229" y="16"/>
                  <a:pt x="229" y="16"/>
                </a:cubicBezTo>
                <a:cubicBezTo>
                  <a:pt x="229" y="17"/>
                  <a:pt x="226" y="17"/>
                  <a:pt x="226" y="18"/>
                </a:cubicBezTo>
                <a:cubicBezTo>
                  <a:pt x="225" y="18"/>
                  <a:pt x="224" y="17"/>
                  <a:pt x="223" y="17"/>
                </a:cubicBezTo>
                <a:cubicBezTo>
                  <a:pt x="223" y="17"/>
                  <a:pt x="223" y="17"/>
                  <a:pt x="223" y="17"/>
                </a:cubicBezTo>
                <a:cubicBezTo>
                  <a:pt x="222" y="16"/>
                  <a:pt x="220" y="17"/>
                  <a:pt x="219" y="17"/>
                </a:cubicBezTo>
                <a:cubicBezTo>
                  <a:pt x="219" y="17"/>
                  <a:pt x="219" y="17"/>
                  <a:pt x="219" y="17"/>
                </a:cubicBezTo>
                <a:cubicBezTo>
                  <a:pt x="218" y="17"/>
                  <a:pt x="217" y="17"/>
                  <a:pt x="216" y="18"/>
                </a:cubicBezTo>
                <a:cubicBezTo>
                  <a:pt x="214" y="17"/>
                  <a:pt x="215" y="13"/>
                  <a:pt x="214" y="15"/>
                </a:cubicBezTo>
                <a:cubicBezTo>
                  <a:pt x="212" y="15"/>
                  <a:pt x="211" y="17"/>
                  <a:pt x="212" y="18"/>
                </a:cubicBezTo>
                <a:cubicBezTo>
                  <a:pt x="209" y="17"/>
                  <a:pt x="205" y="19"/>
                  <a:pt x="202" y="17"/>
                </a:cubicBezTo>
                <a:cubicBezTo>
                  <a:pt x="202" y="17"/>
                  <a:pt x="202" y="18"/>
                  <a:pt x="201" y="18"/>
                </a:cubicBezTo>
                <a:cubicBezTo>
                  <a:pt x="197" y="17"/>
                  <a:pt x="192" y="19"/>
                  <a:pt x="188" y="17"/>
                </a:cubicBezTo>
                <a:cubicBezTo>
                  <a:pt x="190" y="16"/>
                  <a:pt x="188" y="16"/>
                  <a:pt x="188" y="15"/>
                </a:cubicBezTo>
                <a:cubicBezTo>
                  <a:pt x="187" y="16"/>
                  <a:pt x="187" y="14"/>
                  <a:pt x="187" y="16"/>
                </a:cubicBezTo>
                <a:cubicBezTo>
                  <a:pt x="187" y="17"/>
                  <a:pt x="187" y="17"/>
                  <a:pt x="188" y="18"/>
                </a:cubicBezTo>
                <a:cubicBezTo>
                  <a:pt x="185" y="18"/>
                  <a:pt x="181" y="18"/>
                  <a:pt x="180" y="17"/>
                </a:cubicBezTo>
                <a:cubicBezTo>
                  <a:pt x="181" y="18"/>
                  <a:pt x="180" y="18"/>
                  <a:pt x="179" y="18"/>
                </a:cubicBezTo>
                <a:cubicBezTo>
                  <a:pt x="180" y="17"/>
                  <a:pt x="178" y="16"/>
                  <a:pt x="176" y="17"/>
                </a:cubicBezTo>
                <a:cubicBezTo>
                  <a:pt x="176" y="18"/>
                  <a:pt x="176" y="18"/>
                  <a:pt x="176" y="18"/>
                </a:cubicBezTo>
                <a:cubicBezTo>
                  <a:pt x="175" y="17"/>
                  <a:pt x="175" y="17"/>
                  <a:pt x="175" y="17"/>
                </a:cubicBezTo>
                <a:cubicBezTo>
                  <a:pt x="174" y="17"/>
                  <a:pt x="174" y="19"/>
                  <a:pt x="173" y="18"/>
                </a:cubicBezTo>
                <a:cubicBezTo>
                  <a:pt x="172" y="17"/>
                  <a:pt x="172" y="17"/>
                  <a:pt x="172" y="17"/>
                </a:cubicBezTo>
                <a:cubicBezTo>
                  <a:pt x="171" y="18"/>
                  <a:pt x="169" y="19"/>
                  <a:pt x="167" y="18"/>
                </a:cubicBezTo>
                <a:cubicBezTo>
                  <a:pt x="166" y="17"/>
                  <a:pt x="166" y="17"/>
                  <a:pt x="166" y="17"/>
                </a:cubicBezTo>
                <a:cubicBezTo>
                  <a:pt x="165" y="17"/>
                  <a:pt x="164" y="18"/>
                  <a:pt x="165" y="18"/>
                </a:cubicBezTo>
                <a:cubicBezTo>
                  <a:pt x="162" y="17"/>
                  <a:pt x="160" y="17"/>
                  <a:pt x="160" y="16"/>
                </a:cubicBezTo>
                <a:cubicBezTo>
                  <a:pt x="155" y="19"/>
                  <a:pt x="147" y="19"/>
                  <a:pt x="142" y="19"/>
                </a:cubicBezTo>
                <a:cubicBezTo>
                  <a:pt x="142" y="18"/>
                  <a:pt x="142" y="18"/>
                  <a:pt x="142" y="18"/>
                </a:cubicBezTo>
                <a:cubicBezTo>
                  <a:pt x="140" y="17"/>
                  <a:pt x="141" y="19"/>
                  <a:pt x="140" y="19"/>
                </a:cubicBezTo>
                <a:cubicBezTo>
                  <a:pt x="141" y="18"/>
                  <a:pt x="139" y="17"/>
                  <a:pt x="140" y="16"/>
                </a:cubicBezTo>
                <a:cubicBezTo>
                  <a:pt x="138" y="15"/>
                  <a:pt x="137" y="17"/>
                  <a:pt x="136" y="18"/>
                </a:cubicBezTo>
                <a:cubicBezTo>
                  <a:pt x="136" y="19"/>
                  <a:pt x="137" y="17"/>
                  <a:pt x="137" y="18"/>
                </a:cubicBezTo>
                <a:cubicBezTo>
                  <a:pt x="137" y="19"/>
                  <a:pt x="134" y="18"/>
                  <a:pt x="133" y="19"/>
                </a:cubicBezTo>
                <a:cubicBezTo>
                  <a:pt x="133" y="18"/>
                  <a:pt x="133" y="17"/>
                  <a:pt x="134" y="17"/>
                </a:cubicBezTo>
                <a:cubicBezTo>
                  <a:pt x="132" y="17"/>
                  <a:pt x="132" y="17"/>
                  <a:pt x="132" y="17"/>
                </a:cubicBezTo>
                <a:cubicBezTo>
                  <a:pt x="131" y="16"/>
                  <a:pt x="136" y="14"/>
                  <a:pt x="134" y="12"/>
                </a:cubicBezTo>
                <a:cubicBezTo>
                  <a:pt x="133" y="12"/>
                  <a:pt x="133" y="12"/>
                  <a:pt x="133" y="12"/>
                </a:cubicBezTo>
                <a:cubicBezTo>
                  <a:pt x="132" y="11"/>
                  <a:pt x="136" y="10"/>
                  <a:pt x="133" y="10"/>
                </a:cubicBezTo>
                <a:cubicBezTo>
                  <a:pt x="132" y="11"/>
                  <a:pt x="131" y="13"/>
                  <a:pt x="132" y="14"/>
                </a:cubicBezTo>
                <a:cubicBezTo>
                  <a:pt x="129" y="14"/>
                  <a:pt x="131" y="17"/>
                  <a:pt x="128" y="17"/>
                </a:cubicBezTo>
                <a:cubicBezTo>
                  <a:pt x="127" y="16"/>
                  <a:pt x="130" y="17"/>
                  <a:pt x="129" y="16"/>
                </a:cubicBezTo>
                <a:cubicBezTo>
                  <a:pt x="128" y="14"/>
                  <a:pt x="127" y="16"/>
                  <a:pt x="125" y="16"/>
                </a:cubicBezTo>
                <a:cubicBezTo>
                  <a:pt x="127" y="16"/>
                  <a:pt x="126" y="18"/>
                  <a:pt x="125" y="18"/>
                </a:cubicBezTo>
                <a:cubicBezTo>
                  <a:pt x="123" y="17"/>
                  <a:pt x="126" y="17"/>
                  <a:pt x="124" y="17"/>
                </a:cubicBezTo>
                <a:cubicBezTo>
                  <a:pt x="123" y="17"/>
                  <a:pt x="121" y="18"/>
                  <a:pt x="123" y="19"/>
                </a:cubicBezTo>
                <a:cubicBezTo>
                  <a:pt x="122" y="21"/>
                  <a:pt x="121" y="18"/>
                  <a:pt x="119" y="20"/>
                </a:cubicBezTo>
                <a:cubicBezTo>
                  <a:pt x="119" y="18"/>
                  <a:pt x="122" y="16"/>
                  <a:pt x="119" y="16"/>
                </a:cubicBezTo>
                <a:cubicBezTo>
                  <a:pt x="120" y="17"/>
                  <a:pt x="116" y="17"/>
                  <a:pt x="118" y="20"/>
                </a:cubicBezTo>
                <a:cubicBezTo>
                  <a:pt x="117" y="19"/>
                  <a:pt x="117" y="18"/>
                  <a:pt x="117" y="17"/>
                </a:cubicBezTo>
                <a:cubicBezTo>
                  <a:pt x="116" y="16"/>
                  <a:pt x="114" y="20"/>
                  <a:pt x="114" y="17"/>
                </a:cubicBezTo>
                <a:cubicBezTo>
                  <a:pt x="113" y="18"/>
                  <a:pt x="113" y="18"/>
                  <a:pt x="113" y="18"/>
                </a:cubicBezTo>
                <a:cubicBezTo>
                  <a:pt x="113" y="18"/>
                  <a:pt x="112" y="18"/>
                  <a:pt x="111" y="17"/>
                </a:cubicBezTo>
                <a:cubicBezTo>
                  <a:pt x="110" y="17"/>
                  <a:pt x="108" y="19"/>
                  <a:pt x="108" y="16"/>
                </a:cubicBezTo>
                <a:cubicBezTo>
                  <a:pt x="107" y="17"/>
                  <a:pt x="105" y="17"/>
                  <a:pt x="106" y="18"/>
                </a:cubicBezTo>
                <a:cubicBezTo>
                  <a:pt x="107" y="19"/>
                  <a:pt x="108" y="17"/>
                  <a:pt x="109" y="19"/>
                </a:cubicBezTo>
                <a:cubicBezTo>
                  <a:pt x="107" y="17"/>
                  <a:pt x="106" y="19"/>
                  <a:pt x="105" y="20"/>
                </a:cubicBezTo>
                <a:cubicBezTo>
                  <a:pt x="105" y="19"/>
                  <a:pt x="105" y="19"/>
                  <a:pt x="105" y="19"/>
                </a:cubicBezTo>
                <a:cubicBezTo>
                  <a:pt x="105" y="19"/>
                  <a:pt x="103" y="19"/>
                  <a:pt x="103" y="20"/>
                </a:cubicBezTo>
                <a:cubicBezTo>
                  <a:pt x="103" y="19"/>
                  <a:pt x="103" y="19"/>
                  <a:pt x="103" y="19"/>
                </a:cubicBezTo>
                <a:cubicBezTo>
                  <a:pt x="102" y="20"/>
                  <a:pt x="102" y="20"/>
                  <a:pt x="102" y="20"/>
                </a:cubicBezTo>
                <a:cubicBezTo>
                  <a:pt x="100" y="20"/>
                  <a:pt x="101" y="18"/>
                  <a:pt x="99" y="18"/>
                </a:cubicBezTo>
                <a:cubicBezTo>
                  <a:pt x="101" y="17"/>
                  <a:pt x="101" y="17"/>
                  <a:pt x="101" y="17"/>
                </a:cubicBezTo>
                <a:cubicBezTo>
                  <a:pt x="101" y="17"/>
                  <a:pt x="100" y="16"/>
                  <a:pt x="99" y="16"/>
                </a:cubicBezTo>
                <a:cubicBezTo>
                  <a:pt x="98" y="18"/>
                  <a:pt x="97" y="19"/>
                  <a:pt x="97" y="20"/>
                </a:cubicBezTo>
                <a:cubicBezTo>
                  <a:pt x="96" y="20"/>
                  <a:pt x="97" y="19"/>
                  <a:pt x="95" y="20"/>
                </a:cubicBezTo>
                <a:cubicBezTo>
                  <a:pt x="97" y="18"/>
                  <a:pt x="97" y="18"/>
                  <a:pt x="97" y="18"/>
                </a:cubicBezTo>
                <a:cubicBezTo>
                  <a:pt x="97" y="18"/>
                  <a:pt x="96" y="16"/>
                  <a:pt x="94" y="16"/>
                </a:cubicBezTo>
                <a:cubicBezTo>
                  <a:pt x="93" y="17"/>
                  <a:pt x="91" y="18"/>
                  <a:pt x="93" y="19"/>
                </a:cubicBezTo>
                <a:cubicBezTo>
                  <a:pt x="92" y="19"/>
                  <a:pt x="91" y="18"/>
                  <a:pt x="92" y="18"/>
                </a:cubicBezTo>
                <a:cubicBezTo>
                  <a:pt x="90" y="18"/>
                  <a:pt x="92" y="19"/>
                  <a:pt x="90" y="19"/>
                </a:cubicBezTo>
                <a:cubicBezTo>
                  <a:pt x="90" y="19"/>
                  <a:pt x="87" y="18"/>
                  <a:pt x="86" y="16"/>
                </a:cubicBezTo>
                <a:cubicBezTo>
                  <a:pt x="88" y="15"/>
                  <a:pt x="88" y="15"/>
                  <a:pt x="88" y="15"/>
                </a:cubicBezTo>
                <a:cubicBezTo>
                  <a:pt x="87" y="15"/>
                  <a:pt x="87" y="15"/>
                  <a:pt x="87" y="15"/>
                </a:cubicBezTo>
                <a:cubicBezTo>
                  <a:pt x="88" y="13"/>
                  <a:pt x="86" y="13"/>
                  <a:pt x="87" y="12"/>
                </a:cubicBezTo>
                <a:cubicBezTo>
                  <a:pt x="86" y="12"/>
                  <a:pt x="85" y="12"/>
                  <a:pt x="84" y="12"/>
                </a:cubicBezTo>
                <a:cubicBezTo>
                  <a:pt x="87" y="15"/>
                  <a:pt x="82" y="16"/>
                  <a:pt x="82" y="18"/>
                </a:cubicBezTo>
                <a:cubicBezTo>
                  <a:pt x="79" y="19"/>
                  <a:pt x="81" y="13"/>
                  <a:pt x="77" y="16"/>
                </a:cubicBezTo>
                <a:cubicBezTo>
                  <a:pt x="78" y="17"/>
                  <a:pt x="76" y="19"/>
                  <a:pt x="78" y="18"/>
                </a:cubicBezTo>
                <a:cubicBezTo>
                  <a:pt x="76" y="18"/>
                  <a:pt x="77" y="20"/>
                  <a:pt x="74" y="19"/>
                </a:cubicBezTo>
                <a:cubicBezTo>
                  <a:pt x="76" y="18"/>
                  <a:pt x="73" y="17"/>
                  <a:pt x="75" y="15"/>
                </a:cubicBezTo>
                <a:cubicBezTo>
                  <a:pt x="75" y="16"/>
                  <a:pt x="76" y="16"/>
                  <a:pt x="77" y="16"/>
                </a:cubicBezTo>
                <a:cubicBezTo>
                  <a:pt x="76" y="15"/>
                  <a:pt x="77" y="13"/>
                  <a:pt x="75" y="13"/>
                </a:cubicBezTo>
                <a:cubicBezTo>
                  <a:pt x="74" y="14"/>
                  <a:pt x="72" y="14"/>
                  <a:pt x="72" y="15"/>
                </a:cubicBezTo>
                <a:cubicBezTo>
                  <a:pt x="72" y="16"/>
                  <a:pt x="74" y="15"/>
                  <a:pt x="73" y="16"/>
                </a:cubicBezTo>
                <a:cubicBezTo>
                  <a:pt x="71" y="17"/>
                  <a:pt x="71" y="15"/>
                  <a:pt x="70" y="17"/>
                </a:cubicBezTo>
                <a:cubicBezTo>
                  <a:pt x="71" y="17"/>
                  <a:pt x="71" y="18"/>
                  <a:pt x="71" y="19"/>
                </a:cubicBezTo>
                <a:cubicBezTo>
                  <a:pt x="70" y="20"/>
                  <a:pt x="70" y="20"/>
                  <a:pt x="70" y="20"/>
                </a:cubicBezTo>
                <a:cubicBezTo>
                  <a:pt x="70" y="19"/>
                  <a:pt x="70" y="19"/>
                  <a:pt x="70" y="19"/>
                </a:cubicBezTo>
                <a:cubicBezTo>
                  <a:pt x="67" y="18"/>
                  <a:pt x="69" y="20"/>
                  <a:pt x="66" y="20"/>
                </a:cubicBezTo>
                <a:cubicBezTo>
                  <a:pt x="65" y="18"/>
                  <a:pt x="65" y="18"/>
                  <a:pt x="65" y="18"/>
                </a:cubicBezTo>
                <a:cubicBezTo>
                  <a:pt x="66" y="17"/>
                  <a:pt x="69" y="19"/>
                  <a:pt x="69" y="16"/>
                </a:cubicBezTo>
                <a:cubicBezTo>
                  <a:pt x="67" y="16"/>
                  <a:pt x="66" y="18"/>
                  <a:pt x="64" y="17"/>
                </a:cubicBezTo>
                <a:cubicBezTo>
                  <a:pt x="66" y="16"/>
                  <a:pt x="66" y="16"/>
                  <a:pt x="66" y="16"/>
                </a:cubicBezTo>
                <a:cubicBezTo>
                  <a:pt x="65" y="16"/>
                  <a:pt x="65" y="13"/>
                  <a:pt x="62" y="15"/>
                </a:cubicBezTo>
                <a:cubicBezTo>
                  <a:pt x="61" y="16"/>
                  <a:pt x="62" y="16"/>
                  <a:pt x="61" y="17"/>
                </a:cubicBezTo>
                <a:cubicBezTo>
                  <a:pt x="59" y="17"/>
                  <a:pt x="58" y="18"/>
                  <a:pt x="56" y="18"/>
                </a:cubicBezTo>
                <a:cubicBezTo>
                  <a:pt x="56" y="16"/>
                  <a:pt x="52" y="18"/>
                  <a:pt x="55" y="16"/>
                </a:cubicBezTo>
                <a:cubicBezTo>
                  <a:pt x="55" y="17"/>
                  <a:pt x="60" y="17"/>
                  <a:pt x="61" y="15"/>
                </a:cubicBezTo>
                <a:cubicBezTo>
                  <a:pt x="60" y="13"/>
                  <a:pt x="63" y="16"/>
                  <a:pt x="64" y="13"/>
                </a:cubicBezTo>
                <a:cubicBezTo>
                  <a:pt x="61" y="13"/>
                  <a:pt x="62" y="11"/>
                  <a:pt x="61" y="10"/>
                </a:cubicBezTo>
                <a:cubicBezTo>
                  <a:pt x="61" y="10"/>
                  <a:pt x="60" y="10"/>
                  <a:pt x="60" y="11"/>
                </a:cubicBezTo>
                <a:cubicBezTo>
                  <a:pt x="59" y="12"/>
                  <a:pt x="60" y="12"/>
                  <a:pt x="60" y="13"/>
                </a:cubicBezTo>
                <a:cubicBezTo>
                  <a:pt x="57" y="13"/>
                  <a:pt x="55" y="13"/>
                  <a:pt x="53" y="15"/>
                </a:cubicBezTo>
                <a:cubicBezTo>
                  <a:pt x="53" y="14"/>
                  <a:pt x="53" y="13"/>
                  <a:pt x="54" y="13"/>
                </a:cubicBezTo>
                <a:cubicBezTo>
                  <a:pt x="51" y="13"/>
                  <a:pt x="48" y="13"/>
                  <a:pt x="45" y="12"/>
                </a:cubicBezTo>
                <a:cubicBezTo>
                  <a:pt x="46" y="14"/>
                  <a:pt x="41" y="13"/>
                  <a:pt x="43" y="15"/>
                </a:cubicBezTo>
                <a:cubicBezTo>
                  <a:pt x="44" y="15"/>
                  <a:pt x="45" y="17"/>
                  <a:pt x="45" y="18"/>
                </a:cubicBezTo>
                <a:cubicBezTo>
                  <a:pt x="44" y="17"/>
                  <a:pt x="45" y="17"/>
                  <a:pt x="44" y="16"/>
                </a:cubicBezTo>
                <a:cubicBezTo>
                  <a:pt x="43" y="17"/>
                  <a:pt x="42" y="14"/>
                  <a:pt x="41" y="16"/>
                </a:cubicBezTo>
                <a:cubicBezTo>
                  <a:pt x="44" y="15"/>
                  <a:pt x="42" y="13"/>
                  <a:pt x="42" y="12"/>
                </a:cubicBezTo>
                <a:cubicBezTo>
                  <a:pt x="40" y="13"/>
                  <a:pt x="42" y="11"/>
                  <a:pt x="40" y="11"/>
                </a:cubicBezTo>
                <a:cubicBezTo>
                  <a:pt x="38" y="11"/>
                  <a:pt x="36" y="12"/>
                  <a:pt x="33" y="12"/>
                </a:cubicBezTo>
                <a:cubicBezTo>
                  <a:pt x="31" y="11"/>
                  <a:pt x="26" y="12"/>
                  <a:pt x="24" y="12"/>
                </a:cubicBezTo>
                <a:cubicBezTo>
                  <a:pt x="22" y="11"/>
                  <a:pt x="23" y="10"/>
                  <a:pt x="22" y="9"/>
                </a:cubicBezTo>
                <a:cubicBezTo>
                  <a:pt x="20" y="9"/>
                  <a:pt x="23" y="11"/>
                  <a:pt x="20" y="10"/>
                </a:cubicBezTo>
                <a:cubicBezTo>
                  <a:pt x="21" y="10"/>
                  <a:pt x="21" y="10"/>
                  <a:pt x="21" y="10"/>
                </a:cubicBezTo>
                <a:cubicBezTo>
                  <a:pt x="20" y="10"/>
                  <a:pt x="16" y="9"/>
                  <a:pt x="15" y="11"/>
                </a:cubicBezTo>
                <a:cubicBezTo>
                  <a:pt x="16" y="9"/>
                  <a:pt x="16" y="9"/>
                  <a:pt x="16" y="9"/>
                </a:cubicBezTo>
                <a:cubicBezTo>
                  <a:pt x="16" y="9"/>
                  <a:pt x="15" y="9"/>
                  <a:pt x="15" y="10"/>
                </a:cubicBezTo>
                <a:cubicBezTo>
                  <a:pt x="15" y="9"/>
                  <a:pt x="14" y="8"/>
                  <a:pt x="15" y="8"/>
                </a:cubicBezTo>
                <a:cubicBezTo>
                  <a:pt x="14" y="7"/>
                  <a:pt x="12" y="8"/>
                  <a:pt x="10" y="8"/>
                </a:cubicBezTo>
                <a:cubicBezTo>
                  <a:pt x="11" y="9"/>
                  <a:pt x="11" y="9"/>
                  <a:pt x="11" y="9"/>
                </a:cubicBezTo>
                <a:cubicBezTo>
                  <a:pt x="8" y="10"/>
                  <a:pt x="6" y="9"/>
                  <a:pt x="4" y="9"/>
                </a:cubicBezTo>
                <a:cubicBezTo>
                  <a:pt x="4" y="8"/>
                  <a:pt x="4" y="8"/>
                  <a:pt x="4" y="8"/>
                </a:cubicBezTo>
                <a:cubicBezTo>
                  <a:pt x="2" y="9"/>
                  <a:pt x="2" y="9"/>
                  <a:pt x="2" y="9"/>
                </a:cubicBezTo>
                <a:cubicBezTo>
                  <a:pt x="2" y="8"/>
                  <a:pt x="1" y="7"/>
                  <a:pt x="0" y="8"/>
                </a:cubicBezTo>
                <a:cubicBezTo>
                  <a:pt x="4" y="5"/>
                  <a:pt x="4" y="5"/>
                  <a:pt x="4" y="5"/>
                </a:cubicBezTo>
                <a:cubicBezTo>
                  <a:pt x="6" y="6"/>
                  <a:pt x="3" y="6"/>
                  <a:pt x="4" y="8"/>
                </a:cubicBezTo>
                <a:cubicBezTo>
                  <a:pt x="4" y="9"/>
                  <a:pt x="7" y="8"/>
                  <a:pt x="8" y="7"/>
                </a:cubicBezTo>
                <a:cubicBezTo>
                  <a:pt x="7" y="7"/>
                  <a:pt x="6" y="7"/>
                  <a:pt x="6" y="8"/>
                </a:cubicBezTo>
                <a:cubicBezTo>
                  <a:pt x="5" y="6"/>
                  <a:pt x="7" y="6"/>
                  <a:pt x="8" y="5"/>
                </a:cubicBezTo>
                <a:cubicBezTo>
                  <a:pt x="7" y="5"/>
                  <a:pt x="6" y="5"/>
                  <a:pt x="6" y="5"/>
                </a:cubicBezTo>
                <a:cubicBezTo>
                  <a:pt x="7" y="4"/>
                  <a:pt x="8" y="4"/>
                  <a:pt x="10" y="4"/>
                </a:cubicBezTo>
                <a:cubicBezTo>
                  <a:pt x="9" y="5"/>
                  <a:pt x="11" y="5"/>
                  <a:pt x="10" y="6"/>
                </a:cubicBezTo>
                <a:cubicBezTo>
                  <a:pt x="10" y="4"/>
                  <a:pt x="12" y="4"/>
                  <a:pt x="14" y="4"/>
                </a:cubicBezTo>
                <a:cubicBezTo>
                  <a:pt x="16" y="6"/>
                  <a:pt x="18" y="4"/>
                  <a:pt x="20" y="4"/>
                </a:cubicBezTo>
                <a:cubicBezTo>
                  <a:pt x="19" y="5"/>
                  <a:pt x="18" y="7"/>
                  <a:pt x="17" y="7"/>
                </a:cubicBezTo>
                <a:cubicBezTo>
                  <a:pt x="18" y="8"/>
                  <a:pt x="18" y="7"/>
                  <a:pt x="20" y="8"/>
                </a:cubicBezTo>
                <a:cubicBezTo>
                  <a:pt x="21" y="7"/>
                  <a:pt x="21" y="5"/>
                  <a:pt x="23" y="5"/>
                </a:cubicBezTo>
                <a:cubicBezTo>
                  <a:pt x="23" y="6"/>
                  <a:pt x="23" y="6"/>
                  <a:pt x="23" y="6"/>
                </a:cubicBezTo>
                <a:cubicBezTo>
                  <a:pt x="25" y="5"/>
                  <a:pt x="25" y="4"/>
                  <a:pt x="27" y="4"/>
                </a:cubicBezTo>
                <a:cubicBezTo>
                  <a:pt x="31" y="5"/>
                  <a:pt x="35" y="5"/>
                  <a:pt x="38" y="5"/>
                </a:cubicBezTo>
                <a:cubicBezTo>
                  <a:pt x="38" y="6"/>
                  <a:pt x="38" y="6"/>
                  <a:pt x="38" y="6"/>
                </a:cubicBezTo>
                <a:cubicBezTo>
                  <a:pt x="40" y="4"/>
                  <a:pt x="44" y="5"/>
                  <a:pt x="46" y="4"/>
                </a:cubicBezTo>
                <a:cubicBezTo>
                  <a:pt x="50" y="5"/>
                  <a:pt x="55" y="3"/>
                  <a:pt x="57" y="5"/>
                </a:cubicBezTo>
                <a:cubicBezTo>
                  <a:pt x="63" y="4"/>
                  <a:pt x="69" y="4"/>
                  <a:pt x="76" y="4"/>
                </a:cubicBezTo>
                <a:cubicBezTo>
                  <a:pt x="75" y="6"/>
                  <a:pt x="75" y="6"/>
                  <a:pt x="75" y="6"/>
                </a:cubicBezTo>
                <a:cubicBezTo>
                  <a:pt x="76" y="5"/>
                  <a:pt x="76" y="7"/>
                  <a:pt x="77" y="7"/>
                </a:cubicBezTo>
                <a:cubicBezTo>
                  <a:pt x="76" y="5"/>
                  <a:pt x="79" y="5"/>
                  <a:pt x="80" y="4"/>
                </a:cubicBezTo>
                <a:cubicBezTo>
                  <a:pt x="83" y="5"/>
                  <a:pt x="87" y="4"/>
                  <a:pt x="89" y="3"/>
                </a:cubicBezTo>
                <a:cubicBezTo>
                  <a:pt x="90" y="4"/>
                  <a:pt x="90" y="4"/>
                  <a:pt x="90" y="4"/>
                </a:cubicBezTo>
                <a:cubicBezTo>
                  <a:pt x="92" y="2"/>
                  <a:pt x="96" y="4"/>
                  <a:pt x="99" y="4"/>
                </a:cubicBezTo>
                <a:cubicBezTo>
                  <a:pt x="100" y="5"/>
                  <a:pt x="100" y="6"/>
                  <a:pt x="101" y="6"/>
                </a:cubicBezTo>
                <a:cubicBezTo>
                  <a:pt x="103" y="4"/>
                  <a:pt x="104" y="4"/>
                  <a:pt x="107" y="3"/>
                </a:cubicBezTo>
                <a:cubicBezTo>
                  <a:pt x="109" y="3"/>
                  <a:pt x="112" y="4"/>
                  <a:pt x="114" y="4"/>
                </a:cubicBezTo>
                <a:cubicBezTo>
                  <a:pt x="122" y="2"/>
                  <a:pt x="130" y="4"/>
                  <a:pt x="137" y="2"/>
                </a:cubicBezTo>
                <a:cubicBezTo>
                  <a:pt x="138" y="3"/>
                  <a:pt x="138" y="3"/>
                  <a:pt x="138" y="3"/>
                </a:cubicBezTo>
                <a:cubicBezTo>
                  <a:pt x="146" y="1"/>
                  <a:pt x="155" y="3"/>
                  <a:pt x="162" y="2"/>
                </a:cubicBezTo>
                <a:cubicBezTo>
                  <a:pt x="161" y="4"/>
                  <a:pt x="161" y="4"/>
                  <a:pt x="161" y="4"/>
                </a:cubicBezTo>
                <a:cubicBezTo>
                  <a:pt x="163" y="5"/>
                  <a:pt x="166" y="4"/>
                  <a:pt x="165" y="2"/>
                </a:cubicBezTo>
                <a:cubicBezTo>
                  <a:pt x="167" y="3"/>
                  <a:pt x="170" y="1"/>
                  <a:pt x="172" y="3"/>
                </a:cubicBezTo>
                <a:cubicBezTo>
                  <a:pt x="174" y="4"/>
                  <a:pt x="174" y="2"/>
                  <a:pt x="176" y="2"/>
                </a:cubicBezTo>
                <a:cubicBezTo>
                  <a:pt x="180" y="3"/>
                  <a:pt x="182" y="3"/>
                  <a:pt x="186" y="2"/>
                </a:cubicBezTo>
                <a:cubicBezTo>
                  <a:pt x="185" y="2"/>
                  <a:pt x="185" y="2"/>
                  <a:pt x="185" y="2"/>
                </a:cubicBezTo>
                <a:cubicBezTo>
                  <a:pt x="184" y="3"/>
                  <a:pt x="184" y="3"/>
                  <a:pt x="185" y="4"/>
                </a:cubicBezTo>
                <a:cubicBezTo>
                  <a:pt x="187" y="3"/>
                  <a:pt x="190" y="4"/>
                  <a:pt x="189" y="2"/>
                </a:cubicBezTo>
                <a:cubicBezTo>
                  <a:pt x="193" y="3"/>
                  <a:pt x="199" y="1"/>
                  <a:pt x="203" y="3"/>
                </a:cubicBezTo>
                <a:cubicBezTo>
                  <a:pt x="203" y="2"/>
                  <a:pt x="204" y="2"/>
                  <a:pt x="204" y="1"/>
                </a:cubicBezTo>
                <a:cubicBezTo>
                  <a:pt x="208" y="1"/>
                  <a:pt x="212" y="3"/>
                  <a:pt x="215" y="2"/>
                </a:cubicBezTo>
                <a:cubicBezTo>
                  <a:pt x="215" y="2"/>
                  <a:pt x="214" y="3"/>
                  <a:pt x="215" y="3"/>
                </a:cubicBezTo>
                <a:cubicBezTo>
                  <a:pt x="216" y="3"/>
                  <a:pt x="215" y="2"/>
                  <a:pt x="216" y="2"/>
                </a:cubicBezTo>
                <a:cubicBezTo>
                  <a:pt x="222" y="0"/>
                  <a:pt x="229" y="3"/>
                  <a:pt x="234" y="3"/>
                </a:cubicBezTo>
                <a:cubicBezTo>
                  <a:pt x="244" y="2"/>
                  <a:pt x="254" y="3"/>
                  <a:pt x="263" y="3"/>
                </a:cubicBezTo>
                <a:cubicBezTo>
                  <a:pt x="263" y="3"/>
                  <a:pt x="263" y="3"/>
                  <a:pt x="263" y="3"/>
                </a:cubicBezTo>
                <a:cubicBezTo>
                  <a:pt x="266" y="1"/>
                  <a:pt x="270" y="5"/>
                  <a:pt x="273" y="2"/>
                </a:cubicBezTo>
                <a:cubicBezTo>
                  <a:pt x="274" y="3"/>
                  <a:pt x="276" y="2"/>
                  <a:pt x="275" y="3"/>
                </a:cubicBezTo>
                <a:cubicBezTo>
                  <a:pt x="278" y="2"/>
                  <a:pt x="282" y="5"/>
                  <a:pt x="286" y="3"/>
                </a:cubicBezTo>
                <a:cubicBezTo>
                  <a:pt x="285" y="3"/>
                  <a:pt x="285" y="3"/>
                  <a:pt x="285" y="3"/>
                </a:cubicBezTo>
                <a:cubicBezTo>
                  <a:pt x="288" y="5"/>
                  <a:pt x="292" y="3"/>
                  <a:pt x="295" y="4"/>
                </a:cubicBezTo>
                <a:cubicBezTo>
                  <a:pt x="295" y="4"/>
                  <a:pt x="294" y="5"/>
                  <a:pt x="294" y="5"/>
                </a:cubicBezTo>
                <a:cubicBezTo>
                  <a:pt x="296" y="6"/>
                  <a:pt x="298" y="3"/>
                  <a:pt x="298" y="5"/>
                </a:cubicBezTo>
                <a:cubicBezTo>
                  <a:pt x="299" y="5"/>
                  <a:pt x="299" y="4"/>
                  <a:pt x="299" y="4"/>
                </a:cubicBezTo>
                <a:cubicBezTo>
                  <a:pt x="307" y="5"/>
                  <a:pt x="316" y="4"/>
                  <a:pt x="325" y="3"/>
                </a:cubicBezTo>
                <a:cubicBezTo>
                  <a:pt x="331" y="5"/>
                  <a:pt x="325" y="8"/>
                  <a:pt x="330" y="6"/>
                </a:cubicBezTo>
                <a:cubicBezTo>
                  <a:pt x="330" y="6"/>
                  <a:pt x="330" y="5"/>
                  <a:pt x="330" y="5"/>
                </a:cubicBezTo>
                <a:cubicBezTo>
                  <a:pt x="332" y="5"/>
                  <a:pt x="333" y="8"/>
                  <a:pt x="334" y="7"/>
                </a:cubicBezTo>
                <a:cubicBezTo>
                  <a:pt x="334" y="5"/>
                  <a:pt x="335" y="6"/>
                  <a:pt x="335" y="5"/>
                </a:cubicBezTo>
                <a:cubicBezTo>
                  <a:pt x="339" y="6"/>
                  <a:pt x="340" y="8"/>
                  <a:pt x="343" y="7"/>
                </a:cubicBezTo>
                <a:cubicBezTo>
                  <a:pt x="343" y="7"/>
                  <a:pt x="343" y="7"/>
                  <a:pt x="343" y="7"/>
                </a:cubicBezTo>
                <a:cubicBezTo>
                  <a:pt x="346" y="5"/>
                  <a:pt x="350" y="6"/>
                  <a:pt x="353" y="4"/>
                </a:cubicBezTo>
                <a:cubicBezTo>
                  <a:pt x="373" y="4"/>
                  <a:pt x="392" y="3"/>
                  <a:pt x="411" y="3"/>
                </a:cubicBezTo>
                <a:cubicBezTo>
                  <a:pt x="429" y="3"/>
                  <a:pt x="448" y="3"/>
                  <a:pt x="467" y="4"/>
                </a:cubicBezTo>
                <a:cubicBezTo>
                  <a:pt x="471" y="7"/>
                  <a:pt x="472" y="6"/>
                  <a:pt x="476" y="6"/>
                </a:cubicBezTo>
                <a:cubicBezTo>
                  <a:pt x="476" y="6"/>
                  <a:pt x="476" y="6"/>
                  <a:pt x="476" y="6"/>
                </a:cubicBezTo>
                <a:cubicBezTo>
                  <a:pt x="477" y="5"/>
                  <a:pt x="480" y="6"/>
                  <a:pt x="480" y="5"/>
                </a:cubicBezTo>
                <a:cubicBezTo>
                  <a:pt x="487" y="5"/>
                  <a:pt x="494" y="5"/>
                  <a:pt x="501" y="5"/>
                </a:cubicBezTo>
                <a:cubicBezTo>
                  <a:pt x="500" y="5"/>
                  <a:pt x="499" y="7"/>
                  <a:pt x="501" y="7"/>
                </a:cubicBezTo>
                <a:cubicBezTo>
                  <a:pt x="502" y="5"/>
                  <a:pt x="502" y="5"/>
                  <a:pt x="502" y="5"/>
                </a:cubicBezTo>
                <a:cubicBezTo>
                  <a:pt x="502" y="6"/>
                  <a:pt x="502" y="6"/>
                  <a:pt x="502" y="6"/>
                </a:cubicBezTo>
                <a:cubicBezTo>
                  <a:pt x="503" y="6"/>
                  <a:pt x="504" y="5"/>
                  <a:pt x="503" y="4"/>
                </a:cubicBezTo>
                <a:cubicBezTo>
                  <a:pt x="522" y="3"/>
                  <a:pt x="539" y="7"/>
                  <a:pt x="557" y="7"/>
                </a:cubicBezTo>
                <a:cubicBezTo>
                  <a:pt x="562" y="8"/>
                  <a:pt x="568" y="8"/>
                  <a:pt x="572" y="7"/>
                </a:cubicBezTo>
                <a:cubicBezTo>
                  <a:pt x="586" y="10"/>
                  <a:pt x="598" y="13"/>
                  <a:pt x="613" y="12"/>
                </a:cubicBezTo>
                <a:cubicBezTo>
                  <a:pt x="613" y="12"/>
                  <a:pt x="610" y="17"/>
                  <a:pt x="604" y="17"/>
                </a:cubicBezTo>
                <a:close/>
              </a:path>
            </a:pathLst>
          </a:custGeom>
          <a:solidFill>
            <a:schemeClr val="bg1">
              <a:lumMod val="65000"/>
            </a:schemeClr>
          </a:solidFill>
          <a:ln w="9525">
            <a:noFill/>
            <a:round/>
            <a:headEnd/>
            <a:tailEnd/>
          </a:ln>
        </p:spPr>
        <p:txBody>
          <a:bodyPr vert="horz" wrap="square" lIns="91416" tIns="45708" rIns="91416" bIns="45708" numCol="1" anchor="t" anchorCtr="0" compatLnSpc="1">
            <a:prstTxWarp prst="textNoShape">
              <a:avLst/>
            </a:prstTxWarp>
          </a:bodyPr>
          <a:lstStyle/>
          <a:p>
            <a:pPr fontAlgn="auto">
              <a:spcBef>
                <a:spcPts val="0"/>
              </a:spcBef>
              <a:spcAft>
                <a:spcPts val="0"/>
              </a:spcAft>
            </a:pPr>
            <a:endParaRPr lang="pl-PL">
              <a:solidFill>
                <a:prstClr val="black"/>
              </a:solidFill>
              <a:latin typeface="+mn-lt"/>
              <a:ea typeface="+mn-ea"/>
            </a:endParaRPr>
          </a:p>
        </p:txBody>
      </p:sp>
      <p:sp>
        <p:nvSpPr>
          <p:cNvPr id="111" name="pole tekstowe 10"/>
          <p:cNvSpPr txBox="1"/>
          <p:nvPr/>
        </p:nvSpPr>
        <p:spPr>
          <a:xfrm>
            <a:off x="1235874" y="2137188"/>
            <a:ext cx="641522" cy="230832"/>
          </a:xfrm>
          <a:prstGeom prst="rect">
            <a:avLst/>
          </a:prstGeom>
          <a:noFill/>
        </p:spPr>
        <p:txBody>
          <a:bodyPr wrap="none" rtlCol="0">
            <a:spAutoFit/>
          </a:bodyPr>
          <a:lstStyle/>
          <a:p>
            <a:pPr algn="ctr" fontAlgn="auto">
              <a:spcBef>
                <a:spcPts val="0"/>
              </a:spcBef>
              <a:spcAft>
                <a:spcPts val="0"/>
              </a:spcAft>
            </a:pPr>
            <a:r>
              <a:rPr lang="pl-PL" sz="900" dirty="0" err="1">
                <a:solidFill>
                  <a:srgbClr val="003366"/>
                </a:solidFill>
                <a:latin typeface="+mn-lt"/>
                <a:ea typeface="+mn-ea"/>
              </a:rPr>
              <a:t>Ongoing</a:t>
            </a:r>
            <a:endParaRPr lang="pl-PL" sz="900" dirty="0">
              <a:solidFill>
                <a:srgbClr val="003366"/>
              </a:solidFill>
              <a:latin typeface="+mn-lt"/>
              <a:ea typeface="+mn-ea"/>
            </a:endParaRPr>
          </a:p>
        </p:txBody>
      </p:sp>
      <p:sp>
        <p:nvSpPr>
          <p:cNvPr id="117" name="pole tekstowe 75"/>
          <p:cNvSpPr txBox="1"/>
          <p:nvPr/>
        </p:nvSpPr>
        <p:spPr>
          <a:xfrm>
            <a:off x="1994306" y="2137188"/>
            <a:ext cx="463588" cy="230832"/>
          </a:xfrm>
          <a:prstGeom prst="rect">
            <a:avLst/>
          </a:prstGeom>
          <a:noFill/>
        </p:spPr>
        <p:txBody>
          <a:bodyPr wrap="none" rtlCol="0">
            <a:spAutoFit/>
          </a:bodyPr>
          <a:lstStyle/>
          <a:p>
            <a:pPr algn="ctr" fontAlgn="auto">
              <a:spcBef>
                <a:spcPts val="0"/>
              </a:spcBef>
              <a:spcAft>
                <a:spcPts val="0"/>
              </a:spcAft>
            </a:pPr>
            <a:r>
              <a:rPr lang="pl-PL" sz="900" dirty="0" err="1">
                <a:solidFill>
                  <a:srgbClr val="003366"/>
                </a:solidFill>
                <a:latin typeface="+mn-lt"/>
                <a:ea typeface="+mn-ea"/>
              </a:rPr>
              <a:t>Done</a:t>
            </a:r>
            <a:endParaRPr lang="pl-PL" sz="900" dirty="0">
              <a:solidFill>
                <a:srgbClr val="003366"/>
              </a:solidFill>
              <a:latin typeface="+mn-lt"/>
              <a:ea typeface="+mn-ea"/>
            </a:endParaRPr>
          </a:p>
        </p:txBody>
      </p:sp>
      <p:grpSp>
        <p:nvGrpSpPr>
          <p:cNvPr id="78" name="Grupa 57"/>
          <p:cNvGrpSpPr/>
          <p:nvPr/>
        </p:nvGrpSpPr>
        <p:grpSpPr>
          <a:xfrm>
            <a:off x="1244316" y="3007465"/>
            <a:ext cx="590798" cy="276620"/>
            <a:chOff x="5246340" y="1637308"/>
            <a:chExt cx="1384382" cy="936104"/>
          </a:xfrm>
        </p:grpSpPr>
        <p:sp>
          <p:nvSpPr>
            <p:cNvPr id="120"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adFill flip="none" rotWithShape="1">
              <a:gsLst>
                <a:gs pos="0">
                  <a:srgbClr val="FEB80A">
                    <a:tint val="50000"/>
                    <a:satMod val="300000"/>
                  </a:srgbClr>
                </a:gs>
                <a:gs pos="35000">
                  <a:srgbClr val="FEB80A">
                    <a:tint val="37000"/>
                    <a:satMod val="300000"/>
                  </a:srgbClr>
                </a:gs>
                <a:gs pos="100000">
                  <a:srgbClr val="FEB80A">
                    <a:tint val="15000"/>
                    <a:satMod val="350000"/>
                  </a:srgbClr>
                </a:gs>
              </a:gsLst>
              <a:lin ang="5400000" scaled="1"/>
              <a:tileRect/>
            </a:gradFill>
            <a:ln w="9525" cap="flat" cmpd="sng" algn="ctr">
              <a:solidFill>
                <a:schemeClr val="accent5"/>
              </a:solidFill>
              <a:prstDash val="solid"/>
              <a:headEnd/>
              <a:tailEnd/>
            </a:ln>
            <a:effectLst/>
          </p:spPr>
          <p:txBody>
            <a:bodyPr vert="horz" wrap="square" lIns="71981" tIns="35991" rIns="71981" bIns="35991" numCol="1" anchor="ctr" anchorCtr="1" compatLnSpc="1">
              <a:prstTxWarp prst="textNoShape">
                <a:avLst/>
              </a:prstTxWarp>
            </a:bodyPr>
            <a:lstStyle/>
            <a:p>
              <a:pPr algn="ctr" fontAlgn="auto">
                <a:spcBef>
                  <a:spcPts val="0"/>
                </a:spcBef>
                <a:spcAft>
                  <a:spcPts val="0"/>
                </a:spcAft>
                <a:defRPr/>
              </a:pPr>
              <a:r>
                <a:rPr lang="pl-PL" sz="2000" kern="0" dirty="0">
                  <a:solidFill>
                    <a:sysClr val="windowText" lastClr="000000">
                      <a:lumMod val="95000"/>
                      <a:lumOff val="5000"/>
                    </a:sysClr>
                  </a:solidFill>
                  <a:latin typeface="+mn-lt"/>
                  <a:ea typeface="+mn-ea"/>
                  <a:cs typeface="Arial" pitchFamily="34" charset="0"/>
                </a:rPr>
                <a:t>F</a:t>
              </a:r>
              <a:endParaRPr lang="pl-PL" sz="2000" kern="0" baseline="-16000" dirty="0">
                <a:solidFill>
                  <a:sysClr val="windowText" lastClr="000000">
                    <a:lumMod val="95000"/>
                    <a:lumOff val="5000"/>
                  </a:sysClr>
                </a:solidFill>
                <a:latin typeface="+mn-lt"/>
                <a:ea typeface="+mn-ea"/>
                <a:cs typeface="Arial" pitchFamily="34" charset="0"/>
              </a:endParaRPr>
            </a:p>
          </p:txBody>
        </p:sp>
        <p:sp>
          <p:nvSpPr>
            <p:cNvPr id="121"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solidFill>
              <a:srgbClr val="FFCC00"/>
            </a:solidFill>
            <a:ln w="9525">
              <a:solidFill>
                <a:schemeClr val="accent5"/>
              </a:solidFill>
              <a:round/>
              <a:headEnd/>
              <a:tailEnd/>
            </a:ln>
          </p:spPr>
          <p:txBody>
            <a:bodyPr vert="horz" wrap="square" lIns="91416" tIns="45708" rIns="91416" bIns="45708" numCol="1" anchor="ctr" anchorCtr="0" compatLnSpc="1">
              <a:prstTxWarp prst="textNoShape">
                <a:avLst/>
              </a:prstTxWarp>
            </a:bodyPr>
            <a:lstStyle/>
            <a:p>
              <a:pPr fontAlgn="auto">
                <a:spcBef>
                  <a:spcPts val="0"/>
                </a:spcBef>
                <a:spcAft>
                  <a:spcPts val="0"/>
                </a:spcAft>
                <a:defRPr/>
              </a:pPr>
              <a:endParaRPr lang="pl-PL" sz="2000" kern="0">
                <a:solidFill>
                  <a:sysClr val="windowText" lastClr="000000"/>
                </a:solidFill>
                <a:latin typeface="+mn-lt"/>
                <a:ea typeface="+mn-ea"/>
              </a:endParaRPr>
            </a:p>
          </p:txBody>
        </p:sp>
      </p:grpSp>
      <p:sp>
        <p:nvSpPr>
          <p:cNvPr id="122" name="pole tekstowe 69"/>
          <p:cNvSpPr txBox="1"/>
          <p:nvPr/>
        </p:nvSpPr>
        <p:spPr>
          <a:xfrm>
            <a:off x="4370870" y="2137188"/>
            <a:ext cx="641522" cy="230832"/>
          </a:xfrm>
          <a:prstGeom prst="rect">
            <a:avLst/>
          </a:prstGeom>
          <a:noFill/>
        </p:spPr>
        <p:txBody>
          <a:bodyPr wrap="none" rtlCol="0">
            <a:spAutoFit/>
          </a:bodyPr>
          <a:lstStyle/>
          <a:p>
            <a:pPr algn="ctr" fontAlgn="auto">
              <a:spcBef>
                <a:spcPts val="0"/>
              </a:spcBef>
              <a:spcAft>
                <a:spcPts val="0"/>
              </a:spcAft>
            </a:pPr>
            <a:r>
              <a:rPr lang="en-US" altLang="zh-CN" sz="900" dirty="0">
                <a:solidFill>
                  <a:srgbClr val="003366"/>
                </a:solidFill>
                <a:latin typeface="+mn-lt"/>
                <a:ea typeface="+mn-ea"/>
              </a:rPr>
              <a:t>Ongoing</a:t>
            </a:r>
            <a:endParaRPr lang="pl-PL" sz="900" dirty="0">
              <a:solidFill>
                <a:srgbClr val="003366"/>
              </a:solidFill>
              <a:latin typeface="+mn-lt"/>
              <a:ea typeface="+mn-ea"/>
            </a:endParaRPr>
          </a:p>
        </p:txBody>
      </p:sp>
      <p:sp>
        <p:nvSpPr>
          <p:cNvPr id="125" name="pole tekstowe 69"/>
          <p:cNvSpPr txBox="1"/>
          <p:nvPr/>
        </p:nvSpPr>
        <p:spPr>
          <a:xfrm>
            <a:off x="6462287" y="2164136"/>
            <a:ext cx="463588" cy="230832"/>
          </a:xfrm>
          <a:prstGeom prst="rect">
            <a:avLst/>
          </a:prstGeom>
          <a:noFill/>
        </p:spPr>
        <p:txBody>
          <a:bodyPr wrap="none" rtlCol="0">
            <a:spAutoFit/>
          </a:bodyPr>
          <a:lstStyle/>
          <a:p>
            <a:pPr algn="ctr" fontAlgn="auto">
              <a:spcBef>
                <a:spcPts val="0"/>
              </a:spcBef>
              <a:spcAft>
                <a:spcPts val="0"/>
              </a:spcAft>
            </a:pPr>
            <a:r>
              <a:rPr lang="en-US" sz="900" dirty="0">
                <a:solidFill>
                  <a:srgbClr val="003366"/>
                </a:solidFill>
                <a:latin typeface="+mn-lt"/>
                <a:ea typeface="+mn-ea"/>
              </a:rPr>
              <a:t>Done</a:t>
            </a:r>
            <a:endParaRPr lang="pl-PL" sz="900" dirty="0">
              <a:solidFill>
                <a:srgbClr val="003366"/>
              </a:solidFill>
              <a:latin typeface="+mn-lt"/>
              <a:ea typeface="+mn-ea"/>
            </a:endParaRPr>
          </a:p>
        </p:txBody>
      </p:sp>
      <p:sp>
        <p:nvSpPr>
          <p:cNvPr id="126" name="pole tekstowe 69"/>
          <p:cNvSpPr txBox="1"/>
          <p:nvPr/>
        </p:nvSpPr>
        <p:spPr>
          <a:xfrm>
            <a:off x="5890011" y="2164136"/>
            <a:ext cx="641522" cy="230832"/>
          </a:xfrm>
          <a:prstGeom prst="rect">
            <a:avLst/>
          </a:prstGeom>
          <a:noFill/>
        </p:spPr>
        <p:txBody>
          <a:bodyPr wrap="none" rtlCol="0">
            <a:spAutoFit/>
          </a:bodyPr>
          <a:lstStyle/>
          <a:p>
            <a:pPr algn="ctr" fontAlgn="auto">
              <a:spcBef>
                <a:spcPts val="0"/>
              </a:spcBef>
              <a:spcAft>
                <a:spcPts val="0"/>
              </a:spcAft>
            </a:pPr>
            <a:r>
              <a:rPr lang="en-US" altLang="zh-CN" sz="900" dirty="0">
                <a:solidFill>
                  <a:srgbClr val="003366"/>
                </a:solidFill>
                <a:latin typeface="+mn-lt"/>
                <a:ea typeface="+mn-ea"/>
              </a:rPr>
              <a:t>Ongoing</a:t>
            </a:r>
            <a:endParaRPr lang="pl-PL" sz="900" dirty="0">
              <a:solidFill>
                <a:srgbClr val="003366"/>
              </a:solidFill>
              <a:latin typeface="+mn-lt"/>
              <a:ea typeface="+mn-ea"/>
            </a:endParaRPr>
          </a:p>
        </p:txBody>
      </p:sp>
      <p:grpSp>
        <p:nvGrpSpPr>
          <p:cNvPr id="81" name="Grupa 57"/>
          <p:cNvGrpSpPr/>
          <p:nvPr/>
        </p:nvGrpSpPr>
        <p:grpSpPr>
          <a:xfrm rot="599610">
            <a:off x="3605103" y="2451912"/>
            <a:ext cx="583760" cy="273325"/>
            <a:chOff x="5246340" y="1637308"/>
            <a:chExt cx="1384382" cy="936104"/>
          </a:xfrm>
        </p:grpSpPr>
        <p:sp>
          <p:nvSpPr>
            <p:cNvPr id="127"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adFill flip="none" rotWithShape="1">
              <a:gsLst>
                <a:gs pos="0">
                  <a:srgbClr val="FEB80A">
                    <a:tint val="50000"/>
                    <a:satMod val="300000"/>
                  </a:srgbClr>
                </a:gs>
                <a:gs pos="35000">
                  <a:srgbClr val="FEB80A">
                    <a:tint val="37000"/>
                    <a:satMod val="300000"/>
                  </a:srgbClr>
                </a:gs>
                <a:gs pos="100000">
                  <a:srgbClr val="FEB80A">
                    <a:tint val="15000"/>
                    <a:satMod val="350000"/>
                  </a:srgbClr>
                </a:gs>
              </a:gsLst>
              <a:lin ang="5400000" scaled="1"/>
              <a:tileRect/>
            </a:gradFill>
            <a:ln w="9525" cap="flat" cmpd="sng" algn="ctr">
              <a:solidFill>
                <a:schemeClr val="accent5"/>
              </a:solidFill>
              <a:prstDash val="solid"/>
              <a:headEnd/>
              <a:tailEnd/>
            </a:ln>
            <a:effectLst/>
          </p:spPr>
          <p:txBody>
            <a:bodyPr vert="horz" wrap="square" lIns="71981" tIns="35991" rIns="71981" bIns="35991" numCol="1" anchor="ctr" anchorCtr="1" compatLnSpc="1">
              <a:prstTxWarp prst="textNoShape">
                <a:avLst/>
              </a:prstTxWarp>
            </a:bodyPr>
            <a:lstStyle/>
            <a:p>
              <a:pPr algn="ctr" fontAlgn="auto">
                <a:spcBef>
                  <a:spcPts val="0"/>
                </a:spcBef>
                <a:spcAft>
                  <a:spcPts val="0"/>
                </a:spcAft>
                <a:defRPr/>
              </a:pPr>
              <a:r>
                <a:rPr lang="en-US" altLang="zh-CN" sz="2000" kern="0" dirty="0">
                  <a:solidFill>
                    <a:sysClr val="windowText" lastClr="000000">
                      <a:lumMod val="95000"/>
                      <a:lumOff val="5000"/>
                    </a:sysClr>
                  </a:solidFill>
                  <a:latin typeface="+mn-lt"/>
                  <a:ea typeface="+mn-ea"/>
                  <a:cs typeface="Arial" pitchFamily="34" charset="0"/>
                </a:rPr>
                <a:t>F</a:t>
              </a:r>
              <a:endParaRPr lang="pl-PL" sz="2000" kern="0" baseline="-16000" dirty="0">
                <a:solidFill>
                  <a:sysClr val="windowText" lastClr="000000">
                    <a:lumMod val="95000"/>
                    <a:lumOff val="5000"/>
                  </a:sysClr>
                </a:solidFill>
                <a:latin typeface="+mn-lt"/>
                <a:ea typeface="+mn-ea"/>
                <a:cs typeface="Arial" pitchFamily="34" charset="0"/>
              </a:endParaRPr>
            </a:p>
          </p:txBody>
        </p:sp>
        <p:sp>
          <p:nvSpPr>
            <p:cNvPr id="128"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solidFill>
              <a:srgbClr val="FFCC00"/>
            </a:solidFill>
            <a:ln w="9525">
              <a:solidFill>
                <a:schemeClr val="accent5"/>
              </a:solidFill>
              <a:round/>
              <a:headEnd/>
              <a:tailEnd/>
            </a:ln>
          </p:spPr>
          <p:txBody>
            <a:bodyPr vert="horz" wrap="square" lIns="91416" tIns="45708" rIns="91416" bIns="45708" numCol="1" anchor="ctr" anchorCtr="0" compatLnSpc="1">
              <a:prstTxWarp prst="textNoShape">
                <a:avLst/>
              </a:prstTxWarp>
            </a:bodyPr>
            <a:lstStyle/>
            <a:p>
              <a:pPr fontAlgn="auto">
                <a:spcBef>
                  <a:spcPts val="0"/>
                </a:spcBef>
                <a:spcAft>
                  <a:spcPts val="0"/>
                </a:spcAft>
                <a:defRPr/>
              </a:pPr>
              <a:endParaRPr lang="pl-PL" sz="2000" kern="0">
                <a:solidFill>
                  <a:sysClr val="windowText" lastClr="000000"/>
                </a:solidFill>
                <a:latin typeface="+mn-lt"/>
                <a:ea typeface="+mn-ea"/>
              </a:endParaRPr>
            </a:p>
          </p:txBody>
        </p:sp>
      </p:grpSp>
      <p:grpSp>
        <p:nvGrpSpPr>
          <p:cNvPr id="84" name="Grupa 57"/>
          <p:cNvGrpSpPr/>
          <p:nvPr/>
        </p:nvGrpSpPr>
        <p:grpSpPr>
          <a:xfrm rot="599610">
            <a:off x="3605103" y="2941643"/>
            <a:ext cx="583760" cy="273325"/>
            <a:chOff x="5246340" y="1637308"/>
            <a:chExt cx="1384382" cy="936104"/>
          </a:xfrm>
        </p:grpSpPr>
        <p:sp>
          <p:nvSpPr>
            <p:cNvPr id="130"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adFill flip="none" rotWithShape="1">
              <a:gsLst>
                <a:gs pos="0">
                  <a:srgbClr val="FEB80A">
                    <a:tint val="50000"/>
                    <a:satMod val="300000"/>
                  </a:srgbClr>
                </a:gs>
                <a:gs pos="35000">
                  <a:srgbClr val="FEB80A">
                    <a:tint val="37000"/>
                    <a:satMod val="300000"/>
                  </a:srgbClr>
                </a:gs>
                <a:gs pos="100000">
                  <a:srgbClr val="FEB80A">
                    <a:tint val="15000"/>
                    <a:satMod val="350000"/>
                  </a:srgbClr>
                </a:gs>
              </a:gsLst>
              <a:lin ang="5400000" scaled="1"/>
              <a:tileRect/>
            </a:gradFill>
            <a:ln w="9525" cap="flat" cmpd="sng" algn="ctr">
              <a:solidFill>
                <a:schemeClr val="accent5"/>
              </a:solidFill>
              <a:prstDash val="solid"/>
              <a:headEnd/>
              <a:tailEnd/>
            </a:ln>
            <a:effectLst/>
          </p:spPr>
          <p:txBody>
            <a:bodyPr vert="horz" wrap="square" lIns="71981" tIns="35991" rIns="71981" bIns="35991" numCol="1" anchor="ctr" anchorCtr="1" compatLnSpc="1">
              <a:prstTxWarp prst="textNoShape">
                <a:avLst/>
              </a:prstTxWarp>
            </a:bodyPr>
            <a:lstStyle/>
            <a:p>
              <a:pPr algn="ctr" fontAlgn="auto">
                <a:spcBef>
                  <a:spcPts val="0"/>
                </a:spcBef>
                <a:spcAft>
                  <a:spcPts val="0"/>
                </a:spcAft>
                <a:defRPr/>
              </a:pPr>
              <a:r>
                <a:rPr lang="en-US" sz="2000" kern="0" dirty="0">
                  <a:solidFill>
                    <a:sysClr val="windowText" lastClr="000000">
                      <a:lumMod val="95000"/>
                      <a:lumOff val="5000"/>
                    </a:sysClr>
                  </a:solidFill>
                  <a:latin typeface="+mn-lt"/>
                  <a:ea typeface="+mn-ea"/>
                  <a:cs typeface="Arial" pitchFamily="34" charset="0"/>
                </a:rPr>
                <a:t>H</a:t>
              </a:r>
              <a:endParaRPr lang="pl-PL" sz="2000" kern="0" baseline="-16000" dirty="0">
                <a:solidFill>
                  <a:sysClr val="windowText" lastClr="000000">
                    <a:lumMod val="95000"/>
                    <a:lumOff val="5000"/>
                  </a:sysClr>
                </a:solidFill>
                <a:latin typeface="+mn-lt"/>
                <a:ea typeface="+mn-ea"/>
                <a:cs typeface="Arial" pitchFamily="34" charset="0"/>
              </a:endParaRPr>
            </a:p>
          </p:txBody>
        </p:sp>
        <p:sp>
          <p:nvSpPr>
            <p:cNvPr id="131"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solidFill>
              <a:srgbClr val="FFCC00"/>
            </a:solidFill>
            <a:ln w="9525">
              <a:solidFill>
                <a:schemeClr val="accent5"/>
              </a:solidFill>
              <a:round/>
              <a:headEnd/>
              <a:tailEnd/>
            </a:ln>
          </p:spPr>
          <p:txBody>
            <a:bodyPr vert="horz" wrap="square" lIns="91416" tIns="45708" rIns="91416" bIns="45708" numCol="1" anchor="ctr" anchorCtr="0" compatLnSpc="1">
              <a:prstTxWarp prst="textNoShape">
                <a:avLst/>
              </a:prstTxWarp>
            </a:bodyPr>
            <a:lstStyle/>
            <a:p>
              <a:pPr fontAlgn="auto">
                <a:spcBef>
                  <a:spcPts val="0"/>
                </a:spcBef>
                <a:spcAft>
                  <a:spcPts val="0"/>
                </a:spcAft>
                <a:defRPr/>
              </a:pPr>
              <a:endParaRPr lang="pl-PL" sz="2000" kern="0">
                <a:solidFill>
                  <a:sysClr val="windowText" lastClr="000000"/>
                </a:solidFill>
                <a:latin typeface="+mn-lt"/>
                <a:ea typeface="+mn-ea"/>
              </a:endParaRPr>
            </a:p>
          </p:txBody>
        </p:sp>
      </p:grpSp>
      <p:grpSp>
        <p:nvGrpSpPr>
          <p:cNvPr id="87" name="Grupa 57"/>
          <p:cNvGrpSpPr/>
          <p:nvPr/>
        </p:nvGrpSpPr>
        <p:grpSpPr>
          <a:xfrm rot="599610">
            <a:off x="3542526" y="3132094"/>
            <a:ext cx="583760" cy="273325"/>
            <a:chOff x="5246340" y="1637308"/>
            <a:chExt cx="1384382" cy="936104"/>
          </a:xfrm>
        </p:grpSpPr>
        <p:sp>
          <p:nvSpPr>
            <p:cNvPr id="133"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adFill flip="none" rotWithShape="1">
              <a:gsLst>
                <a:gs pos="0">
                  <a:srgbClr val="FEB80A">
                    <a:tint val="50000"/>
                    <a:satMod val="300000"/>
                  </a:srgbClr>
                </a:gs>
                <a:gs pos="35000">
                  <a:srgbClr val="FEB80A">
                    <a:tint val="37000"/>
                    <a:satMod val="300000"/>
                  </a:srgbClr>
                </a:gs>
                <a:gs pos="100000">
                  <a:srgbClr val="FEB80A">
                    <a:tint val="15000"/>
                    <a:satMod val="350000"/>
                  </a:srgbClr>
                </a:gs>
              </a:gsLst>
              <a:lin ang="5400000" scaled="1"/>
              <a:tileRect/>
            </a:gradFill>
            <a:ln w="9525" cap="flat" cmpd="sng" algn="ctr">
              <a:solidFill>
                <a:schemeClr val="accent5"/>
              </a:solidFill>
              <a:prstDash val="solid"/>
              <a:headEnd/>
              <a:tailEnd/>
            </a:ln>
            <a:effectLst/>
          </p:spPr>
          <p:txBody>
            <a:bodyPr vert="horz" wrap="square" lIns="71981" tIns="35991" rIns="71981" bIns="35991" numCol="1" anchor="ctr" anchorCtr="1" compatLnSpc="1">
              <a:prstTxWarp prst="textNoShape">
                <a:avLst/>
              </a:prstTxWarp>
            </a:bodyPr>
            <a:lstStyle/>
            <a:p>
              <a:pPr algn="ctr" fontAlgn="auto">
                <a:spcBef>
                  <a:spcPts val="0"/>
                </a:spcBef>
                <a:spcAft>
                  <a:spcPts val="0"/>
                </a:spcAft>
                <a:defRPr/>
              </a:pPr>
              <a:r>
                <a:rPr lang="en-US" sz="2000" kern="0" dirty="0">
                  <a:solidFill>
                    <a:sysClr val="windowText" lastClr="000000">
                      <a:lumMod val="95000"/>
                      <a:lumOff val="5000"/>
                    </a:sysClr>
                  </a:solidFill>
                  <a:latin typeface="+mn-lt"/>
                  <a:ea typeface="+mn-ea"/>
                  <a:cs typeface="Arial" pitchFamily="34" charset="0"/>
                </a:rPr>
                <a:t>J</a:t>
              </a:r>
              <a:endParaRPr lang="pl-PL" sz="2000" kern="0" baseline="-16000" dirty="0">
                <a:solidFill>
                  <a:sysClr val="windowText" lastClr="000000">
                    <a:lumMod val="95000"/>
                    <a:lumOff val="5000"/>
                  </a:sysClr>
                </a:solidFill>
                <a:latin typeface="+mn-lt"/>
                <a:ea typeface="+mn-ea"/>
                <a:cs typeface="Arial" pitchFamily="34" charset="0"/>
              </a:endParaRPr>
            </a:p>
          </p:txBody>
        </p:sp>
        <p:sp>
          <p:nvSpPr>
            <p:cNvPr id="134"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solidFill>
              <a:srgbClr val="FFCC00"/>
            </a:solidFill>
            <a:ln w="9525">
              <a:solidFill>
                <a:schemeClr val="accent5"/>
              </a:solidFill>
              <a:round/>
              <a:headEnd/>
              <a:tailEnd/>
            </a:ln>
          </p:spPr>
          <p:txBody>
            <a:bodyPr vert="horz" wrap="square" lIns="91416" tIns="45708" rIns="91416" bIns="45708" numCol="1" anchor="ctr" anchorCtr="0" compatLnSpc="1">
              <a:prstTxWarp prst="textNoShape">
                <a:avLst/>
              </a:prstTxWarp>
            </a:bodyPr>
            <a:lstStyle/>
            <a:p>
              <a:pPr fontAlgn="auto">
                <a:spcBef>
                  <a:spcPts val="0"/>
                </a:spcBef>
                <a:spcAft>
                  <a:spcPts val="0"/>
                </a:spcAft>
                <a:defRPr/>
              </a:pPr>
              <a:endParaRPr lang="pl-PL" sz="2000" kern="0">
                <a:solidFill>
                  <a:sysClr val="windowText" lastClr="000000"/>
                </a:solidFill>
                <a:latin typeface="+mn-lt"/>
                <a:ea typeface="+mn-ea"/>
              </a:endParaRPr>
            </a:p>
          </p:txBody>
        </p:sp>
      </p:grpSp>
      <p:grpSp>
        <p:nvGrpSpPr>
          <p:cNvPr id="90" name="Grupa 57"/>
          <p:cNvGrpSpPr/>
          <p:nvPr/>
        </p:nvGrpSpPr>
        <p:grpSpPr>
          <a:xfrm rot="599610">
            <a:off x="3542524" y="3284454"/>
            <a:ext cx="583760" cy="273325"/>
            <a:chOff x="5246340" y="1637308"/>
            <a:chExt cx="1384382" cy="936104"/>
          </a:xfrm>
        </p:grpSpPr>
        <p:sp>
          <p:nvSpPr>
            <p:cNvPr id="136"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adFill flip="none" rotWithShape="1">
              <a:gsLst>
                <a:gs pos="0">
                  <a:srgbClr val="FEB80A">
                    <a:tint val="50000"/>
                    <a:satMod val="300000"/>
                  </a:srgbClr>
                </a:gs>
                <a:gs pos="35000">
                  <a:srgbClr val="FEB80A">
                    <a:tint val="37000"/>
                    <a:satMod val="300000"/>
                  </a:srgbClr>
                </a:gs>
                <a:gs pos="100000">
                  <a:srgbClr val="FEB80A">
                    <a:tint val="15000"/>
                    <a:satMod val="350000"/>
                  </a:srgbClr>
                </a:gs>
              </a:gsLst>
              <a:lin ang="5400000" scaled="1"/>
              <a:tileRect/>
            </a:gradFill>
            <a:ln w="9525" cap="flat" cmpd="sng" algn="ctr">
              <a:solidFill>
                <a:schemeClr val="accent5"/>
              </a:solidFill>
              <a:prstDash val="solid"/>
              <a:headEnd/>
              <a:tailEnd/>
            </a:ln>
            <a:effectLst/>
          </p:spPr>
          <p:txBody>
            <a:bodyPr vert="horz" wrap="square" lIns="71981" tIns="35991" rIns="71981" bIns="35991" numCol="1" anchor="ctr" anchorCtr="1" compatLnSpc="1">
              <a:prstTxWarp prst="textNoShape">
                <a:avLst/>
              </a:prstTxWarp>
            </a:bodyPr>
            <a:lstStyle/>
            <a:p>
              <a:pPr algn="ctr" fontAlgn="auto">
                <a:spcBef>
                  <a:spcPts val="0"/>
                </a:spcBef>
                <a:spcAft>
                  <a:spcPts val="0"/>
                </a:spcAft>
                <a:defRPr/>
              </a:pPr>
              <a:r>
                <a:rPr lang="en-US" sz="2000" kern="0" dirty="0">
                  <a:solidFill>
                    <a:sysClr val="windowText" lastClr="000000">
                      <a:lumMod val="95000"/>
                      <a:lumOff val="5000"/>
                    </a:sysClr>
                  </a:solidFill>
                  <a:latin typeface="+mn-lt"/>
                  <a:ea typeface="+mn-ea"/>
                  <a:cs typeface="Arial" pitchFamily="34" charset="0"/>
                </a:rPr>
                <a:t>J</a:t>
              </a:r>
              <a:endParaRPr lang="pl-PL" sz="2000" kern="0" baseline="-16000" dirty="0">
                <a:solidFill>
                  <a:sysClr val="windowText" lastClr="000000">
                    <a:lumMod val="95000"/>
                    <a:lumOff val="5000"/>
                  </a:sysClr>
                </a:solidFill>
                <a:latin typeface="+mn-lt"/>
                <a:ea typeface="+mn-ea"/>
                <a:cs typeface="Arial" pitchFamily="34" charset="0"/>
              </a:endParaRPr>
            </a:p>
          </p:txBody>
        </p:sp>
        <p:sp>
          <p:nvSpPr>
            <p:cNvPr id="137"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solidFill>
              <a:srgbClr val="FFCC00"/>
            </a:solidFill>
            <a:ln w="9525">
              <a:solidFill>
                <a:schemeClr val="accent5"/>
              </a:solidFill>
              <a:round/>
              <a:headEnd/>
              <a:tailEnd/>
            </a:ln>
          </p:spPr>
          <p:txBody>
            <a:bodyPr vert="horz" wrap="square" lIns="91416" tIns="45708" rIns="91416" bIns="45708" numCol="1" anchor="ctr" anchorCtr="0" compatLnSpc="1">
              <a:prstTxWarp prst="textNoShape">
                <a:avLst/>
              </a:prstTxWarp>
            </a:bodyPr>
            <a:lstStyle/>
            <a:p>
              <a:pPr fontAlgn="auto">
                <a:spcBef>
                  <a:spcPts val="0"/>
                </a:spcBef>
                <a:spcAft>
                  <a:spcPts val="0"/>
                </a:spcAft>
                <a:defRPr/>
              </a:pPr>
              <a:endParaRPr lang="pl-PL" sz="2000" kern="0">
                <a:solidFill>
                  <a:sysClr val="windowText" lastClr="000000"/>
                </a:solidFill>
                <a:latin typeface="+mn-lt"/>
                <a:ea typeface="+mn-ea"/>
              </a:endParaRPr>
            </a:p>
          </p:txBody>
        </p:sp>
      </p:grpSp>
      <p:sp>
        <p:nvSpPr>
          <p:cNvPr id="138" name="椭圆 137"/>
          <p:cNvSpPr/>
          <p:nvPr/>
        </p:nvSpPr>
        <p:spPr bwMode="auto">
          <a:xfrm>
            <a:off x="3362640" y="2337204"/>
            <a:ext cx="952252" cy="1495036"/>
          </a:xfrm>
          <a:prstGeom prst="ellipse">
            <a:avLst/>
          </a:prstGeom>
          <a:noFill/>
          <a:ln>
            <a:solidFill>
              <a:srgbClr val="FF0000"/>
            </a:solidFill>
            <a:prstDash val="dash"/>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16" tIns="45708" rIns="91416" bIns="45708" numCol="1" rtlCol="0" anchor="t" anchorCtr="0" compatLnSpc="1">
            <a:prstTxWarp prst="textNoShape">
              <a:avLst/>
            </a:prstTxWarp>
          </a:bodyPr>
          <a:lstStyle/>
          <a:p>
            <a:pPr defTabSz="914134">
              <a:buClr>
                <a:srgbClr val="CC9900"/>
              </a:buClr>
              <a:buFont typeface="Wingdings" pitchFamily="2" charset="2"/>
              <a:buChar char="n"/>
            </a:pPr>
            <a:endParaRPr lang="zh-CN" altLang="en-US" sz="1800" b="0">
              <a:solidFill>
                <a:schemeClr val="tx1"/>
              </a:solidFill>
              <a:latin typeface="+mn-lt"/>
              <a:ea typeface="+mn-ea"/>
            </a:endParaRPr>
          </a:p>
        </p:txBody>
      </p:sp>
      <p:cxnSp>
        <p:nvCxnSpPr>
          <p:cNvPr id="141" name="直接箭头连接符 140"/>
          <p:cNvCxnSpPr>
            <a:stCxn id="114" idx="0"/>
            <a:endCxn id="138" idx="5"/>
          </p:cNvCxnSpPr>
          <p:nvPr/>
        </p:nvCxnSpPr>
        <p:spPr bwMode="auto">
          <a:xfrm flipH="1" flipV="1">
            <a:off x="4175438" y="3613298"/>
            <a:ext cx="207698" cy="573247"/>
          </a:xfrm>
          <a:prstGeom prst="straightConnector1">
            <a:avLst/>
          </a:prstGeom>
          <a:ln>
            <a:tailEnd type="arrow"/>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cxnSp>
        <p:nvCxnSpPr>
          <p:cNvPr id="145" name="直接箭头连接符 144"/>
          <p:cNvCxnSpPr>
            <a:stCxn id="116" idx="0"/>
            <a:endCxn id="93" idx="2"/>
          </p:cNvCxnSpPr>
          <p:nvPr/>
        </p:nvCxnSpPr>
        <p:spPr bwMode="auto">
          <a:xfrm flipH="1" flipV="1">
            <a:off x="4472374" y="3197464"/>
            <a:ext cx="2596750" cy="974276"/>
          </a:xfrm>
          <a:prstGeom prst="straightConnector1">
            <a:avLst/>
          </a:prstGeom>
          <a:ln>
            <a:tailEnd type="arrow"/>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pic>
        <p:nvPicPr>
          <p:cNvPr id="132" name="图片 131"/>
          <p:cNvPicPr>
            <a:picLocks noChangeAspect="1"/>
          </p:cNvPicPr>
          <p:nvPr/>
        </p:nvPicPr>
        <p:blipFill>
          <a:blip r:embed="rId3"/>
          <a:stretch>
            <a:fillRect/>
          </a:stretch>
        </p:blipFill>
        <p:spPr>
          <a:xfrm>
            <a:off x="527239" y="4197474"/>
            <a:ext cx="2530694" cy="1225389"/>
          </a:xfrm>
          <a:prstGeom prst="rect">
            <a:avLst/>
          </a:prstGeom>
        </p:spPr>
      </p:pic>
      <p:grpSp>
        <p:nvGrpSpPr>
          <p:cNvPr id="129" name="Grupa 106"/>
          <p:cNvGrpSpPr/>
          <p:nvPr/>
        </p:nvGrpSpPr>
        <p:grpSpPr>
          <a:xfrm>
            <a:off x="2312706" y="1808286"/>
            <a:ext cx="304892" cy="338491"/>
            <a:chOff x="5427647" y="803653"/>
            <a:chExt cx="706445" cy="1288523"/>
          </a:xfrm>
        </p:grpSpPr>
        <p:sp>
          <p:nvSpPr>
            <p:cNvPr id="135" name="Freeform 18"/>
            <p:cNvSpPr>
              <a:spLocks/>
            </p:cNvSpPr>
            <p:nvPr/>
          </p:nvSpPr>
          <p:spPr bwMode="auto">
            <a:xfrm>
              <a:off x="5461496" y="1222333"/>
              <a:ext cx="670756" cy="597091"/>
            </a:xfrm>
            <a:custGeom>
              <a:avLst/>
              <a:gdLst/>
              <a:ahLst/>
              <a:cxnLst>
                <a:cxn ang="0">
                  <a:pos x="427" y="3"/>
                </a:cxn>
                <a:cxn ang="0">
                  <a:pos x="492" y="12"/>
                </a:cxn>
                <a:cxn ang="0">
                  <a:pos x="614" y="65"/>
                </a:cxn>
                <a:cxn ang="0">
                  <a:pos x="651" y="96"/>
                </a:cxn>
                <a:cxn ang="0">
                  <a:pos x="733" y="215"/>
                </a:cxn>
                <a:cxn ang="0">
                  <a:pos x="749" y="259"/>
                </a:cxn>
                <a:cxn ang="0">
                  <a:pos x="767" y="339"/>
                </a:cxn>
                <a:cxn ang="0">
                  <a:pos x="762" y="407"/>
                </a:cxn>
                <a:cxn ang="0">
                  <a:pos x="752" y="445"/>
                </a:cxn>
                <a:cxn ang="0">
                  <a:pos x="743" y="478"/>
                </a:cxn>
                <a:cxn ang="0">
                  <a:pos x="705" y="549"/>
                </a:cxn>
                <a:cxn ang="0">
                  <a:pos x="673" y="582"/>
                </a:cxn>
                <a:cxn ang="0">
                  <a:pos x="637" y="615"/>
                </a:cxn>
                <a:cxn ang="0">
                  <a:pos x="583" y="643"/>
                </a:cxn>
                <a:cxn ang="0">
                  <a:pos x="519" y="666"/>
                </a:cxn>
                <a:cxn ang="0">
                  <a:pos x="437" y="677"/>
                </a:cxn>
                <a:cxn ang="0">
                  <a:pos x="402" y="680"/>
                </a:cxn>
                <a:cxn ang="0">
                  <a:pos x="368" y="675"/>
                </a:cxn>
                <a:cxn ang="0">
                  <a:pos x="339" y="674"/>
                </a:cxn>
                <a:cxn ang="0">
                  <a:pos x="326" y="672"/>
                </a:cxn>
                <a:cxn ang="0">
                  <a:pos x="287" y="664"/>
                </a:cxn>
                <a:cxn ang="0">
                  <a:pos x="181" y="620"/>
                </a:cxn>
                <a:cxn ang="0">
                  <a:pos x="143" y="595"/>
                </a:cxn>
                <a:cxn ang="0">
                  <a:pos x="113" y="569"/>
                </a:cxn>
                <a:cxn ang="0">
                  <a:pos x="52" y="494"/>
                </a:cxn>
                <a:cxn ang="0">
                  <a:pos x="47" y="472"/>
                </a:cxn>
                <a:cxn ang="0">
                  <a:pos x="27" y="444"/>
                </a:cxn>
                <a:cxn ang="0">
                  <a:pos x="11" y="418"/>
                </a:cxn>
                <a:cxn ang="0">
                  <a:pos x="5" y="372"/>
                </a:cxn>
                <a:cxn ang="0">
                  <a:pos x="1" y="357"/>
                </a:cxn>
                <a:cxn ang="0">
                  <a:pos x="5" y="336"/>
                </a:cxn>
                <a:cxn ang="0">
                  <a:pos x="19" y="303"/>
                </a:cxn>
                <a:cxn ang="0">
                  <a:pos x="30" y="265"/>
                </a:cxn>
                <a:cxn ang="0">
                  <a:pos x="43" y="251"/>
                </a:cxn>
                <a:cxn ang="0">
                  <a:pos x="61" y="224"/>
                </a:cxn>
                <a:cxn ang="0">
                  <a:pos x="88" y="200"/>
                </a:cxn>
                <a:cxn ang="0">
                  <a:pos x="81" y="217"/>
                </a:cxn>
                <a:cxn ang="0">
                  <a:pos x="126" y="178"/>
                </a:cxn>
                <a:cxn ang="0">
                  <a:pos x="207" y="151"/>
                </a:cxn>
                <a:cxn ang="0">
                  <a:pos x="230" y="144"/>
                </a:cxn>
                <a:cxn ang="0">
                  <a:pos x="282" y="126"/>
                </a:cxn>
                <a:cxn ang="0">
                  <a:pos x="262" y="138"/>
                </a:cxn>
                <a:cxn ang="0">
                  <a:pos x="214" y="151"/>
                </a:cxn>
                <a:cxn ang="0">
                  <a:pos x="132" y="200"/>
                </a:cxn>
                <a:cxn ang="0">
                  <a:pos x="38" y="314"/>
                </a:cxn>
                <a:cxn ang="0">
                  <a:pos x="68" y="473"/>
                </a:cxn>
                <a:cxn ang="0">
                  <a:pos x="157" y="572"/>
                </a:cxn>
                <a:cxn ang="0">
                  <a:pos x="244" y="620"/>
                </a:cxn>
                <a:cxn ang="0">
                  <a:pos x="448" y="653"/>
                </a:cxn>
                <a:cxn ang="0">
                  <a:pos x="555" y="631"/>
                </a:cxn>
                <a:cxn ang="0">
                  <a:pos x="675" y="555"/>
                </a:cxn>
                <a:cxn ang="0">
                  <a:pos x="656" y="134"/>
                </a:cxn>
                <a:cxn ang="0">
                  <a:pos x="561" y="57"/>
                </a:cxn>
                <a:cxn ang="0">
                  <a:pos x="218" y="69"/>
                </a:cxn>
              </a:cxnLst>
              <a:rect l="0" t="0" r="r" b="b"/>
              <a:pathLst>
                <a:path w="767" h="683">
                  <a:moveTo>
                    <a:pt x="218" y="69"/>
                  </a:moveTo>
                  <a:cubicBezTo>
                    <a:pt x="236" y="49"/>
                    <a:pt x="271" y="38"/>
                    <a:pt x="296" y="23"/>
                  </a:cubicBezTo>
                  <a:cubicBezTo>
                    <a:pt x="299" y="21"/>
                    <a:pt x="297" y="27"/>
                    <a:pt x="304" y="23"/>
                  </a:cubicBezTo>
                  <a:cubicBezTo>
                    <a:pt x="328" y="7"/>
                    <a:pt x="374" y="0"/>
                    <a:pt x="408" y="4"/>
                  </a:cubicBezTo>
                  <a:cubicBezTo>
                    <a:pt x="406" y="5"/>
                    <a:pt x="406" y="5"/>
                    <a:pt x="406" y="5"/>
                  </a:cubicBezTo>
                  <a:cubicBezTo>
                    <a:pt x="412" y="6"/>
                    <a:pt x="420" y="3"/>
                    <a:pt x="427" y="3"/>
                  </a:cubicBezTo>
                  <a:cubicBezTo>
                    <a:pt x="427" y="4"/>
                    <a:pt x="425" y="4"/>
                    <a:pt x="427" y="5"/>
                  </a:cubicBezTo>
                  <a:cubicBezTo>
                    <a:pt x="428" y="3"/>
                    <a:pt x="439" y="4"/>
                    <a:pt x="442" y="3"/>
                  </a:cubicBezTo>
                  <a:cubicBezTo>
                    <a:pt x="445" y="5"/>
                    <a:pt x="444" y="6"/>
                    <a:pt x="448" y="8"/>
                  </a:cubicBezTo>
                  <a:cubicBezTo>
                    <a:pt x="452" y="6"/>
                    <a:pt x="452" y="6"/>
                    <a:pt x="452" y="6"/>
                  </a:cubicBezTo>
                  <a:cubicBezTo>
                    <a:pt x="464" y="0"/>
                    <a:pt x="478" y="10"/>
                    <a:pt x="494" y="11"/>
                  </a:cubicBezTo>
                  <a:cubicBezTo>
                    <a:pt x="493" y="11"/>
                    <a:pt x="491" y="11"/>
                    <a:pt x="492" y="12"/>
                  </a:cubicBezTo>
                  <a:cubicBezTo>
                    <a:pt x="516" y="15"/>
                    <a:pt x="545" y="27"/>
                    <a:pt x="569" y="39"/>
                  </a:cubicBezTo>
                  <a:cubicBezTo>
                    <a:pt x="568" y="39"/>
                    <a:pt x="566" y="40"/>
                    <a:pt x="567" y="42"/>
                  </a:cubicBezTo>
                  <a:cubicBezTo>
                    <a:pt x="570" y="40"/>
                    <a:pt x="577" y="44"/>
                    <a:pt x="584" y="47"/>
                  </a:cubicBezTo>
                  <a:cubicBezTo>
                    <a:pt x="585" y="51"/>
                    <a:pt x="596" y="51"/>
                    <a:pt x="602" y="58"/>
                  </a:cubicBezTo>
                  <a:cubicBezTo>
                    <a:pt x="601" y="58"/>
                    <a:pt x="601" y="58"/>
                    <a:pt x="601" y="58"/>
                  </a:cubicBezTo>
                  <a:cubicBezTo>
                    <a:pt x="608" y="59"/>
                    <a:pt x="608" y="65"/>
                    <a:pt x="614" y="65"/>
                  </a:cubicBezTo>
                  <a:cubicBezTo>
                    <a:pt x="616" y="69"/>
                    <a:pt x="616" y="69"/>
                    <a:pt x="616" y="69"/>
                  </a:cubicBezTo>
                  <a:cubicBezTo>
                    <a:pt x="621" y="68"/>
                    <a:pt x="622" y="76"/>
                    <a:pt x="627" y="78"/>
                  </a:cubicBezTo>
                  <a:cubicBezTo>
                    <a:pt x="628" y="77"/>
                    <a:pt x="628" y="77"/>
                    <a:pt x="628" y="77"/>
                  </a:cubicBezTo>
                  <a:cubicBezTo>
                    <a:pt x="632" y="80"/>
                    <a:pt x="633" y="83"/>
                    <a:pt x="637" y="85"/>
                  </a:cubicBezTo>
                  <a:cubicBezTo>
                    <a:pt x="637" y="86"/>
                    <a:pt x="637" y="86"/>
                    <a:pt x="637" y="86"/>
                  </a:cubicBezTo>
                  <a:cubicBezTo>
                    <a:pt x="646" y="92"/>
                    <a:pt x="649" y="98"/>
                    <a:pt x="651" y="96"/>
                  </a:cubicBezTo>
                  <a:cubicBezTo>
                    <a:pt x="652" y="100"/>
                    <a:pt x="642" y="89"/>
                    <a:pt x="644" y="96"/>
                  </a:cubicBezTo>
                  <a:cubicBezTo>
                    <a:pt x="672" y="118"/>
                    <a:pt x="695" y="147"/>
                    <a:pt x="713" y="177"/>
                  </a:cubicBezTo>
                  <a:cubicBezTo>
                    <a:pt x="714" y="181"/>
                    <a:pt x="715" y="184"/>
                    <a:pt x="715" y="185"/>
                  </a:cubicBezTo>
                  <a:cubicBezTo>
                    <a:pt x="717" y="188"/>
                    <a:pt x="722" y="197"/>
                    <a:pt x="725" y="199"/>
                  </a:cubicBezTo>
                  <a:cubicBezTo>
                    <a:pt x="724" y="198"/>
                    <a:pt x="724" y="201"/>
                    <a:pt x="725" y="203"/>
                  </a:cubicBezTo>
                  <a:cubicBezTo>
                    <a:pt x="727" y="209"/>
                    <a:pt x="731" y="208"/>
                    <a:pt x="733" y="215"/>
                  </a:cubicBezTo>
                  <a:cubicBezTo>
                    <a:pt x="731" y="213"/>
                    <a:pt x="730" y="212"/>
                    <a:pt x="729" y="214"/>
                  </a:cubicBezTo>
                  <a:cubicBezTo>
                    <a:pt x="734" y="218"/>
                    <a:pt x="737" y="226"/>
                    <a:pt x="740" y="232"/>
                  </a:cubicBezTo>
                  <a:cubicBezTo>
                    <a:pt x="739" y="231"/>
                    <a:pt x="738" y="230"/>
                    <a:pt x="737" y="231"/>
                  </a:cubicBezTo>
                  <a:cubicBezTo>
                    <a:pt x="743" y="237"/>
                    <a:pt x="742" y="244"/>
                    <a:pt x="746" y="250"/>
                  </a:cubicBezTo>
                  <a:cubicBezTo>
                    <a:pt x="743" y="248"/>
                    <a:pt x="743" y="248"/>
                    <a:pt x="743" y="248"/>
                  </a:cubicBezTo>
                  <a:cubicBezTo>
                    <a:pt x="745" y="259"/>
                    <a:pt x="748" y="250"/>
                    <a:pt x="749" y="259"/>
                  </a:cubicBezTo>
                  <a:cubicBezTo>
                    <a:pt x="748" y="257"/>
                    <a:pt x="748" y="258"/>
                    <a:pt x="747" y="258"/>
                  </a:cubicBezTo>
                  <a:cubicBezTo>
                    <a:pt x="753" y="266"/>
                    <a:pt x="755" y="280"/>
                    <a:pt x="758" y="289"/>
                  </a:cubicBezTo>
                  <a:cubicBezTo>
                    <a:pt x="758" y="288"/>
                    <a:pt x="757" y="288"/>
                    <a:pt x="757" y="288"/>
                  </a:cubicBezTo>
                  <a:cubicBezTo>
                    <a:pt x="760" y="298"/>
                    <a:pt x="760" y="308"/>
                    <a:pt x="763" y="318"/>
                  </a:cubicBezTo>
                  <a:cubicBezTo>
                    <a:pt x="763" y="322"/>
                    <a:pt x="759" y="318"/>
                    <a:pt x="760" y="328"/>
                  </a:cubicBezTo>
                  <a:cubicBezTo>
                    <a:pt x="764" y="327"/>
                    <a:pt x="763" y="345"/>
                    <a:pt x="767" y="339"/>
                  </a:cubicBezTo>
                  <a:cubicBezTo>
                    <a:pt x="767" y="348"/>
                    <a:pt x="765" y="361"/>
                    <a:pt x="767" y="367"/>
                  </a:cubicBezTo>
                  <a:cubicBezTo>
                    <a:pt x="765" y="363"/>
                    <a:pt x="762" y="371"/>
                    <a:pt x="762" y="364"/>
                  </a:cubicBezTo>
                  <a:cubicBezTo>
                    <a:pt x="760" y="370"/>
                    <a:pt x="760" y="370"/>
                    <a:pt x="760" y="370"/>
                  </a:cubicBezTo>
                  <a:cubicBezTo>
                    <a:pt x="758" y="369"/>
                    <a:pt x="760" y="364"/>
                    <a:pt x="758" y="366"/>
                  </a:cubicBezTo>
                  <a:cubicBezTo>
                    <a:pt x="759" y="369"/>
                    <a:pt x="759" y="380"/>
                    <a:pt x="758" y="383"/>
                  </a:cubicBezTo>
                  <a:cubicBezTo>
                    <a:pt x="760" y="390"/>
                    <a:pt x="763" y="396"/>
                    <a:pt x="762" y="407"/>
                  </a:cubicBezTo>
                  <a:cubicBezTo>
                    <a:pt x="762" y="402"/>
                    <a:pt x="758" y="410"/>
                    <a:pt x="758" y="406"/>
                  </a:cubicBezTo>
                  <a:cubicBezTo>
                    <a:pt x="759" y="412"/>
                    <a:pt x="761" y="417"/>
                    <a:pt x="762" y="423"/>
                  </a:cubicBezTo>
                  <a:cubicBezTo>
                    <a:pt x="761" y="426"/>
                    <a:pt x="759" y="423"/>
                    <a:pt x="759" y="428"/>
                  </a:cubicBezTo>
                  <a:cubicBezTo>
                    <a:pt x="760" y="428"/>
                    <a:pt x="760" y="430"/>
                    <a:pt x="760" y="432"/>
                  </a:cubicBezTo>
                  <a:cubicBezTo>
                    <a:pt x="759" y="433"/>
                    <a:pt x="757" y="447"/>
                    <a:pt x="753" y="448"/>
                  </a:cubicBezTo>
                  <a:cubicBezTo>
                    <a:pt x="751" y="449"/>
                    <a:pt x="754" y="442"/>
                    <a:pt x="752" y="445"/>
                  </a:cubicBezTo>
                  <a:cubicBezTo>
                    <a:pt x="750" y="452"/>
                    <a:pt x="751" y="453"/>
                    <a:pt x="749" y="459"/>
                  </a:cubicBezTo>
                  <a:cubicBezTo>
                    <a:pt x="748" y="459"/>
                    <a:pt x="748" y="459"/>
                    <a:pt x="748" y="459"/>
                  </a:cubicBezTo>
                  <a:cubicBezTo>
                    <a:pt x="746" y="463"/>
                    <a:pt x="745" y="472"/>
                    <a:pt x="749" y="468"/>
                  </a:cubicBezTo>
                  <a:cubicBezTo>
                    <a:pt x="750" y="465"/>
                    <a:pt x="746" y="468"/>
                    <a:pt x="749" y="464"/>
                  </a:cubicBezTo>
                  <a:cubicBezTo>
                    <a:pt x="750" y="468"/>
                    <a:pt x="747" y="476"/>
                    <a:pt x="745" y="482"/>
                  </a:cubicBezTo>
                  <a:cubicBezTo>
                    <a:pt x="745" y="480"/>
                    <a:pt x="744" y="480"/>
                    <a:pt x="743" y="478"/>
                  </a:cubicBezTo>
                  <a:cubicBezTo>
                    <a:pt x="742" y="488"/>
                    <a:pt x="739" y="497"/>
                    <a:pt x="735" y="507"/>
                  </a:cubicBezTo>
                  <a:cubicBezTo>
                    <a:pt x="736" y="508"/>
                    <a:pt x="734" y="502"/>
                    <a:pt x="736" y="501"/>
                  </a:cubicBezTo>
                  <a:cubicBezTo>
                    <a:pt x="727" y="511"/>
                    <a:pt x="724" y="526"/>
                    <a:pt x="715" y="534"/>
                  </a:cubicBezTo>
                  <a:cubicBezTo>
                    <a:pt x="716" y="532"/>
                    <a:pt x="718" y="534"/>
                    <a:pt x="717" y="534"/>
                  </a:cubicBezTo>
                  <a:cubicBezTo>
                    <a:pt x="713" y="539"/>
                    <a:pt x="712" y="537"/>
                    <a:pt x="710" y="541"/>
                  </a:cubicBezTo>
                  <a:cubicBezTo>
                    <a:pt x="708" y="541"/>
                    <a:pt x="707" y="546"/>
                    <a:pt x="705" y="549"/>
                  </a:cubicBezTo>
                  <a:cubicBezTo>
                    <a:pt x="704" y="552"/>
                    <a:pt x="704" y="550"/>
                    <a:pt x="706" y="547"/>
                  </a:cubicBezTo>
                  <a:cubicBezTo>
                    <a:pt x="703" y="552"/>
                    <a:pt x="689" y="572"/>
                    <a:pt x="677" y="580"/>
                  </a:cubicBezTo>
                  <a:cubicBezTo>
                    <a:pt x="678" y="580"/>
                    <a:pt x="673" y="588"/>
                    <a:pt x="671" y="590"/>
                  </a:cubicBezTo>
                  <a:cubicBezTo>
                    <a:pt x="670" y="588"/>
                    <a:pt x="670" y="588"/>
                    <a:pt x="670" y="588"/>
                  </a:cubicBezTo>
                  <a:cubicBezTo>
                    <a:pt x="667" y="588"/>
                    <a:pt x="662" y="595"/>
                    <a:pt x="661" y="594"/>
                  </a:cubicBezTo>
                  <a:cubicBezTo>
                    <a:pt x="657" y="600"/>
                    <a:pt x="679" y="575"/>
                    <a:pt x="673" y="582"/>
                  </a:cubicBezTo>
                  <a:cubicBezTo>
                    <a:pt x="670" y="582"/>
                    <a:pt x="666" y="593"/>
                    <a:pt x="666" y="590"/>
                  </a:cubicBezTo>
                  <a:cubicBezTo>
                    <a:pt x="661" y="594"/>
                    <a:pt x="658" y="600"/>
                    <a:pt x="651" y="602"/>
                  </a:cubicBezTo>
                  <a:cubicBezTo>
                    <a:pt x="653" y="601"/>
                    <a:pt x="654" y="596"/>
                    <a:pt x="650" y="600"/>
                  </a:cubicBezTo>
                  <a:cubicBezTo>
                    <a:pt x="643" y="605"/>
                    <a:pt x="648" y="602"/>
                    <a:pt x="643" y="607"/>
                  </a:cubicBezTo>
                  <a:cubicBezTo>
                    <a:pt x="640" y="610"/>
                    <a:pt x="640" y="610"/>
                    <a:pt x="640" y="610"/>
                  </a:cubicBezTo>
                  <a:cubicBezTo>
                    <a:pt x="641" y="612"/>
                    <a:pt x="633" y="615"/>
                    <a:pt x="637" y="615"/>
                  </a:cubicBezTo>
                  <a:cubicBezTo>
                    <a:pt x="635" y="614"/>
                    <a:pt x="627" y="623"/>
                    <a:pt x="625" y="619"/>
                  </a:cubicBezTo>
                  <a:cubicBezTo>
                    <a:pt x="625" y="616"/>
                    <a:pt x="625" y="616"/>
                    <a:pt x="625" y="616"/>
                  </a:cubicBezTo>
                  <a:cubicBezTo>
                    <a:pt x="622" y="619"/>
                    <a:pt x="621" y="622"/>
                    <a:pt x="619" y="625"/>
                  </a:cubicBezTo>
                  <a:cubicBezTo>
                    <a:pt x="619" y="625"/>
                    <a:pt x="617" y="625"/>
                    <a:pt x="617" y="624"/>
                  </a:cubicBezTo>
                  <a:cubicBezTo>
                    <a:pt x="619" y="628"/>
                    <a:pt x="609" y="629"/>
                    <a:pt x="607" y="634"/>
                  </a:cubicBezTo>
                  <a:cubicBezTo>
                    <a:pt x="599" y="637"/>
                    <a:pt x="588" y="643"/>
                    <a:pt x="583" y="643"/>
                  </a:cubicBezTo>
                  <a:cubicBezTo>
                    <a:pt x="578" y="646"/>
                    <a:pt x="573" y="650"/>
                    <a:pt x="566" y="652"/>
                  </a:cubicBezTo>
                  <a:cubicBezTo>
                    <a:pt x="568" y="651"/>
                    <a:pt x="569" y="650"/>
                    <a:pt x="569" y="649"/>
                  </a:cubicBezTo>
                  <a:cubicBezTo>
                    <a:pt x="565" y="650"/>
                    <a:pt x="564" y="651"/>
                    <a:pt x="560" y="653"/>
                  </a:cubicBezTo>
                  <a:cubicBezTo>
                    <a:pt x="561" y="652"/>
                    <a:pt x="551" y="654"/>
                    <a:pt x="546" y="654"/>
                  </a:cubicBezTo>
                  <a:cubicBezTo>
                    <a:pt x="541" y="657"/>
                    <a:pt x="543" y="659"/>
                    <a:pt x="543" y="660"/>
                  </a:cubicBezTo>
                  <a:cubicBezTo>
                    <a:pt x="536" y="658"/>
                    <a:pt x="527" y="668"/>
                    <a:pt x="519" y="666"/>
                  </a:cubicBezTo>
                  <a:cubicBezTo>
                    <a:pt x="521" y="665"/>
                    <a:pt x="527" y="662"/>
                    <a:pt x="522" y="662"/>
                  </a:cubicBezTo>
                  <a:cubicBezTo>
                    <a:pt x="515" y="660"/>
                    <a:pt x="512" y="668"/>
                    <a:pt x="502" y="668"/>
                  </a:cubicBezTo>
                  <a:cubicBezTo>
                    <a:pt x="505" y="671"/>
                    <a:pt x="505" y="671"/>
                    <a:pt x="505" y="671"/>
                  </a:cubicBezTo>
                  <a:cubicBezTo>
                    <a:pt x="501" y="670"/>
                    <a:pt x="492" y="676"/>
                    <a:pt x="492" y="672"/>
                  </a:cubicBezTo>
                  <a:cubicBezTo>
                    <a:pt x="490" y="674"/>
                    <a:pt x="482" y="673"/>
                    <a:pt x="483" y="676"/>
                  </a:cubicBezTo>
                  <a:cubicBezTo>
                    <a:pt x="468" y="676"/>
                    <a:pt x="447" y="682"/>
                    <a:pt x="437" y="677"/>
                  </a:cubicBezTo>
                  <a:cubicBezTo>
                    <a:pt x="435" y="677"/>
                    <a:pt x="429" y="677"/>
                    <a:pt x="431" y="679"/>
                  </a:cubicBezTo>
                  <a:cubicBezTo>
                    <a:pt x="434" y="681"/>
                    <a:pt x="436" y="677"/>
                    <a:pt x="437" y="678"/>
                  </a:cubicBezTo>
                  <a:cubicBezTo>
                    <a:pt x="435" y="679"/>
                    <a:pt x="435" y="680"/>
                    <a:pt x="434" y="680"/>
                  </a:cubicBezTo>
                  <a:cubicBezTo>
                    <a:pt x="430" y="679"/>
                    <a:pt x="426" y="679"/>
                    <a:pt x="430" y="676"/>
                  </a:cubicBezTo>
                  <a:cubicBezTo>
                    <a:pt x="420" y="675"/>
                    <a:pt x="420" y="683"/>
                    <a:pt x="406" y="681"/>
                  </a:cubicBezTo>
                  <a:cubicBezTo>
                    <a:pt x="407" y="680"/>
                    <a:pt x="406" y="679"/>
                    <a:pt x="402" y="680"/>
                  </a:cubicBezTo>
                  <a:cubicBezTo>
                    <a:pt x="395" y="682"/>
                    <a:pt x="395" y="682"/>
                    <a:pt x="395" y="682"/>
                  </a:cubicBezTo>
                  <a:cubicBezTo>
                    <a:pt x="386" y="681"/>
                    <a:pt x="390" y="678"/>
                    <a:pt x="390" y="676"/>
                  </a:cubicBezTo>
                  <a:cubicBezTo>
                    <a:pt x="385" y="676"/>
                    <a:pt x="380" y="676"/>
                    <a:pt x="378" y="677"/>
                  </a:cubicBezTo>
                  <a:cubicBezTo>
                    <a:pt x="372" y="674"/>
                    <a:pt x="372" y="674"/>
                    <a:pt x="372" y="674"/>
                  </a:cubicBezTo>
                  <a:cubicBezTo>
                    <a:pt x="376" y="676"/>
                    <a:pt x="368" y="675"/>
                    <a:pt x="366" y="675"/>
                  </a:cubicBezTo>
                  <a:cubicBezTo>
                    <a:pt x="368" y="675"/>
                    <a:pt x="368" y="675"/>
                    <a:pt x="368" y="675"/>
                  </a:cubicBezTo>
                  <a:cubicBezTo>
                    <a:pt x="368" y="674"/>
                    <a:pt x="362" y="674"/>
                    <a:pt x="360" y="674"/>
                  </a:cubicBezTo>
                  <a:cubicBezTo>
                    <a:pt x="360" y="676"/>
                    <a:pt x="365" y="677"/>
                    <a:pt x="368" y="677"/>
                  </a:cubicBezTo>
                  <a:cubicBezTo>
                    <a:pt x="366" y="678"/>
                    <a:pt x="362" y="678"/>
                    <a:pt x="359" y="678"/>
                  </a:cubicBezTo>
                  <a:cubicBezTo>
                    <a:pt x="360" y="676"/>
                    <a:pt x="352" y="676"/>
                    <a:pt x="348" y="675"/>
                  </a:cubicBezTo>
                  <a:cubicBezTo>
                    <a:pt x="344" y="674"/>
                    <a:pt x="343" y="677"/>
                    <a:pt x="342" y="676"/>
                  </a:cubicBezTo>
                  <a:cubicBezTo>
                    <a:pt x="342" y="675"/>
                    <a:pt x="335" y="675"/>
                    <a:pt x="339" y="674"/>
                  </a:cubicBezTo>
                  <a:cubicBezTo>
                    <a:pt x="340" y="674"/>
                    <a:pt x="342" y="676"/>
                    <a:pt x="344" y="675"/>
                  </a:cubicBezTo>
                  <a:cubicBezTo>
                    <a:pt x="342" y="674"/>
                    <a:pt x="342" y="672"/>
                    <a:pt x="337" y="672"/>
                  </a:cubicBezTo>
                  <a:cubicBezTo>
                    <a:pt x="332" y="673"/>
                    <a:pt x="337" y="677"/>
                    <a:pt x="329" y="674"/>
                  </a:cubicBezTo>
                  <a:cubicBezTo>
                    <a:pt x="331" y="674"/>
                    <a:pt x="332" y="673"/>
                    <a:pt x="334" y="673"/>
                  </a:cubicBezTo>
                  <a:cubicBezTo>
                    <a:pt x="326" y="670"/>
                    <a:pt x="326" y="670"/>
                    <a:pt x="326" y="670"/>
                  </a:cubicBezTo>
                  <a:cubicBezTo>
                    <a:pt x="326" y="672"/>
                    <a:pt x="326" y="672"/>
                    <a:pt x="326" y="672"/>
                  </a:cubicBezTo>
                  <a:cubicBezTo>
                    <a:pt x="325" y="671"/>
                    <a:pt x="325" y="671"/>
                    <a:pt x="325" y="671"/>
                  </a:cubicBezTo>
                  <a:cubicBezTo>
                    <a:pt x="322" y="673"/>
                    <a:pt x="313" y="669"/>
                    <a:pt x="311" y="671"/>
                  </a:cubicBezTo>
                  <a:cubicBezTo>
                    <a:pt x="307" y="671"/>
                    <a:pt x="304" y="668"/>
                    <a:pt x="300" y="667"/>
                  </a:cubicBezTo>
                  <a:cubicBezTo>
                    <a:pt x="301" y="667"/>
                    <a:pt x="301" y="667"/>
                    <a:pt x="301" y="667"/>
                  </a:cubicBezTo>
                  <a:cubicBezTo>
                    <a:pt x="297" y="665"/>
                    <a:pt x="291" y="664"/>
                    <a:pt x="287" y="664"/>
                  </a:cubicBezTo>
                  <a:cubicBezTo>
                    <a:pt x="287" y="664"/>
                    <a:pt x="287" y="664"/>
                    <a:pt x="287" y="664"/>
                  </a:cubicBezTo>
                  <a:cubicBezTo>
                    <a:pt x="285" y="663"/>
                    <a:pt x="279" y="662"/>
                    <a:pt x="276" y="662"/>
                  </a:cubicBezTo>
                  <a:cubicBezTo>
                    <a:pt x="270" y="659"/>
                    <a:pt x="276" y="654"/>
                    <a:pt x="269" y="654"/>
                  </a:cubicBezTo>
                  <a:cubicBezTo>
                    <a:pt x="263" y="652"/>
                    <a:pt x="258" y="655"/>
                    <a:pt x="260" y="657"/>
                  </a:cubicBezTo>
                  <a:cubicBezTo>
                    <a:pt x="250" y="652"/>
                    <a:pt x="236" y="650"/>
                    <a:pt x="228" y="643"/>
                  </a:cubicBezTo>
                  <a:cubicBezTo>
                    <a:pt x="226" y="643"/>
                    <a:pt x="227" y="644"/>
                    <a:pt x="224" y="643"/>
                  </a:cubicBezTo>
                  <a:cubicBezTo>
                    <a:pt x="209" y="636"/>
                    <a:pt x="190" y="630"/>
                    <a:pt x="181" y="620"/>
                  </a:cubicBezTo>
                  <a:cubicBezTo>
                    <a:pt x="186" y="621"/>
                    <a:pt x="182" y="618"/>
                    <a:pt x="183" y="617"/>
                  </a:cubicBezTo>
                  <a:cubicBezTo>
                    <a:pt x="178" y="616"/>
                    <a:pt x="180" y="613"/>
                    <a:pt x="177" y="615"/>
                  </a:cubicBezTo>
                  <a:cubicBezTo>
                    <a:pt x="176" y="617"/>
                    <a:pt x="175" y="617"/>
                    <a:pt x="179" y="620"/>
                  </a:cubicBezTo>
                  <a:cubicBezTo>
                    <a:pt x="170" y="616"/>
                    <a:pt x="157" y="608"/>
                    <a:pt x="154" y="603"/>
                  </a:cubicBezTo>
                  <a:cubicBezTo>
                    <a:pt x="155" y="605"/>
                    <a:pt x="153" y="605"/>
                    <a:pt x="151" y="604"/>
                  </a:cubicBezTo>
                  <a:cubicBezTo>
                    <a:pt x="153" y="602"/>
                    <a:pt x="148" y="597"/>
                    <a:pt x="143" y="595"/>
                  </a:cubicBezTo>
                  <a:cubicBezTo>
                    <a:pt x="141" y="596"/>
                    <a:pt x="141" y="596"/>
                    <a:pt x="141" y="596"/>
                  </a:cubicBezTo>
                  <a:cubicBezTo>
                    <a:pt x="139" y="592"/>
                    <a:pt x="139" y="592"/>
                    <a:pt x="139" y="592"/>
                  </a:cubicBezTo>
                  <a:cubicBezTo>
                    <a:pt x="137" y="591"/>
                    <a:pt x="135" y="594"/>
                    <a:pt x="132" y="589"/>
                  </a:cubicBezTo>
                  <a:cubicBezTo>
                    <a:pt x="132" y="588"/>
                    <a:pt x="132" y="587"/>
                    <a:pt x="132" y="586"/>
                  </a:cubicBezTo>
                  <a:cubicBezTo>
                    <a:pt x="126" y="583"/>
                    <a:pt x="118" y="580"/>
                    <a:pt x="114" y="575"/>
                  </a:cubicBezTo>
                  <a:cubicBezTo>
                    <a:pt x="113" y="569"/>
                    <a:pt x="113" y="569"/>
                    <a:pt x="113" y="569"/>
                  </a:cubicBezTo>
                  <a:cubicBezTo>
                    <a:pt x="110" y="568"/>
                    <a:pt x="106" y="566"/>
                    <a:pt x="109" y="570"/>
                  </a:cubicBezTo>
                  <a:cubicBezTo>
                    <a:pt x="102" y="561"/>
                    <a:pt x="98" y="556"/>
                    <a:pt x="97" y="552"/>
                  </a:cubicBezTo>
                  <a:cubicBezTo>
                    <a:pt x="80" y="542"/>
                    <a:pt x="62" y="521"/>
                    <a:pt x="51" y="502"/>
                  </a:cubicBezTo>
                  <a:cubicBezTo>
                    <a:pt x="53" y="502"/>
                    <a:pt x="53" y="502"/>
                    <a:pt x="53" y="502"/>
                  </a:cubicBezTo>
                  <a:cubicBezTo>
                    <a:pt x="51" y="496"/>
                    <a:pt x="49" y="501"/>
                    <a:pt x="48" y="497"/>
                  </a:cubicBezTo>
                  <a:cubicBezTo>
                    <a:pt x="50" y="498"/>
                    <a:pt x="48" y="491"/>
                    <a:pt x="52" y="494"/>
                  </a:cubicBezTo>
                  <a:cubicBezTo>
                    <a:pt x="49" y="487"/>
                    <a:pt x="44" y="486"/>
                    <a:pt x="41" y="482"/>
                  </a:cubicBezTo>
                  <a:cubicBezTo>
                    <a:pt x="39" y="482"/>
                    <a:pt x="44" y="485"/>
                    <a:pt x="42" y="485"/>
                  </a:cubicBezTo>
                  <a:cubicBezTo>
                    <a:pt x="41" y="485"/>
                    <a:pt x="38" y="475"/>
                    <a:pt x="34" y="475"/>
                  </a:cubicBezTo>
                  <a:cubicBezTo>
                    <a:pt x="35" y="472"/>
                    <a:pt x="37" y="473"/>
                    <a:pt x="39" y="473"/>
                  </a:cubicBezTo>
                  <a:cubicBezTo>
                    <a:pt x="35" y="469"/>
                    <a:pt x="35" y="469"/>
                    <a:pt x="35" y="469"/>
                  </a:cubicBezTo>
                  <a:cubicBezTo>
                    <a:pt x="35" y="462"/>
                    <a:pt x="47" y="479"/>
                    <a:pt x="47" y="472"/>
                  </a:cubicBezTo>
                  <a:cubicBezTo>
                    <a:pt x="45" y="468"/>
                    <a:pt x="45" y="468"/>
                    <a:pt x="45" y="468"/>
                  </a:cubicBezTo>
                  <a:cubicBezTo>
                    <a:pt x="45" y="463"/>
                    <a:pt x="53" y="477"/>
                    <a:pt x="49" y="466"/>
                  </a:cubicBezTo>
                  <a:cubicBezTo>
                    <a:pt x="46" y="463"/>
                    <a:pt x="40" y="460"/>
                    <a:pt x="41" y="465"/>
                  </a:cubicBezTo>
                  <a:cubicBezTo>
                    <a:pt x="36" y="456"/>
                    <a:pt x="33" y="463"/>
                    <a:pt x="28" y="453"/>
                  </a:cubicBezTo>
                  <a:cubicBezTo>
                    <a:pt x="28" y="450"/>
                    <a:pt x="32" y="461"/>
                    <a:pt x="34" y="458"/>
                  </a:cubicBezTo>
                  <a:cubicBezTo>
                    <a:pt x="33" y="452"/>
                    <a:pt x="28" y="449"/>
                    <a:pt x="27" y="444"/>
                  </a:cubicBezTo>
                  <a:cubicBezTo>
                    <a:pt x="28" y="449"/>
                    <a:pt x="24" y="446"/>
                    <a:pt x="22" y="443"/>
                  </a:cubicBezTo>
                  <a:cubicBezTo>
                    <a:pt x="21" y="437"/>
                    <a:pt x="26" y="446"/>
                    <a:pt x="23" y="438"/>
                  </a:cubicBezTo>
                  <a:cubicBezTo>
                    <a:pt x="21" y="437"/>
                    <a:pt x="17" y="431"/>
                    <a:pt x="19" y="437"/>
                  </a:cubicBezTo>
                  <a:cubicBezTo>
                    <a:pt x="14" y="436"/>
                    <a:pt x="17" y="429"/>
                    <a:pt x="13" y="425"/>
                  </a:cubicBezTo>
                  <a:cubicBezTo>
                    <a:pt x="15" y="422"/>
                    <a:pt x="21" y="431"/>
                    <a:pt x="20" y="422"/>
                  </a:cubicBezTo>
                  <a:cubicBezTo>
                    <a:pt x="18" y="424"/>
                    <a:pt x="13" y="413"/>
                    <a:pt x="11" y="418"/>
                  </a:cubicBezTo>
                  <a:cubicBezTo>
                    <a:pt x="11" y="414"/>
                    <a:pt x="12" y="414"/>
                    <a:pt x="15" y="416"/>
                  </a:cubicBezTo>
                  <a:cubicBezTo>
                    <a:pt x="15" y="410"/>
                    <a:pt x="7" y="405"/>
                    <a:pt x="12" y="402"/>
                  </a:cubicBezTo>
                  <a:cubicBezTo>
                    <a:pt x="9" y="401"/>
                    <a:pt x="9" y="401"/>
                    <a:pt x="9" y="401"/>
                  </a:cubicBezTo>
                  <a:cubicBezTo>
                    <a:pt x="9" y="399"/>
                    <a:pt x="9" y="396"/>
                    <a:pt x="10" y="394"/>
                  </a:cubicBezTo>
                  <a:cubicBezTo>
                    <a:pt x="10" y="389"/>
                    <a:pt x="5" y="379"/>
                    <a:pt x="9" y="379"/>
                  </a:cubicBezTo>
                  <a:cubicBezTo>
                    <a:pt x="8" y="378"/>
                    <a:pt x="8" y="368"/>
                    <a:pt x="5" y="372"/>
                  </a:cubicBezTo>
                  <a:cubicBezTo>
                    <a:pt x="4" y="378"/>
                    <a:pt x="7" y="379"/>
                    <a:pt x="5" y="383"/>
                  </a:cubicBezTo>
                  <a:cubicBezTo>
                    <a:pt x="7" y="378"/>
                    <a:pt x="3" y="374"/>
                    <a:pt x="2" y="370"/>
                  </a:cubicBezTo>
                  <a:cubicBezTo>
                    <a:pt x="3" y="369"/>
                    <a:pt x="3" y="369"/>
                    <a:pt x="3" y="369"/>
                  </a:cubicBezTo>
                  <a:cubicBezTo>
                    <a:pt x="3" y="367"/>
                    <a:pt x="3" y="362"/>
                    <a:pt x="1" y="360"/>
                  </a:cubicBezTo>
                  <a:cubicBezTo>
                    <a:pt x="2" y="362"/>
                    <a:pt x="3" y="361"/>
                    <a:pt x="3" y="359"/>
                  </a:cubicBezTo>
                  <a:cubicBezTo>
                    <a:pt x="1" y="357"/>
                    <a:pt x="1" y="357"/>
                    <a:pt x="1" y="357"/>
                  </a:cubicBezTo>
                  <a:cubicBezTo>
                    <a:pt x="0" y="347"/>
                    <a:pt x="5" y="355"/>
                    <a:pt x="5" y="346"/>
                  </a:cubicBezTo>
                  <a:cubicBezTo>
                    <a:pt x="5" y="348"/>
                    <a:pt x="6" y="350"/>
                    <a:pt x="6" y="352"/>
                  </a:cubicBezTo>
                  <a:cubicBezTo>
                    <a:pt x="6" y="351"/>
                    <a:pt x="8" y="348"/>
                    <a:pt x="8" y="344"/>
                  </a:cubicBezTo>
                  <a:cubicBezTo>
                    <a:pt x="6" y="342"/>
                    <a:pt x="4" y="339"/>
                    <a:pt x="2" y="337"/>
                  </a:cubicBezTo>
                  <a:cubicBezTo>
                    <a:pt x="2" y="332"/>
                    <a:pt x="5" y="335"/>
                    <a:pt x="3" y="329"/>
                  </a:cubicBezTo>
                  <a:cubicBezTo>
                    <a:pt x="4" y="332"/>
                    <a:pt x="5" y="334"/>
                    <a:pt x="5" y="336"/>
                  </a:cubicBezTo>
                  <a:cubicBezTo>
                    <a:pt x="6" y="337"/>
                    <a:pt x="9" y="332"/>
                    <a:pt x="10" y="326"/>
                  </a:cubicBezTo>
                  <a:cubicBezTo>
                    <a:pt x="10" y="322"/>
                    <a:pt x="9" y="314"/>
                    <a:pt x="6" y="321"/>
                  </a:cubicBezTo>
                  <a:cubicBezTo>
                    <a:pt x="7" y="317"/>
                    <a:pt x="9" y="313"/>
                    <a:pt x="10" y="316"/>
                  </a:cubicBezTo>
                  <a:cubicBezTo>
                    <a:pt x="11" y="308"/>
                    <a:pt x="7" y="316"/>
                    <a:pt x="8" y="309"/>
                  </a:cubicBezTo>
                  <a:cubicBezTo>
                    <a:pt x="10" y="307"/>
                    <a:pt x="14" y="299"/>
                    <a:pt x="18" y="295"/>
                  </a:cubicBezTo>
                  <a:cubicBezTo>
                    <a:pt x="19" y="303"/>
                    <a:pt x="19" y="303"/>
                    <a:pt x="19" y="303"/>
                  </a:cubicBezTo>
                  <a:cubicBezTo>
                    <a:pt x="21" y="299"/>
                    <a:pt x="21" y="299"/>
                    <a:pt x="21" y="299"/>
                  </a:cubicBezTo>
                  <a:cubicBezTo>
                    <a:pt x="21" y="305"/>
                    <a:pt x="24" y="297"/>
                    <a:pt x="25" y="301"/>
                  </a:cubicBezTo>
                  <a:cubicBezTo>
                    <a:pt x="27" y="298"/>
                    <a:pt x="27" y="294"/>
                    <a:pt x="27" y="291"/>
                  </a:cubicBezTo>
                  <a:cubicBezTo>
                    <a:pt x="20" y="298"/>
                    <a:pt x="26" y="280"/>
                    <a:pt x="21" y="280"/>
                  </a:cubicBezTo>
                  <a:cubicBezTo>
                    <a:pt x="26" y="268"/>
                    <a:pt x="34" y="278"/>
                    <a:pt x="34" y="264"/>
                  </a:cubicBezTo>
                  <a:cubicBezTo>
                    <a:pt x="32" y="265"/>
                    <a:pt x="33" y="258"/>
                    <a:pt x="30" y="265"/>
                  </a:cubicBezTo>
                  <a:cubicBezTo>
                    <a:pt x="34" y="259"/>
                    <a:pt x="29" y="258"/>
                    <a:pt x="36" y="252"/>
                  </a:cubicBezTo>
                  <a:cubicBezTo>
                    <a:pt x="33" y="258"/>
                    <a:pt x="43" y="248"/>
                    <a:pt x="40" y="258"/>
                  </a:cubicBezTo>
                  <a:cubicBezTo>
                    <a:pt x="39" y="256"/>
                    <a:pt x="36" y="261"/>
                    <a:pt x="35" y="263"/>
                  </a:cubicBezTo>
                  <a:cubicBezTo>
                    <a:pt x="38" y="261"/>
                    <a:pt x="39" y="266"/>
                    <a:pt x="43" y="259"/>
                  </a:cubicBezTo>
                  <a:cubicBezTo>
                    <a:pt x="45" y="255"/>
                    <a:pt x="49" y="250"/>
                    <a:pt x="47" y="249"/>
                  </a:cubicBezTo>
                  <a:cubicBezTo>
                    <a:pt x="45" y="248"/>
                    <a:pt x="43" y="255"/>
                    <a:pt x="43" y="251"/>
                  </a:cubicBezTo>
                  <a:cubicBezTo>
                    <a:pt x="48" y="243"/>
                    <a:pt x="52" y="245"/>
                    <a:pt x="51" y="239"/>
                  </a:cubicBezTo>
                  <a:cubicBezTo>
                    <a:pt x="47" y="244"/>
                    <a:pt x="44" y="243"/>
                    <a:pt x="43" y="242"/>
                  </a:cubicBezTo>
                  <a:cubicBezTo>
                    <a:pt x="47" y="236"/>
                    <a:pt x="47" y="236"/>
                    <a:pt x="47" y="236"/>
                  </a:cubicBezTo>
                  <a:cubicBezTo>
                    <a:pt x="47" y="238"/>
                    <a:pt x="47" y="238"/>
                    <a:pt x="47" y="238"/>
                  </a:cubicBezTo>
                  <a:cubicBezTo>
                    <a:pt x="56" y="230"/>
                    <a:pt x="47" y="233"/>
                    <a:pt x="55" y="225"/>
                  </a:cubicBezTo>
                  <a:cubicBezTo>
                    <a:pt x="61" y="224"/>
                    <a:pt x="61" y="224"/>
                    <a:pt x="61" y="224"/>
                  </a:cubicBezTo>
                  <a:cubicBezTo>
                    <a:pt x="61" y="228"/>
                    <a:pt x="49" y="235"/>
                    <a:pt x="54" y="236"/>
                  </a:cubicBezTo>
                  <a:cubicBezTo>
                    <a:pt x="59" y="231"/>
                    <a:pt x="59" y="228"/>
                    <a:pt x="64" y="224"/>
                  </a:cubicBezTo>
                  <a:cubicBezTo>
                    <a:pt x="63" y="225"/>
                    <a:pt x="62" y="227"/>
                    <a:pt x="61" y="228"/>
                  </a:cubicBezTo>
                  <a:cubicBezTo>
                    <a:pt x="63" y="226"/>
                    <a:pt x="69" y="229"/>
                    <a:pt x="74" y="220"/>
                  </a:cubicBezTo>
                  <a:cubicBezTo>
                    <a:pt x="77" y="215"/>
                    <a:pt x="74" y="217"/>
                    <a:pt x="73" y="216"/>
                  </a:cubicBezTo>
                  <a:cubicBezTo>
                    <a:pt x="81" y="208"/>
                    <a:pt x="82" y="205"/>
                    <a:pt x="88" y="200"/>
                  </a:cubicBezTo>
                  <a:cubicBezTo>
                    <a:pt x="89" y="204"/>
                    <a:pt x="98" y="193"/>
                    <a:pt x="94" y="200"/>
                  </a:cubicBezTo>
                  <a:cubicBezTo>
                    <a:pt x="90" y="201"/>
                    <a:pt x="77" y="211"/>
                    <a:pt x="77" y="216"/>
                  </a:cubicBezTo>
                  <a:cubicBezTo>
                    <a:pt x="82" y="216"/>
                    <a:pt x="70" y="222"/>
                    <a:pt x="71" y="226"/>
                  </a:cubicBezTo>
                  <a:cubicBezTo>
                    <a:pt x="77" y="220"/>
                    <a:pt x="79" y="223"/>
                    <a:pt x="82" y="224"/>
                  </a:cubicBezTo>
                  <a:cubicBezTo>
                    <a:pt x="84" y="223"/>
                    <a:pt x="85" y="221"/>
                    <a:pt x="86" y="219"/>
                  </a:cubicBezTo>
                  <a:cubicBezTo>
                    <a:pt x="85" y="217"/>
                    <a:pt x="83" y="219"/>
                    <a:pt x="81" y="217"/>
                  </a:cubicBezTo>
                  <a:cubicBezTo>
                    <a:pt x="89" y="211"/>
                    <a:pt x="96" y="205"/>
                    <a:pt x="99" y="199"/>
                  </a:cubicBezTo>
                  <a:cubicBezTo>
                    <a:pt x="102" y="198"/>
                    <a:pt x="102" y="201"/>
                    <a:pt x="100" y="203"/>
                  </a:cubicBezTo>
                  <a:cubicBezTo>
                    <a:pt x="109" y="196"/>
                    <a:pt x="119" y="189"/>
                    <a:pt x="129" y="184"/>
                  </a:cubicBezTo>
                  <a:cubicBezTo>
                    <a:pt x="121" y="184"/>
                    <a:pt x="139" y="177"/>
                    <a:pt x="133" y="177"/>
                  </a:cubicBezTo>
                  <a:cubicBezTo>
                    <a:pt x="128" y="179"/>
                    <a:pt x="122" y="179"/>
                    <a:pt x="124" y="176"/>
                  </a:cubicBezTo>
                  <a:cubicBezTo>
                    <a:pt x="127" y="175"/>
                    <a:pt x="125" y="178"/>
                    <a:pt x="126" y="178"/>
                  </a:cubicBezTo>
                  <a:cubicBezTo>
                    <a:pt x="129" y="173"/>
                    <a:pt x="134" y="177"/>
                    <a:pt x="137" y="172"/>
                  </a:cubicBezTo>
                  <a:cubicBezTo>
                    <a:pt x="128" y="178"/>
                    <a:pt x="137" y="177"/>
                    <a:pt x="137" y="180"/>
                  </a:cubicBezTo>
                  <a:cubicBezTo>
                    <a:pt x="143" y="175"/>
                    <a:pt x="138" y="182"/>
                    <a:pt x="144" y="179"/>
                  </a:cubicBezTo>
                  <a:cubicBezTo>
                    <a:pt x="150" y="173"/>
                    <a:pt x="158" y="168"/>
                    <a:pt x="165" y="164"/>
                  </a:cubicBezTo>
                  <a:cubicBezTo>
                    <a:pt x="176" y="162"/>
                    <a:pt x="189" y="152"/>
                    <a:pt x="198" y="149"/>
                  </a:cubicBezTo>
                  <a:cubicBezTo>
                    <a:pt x="203" y="148"/>
                    <a:pt x="202" y="153"/>
                    <a:pt x="207" y="151"/>
                  </a:cubicBezTo>
                  <a:cubicBezTo>
                    <a:pt x="212" y="149"/>
                    <a:pt x="201" y="150"/>
                    <a:pt x="210" y="148"/>
                  </a:cubicBezTo>
                  <a:cubicBezTo>
                    <a:pt x="210" y="148"/>
                    <a:pt x="210" y="148"/>
                    <a:pt x="210" y="148"/>
                  </a:cubicBezTo>
                  <a:cubicBezTo>
                    <a:pt x="212" y="147"/>
                    <a:pt x="226" y="145"/>
                    <a:pt x="227" y="139"/>
                  </a:cubicBezTo>
                  <a:cubicBezTo>
                    <a:pt x="226" y="143"/>
                    <a:pt x="226" y="143"/>
                    <a:pt x="226" y="143"/>
                  </a:cubicBezTo>
                  <a:cubicBezTo>
                    <a:pt x="227" y="143"/>
                    <a:pt x="229" y="142"/>
                    <a:pt x="230" y="141"/>
                  </a:cubicBezTo>
                  <a:cubicBezTo>
                    <a:pt x="230" y="142"/>
                    <a:pt x="233" y="142"/>
                    <a:pt x="230" y="144"/>
                  </a:cubicBezTo>
                  <a:cubicBezTo>
                    <a:pt x="236" y="145"/>
                    <a:pt x="241" y="140"/>
                    <a:pt x="247" y="138"/>
                  </a:cubicBezTo>
                  <a:cubicBezTo>
                    <a:pt x="243" y="137"/>
                    <a:pt x="243" y="137"/>
                    <a:pt x="243" y="137"/>
                  </a:cubicBezTo>
                  <a:cubicBezTo>
                    <a:pt x="252" y="132"/>
                    <a:pt x="259" y="131"/>
                    <a:pt x="269" y="128"/>
                  </a:cubicBezTo>
                  <a:cubicBezTo>
                    <a:pt x="269" y="130"/>
                    <a:pt x="269" y="130"/>
                    <a:pt x="269" y="130"/>
                  </a:cubicBezTo>
                  <a:cubicBezTo>
                    <a:pt x="275" y="127"/>
                    <a:pt x="275" y="127"/>
                    <a:pt x="275" y="127"/>
                  </a:cubicBezTo>
                  <a:cubicBezTo>
                    <a:pt x="274" y="129"/>
                    <a:pt x="280" y="129"/>
                    <a:pt x="282" y="126"/>
                  </a:cubicBezTo>
                  <a:cubicBezTo>
                    <a:pt x="269" y="136"/>
                    <a:pt x="269" y="136"/>
                    <a:pt x="269" y="136"/>
                  </a:cubicBezTo>
                  <a:cubicBezTo>
                    <a:pt x="264" y="136"/>
                    <a:pt x="273" y="132"/>
                    <a:pt x="269" y="131"/>
                  </a:cubicBezTo>
                  <a:cubicBezTo>
                    <a:pt x="267" y="130"/>
                    <a:pt x="258" y="133"/>
                    <a:pt x="257" y="136"/>
                  </a:cubicBezTo>
                  <a:cubicBezTo>
                    <a:pt x="260" y="135"/>
                    <a:pt x="260" y="134"/>
                    <a:pt x="263" y="133"/>
                  </a:cubicBezTo>
                  <a:cubicBezTo>
                    <a:pt x="265" y="135"/>
                    <a:pt x="260" y="137"/>
                    <a:pt x="258" y="139"/>
                  </a:cubicBezTo>
                  <a:cubicBezTo>
                    <a:pt x="259" y="139"/>
                    <a:pt x="262" y="139"/>
                    <a:pt x="262" y="138"/>
                  </a:cubicBezTo>
                  <a:cubicBezTo>
                    <a:pt x="259" y="140"/>
                    <a:pt x="256" y="142"/>
                    <a:pt x="250" y="144"/>
                  </a:cubicBezTo>
                  <a:cubicBezTo>
                    <a:pt x="254" y="141"/>
                    <a:pt x="247" y="143"/>
                    <a:pt x="248" y="141"/>
                  </a:cubicBezTo>
                  <a:cubicBezTo>
                    <a:pt x="249" y="144"/>
                    <a:pt x="244" y="147"/>
                    <a:pt x="236" y="149"/>
                  </a:cubicBezTo>
                  <a:cubicBezTo>
                    <a:pt x="230" y="148"/>
                    <a:pt x="223" y="155"/>
                    <a:pt x="215" y="158"/>
                  </a:cubicBezTo>
                  <a:cubicBezTo>
                    <a:pt x="217" y="154"/>
                    <a:pt x="221" y="150"/>
                    <a:pt x="225" y="148"/>
                  </a:cubicBezTo>
                  <a:cubicBezTo>
                    <a:pt x="220" y="148"/>
                    <a:pt x="220" y="150"/>
                    <a:pt x="214" y="151"/>
                  </a:cubicBezTo>
                  <a:cubicBezTo>
                    <a:pt x="212" y="153"/>
                    <a:pt x="212" y="157"/>
                    <a:pt x="205" y="161"/>
                  </a:cubicBezTo>
                  <a:cubicBezTo>
                    <a:pt x="204" y="159"/>
                    <a:pt x="204" y="159"/>
                    <a:pt x="204" y="159"/>
                  </a:cubicBezTo>
                  <a:cubicBezTo>
                    <a:pt x="199" y="163"/>
                    <a:pt x="200" y="165"/>
                    <a:pt x="192" y="168"/>
                  </a:cubicBezTo>
                  <a:cubicBezTo>
                    <a:pt x="178" y="173"/>
                    <a:pt x="165" y="179"/>
                    <a:pt x="156" y="184"/>
                  </a:cubicBezTo>
                  <a:cubicBezTo>
                    <a:pt x="154" y="183"/>
                    <a:pt x="154" y="183"/>
                    <a:pt x="154" y="183"/>
                  </a:cubicBezTo>
                  <a:cubicBezTo>
                    <a:pt x="151" y="189"/>
                    <a:pt x="138" y="194"/>
                    <a:pt x="132" y="200"/>
                  </a:cubicBezTo>
                  <a:cubicBezTo>
                    <a:pt x="119" y="205"/>
                    <a:pt x="108" y="218"/>
                    <a:pt x="101" y="220"/>
                  </a:cubicBezTo>
                  <a:cubicBezTo>
                    <a:pt x="83" y="236"/>
                    <a:pt x="69" y="252"/>
                    <a:pt x="55" y="272"/>
                  </a:cubicBezTo>
                  <a:cubicBezTo>
                    <a:pt x="55" y="267"/>
                    <a:pt x="55" y="267"/>
                    <a:pt x="55" y="267"/>
                  </a:cubicBezTo>
                  <a:cubicBezTo>
                    <a:pt x="54" y="271"/>
                    <a:pt x="52" y="268"/>
                    <a:pt x="50" y="272"/>
                  </a:cubicBezTo>
                  <a:cubicBezTo>
                    <a:pt x="54" y="269"/>
                    <a:pt x="49" y="279"/>
                    <a:pt x="49" y="282"/>
                  </a:cubicBezTo>
                  <a:cubicBezTo>
                    <a:pt x="42" y="290"/>
                    <a:pt x="38" y="304"/>
                    <a:pt x="38" y="314"/>
                  </a:cubicBezTo>
                  <a:cubicBezTo>
                    <a:pt x="36" y="314"/>
                    <a:pt x="36" y="314"/>
                    <a:pt x="36" y="314"/>
                  </a:cubicBezTo>
                  <a:cubicBezTo>
                    <a:pt x="36" y="324"/>
                    <a:pt x="31" y="334"/>
                    <a:pt x="30" y="346"/>
                  </a:cubicBezTo>
                  <a:cubicBezTo>
                    <a:pt x="29" y="348"/>
                    <a:pt x="27" y="350"/>
                    <a:pt x="27" y="353"/>
                  </a:cubicBezTo>
                  <a:cubicBezTo>
                    <a:pt x="30" y="360"/>
                    <a:pt x="30" y="363"/>
                    <a:pt x="32" y="373"/>
                  </a:cubicBezTo>
                  <a:cubicBezTo>
                    <a:pt x="33" y="380"/>
                    <a:pt x="34" y="391"/>
                    <a:pt x="34" y="398"/>
                  </a:cubicBezTo>
                  <a:cubicBezTo>
                    <a:pt x="44" y="423"/>
                    <a:pt x="52" y="449"/>
                    <a:pt x="68" y="473"/>
                  </a:cubicBezTo>
                  <a:cubicBezTo>
                    <a:pt x="67" y="475"/>
                    <a:pt x="67" y="475"/>
                    <a:pt x="67" y="475"/>
                  </a:cubicBezTo>
                  <a:cubicBezTo>
                    <a:pt x="84" y="496"/>
                    <a:pt x="101" y="525"/>
                    <a:pt x="119" y="540"/>
                  </a:cubicBezTo>
                  <a:cubicBezTo>
                    <a:pt x="115" y="541"/>
                    <a:pt x="115" y="541"/>
                    <a:pt x="115" y="541"/>
                  </a:cubicBezTo>
                  <a:cubicBezTo>
                    <a:pt x="119" y="547"/>
                    <a:pt x="128" y="552"/>
                    <a:pt x="128" y="548"/>
                  </a:cubicBezTo>
                  <a:cubicBezTo>
                    <a:pt x="132" y="554"/>
                    <a:pt x="143" y="559"/>
                    <a:pt x="144" y="564"/>
                  </a:cubicBezTo>
                  <a:cubicBezTo>
                    <a:pt x="149" y="570"/>
                    <a:pt x="152" y="569"/>
                    <a:pt x="157" y="572"/>
                  </a:cubicBezTo>
                  <a:cubicBezTo>
                    <a:pt x="168" y="582"/>
                    <a:pt x="173" y="585"/>
                    <a:pt x="185" y="592"/>
                  </a:cubicBezTo>
                  <a:cubicBezTo>
                    <a:pt x="182" y="590"/>
                    <a:pt x="182" y="590"/>
                    <a:pt x="182" y="590"/>
                  </a:cubicBezTo>
                  <a:cubicBezTo>
                    <a:pt x="181" y="590"/>
                    <a:pt x="180" y="591"/>
                    <a:pt x="183" y="593"/>
                  </a:cubicBezTo>
                  <a:cubicBezTo>
                    <a:pt x="188" y="595"/>
                    <a:pt x="199" y="604"/>
                    <a:pt x="196" y="597"/>
                  </a:cubicBezTo>
                  <a:cubicBezTo>
                    <a:pt x="208" y="607"/>
                    <a:pt x="228" y="611"/>
                    <a:pt x="240" y="621"/>
                  </a:cubicBezTo>
                  <a:cubicBezTo>
                    <a:pt x="239" y="619"/>
                    <a:pt x="243" y="620"/>
                    <a:pt x="244" y="620"/>
                  </a:cubicBezTo>
                  <a:cubicBezTo>
                    <a:pt x="256" y="625"/>
                    <a:pt x="269" y="632"/>
                    <a:pt x="279" y="633"/>
                  </a:cubicBezTo>
                  <a:cubicBezTo>
                    <a:pt x="281" y="634"/>
                    <a:pt x="275" y="634"/>
                    <a:pt x="280" y="636"/>
                  </a:cubicBezTo>
                  <a:cubicBezTo>
                    <a:pt x="284" y="636"/>
                    <a:pt x="281" y="634"/>
                    <a:pt x="285" y="635"/>
                  </a:cubicBezTo>
                  <a:cubicBezTo>
                    <a:pt x="306" y="639"/>
                    <a:pt x="326" y="648"/>
                    <a:pt x="345" y="650"/>
                  </a:cubicBezTo>
                  <a:cubicBezTo>
                    <a:pt x="379" y="653"/>
                    <a:pt x="415" y="655"/>
                    <a:pt x="448" y="652"/>
                  </a:cubicBezTo>
                  <a:cubicBezTo>
                    <a:pt x="448" y="653"/>
                    <a:pt x="448" y="653"/>
                    <a:pt x="448" y="653"/>
                  </a:cubicBezTo>
                  <a:cubicBezTo>
                    <a:pt x="458" y="648"/>
                    <a:pt x="474" y="653"/>
                    <a:pt x="482" y="647"/>
                  </a:cubicBezTo>
                  <a:cubicBezTo>
                    <a:pt x="484" y="647"/>
                    <a:pt x="491" y="645"/>
                    <a:pt x="490" y="647"/>
                  </a:cubicBezTo>
                  <a:cubicBezTo>
                    <a:pt x="498" y="643"/>
                    <a:pt x="514" y="644"/>
                    <a:pt x="526" y="638"/>
                  </a:cubicBezTo>
                  <a:cubicBezTo>
                    <a:pt x="525" y="638"/>
                    <a:pt x="524" y="638"/>
                    <a:pt x="523" y="639"/>
                  </a:cubicBezTo>
                  <a:cubicBezTo>
                    <a:pt x="536" y="638"/>
                    <a:pt x="545" y="631"/>
                    <a:pt x="559" y="628"/>
                  </a:cubicBezTo>
                  <a:cubicBezTo>
                    <a:pt x="557" y="629"/>
                    <a:pt x="555" y="630"/>
                    <a:pt x="555" y="631"/>
                  </a:cubicBezTo>
                  <a:cubicBezTo>
                    <a:pt x="561" y="631"/>
                    <a:pt x="565" y="623"/>
                    <a:pt x="569" y="626"/>
                  </a:cubicBezTo>
                  <a:cubicBezTo>
                    <a:pt x="572" y="624"/>
                    <a:pt x="571" y="623"/>
                    <a:pt x="569" y="624"/>
                  </a:cubicBezTo>
                  <a:cubicBezTo>
                    <a:pt x="597" y="613"/>
                    <a:pt x="623" y="595"/>
                    <a:pt x="645" y="574"/>
                  </a:cubicBezTo>
                  <a:cubicBezTo>
                    <a:pt x="663" y="562"/>
                    <a:pt x="651" y="579"/>
                    <a:pt x="662" y="565"/>
                  </a:cubicBezTo>
                  <a:cubicBezTo>
                    <a:pt x="663" y="565"/>
                    <a:pt x="661" y="563"/>
                    <a:pt x="662" y="564"/>
                  </a:cubicBezTo>
                  <a:cubicBezTo>
                    <a:pt x="666" y="558"/>
                    <a:pt x="673" y="560"/>
                    <a:pt x="675" y="555"/>
                  </a:cubicBezTo>
                  <a:cubicBezTo>
                    <a:pt x="671" y="554"/>
                    <a:pt x="676" y="552"/>
                    <a:pt x="675" y="550"/>
                  </a:cubicBezTo>
                  <a:cubicBezTo>
                    <a:pt x="685" y="542"/>
                    <a:pt x="689" y="541"/>
                    <a:pt x="693" y="531"/>
                  </a:cubicBezTo>
                  <a:cubicBezTo>
                    <a:pt x="694" y="533"/>
                    <a:pt x="694" y="533"/>
                    <a:pt x="694" y="533"/>
                  </a:cubicBezTo>
                  <a:cubicBezTo>
                    <a:pt x="699" y="521"/>
                    <a:pt x="708" y="510"/>
                    <a:pt x="709" y="499"/>
                  </a:cubicBezTo>
                  <a:cubicBezTo>
                    <a:pt x="742" y="440"/>
                    <a:pt x="749" y="372"/>
                    <a:pt x="738" y="308"/>
                  </a:cubicBezTo>
                  <a:cubicBezTo>
                    <a:pt x="728" y="244"/>
                    <a:pt x="697" y="185"/>
                    <a:pt x="656" y="134"/>
                  </a:cubicBezTo>
                  <a:cubicBezTo>
                    <a:pt x="648" y="121"/>
                    <a:pt x="647" y="119"/>
                    <a:pt x="633" y="109"/>
                  </a:cubicBezTo>
                  <a:cubicBezTo>
                    <a:pt x="634" y="109"/>
                    <a:pt x="635" y="109"/>
                    <a:pt x="635" y="108"/>
                  </a:cubicBezTo>
                  <a:cubicBezTo>
                    <a:pt x="632" y="110"/>
                    <a:pt x="626" y="100"/>
                    <a:pt x="622" y="102"/>
                  </a:cubicBezTo>
                  <a:cubicBezTo>
                    <a:pt x="604" y="85"/>
                    <a:pt x="585" y="73"/>
                    <a:pt x="563" y="60"/>
                  </a:cubicBezTo>
                  <a:cubicBezTo>
                    <a:pt x="567" y="62"/>
                    <a:pt x="570" y="60"/>
                    <a:pt x="566" y="58"/>
                  </a:cubicBezTo>
                  <a:cubicBezTo>
                    <a:pt x="561" y="57"/>
                    <a:pt x="561" y="57"/>
                    <a:pt x="561" y="57"/>
                  </a:cubicBezTo>
                  <a:cubicBezTo>
                    <a:pt x="560" y="56"/>
                    <a:pt x="560" y="56"/>
                    <a:pt x="560" y="56"/>
                  </a:cubicBezTo>
                  <a:cubicBezTo>
                    <a:pt x="557" y="55"/>
                    <a:pt x="553" y="55"/>
                    <a:pt x="556" y="57"/>
                  </a:cubicBezTo>
                  <a:cubicBezTo>
                    <a:pt x="500" y="29"/>
                    <a:pt x="439" y="11"/>
                    <a:pt x="377" y="21"/>
                  </a:cubicBezTo>
                  <a:cubicBezTo>
                    <a:pt x="363" y="21"/>
                    <a:pt x="342" y="27"/>
                    <a:pt x="327" y="32"/>
                  </a:cubicBezTo>
                  <a:cubicBezTo>
                    <a:pt x="281" y="43"/>
                    <a:pt x="240" y="62"/>
                    <a:pt x="201" y="93"/>
                  </a:cubicBezTo>
                  <a:cubicBezTo>
                    <a:pt x="201" y="93"/>
                    <a:pt x="202" y="83"/>
                    <a:pt x="218" y="69"/>
                  </a:cubicBezTo>
                  <a:close/>
                </a:path>
              </a:pathLst>
            </a:custGeom>
            <a:solidFill>
              <a:srgbClr val="C00000"/>
            </a:solidFill>
            <a:ln w="9525">
              <a:noFill/>
              <a:round/>
              <a:headEnd/>
              <a:tailEnd/>
            </a:ln>
          </p:spPr>
          <p:txBody>
            <a:bodyPr vert="horz" wrap="square" lIns="91416" tIns="45708" rIns="91416" bIns="45708" numCol="1" anchor="t" anchorCtr="0" compatLnSpc="1">
              <a:prstTxWarp prst="textNoShape">
                <a:avLst/>
              </a:prstTxWarp>
            </a:bodyPr>
            <a:lstStyle/>
            <a:p>
              <a:pPr fontAlgn="auto">
                <a:spcBef>
                  <a:spcPts val="0"/>
                </a:spcBef>
                <a:spcAft>
                  <a:spcPts val="0"/>
                </a:spcAft>
              </a:pPr>
              <a:endParaRPr lang="pl-PL" sz="1100">
                <a:solidFill>
                  <a:srgbClr val="C00000"/>
                </a:solidFill>
                <a:latin typeface="+mn-lt"/>
                <a:ea typeface="+mn-ea"/>
              </a:endParaRPr>
            </a:p>
          </p:txBody>
        </p:sp>
        <p:sp>
          <p:nvSpPr>
            <p:cNvPr id="139" name="pole tekstowe 114"/>
            <p:cNvSpPr txBox="1"/>
            <p:nvPr/>
          </p:nvSpPr>
          <p:spPr>
            <a:xfrm>
              <a:off x="5427647" y="803653"/>
              <a:ext cx="706445" cy="1288523"/>
            </a:xfrm>
            <a:prstGeom prst="rect">
              <a:avLst/>
            </a:prstGeom>
            <a:noFill/>
          </p:spPr>
          <p:txBody>
            <a:bodyPr wrap="none" rtlCol="0" anchor="ctr">
              <a:spAutoFit/>
            </a:bodyPr>
            <a:lstStyle/>
            <a:p>
              <a:pPr algn="ctr" fontAlgn="auto">
                <a:spcBef>
                  <a:spcPts val="0"/>
                </a:spcBef>
                <a:spcAft>
                  <a:spcPts val="0"/>
                </a:spcAft>
              </a:pPr>
              <a:r>
                <a:rPr lang="en-US" sz="2399" i="1" kern="0" baseline="-16000" dirty="0">
                  <a:solidFill>
                    <a:srgbClr val="C00000"/>
                  </a:solidFill>
                  <a:latin typeface="+mn-lt"/>
                  <a:ea typeface="+mn-ea"/>
                  <a:cs typeface="Arial" pitchFamily="34" charset="0"/>
                </a:rPr>
                <a:t>5</a:t>
              </a:r>
              <a:endParaRPr lang="pl-PL" sz="2399" i="1" kern="0" baseline="-16000" dirty="0">
                <a:solidFill>
                  <a:srgbClr val="C00000"/>
                </a:solidFill>
                <a:latin typeface="+mn-lt"/>
                <a:ea typeface="+mn-ea"/>
                <a:cs typeface="Arial" pitchFamily="34" charset="0"/>
              </a:endParaRPr>
            </a:p>
          </p:txBody>
        </p:sp>
      </p:grpSp>
      <p:grpSp>
        <p:nvGrpSpPr>
          <p:cNvPr id="140" name="Grupa 106"/>
          <p:cNvGrpSpPr/>
          <p:nvPr/>
        </p:nvGrpSpPr>
        <p:grpSpPr>
          <a:xfrm>
            <a:off x="5281428" y="1808286"/>
            <a:ext cx="304892" cy="338491"/>
            <a:chOff x="5427647" y="803653"/>
            <a:chExt cx="706445" cy="1288523"/>
          </a:xfrm>
        </p:grpSpPr>
        <p:sp>
          <p:nvSpPr>
            <p:cNvPr id="142" name="Freeform 18"/>
            <p:cNvSpPr>
              <a:spLocks/>
            </p:cNvSpPr>
            <p:nvPr/>
          </p:nvSpPr>
          <p:spPr bwMode="auto">
            <a:xfrm>
              <a:off x="5461496" y="1222333"/>
              <a:ext cx="670756" cy="597091"/>
            </a:xfrm>
            <a:custGeom>
              <a:avLst/>
              <a:gdLst/>
              <a:ahLst/>
              <a:cxnLst>
                <a:cxn ang="0">
                  <a:pos x="427" y="3"/>
                </a:cxn>
                <a:cxn ang="0">
                  <a:pos x="492" y="12"/>
                </a:cxn>
                <a:cxn ang="0">
                  <a:pos x="614" y="65"/>
                </a:cxn>
                <a:cxn ang="0">
                  <a:pos x="651" y="96"/>
                </a:cxn>
                <a:cxn ang="0">
                  <a:pos x="733" y="215"/>
                </a:cxn>
                <a:cxn ang="0">
                  <a:pos x="749" y="259"/>
                </a:cxn>
                <a:cxn ang="0">
                  <a:pos x="767" y="339"/>
                </a:cxn>
                <a:cxn ang="0">
                  <a:pos x="762" y="407"/>
                </a:cxn>
                <a:cxn ang="0">
                  <a:pos x="752" y="445"/>
                </a:cxn>
                <a:cxn ang="0">
                  <a:pos x="743" y="478"/>
                </a:cxn>
                <a:cxn ang="0">
                  <a:pos x="705" y="549"/>
                </a:cxn>
                <a:cxn ang="0">
                  <a:pos x="673" y="582"/>
                </a:cxn>
                <a:cxn ang="0">
                  <a:pos x="637" y="615"/>
                </a:cxn>
                <a:cxn ang="0">
                  <a:pos x="583" y="643"/>
                </a:cxn>
                <a:cxn ang="0">
                  <a:pos x="519" y="666"/>
                </a:cxn>
                <a:cxn ang="0">
                  <a:pos x="437" y="677"/>
                </a:cxn>
                <a:cxn ang="0">
                  <a:pos x="402" y="680"/>
                </a:cxn>
                <a:cxn ang="0">
                  <a:pos x="368" y="675"/>
                </a:cxn>
                <a:cxn ang="0">
                  <a:pos x="339" y="674"/>
                </a:cxn>
                <a:cxn ang="0">
                  <a:pos x="326" y="672"/>
                </a:cxn>
                <a:cxn ang="0">
                  <a:pos x="287" y="664"/>
                </a:cxn>
                <a:cxn ang="0">
                  <a:pos x="181" y="620"/>
                </a:cxn>
                <a:cxn ang="0">
                  <a:pos x="143" y="595"/>
                </a:cxn>
                <a:cxn ang="0">
                  <a:pos x="113" y="569"/>
                </a:cxn>
                <a:cxn ang="0">
                  <a:pos x="52" y="494"/>
                </a:cxn>
                <a:cxn ang="0">
                  <a:pos x="47" y="472"/>
                </a:cxn>
                <a:cxn ang="0">
                  <a:pos x="27" y="444"/>
                </a:cxn>
                <a:cxn ang="0">
                  <a:pos x="11" y="418"/>
                </a:cxn>
                <a:cxn ang="0">
                  <a:pos x="5" y="372"/>
                </a:cxn>
                <a:cxn ang="0">
                  <a:pos x="1" y="357"/>
                </a:cxn>
                <a:cxn ang="0">
                  <a:pos x="5" y="336"/>
                </a:cxn>
                <a:cxn ang="0">
                  <a:pos x="19" y="303"/>
                </a:cxn>
                <a:cxn ang="0">
                  <a:pos x="30" y="265"/>
                </a:cxn>
                <a:cxn ang="0">
                  <a:pos x="43" y="251"/>
                </a:cxn>
                <a:cxn ang="0">
                  <a:pos x="61" y="224"/>
                </a:cxn>
                <a:cxn ang="0">
                  <a:pos x="88" y="200"/>
                </a:cxn>
                <a:cxn ang="0">
                  <a:pos x="81" y="217"/>
                </a:cxn>
                <a:cxn ang="0">
                  <a:pos x="126" y="178"/>
                </a:cxn>
                <a:cxn ang="0">
                  <a:pos x="207" y="151"/>
                </a:cxn>
                <a:cxn ang="0">
                  <a:pos x="230" y="144"/>
                </a:cxn>
                <a:cxn ang="0">
                  <a:pos x="282" y="126"/>
                </a:cxn>
                <a:cxn ang="0">
                  <a:pos x="262" y="138"/>
                </a:cxn>
                <a:cxn ang="0">
                  <a:pos x="214" y="151"/>
                </a:cxn>
                <a:cxn ang="0">
                  <a:pos x="132" y="200"/>
                </a:cxn>
                <a:cxn ang="0">
                  <a:pos x="38" y="314"/>
                </a:cxn>
                <a:cxn ang="0">
                  <a:pos x="68" y="473"/>
                </a:cxn>
                <a:cxn ang="0">
                  <a:pos x="157" y="572"/>
                </a:cxn>
                <a:cxn ang="0">
                  <a:pos x="244" y="620"/>
                </a:cxn>
                <a:cxn ang="0">
                  <a:pos x="448" y="653"/>
                </a:cxn>
                <a:cxn ang="0">
                  <a:pos x="555" y="631"/>
                </a:cxn>
                <a:cxn ang="0">
                  <a:pos x="675" y="555"/>
                </a:cxn>
                <a:cxn ang="0">
                  <a:pos x="656" y="134"/>
                </a:cxn>
                <a:cxn ang="0">
                  <a:pos x="561" y="57"/>
                </a:cxn>
                <a:cxn ang="0">
                  <a:pos x="218" y="69"/>
                </a:cxn>
              </a:cxnLst>
              <a:rect l="0" t="0" r="r" b="b"/>
              <a:pathLst>
                <a:path w="767" h="683">
                  <a:moveTo>
                    <a:pt x="218" y="69"/>
                  </a:moveTo>
                  <a:cubicBezTo>
                    <a:pt x="236" y="49"/>
                    <a:pt x="271" y="38"/>
                    <a:pt x="296" y="23"/>
                  </a:cubicBezTo>
                  <a:cubicBezTo>
                    <a:pt x="299" y="21"/>
                    <a:pt x="297" y="27"/>
                    <a:pt x="304" y="23"/>
                  </a:cubicBezTo>
                  <a:cubicBezTo>
                    <a:pt x="328" y="7"/>
                    <a:pt x="374" y="0"/>
                    <a:pt x="408" y="4"/>
                  </a:cubicBezTo>
                  <a:cubicBezTo>
                    <a:pt x="406" y="5"/>
                    <a:pt x="406" y="5"/>
                    <a:pt x="406" y="5"/>
                  </a:cubicBezTo>
                  <a:cubicBezTo>
                    <a:pt x="412" y="6"/>
                    <a:pt x="420" y="3"/>
                    <a:pt x="427" y="3"/>
                  </a:cubicBezTo>
                  <a:cubicBezTo>
                    <a:pt x="427" y="4"/>
                    <a:pt x="425" y="4"/>
                    <a:pt x="427" y="5"/>
                  </a:cubicBezTo>
                  <a:cubicBezTo>
                    <a:pt x="428" y="3"/>
                    <a:pt x="439" y="4"/>
                    <a:pt x="442" y="3"/>
                  </a:cubicBezTo>
                  <a:cubicBezTo>
                    <a:pt x="445" y="5"/>
                    <a:pt x="444" y="6"/>
                    <a:pt x="448" y="8"/>
                  </a:cubicBezTo>
                  <a:cubicBezTo>
                    <a:pt x="452" y="6"/>
                    <a:pt x="452" y="6"/>
                    <a:pt x="452" y="6"/>
                  </a:cubicBezTo>
                  <a:cubicBezTo>
                    <a:pt x="464" y="0"/>
                    <a:pt x="478" y="10"/>
                    <a:pt x="494" y="11"/>
                  </a:cubicBezTo>
                  <a:cubicBezTo>
                    <a:pt x="493" y="11"/>
                    <a:pt x="491" y="11"/>
                    <a:pt x="492" y="12"/>
                  </a:cubicBezTo>
                  <a:cubicBezTo>
                    <a:pt x="516" y="15"/>
                    <a:pt x="545" y="27"/>
                    <a:pt x="569" y="39"/>
                  </a:cubicBezTo>
                  <a:cubicBezTo>
                    <a:pt x="568" y="39"/>
                    <a:pt x="566" y="40"/>
                    <a:pt x="567" y="42"/>
                  </a:cubicBezTo>
                  <a:cubicBezTo>
                    <a:pt x="570" y="40"/>
                    <a:pt x="577" y="44"/>
                    <a:pt x="584" y="47"/>
                  </a:cubicBezTo>
                  <a:cubicBezTo>
                    <a:pt x="585" y="51"/>
                    <a:pt x="596" y="51"/>
                    <a:pt x="602" y="58"/>
                  </a:cubicBezTo>
                  <a:cubicBezTo>
                    <a:pt x="601" y="58"/>
                    <a:pt x="601" y="58"/>
                    <a:pt x="601" y="58"/>
                  </a:cubicBezTo>
                  <a:cubicBezTo>
                    <a:pt x="608" y="59"/>
                    <a:pt x="608" y="65"/>
                    <a:pt x="614" y="65"/>
                  </a:cubicBezTo>
                  <a:cubicBezTo>
                    <a:pt x="616" y="69"/>
                    <a:pt x="616" y="69"/>
                    <a:pt x="616" y="69"/>
                  </a:cubicBezTo>
                  <a:cubicBezTo>
                    <a:pt x="621" y="68"/>
                    <a:pt x="622" y="76"/>
                    <a:pt x="627" y="78"/>
                  </a:cubicBezTo>
                  <a:cubicBezTo>
                    <a:pt x="628" y="77"/>
                    <a:pt x="628" y="77"/>
                    <a:pt x="628" y="77"/>
                  </a:cubicBezTo>
                  <a:cubicBezTo>
                    <a:pt x="632" y="80"/>
                    <a:pt x="633" y="83"/>
                    <a:pt x="637" y="85"/>
                  </a:cubicBezTo>
                  <a:cubicBezTo>
                    <a:pt x="637" y="86"/>
                    <a:pt x="637" y="86"/>
                    <a:pt x="637" y="86"/>
                  </a:cubicBezTo>
                  <a:cubicBezTo>
                    <a:pt x="646" y="92"/>
                    <a:pt x="649" y="98"/>
                    <a:pt x="651" y="96"/>
                  </a:cubicBezTo>
                  <a:cubicBezTo>
                    <a:pt x="652" y="100"/>
                    <a:pt x="642" y="89"/>
                    <a:pt x="644" y="96"/>
                  </a:cubicBezTo>
                  <a:cubicBezTo>
                    <a:pt x="672" y="118"/>
                    <a:pt x="695" y="147"/>
                    <a:pt x="713" y="177"/>
                  </a:cubicBezTo>
                  <a:cubicBezTo>
                    <a:pt x="714" y="181"/>
                    <a:pt x="715" y="184"/>
                    <a:pt x="715" y="185"/>
                  </a:cubicBezTo>
                  <a:cubicBezTo>
                    <a:pt x="717" y="188"/>
                    <a:pt x="722" y="197"/>
                    <a:pt x="725" y="199"/>
                  </a:cubicBezTo>
                  <a:cubicBezTo>
                    <a:pt x="724" y="198"/>
                    <a:pt x="724" y="201"/>
                    <a:pt x="725" y="203"/>
                  </a:cubicBezTo>
                  <a:cubicBezTo>
                    <a:pt x="727" y="209"/>
                    <a:pt x="731" y="208"/>
                    <a:pt x="733" y="215"/>
                  </a:cubicBezTo>
                  <a:cubicBezTo>
                    <a:pt x="731" y="213"/>
                    <a:pt x="730" y="212"/>
                    <a:pt x="729" y="214"/>
                  </a:cubicBezTo>
                  <a:cubicBezTo>
                    <a:pt x="734" y="218"/>
                    <a:pt x="737" y="226"/>
                    <a:pt x="740" y="232"/>
                  </a:cubicBezTo>
                  <a:cubicBezTo>
                    <a:pt x="739" y="231"/>
                    <a:pt x="738" y="230"/>
                    <a:pt x="737" y="231"/>
                  </a:cubicBezTo>
                  <a:cubicBezTo>
                    <a:pt x="743" y="237"/>
                    <a:pt x="742" y="244"/>
                    <a:pt x="746" y="250"/>
                  </a:cubicBezTo>
                  <a:cubicBezTo>
                    <a:pt x="743" y="248"/>
                    <a:pt x="743" y="248"/>
                    <a:pt x="743" y="248"/>
                  </a:cubicBezTo>
                  <a:cubicBezTo>
                    <a:pt x="745" y="259"/>
                    <a:pt x="748" y="250"/>
                    <a:pt x="749" y="259"/>
                  </a:cubicBezTo>
                  <a:cubicBezTo>
                    <a:pt x="748" y="257"/>
                    <a:pt x="748" y="258"/>
                    <a:pt x="747" y="258"/>
                  </a:cubicBezTo>
                  <a:cubicBezTo>
                    <a:pt x="753" y="266"/>
                    <a:pt x="755" y="280"/>
                    <a:pt x="758" y="289"/>
                  </a:cubicBezTo>
                  <a:cubicBezTo>
                    <a:pt x="758" y="288"/>
                    <a:pt x="757" y="288"/>
                    <a:pt x="757" y="288"/>
                  </a:cubicBezTo>
                  <a:cubicBezTo>
                    <a:pt x="760" y="298"/>
                    <a:pt x="760" y="308"/>
                    <a:pt x="763" y="318"/>
                  </a:cubicBezTo>
                  <a:cubicBezTo>
                    <a:pt x="763" y="322"/>
                    <a:pt x="759" y="318"/>
                    <a:pt x="760" y="328"/>
                  </a:cubicBezTo>
                  <a:cubicBezTo>
                    <a:pt x="764" y="327"/>
                    <a:pt x="763" y="345"/>
                    <a:pt x="767" y="339"/>
                  </a:cubicBezTo>
                  <a:cubicBezTo>
                    <a:pt x="767" y="348"/>
                    <a:pt x="765" y="361"/>
                    <a:pt x="767" y="367"/>
                  </a:cubicBezTo>
                  <a:cubicBezTo>
                    <a:pt x="765" y="363"/>
                    <a:pt x="762" y="371"/>
                    <a:pt x="762" y="364"/>
                  </a:cubicBezTo>
                  <a:cubicBezTo>
                    <a:pt x="760" y="370"/>
                    <a:pt x="760" y="370"/>
                    <a:pt x="760" y="370"/>
                  </a:cubicBezTo>
                  <a:cubicBezTo>
                    <a:pt x="758" y="369"/>
                    <a:pt x="760" y="364"/>
                    <a:pt x="758" y="366"/>
                  </a:cubicBezTo>
                  <a:cubicBezTo>
                    <a:pt x="759" y="369"/>
                    <a:pt x="759" y="380"/>
                    <a:pt x="758" y="383"/>
                  </a:cubicBezTo>
                  <a:cubicBezTo>
                    <a:pt x="760" y="390"/>
                    <a:pt x="763" y="396"/>
                    <a:pt x="762" y="407"/>
                  </a:cubicBezTo>
                  <a:cubicBezTo>
                    <a:pt x="762" y="402"/>
                    <a:pt x="758" y="410"/>
                    <a:pt x="758" y="406"/>
                  </a:cubicBezTo>
                  <a:cubicBezTo>
                    <a:pt x="759" y="412"/>
                    <a:pt x="761" y="417"/>
                    <a:pt x="762" y="423"/>
                  </a:cubicBezTo>
                  <a:cubicBezTo>
                    <a:pt x="761" y="426"/>
                    <a:pt x="759" y="423"/>
                    <a:pt x="759" y="428"/>
                  </a:cubicBezTo>
                  <a:cubicBezTo>
                    <a:pt x="760" y="428"/>
                    <a:pt x="760" y="430"/>
                    <a:pt x="760" y="432"/>
                  </a:cubicBezTo>
                  <a:cubicBezTo>
                    <a:pt x="759" y="433"/>
                    <a:pt x="757" y="447"/>
                    <a:pt x="753" y="448"/>
                  </a:cubicBezTo>
                  <a:cubicBezTo>
                    <a:pt x="751" y="449"/>
                    <a:pt x="754" y="442"/>
                    <a:pt x="752" y="445"/>
                  </a:cubicBezTo>
                  <a:cubicBezTo>
                    <a:pt x="750" y="452"/>
                    <a:pt x="751" y="453"/>
                    <a:pt x="749" y="459"/>
                  </a:cubicBezTo>
                  <a:cubicBezTo>
                    <a:pt x="748" y="459"/>
                    <a:pt x="748" y="459"/>
                    <a:pt x="748" y="459"/>
                  </a:cubicBezTo>
                  <a:cubicBezTo>
                    <a:pt x="746" y="463"/>
                    <a:pt x="745" y="472"/>
                    <a:pt x="749" y="468"/>
                  </a:cubicBezTo>
                  <a:cubicBezTo>
                    <a:pt x="750" y="465"/>
                    <a:pt x="746" y="468"/>
                    <a:pt x="749" y="464"/>
                  </a:cubicBezTo>
                  <a:cubicBezTo>
                    <a:pt x="750" y="468"/>
                    <a:pt x="747" y="476"/>
                    <a:pt x="745" y="482"/>
                  </a:cubicBezTo>
                  <a:cubicBezTo>
                    <a:pt x="745" y="480"/>
                    <a:pt x="744" y="480"/>
                    <a:pt x="743" y="478"/>
                  </a:cubicBezTo>
                  <a:cubicBezTo>
                    <a:pt x="742" y="488"/>
                    <a:pt x="739" y="497"/>
                    <a:pt x="735" y="507"/>
                  </a:cubicBezTo>
                  <a:cubicBezTo>
                    <a:pt x="736" y="508"/>
                    <a:pt x="734" y="502"/>
                    <a:pt x="736" y="501"/>
                  </a:cubicBezTo>
                  <a:cubicBezTo>
                    <a:pt x="727" y="511"/>
                    <a:pt x="724" y="526"/>
                    <a:pt x="715" y="534"/>
                  </a:cubicBezTo>
                  <a:cubicBezTo>
                    <a:pt x="716" y="532"/>
                    <a:pt x="718" y="534"/>
                    <a:pt x="717" y="534"/>
                  </a:cubicBezTo>
                  <a:cubicBezTo>
                    <a:pt x="713" y="539"/>
                    <a:pt x="712" y="537"/>
                    <a:pt x="710" y="541"/>
                  </a:cubicBezTo>
                  <a:cubicBezTo>
                    <a:pt x="708" y="541"/>
                    <a:pt x="707" y="546"/>
                    <a:pt x="705" y="549"/>
                  </a:cubicBezTo>
                  <a:cubicBezTo>
                    <a:pt x="704" y="552"/>
                    <a:pt x="704" y="550"/>
                    <a:pt x="706" y="547"/>
                  </a:cubicBezTo>
                  <a:cubicBezTo>
                    <a:pt x="703" y="552"/>
                    <a:pt x="689" y="572"/>
                    <a:pt x="677" y="580"/>
                  </a:cubicBezTo>
                  <a:cubicBezTo>
                    <a:pt x="678" y="580"/>
                    <a:pt x="673" y="588"/>
                    <a:pt x="671" y="590"/>
                  </a:cubicBezTo>
                  <a:cubicBezTo>
                    <a:pt x="670" y="588"/>
                    <a:pt x="670" y="588"/>
                    <a:pt x="670" y="588"/>
                  </a:cubicBezTo>
                  <a:cubicBezTo>
                    <a:pt x="667" y="588"/>
                    <a:pt x="662" y="595"/>
                    <a:pt x="661" y="594"/>
                  </a:cubicBezTo>
                  <a:cubicBezTo>
                    <a:pt x="657" y="600"/>
                    <a:pt x="679" y="575"/>
                    <a:pt x="673" y="582"/>
                  </a:cubicBezTo>
                  <a:cubicBezTo>
                    <a:pt x="670" y="582"/>
                    <a:pt x="666" y="593"/>
                    <a:pt x="666" y="590"/>
                  </a:cubicBezTo>
                  <a:cubicBezTo>
                    <a:pt x="661" y="594"/>
                    <a:pt x="658" y="600"/>
                    <a:pt x="651" y="602"/>
                  </a:cubicBezTo>
                  <a:cubicBezTo>
                    <a:pt x="653" y="601"/>
                    <a:pt x="654" y="596"/>
                    <a:pt x="650" y="600"/>
                  </a:cubicBezTo>
                  <a:cubicBezTo>
                    <a:pt x="643" y="605"/>
                    <a:pt x="648" y="602"/>
                    <a:pt x="643" y="607"/>
                  </a:cubicBezTo>
                  <a:cubicBezTo>
                    <a:pt x="640" y="610"/>
                    <a:pt x="640" y="610"/>
                    <a:pt x="640" y="610"/>
                  </a:cubicBezTo>
                  <a:cubicBezTo>
                    <a:pt x="641" y="612"/>
                    <a:pt x="633" y="615"/>
                    <a:pt x="637" y="615"/>
                  </a:cubicBezTo>
                  <a:cubicBezTo>
                    <a:pt x="635" y="614"/>
                    <a:pt x="627" y="623"/>
                    <a:pt x="625" y="619"/>
                  </a:cubicBezTo>
                  <a:cubicBezTo>
                    <a:pt x="625" y="616"/>
                    <a:pt x="625" y="616"/>
                    <a:pt x="625" y="616"/>
                  </a:cubicBezTo>
                  <a:cubicBezTo>
                    <a:pt x="622" y="619"/>
                    <a:pt x="621" y="622"/>
                    <a:pt x="619" y="625"/>
                  </a:cubicBezTo>
                  <a:cubicBezTo>
                    <a:pt x="619" y="625"/>
                    <a:pt x="617" y="625"/>
                    <a:pt x="617" y="624"/>
                  </a:cubicBezTo>
                  <a:cubicBezTo>
                    <a:pt x="619" y="628"/>
                    <a:pt x="609" y="629"/>
                    <a:pt x="607" y="634"/>
                  </a:cubicBezTo>
                  <a:cubicBezTo>
                    <a:pt x="599" y="637"/>
                    <a:pt x="588" y="643"/>
                    <a:pt x="583" y="643"/>
                  </a:cubicBezTo>
                  <a:cubicBezTo>
                    <a:pt x="578" y="646"/>
                    <a:pt x="573" y="650"/>
                    <a:pt x="566" y="652"/>
                  </a:cubicBezTo>
                  <a:cubicBezTo>
                    <a:pt x="568" y="651"/>
                    <a:pt x="569" y="650"/>
                    <a:pt x="569" y="649"/>
                  </a:cubicBezTo>
                  <a:cubicBezTo>
                    <a:pt x="565" y="650"/>
                    <a:pt x="564" y="651"/>
                    <a:pt x="560" y="653"/>
                  </a:cubicBezTo>
                  <a:cubicBezTo>
                    <a:pt x="561" y="652"/>
                    <a:pt x="551" y="654"/>
                    <a:pt x="546" y="654"/>
                  </a:cubicBezTo>
                  <a:cubicBezTo>
                    <a:pt x="541" y="657"/>
                    <a:pt x="543" y="659"/>
                    <a:pt x="543" y="660"/>
                  </a:cubicBezTo>
                  <a:cubicBezTo>
                    <a:pt x="536" y="658"/>
                    <a:pt x="527" y="668"/>
                    <a:pt x="519" y="666"/>
                  </a:cubicBezTo>
                  <a:cubicBezTo>
                    <a:pt x="521" y="665"/>
                    <a:pt x="527" y="662"/>
                    <a:pt x="522" y="662"/>
                  </a:cubicBezTo>
                  <a:cubicBezTo>
                    <a:pt x="515" y="660"/>
                    <a:pt x="512" y="668"/>
                    <a:pt x="502" y="668"/>
                  </a:cubicBezTo>
                  <a:cubicBezTo>
                    <a:pt x="505" y="671"/>
                    <a:pt x="505" y="671"/>
                    <a:pt x="505" y="671"/>
                  </a:cubicBezTo>
                  <a:cubicBezTo>
                    <a:pt x="501" y="670"/>
                    <a:pt x="492" y="676"/>
                    <a:pt x="492" y="672"/>
                  </a:cubicBezTo>
                  <a:cubicBezTo>
                    <a:pt x="490" y="674"/>
                    <a:pt x="482" y="673"/>
                    <a:pt x="483" y="676"/>
                  </a:cubicBezTo>
                  <a:cubicBezTo>
                    <a:pt x="468" y="676"/>
                    <a:pt x="447" y="682"/>
                    <a:pt x="437" y="677"/>
                  </a:cubicBezTo>
                  <a:cubicBezTo>
                    <a:pt x="435" y="677"/>
                    <a:pt x="429" y="677"/>
                    <a:pt x="431" y="679"/>
                  </a:cubicBezTo>
                  <a:cubicBezTo>
                    <a:pt x="434" y="681"/>
                    <a:pt x="436" y="677"/>
                    <a:pt x="437" y="678"/>
                  </a:cubicBezTo>
                  <a:cubicBezTo>
                    <a:pt x="435" y="679"/>
                    <a:pt x="435" y="680"/>
                    <a:pt x="434" y="680"/>
                  </a:cubicBezTo>
                  <a:cubicBezTo>
                    <a:pt x="430" y="679"/>
                    <a:pt x="426" y="679"/>
                    <a:pt x="430" y="676"/>
                  </a:cubicBezTo>
                  <a:cubicBezTo>
                    <a:pt x="420" y="675"/>
                    <a:pt x="420" y="683"/>
                    <a:pt x="406" y="681"/>
                  </a:cubicBezTo>
                  <a:cubicBezTo>
                    <a:pt x="407" y="680"/>
                    <a:pt x="406" y="679"/>
                    <a:pt x="402" y="680"/>
                  </a:cubicBezTo>
                  <a:cubicBezTo>
                    <a:pt x="395" y="682"/>
                    <a:pt x="395" y="682"/>
                    <a:pt x="395" y="682"/>
                  </a:cubicBezTo>
                  <a:cubicBezTo>
                    <a:pt x="386" y="681"/>
                    <a:pt x="390" y="678"/>
                    <a:pt x="390" y="676"/>
                  </a:cubicBezTo>
                  <a:cubicBezTo>
                    <a:pt x="385" y="676"/>
                    <a:pt x="380" y="676"/>
                    <a:pt x="378" y="677"/>
                  </a:cubicBezTo>
                  <a:cubicBezTo>
                    <a:pt x="372" y="674"/>
                    <a:pt x="372" y="674"/>
                    <a:pt x="372" y="674"/>
                  </a:cubicBezTo>
                  <a:cubicBezTo>
                    <a:pt x="376" y="676"/>
                    <a:pt x="368" y="675"/>
                    <a:pt x="366" y="675"/>
                  </a:cubicBezTo>
                  <a:cubicBezTo>
                    <a:pt x="368" y="675"/>
                    <a:pt x="368" y="675"/>
                    <a:pt x="368" y="675"/>
                  </a:cubicBezTo>
                  <a:cubicBezTo>
                    <a:pt x="368" y="674"/>
                    <a:pt x="362" y="674"/>
                    <a:pt x="360" y="674"/>
                  </a:cubicBezTo>
                  <a:cubicBezTo>
                    <a:pt x="360" y="676"/>
                    <a:pt x="365" y="677"/>
                    <a:pt x="368" y="677"/>
                  </a:cubicBezTo>
                  <a:cubicBezTo>
                    <a:pt x="366" y="678"/>
                    <a:pt x="362" y="678"/>
                    <a:pt x="359" y="678"/>
                  </a:cubicBezTo>
                  <a:cubicBezTo>
                    <a:pt x="360" y="676"/>
                    <a:pt x="352" y="676"/>
                    <a:pt x="348" y="675"/>
                  </a:cubicBezTo>
                  <a:cubicBezTo>
                    <a:pt x="344" y="674"/>
                    <a:pt x="343" y="677"/>
                    <a:pt x="342" y="676"/>
                  </a:cubicBezTo>
                  <a:cubicBezTo>
                    <a:pt x="342" y="675"/>
                    <a:pt x="335" y="675"/>
                    <a:pt x="339" y="674"/>
                  </a:cubicBezTo>
                  <a:cubicBezTo>
                    <a:pt x="340" y="674"/>
                    <a:pt x="342" y="676"/>
                    <a:pt x="344" y="675"/>
                  </a:cubicBezTo>
                  <a:cubicBezTo>
                    <a:pt x="342" y="674"/>
                    <a:pt x="342" y="672"/>
                    <a:pt x="337" y="672"/>
                  </a:cubicBezTo>
                  <a:cubicBezTo>
                    <a:pt x="332" y="673"/>
                    <a:pt x="337" y="677"/>
                    <a:pt x="329" y="674"/>
                  </a:cubicBezTo>
                  <a:cubicBezTo>
                    <a:pt x="331" y="674"/>
                    <a:pt x="332" y="673"/>
                    <a:pt x="334" y="673"/>
                  </a:cubicBezTo>
                  <a:cubicBezTo>
                    <a:pt x="326" y="670"/>
                    <a:pt x="326" y="670"/>
                    <a:pt x="326" y="670"/>
                  </a:cubicBezTo>
                  <a:cubicBezTo>
                    <a:pt x="326" y="672"/>
                    <a:pt x="326" y="672"/>
                    <a:pt x="326" y="672"/>
                  </a:cubicBezTo>
                  <a:cubicBezTo>
                    <a:pt x="325" y="671"/>
                    <a:pt x="325" y="671"/>
                    <a:pt x="325" y="671"/>
                  </a:cubicBezTo>
                  <a:cubicBezTo>
                    <a:pt x="322" y="673"/>
                    <a:pt x="313" y="669"/>
                    <a:pt x="311" y="671"/>
                  </a:cubicBezTo>
                  <a:cubicBezTo>
                    <a:pt x="307" y="671"/>
                    <a:pt x="304" y="668"/>
                    <a:pt x="300" y="667"/>
                  </a:cubicBezTo>
                  <a:cubicBezTo>
                    <a:pt x="301" y="667"/>
                    <a:pt x="301" y="667"/>
                    <a:pt x="301" y="667"/>
                  </a:cubicBezTo>
                  <a:cubicBezTo>
                    <a:pt x="297" y="665"/>
                    <a:pt x="291" y="664"/>
                    <a:pt x="287" y="664"/>
                  </a:cubicBezTo>
                  <a:cubicBezTo>
                    <a:pt x="287" y="664"/>
                    <a:pt x="287" y="664"/>
                    <a:pt x="287" y="664"/>
                  </a:cubicBezTo>
                  <a:cubicBezTo>
                    <a:pt x="285" y="663"/>
                    <a:pt x="279" y="662"/>
                    <a:pt x="276" y="662"/>
                  </a:cubicBezTo>
                  <a:cubicBezTo>
                    <a:pt x="270" y="659"/>
                    <a:pt x="276" y="654"/>
                    <a:pt x="269" y="654"/>
                  </a:cubicBezTo>
                  <a:cubicBezTo>
                    <a:pt x="263" y="652"/>
                    <a:pt x="258" y="655"/>
                    <a:pt x="260" y="657"/>
                  </a:cubicBezTo>
                  <a:cubicBezTo>
                    <a:pt x="250" y="652"/>
                    <a:pt x="236" y="650"/>
                    <a:pt x="228" y="643"/>
                  </a:cubicBezTo>
                  <a:cubicBezTo>
                    <a:pt x="226" y="643"/>
                    <a:pt x="227" y="644"/>
                    <a:pt x="224" y="643"/>
                  </a:cubicBezTo>
                  <a:cubicBezTo>
                    <a:pt x="209" y="636"/>
                    <a:pt x="190" y="630"/>
                    <a:pt x="181" y="620"/>
                  </a:cubicBezTo>
                  <a:cubicBezTo>
                    <a:pt x="186" y="621"/>
                    <a:pt x="182" y="618"/>
                    <a:pt x="183" y="617"/>
                  </a:cubicBezTo>
                  <a:cubicBezTo>
                    <a:pt x="178" y="616"/>
                    <a:pt x="180" y="613"/>
                    <a:pt x="177" y="615"/>
                  </a:cubicBezTo>
                  <a:cubicBezTo>
                    <a:pt x="176" y="617"/>
                    <a:pt x="175" y="617"/>
                    <a:pt x="179" y="620"/>
                  </a:cubicBezTo>
                  <a:cubicBezTo>
                    <a:pt x="170" y="616"/>
                    <a:pt x="157" y="608"/>
                    <a:pt x="154" y="603"/>
                  </a:cubicBezTo>
                  <a:cubicBezTo>
                    <a:pt x="155" y="605"/>
                    <a:pt x="153" y="605"/>
                    <a:pt x="151" y="604"/>
                  </a:cubicBezTo>
                  <a:cubicBezTo>
                    <a:pt x="153" y="602"/>
                    <a:pt x="148" y="597"/>
                    <a:pt x="143" y="595"/>
                  </a:cubicBezTo>
                  <a:cubicBezTo>
                    <a:pt x="141" y="596"/>
                    <a:pt x="141" y="596"/>
                    <a:pt x="141" y="596"/>
                  </a:cubicBezTo>
                  <a:cubicBezTo>
                    <a:pt x="139" y="592"/>
                    <a:pt x="139" y="592"/>
                    <a:pt x="139" y="592"/>
                  </a:cubicBezTo>
                  <a:cubicBezTo>
                    <a:pt x="137" y="591"/>
                    <a:pt x="135" y="594"/>
                    <a:pt x="132" y="589"/>
                  </a:cubicBezTo>
                  <a:cubicBezTo>
                    <a:pt x="132" y="588"/>
                    <a:pt x="132" y="587"/>
                    <a:pt x="132" y="586"/>
                  </a:cubicBezTo>
                  <a:cubicBezTo>
                    <a:pt x="126" y="583"/>
                    <a:pt x="118" y="580"/>
                    <a:pt x="114" y="575"/>
                  </a:cubicBezTo>
                  <a:cubicBezTo>
                    <a:pt x="113" y="569"/>
                    <a:pt x="113" y="569"/>
                    <a:pt x="113" y="569"/>
                  </a:cubicBezTo>
                  <a:cubicBezTo>
                    <a:pt x="110" y="568"/>
                    <a:pt x="106" y="566"/>
                    <a:pt x="109" y="570"/>
                  </a:cubicBezTo>
                  <a:cubicBezTo>
                    <a:pt x="102" y="561"/>
                    <a:pt x="98" y="556"/>
                    <a:pt x="97" y="552"/>
                  </a:cubicBezTo>
                  <a:cubicBezTo>
                    <a:pt x="80" y="542"/>
                    <a:pt x="62" y="521"/>
                    <a:pt x="51" y="502"/>
                  </a:cubicBezTo>
                  <a:cubicBezTo>
                    <a:pt x="53" y="502"/>
                    <a:pt x="53" y="502"/>
                    <a:pt x="53" y="502"/>
                  </a:cubicBezTo>
                  <a:cubicBezTo>
                    <a:pt x="51" y="496"/>
                    <a:pt x="49" y="501"/>
                    <a:pt x="48" y="497"/>
                  </a:cubicBezTo>
                  <a:cubicBezTo>
                    <a:pt x="50" y="498"/>
                    <a:pt x="48" y="491"/>
                    <a:pt x="52" y="494"/>
                  </a:cubicBezTo>
                  <a:cubicBezTo>
                    <a:pt x="49" y="487"/>
                    <a:pt x="44" y="486"/>
                    <a:pt x="41" y="482"/>
                  </a:cubicBezTo>
                  <a:cubicBezTo>
                    <a:pt x="39" y="482"/>
                    <a:pt x="44" y="485"/>
                    <a:pt x="42" y="485"/>
                  </a:cubicBezTo>
                  <a:cubicBezTo>
                    <a:pt x="41" y="485"/>
                    <a:pt x="38" y="475"/>
                    <a:pt x="34" y="475"/>
                  </a:cubicBezTo>
                  <a:cubicBezTo>
                    <a:pt x="35" y="472"/>
                    <a:pt x="37" y="473"/>
                    <a:pt x="39" y="473"/>
                  </a:cubicBezTo>
                  <a:cubicBezTo>
                    <a:pt x="35" y="469"/>
                    <a:pt x="35" y="469"/>
                    <a:pt x="35" y="469"/>
                  </a:cubicBezTo>
                  <a:cubicBezTo>
                    <a:pt x="35" y="462"/>
                    <a:pt x="47" y="479"/>
                    <a:pt x="47" y="472"/>
                  </a:cubicBezTo>
                  <a:cubicBezTo>
                    <a:pt x="45" y="468"/>
                    <a:pt x="45" y="468"/>
                    <a:pt x="45" y="468"/>
                  </a:cubicBezTo>
                  <a:cubicBezTo>
                    <a:pt x="45" y="463"/>
                    <a:pt x="53" y="477"/>
                    <a:pt x="49" y="466"/>
                  </a:cubicBezTo>
                  <a:cubicBezTo>
                    <a:pt x="46" y="463"/>
                    <a:pt x="40" y="460"/>
                    <a:pt x="41" y="465"/>
                  </a:cubicBezTo>
                  <a:cubicBezTo>
                    <a:pt x="36" y="456"/>
                    <a:pt x="33" y="463"/>
                    <a:pt x="28" y="453"/>
                  </a:cubicBezTo>
                  <a:cubicBezTo>
                    <a:pt x="28" y="450"/>
                    <a:pt x="32" y="461"/>
                    <a:pt x="34" y="458"/>
                  </a:cubicBezTo>
                  <a:cubicBezTo>
                    <a:pt x="33" y="452"/>
                    <a:pt x="28" y="449"/>
                    <a:pt x="27" y="444"/>
                  </a:cubicBezTo>
                  <a:cubicBezTo>
                    <a:pt x="28" y="449"/>
                    <a:pt x="24" y="446"/>
                    <a:pt x="22" y="443"/>
                  </a:cubicBezTo>
                  <a:cubicBezTo>
                    <a:pt x="21" y="437"/>
                    <a:pt x="26" y="446"/>
                    <a:pt x="23" y="438"/>
                  </a:cubicBezTo>
                  <a:cubicBezTo>
                    <a:pt x="21" y="437"/>
                    <a:pt x="17" y="431"/>
                    <a:pt x="19" y="437"/>
                  </a:cubicBezTo>
                  <a:cubicBezTo>
                    <a:pt x="14" y="436"/>
                    <a:pt x="17" y="429"/>
                    <a:pt x="13" y="425"/>
                  </a:cubicBezTo>
                  <a:cubicBezTo>
                    <a:pt x="15" y="422"/>
                    <a:pt x="21" y="431"/>
                    <a:pt x="20" y="422"/>
                  </a:cubicBezTo>
                  <a:cubicBezTo>
                    <a:pt x="18" y="424"/>
                    <a:pt x="13" y="413"/>
                    <a:pt x="11" y="418"/>
                  </a:cubicBezTo>
                  <a:cubicBezTo>
                    <a:pt x="11" y="414"/>
                    <a:pt x="12" y="414"/>
                    <a:pt x="15" y="416"/>
                  </a:cubicBezTo>
                  <a:cubicBezTo>
                    <a:pt x="15" y="410"/>
                    <a:pt x="7" y="405"/>
                    <a:pt x="12" y="402"/>
                  </a:cubicBezTo>
                  <a:cubicBezTo>
                    <a:pt x="9" y="401"/>
                    <a:pt x="9" y="401"/>
                    <a:pt x="9" y="401"/>
                  </a:cubicBezTo>
                  <a:cubicBezTo>
                    <a:pt x="9" y="399"/>
                    <a:pt x="9" y="396"/>
                    <a:pt x="10" y="394"/>
                  </a:cubicBezTo>
                  <a:cubicBezTo>
                    <a:pt x="10" y="389"/>
                    <a:pt x="5" y="379"/>
                    <a:pt x="9" y="379"/>
                  </a:cubicBezTo>
                  <a:cubicBezTo>
                    <a:pt x="8" y="378"/>
                    <a:pt x="8" y="368"/>
                    <a:pt x="5" y="372"/>
                  </a:cubicBezTo>
                  <a:cubicBezTo>
                    <a:pt x="4" y="378"/>
                    <a:pt x="7" y="379"/>
                    <a:pt x="5" y="383"/>
                  </a:cubicBezTo>
                  <a:cubicBezTo>
                    <a:pt x="7" y="378"/>
                    <a:pt x="3" y="374"/>
                    <a:pt x="2" y="370"/>
                  </a:cubicBezTo>
                  <a:cubicBezTo>
                    <a:pt x="3" y="369"/>
                    <a:pt x="3" y="369"/>
                    <a:pt x="3" y="369"/>
                  </a:cubicBezTo>
                  <a:cubicBezTo>
                    <a:pt x="3" y="367"/>
                    <a:pt x="3" y="362"/>
                    <a:pt x="1" y="360"/>
                  </a:cubicBezTo>
                  <a:cubicBezTo>
                    <a:pt x="2" y="362"/>
                    <a:pt x="3" y="361"/>
                    <a:pt x="3" y="359"/>
                  </a:cubicBezTo>
                  <a:cubicBezTo>
                    <a:pt x="1" y="357"/>
                    <a:pt x="1" y="357"/>
                    <a:pt x="1" y="357"/>
                  </a:cubicBezTo>
                  <a:cubicBezTo>
                    <a:pt x="0" y="347"/>
                    <a:pt x="5" y="355"/>
                    <a:pt x="5" y="346"/>
                  </a:cubicBezTo>
                  <a:cubicBezTo>
                    <a:pt x="5" y="348"/>
                    <a:pt x="6" y="350"/>
                    <a:pt x="6" y="352"/>
                  </a:cubicBezTo>
                  <a:cubicBezTo>
                    <a:pt x="6" y="351"/>
                    <a:pt x="8" y="348"/>
                    <a:pt x="8" y="344"/>
                  </a:cubicBezTo>
                  <a:cubicBezTo>
                    <a:pt x="6" y="342"/>
                    <a:pt x="4" y="339"/>
                    <a:pt x="2" y="337"/>
                  </a:cubicBezTo>
                  <a:cubicBezTo>
                    <a:pt x="2" y="332"/>
                    <a:pt x="5" y="335"/>
                    <a:pt x="3" y="329"/>
                  </a:cubicBezTo>
                  <a:cubicBezTo>
                    <a:pt x="4" y="332"/>
                    <a:pt x="5" y="334"/>
                    <a:pt x="5" y="336"/>
                  </a:cubicBezTo>
                  <a:cubicBezTo>
                    <a:pt x="6" y="337"/>
                    <a:pt x="9" y="332"/>
                    <a:pt x="10" y="326"/>
                  </a:cubicBezTo>
                  <a:cubicBezTo>
                    <a:pt x="10" y="322"/>
                    <a:pt x="9" y="314"/>
                    <a:pt x="6" y="321"/>
                  </a:cubicBezTo>
                  <a:cubicBezTo>
                    <a:pt x="7" y="317"/>
                    <a:pt x="9" y="313"/>
                    <a:pt x="10" y="316"/>
                  </a:cubicBezTo>
                  <a:cubicBezTo>
                    <a:pt x="11" y="308"/>
                    <a:pt x="7" y="316"/>
                    <a:pt x="8" y="309"/>
                  </a:cubicBezTo>
                  <a:cubicBezTo>
                    <a:pt x="10" y="307"/>
                    <a:pt x="14" y="299"/>
                    <a:pt x="18" y="295"/>
                  </a:cubicBezTo>
                  <a:cubicBezTo>
                    <a:pt x="19" y="303"/>
                    <a:pt x="19" y="303"/>
                    <a:pt x="19" y="303"/>
                  </a:cubicBezTo>
                  <a:cubicBezTo>
                    <a:pt x="21" y="299"/>
                    <a:pt x="21" y="299"/>
                    <a:pt x="21" y="299"/>
                  </a:cubicBezTo>
                  <a:cubicBezTo>
                    <a:pt x="21" y="305"/>
                    <a:pt x="24" y="297"/>
                    <a:pt x="25" y="301"/>
                  </a:cubicBezTo>
                  <a:cubicBezTo>
                    <a:pt x="27" y="298"/>
                    <a:pt x="27" y="294"/>
                    <a:pt x="27" y="291"/>
                  </a:cubicBezTo>
                  <a:cubicBezTo>
                    <a:pt x="20" y="298"/>
                    <a:pt x="26" y="280"/>
                    <a:pt x="21" y="280"/>
                  </a:cubicBezTo>
                  <a:cubicBezTo>
                    <a:pt x="26" y="268"/>
                    <a:pt x="34" y="278"/>
                    <a:pt x="34" y="264"/>
                  </a:cubicBezTo>
                  <a:cubicBezTo>
                    <a:pt x="32" y="265"/>
                    <a:pt x="33" y="258"/>
                    <a:pt x="30" y="265"/>
                  </a:cubicBezTo>
                  <a:cubicBezTo>
                    <a:pt x="34" y="259"/>
                    <a:pt x="29" y="258"/>
                    <a:pt x="36" y="252"/>
                  </a:cubicBezTo>
                  <a:cubicBezTo>
                    <a:pt x="33" y="258"/>
                    <a:pt x="43" y="248"/>
                    <a:pt x="40" y="258"/>
                  </a:cubicBezTo>
                  <a:cubicBezTo>
                    <a:pt x="39" y="256"/>
                    <a:pt x="36" y="261"/>
                    <a:pt x="35" y="263"/>
                  </a:cubicBezTo>
                  <a:cubicBezTo>
                    <a:pt x="38" y="261"/>
                    <a:pt x="39" y="266"/>
                    <a:pt x="43" y="259"/>
                  </a:cubicBezTo>
                  <a:cubicBezTo>
                    <a:pt x="45" y="255"/>
                    <a:pt x="49" y="250"/>
                    <a:pt x="47" y="249"/>
                  </a:cubicBezTo>
                  <a:cubicBezTo>
                    <a:pt x="45" y="248"/>
                    <a:pt x="43" y="255"/>
                    <a:pt x="43" y="251"/>
                  </a:cubicBezTo>
                  <a:cubicBezTo>
                    <a:pt x="48" y="243"/>
                    <a:pt x="52" y="245"/>
                    <a:pt x="51" y="239"/>
                  </a:cubicBezTo>
                  <a:cubicBezTo>
                    <a:pt x="47" y="244"/>
                    <a:pt x="44" y="243"/>
                    <a:pt x="43" y="242"/>
                  </a:cubicBezTo>
                  <a:cubicBezTo>
                    <a:pt x="47" y="236"/>
                    <a:pt x="47" y="236"/>
                    <a:pt x="47" y="236"/>
                  </a:cubicBezTo>
                  <a:cubicBezTo>
                    <a:pt x="47" y="238"/>
                    <a:pt x="47" y="238"/>
                    <a:pt x="47" y="238"/>
                  </a:cubicBezTo>
                  <a:cubicBezTo>
                    <a:pt x="56" y="230"/>
                    <a:pt x="47" y="233"/>
                    <a:pt x="55" y="225"/>
                  </a:cubicBezTo>
                  <a:cubicBezTo>
                    <a:pt x="61" y="224"/>
                    <a:pt x="61" y="224"/>
                    <a:pt x="61" y="224"/>
                  </a:cubicBezTo>
                  <a:cubicBezTo>
                    <a:pt x="61" y="228"/>
                    <a:pt x="49" y="235"/>
                    <a:pt x="54" y="236"/>
                  </a:cubicBezTo>
                  <a:cubicBezTo>
                    <a:pt x="59" y="231"/>
                    <a:pt x="59" y="228"/>
                    <a:pt x="64" y="224"/>
                  </a:cubicBezTo>
                  <a:cubicBezTo>
                    <a:pt x="63" y="225"/>
                    <a:pt x="62" y="227"/>
                    <a:pt x="61" y="228"/>
                  </a:cubicBezTo>
                  <a:cubicBezTo>
                    <a:pt x="63" y="226"/>
                    <a:pt x="69" y="229"/>
                    <a:pt x="74" y="220"/>
                  </a:cubicBezTo>
                  <a:cubicBezTo>
                    <a:pt x="77" y="215"/>
                    <a:pt x="74" y="217"/>
                    <a:pt x="73" y="216"/>
                  </a:cubicBezTo>
                  <a:cubicBezTo>
                    <a:pt x="81" y="208"/>
                    <a:pt x="82" y="205"/>
                    <a:pt x="88" y="200"/>
                  </a:cubicBezTo>
                  <a:cubicBezTo>
                    <a:pt x="89" y="204"/>
                    <a:pt x="98" y="193"/>
                    <a:pt x="94" y="200"/>
                  </a:cubicBezTo>
                  <a:cubicBezTo>
                    <a:pt x="90" y="201"/>
                    <a:pt x="77" y="211"/>
                    <a:pt x="77" y="216"/>
                  </a:cubicBezTo>
                  <a:cubicBezTo>
                    <a:pt x="82" y="216"/>
                    <a:pt x="70" y="222"/>
                    <a:pt x="71" y="226"/>
                  </a:cubicBezTo>
                  <a:cubicBezTo>
                    <a:pt x="77" y="220"/>
                    <a:pt x="79" y="223"/>
                    <a:pt x="82" y="224"/>
                  </a:cubicBezTo>
                  <a:cubicBezTo>
                    <a:pt x="84" y="223"/>
                    <a:pt x="85" y="221"/>
                    <a:pt x="86" y="219"/>
                  </a:cubicBezTo>
                  <a:cubicBezTo>
                    <a:pt x="85" y="217"/>
                    <a:pt x="83" y="219"/>
                    <a:pt x="81" y="217"/>
                  </a:cubicBezTo>
                  <a:cubicBezTo>
                    <a:pt x="89" y="211"/>
                    <a:pt x="96" y="205"/>
                    <a:pt x="99" y="199"/>
                  </a:cubicBezTo>
                  <a:cubicBezTo>
                    <a:pt x="102" y="198"/>
                    <a:pt x="102" y="201"/>
                    <a:pt x="100" y="203"/>
                  </a:cubicBezTo>
                  <a:cubicBezTo>
                    <a:pt x="109" y="196"/>
                    <a:pt x="119" y="189"/>
                    <a:pt x="129" y="184"/>
                  </a:cubicBezTo>
                  <a:cubicBezTo>
                    <a:pt x="121" y="184"/>
                    <a:pt x="139" y="177"/>
                    <a:pt x="133" y="177"/>
                  </a:cubicBezTo>
                  <a:cubicBezTo>
                    <a:pt x="128" y="179"/>
                    <a:pt x="122" y="179"/>
                    <a:pt x="124" y="176"/>
                  </a:cubicBezTo>
                  <a:cubicBezTo>
                    <a:pt x="127" y="175"/>
                    <a:pt x="125" y="178"/>
                    <a:pt x="126" y="178"/>
                  </a:cubicBezTo>
                  <a:cubicBezTo>
                    <a:pt x="129" y="173"/>
                    <a:pt x="134" y="177"/>
                    <a:pt x="137" y="172"/>
                  </a:cubicBezTo>
                  <a:cubicBezTo>
                    <a:pt x="128" y="178"/>
                    <a:pt x="137" y="177"/>
                    <a:pt x="137" y="180"/>
                  </a:cubicBezTo>
                  <a:cubicBezTo>
                    <a:pt x="143" y="175"/>
                    <a:pt x="138" y="182"/>
                    <a:pt x="144" y="179"/>
                  </a:cubicBezTo>
                  <a:cubicBezTo>
                    <a:pt x="150" y="173"/>
                    <a:pt x="158" y="168"/>
                    <a:pt x="165" y="164"/>
                  </a:cubicBezTo>
                  <a:cubicBezTo>
                    <a:pt x="176" y="162"/>
                    <a:pt x="189" y="152"/>
                    <a:pt x="198" y="149"/>
                  </a:cubicBezTo>
                  <a:cubicBezTo>
                    <a:pt x="203" y="148"/>
                    <a:pt x="202" y="153"/>
                    <a:pt x="207" y="151"/>
                  </a:cubicBezTo>
                  <a:cubicBezTo>
                    <a:pt x="212" y="149"/>
                    <a:pt x="201" y="150"/>
                    <a:pt x="210" y="148"/>
                  </a:cubicBezTo>
                  <a:cubicBezTo>
                    <a:pt x="210" y="148"/>
                    <a:pt x="210" y="148"/>
                    <a:pt x="210" y="148"/>
                  </a:cubicBezTo>
                  <a:cubicBezTo>
                    <a:pt x="212" y="147"/>
                    <a:pt x="226" y="145"/>
                    <a:pt x="227" y="139"/>
                  </a:cubicBezTo>
                  <a:cubicBezTo>
                    <a:pt x="226" y="143"/>
                    <a:pt x="226" y="143"/>
                    <a:pt x="226" y="143"/>
                  </a:cubicBezTo>
                  <a:cubicBezTo>
                    <a:pt x="227" y="143"/>
                    <a:pt x="229" y="142"/>
                    <a:pt x="230" y="141"/>
                  </a:cubicBezTo>
                  <a:cubicBezTo>
                    <a:pt x="230" y="142"/>
                    <a:pt x="233" y="142"/>
                    <a:pt x="230" y="144"/>
                  </a:cubicBezTo>
                  <a:cubicBezTo>
                    <a:pt x="236" y="145"/>
                    <a:pt x="241" y="140"/>
                    <a:pt x="247" y="138"/>
                  </a:cubicBezTo>
                  <a:cubicBezTo>
                    <a:pt x="243" y="137"/>
                    <a:pt x="243" y="137"/>
                    <a:pt x="243" y="137"/>
                  </a:cubicBezTo>
                  <a:cubicBezTo>
                    <a:pt x="252" y="132"/>
                    <a:pt x="259" y="131"/>
                    <a:pt x="269" y="128"/>
                  </a:cubicBezTo>
                  <a:cubicBezTo>
                    <a:pt x="269" y="130"/>
                    <a:pt x="269" y="130"/>
                    <a:pt x="269" y="130"/>
                  </a:cubicBezTo>
                  <a:cubicBezTo>
                    <a:pt x="275" y="127"/>
                    <a:pt x="275" y="127"/>
                    <a:pt x="275" y="127"/>
                  </a:cubicBezTo>
                  <a:cubicBezTo>
                    <a:pt x="274" y="129"/>
                    <a:pt x="280" y="129"/>
                    <a:pt x="282" y="126"/>
                  </a:cubicBezTo>
                  <a:cubicBezTo>
                    <a:pt x="269" y="136"/>
                    <a:pt x="269" y="136"/>
                    <a:pt x="269" y="136"/>
                  </a:cubicBezTo>
                  <a:cubicBezTo>
                    <a:pt x="264" y="136"/>
                    <a:pt x="273" y="132"/>
                    <a:pt x="269" y="131"/>
                  </a:cubicBezTo>
                  <a:cubicBezTo>
                    <a:pt x="267" y="130"/>
                    <a:pt x="258" y="133"/>
                    <a:pt x="257" y="136"/>
                  </a:cubicBezTo>
                  <a:cubicBezTo>
                    <a:pt x="260" y="135"/>
                    <a:pt x="260" y="134"/>
                    <a:pt x="263" y="133"/>
                  </a:cubicBezTo>
                  <a:cubicBezTo>
                    <a:pt x="265" y="135"/>
                    <a:pt x="260" y="137"/>
                    <a:pt x="258" y="139"/>
                  </a:cubicBezTo>
                  <a:cubicBezTo>
                    <a:pt x="259" y="139"/>
                    <a:pt x="262" y="139"/>
                    <a:pt x="262" y="138"/>
                  </a:cubicBezTo>
                  <a:cubicBezTo>
                    <a:pt x="259" y="140"/>
                    <a:pt x="256" y="142"/>
                    <a:pt x="250" y="144"/>
                  </a:cubicBezTo>
                  <a:cubicBezTo>
                    <a:pt x="254" y="141"/>
                    <a:pt x="247" y="143"/>
                    <a:pt x="248" y="141"/>
                  </a:cubicBezTo>
                  <a:cubicBezTo>
                    <a:pt x="249" y="144"/>
                    <a:pt x="244" y="147"/>
                    <a:pt x="236" y="149"/>
                  </a:cubicBezTo>
                  <a:cubicBezTo>
                    <a:pt x="230" y="148"/>
                    <a:pt x="223" y="155"/>
                    <a:pt x="215" y="158"/>
                  </a:cubicBezTo>
                  <a:cubicBezTo>
                    <a:pt x="217" y="154"/>
                    <a:pt x="221" y="150"/>
                    <a:pt x="225" y="148"/>
                  </a:cubicBezTo>
                  <a:cubicBezTo>
                    <a:pt x="220" y="148"/>
                    <a:pt x="220" y="150"/>
                    <a:pt x="214" y="151"/>
                  </a:cubicBezTo>
                  <a:cubicBezTo>
                    <a:pt x="212" y="153"/>
                    <a:pt x="212" y="157"/>
                    <a:pt x="205" y="161"/>
                  </a:cubicBezTo>
                  <a:cubicBezTo>
                    <a:pt x="204" y="159"/>
                    <a:pt x="204" y="159"/>
                    <a:pt x="204" y="159"/>
                  </a:cubicBezTo>
                  <a:cubicBezTo>
                    <a:pt x="199" y="163"/>
                    <a:pt x="200" y="165"/>
                    <a:pt x="192" y="168"/>
                  </a:cubicBezTo>
                  <a:cubicBezTo>
                    <a:pt x="178" y="173"/>
                    <a:pt x="165" y="179"/>
                    <a:pt x="156" y="184"/>
                  </a:cubicBezTo>
                  <a:cubicBezTo>
                    <a:pt x="154" y="183"/>
                    <a:pt x="154" y="183"/>
                    <a:pt x="154" y="183"/>
                  </a:cubicBezTo>
                  <a:cubicBezTo>
                    <a:pt x="151" y="189"/>
                    <a:pt x="138" y="194"/>
                    <a:pt x="132" y="200"/>
                  </a:cubicBezTo>
                  <a:cubicBezTo>
                    <a:pt x="119" y="205"/>
                    <a:pt x="108" y="218"/>
                    <a:pt x="101" y="220"/>
                  </a:cubicBezTo>
                  <a:cubicBezTo>
                    <a:pt x="83" y="236"/>
                    <a:pt x="69" y="252"/>
                    <a:pt x="55" y="272"/>
                  </a:cubicBezTo>
                  <a:cubicBezTo>
                    <a:pt x="55" y="267"/>
                    <a:pt x="55" y="267"/>
                    <a:pt x="55" y="267"/>
                  </a:cubicBezTo>
                  <a:cubicBezTo>
                    <a:pt x="54" y="271"/>
                    <a:pt x="52" y="268"/>
                    <a:pt x="50" y="272"/>
                  </a:cubicBezTo>
                  <a:cubicBezTo>
                    <a:pt x="54" y="269"/>
                    <a:pt x="49" y="279"/>
                    <a:pt x="49" y="282"/>
                  </a:cubicBezTo>
                  <a:cubicBezTo>
                    <a:pt x="42" y="290"/>
                    <a:pt x="38" y="304"/>
                    <a:pt x="38" y="314"/>
                  </a:cubicBezTo>
                  <a:cubicBezTo>
                    <a:pt x="36" y="314"/>
                    <a:pt x="36" y="314"/>
                    <a:pt x="36" y="314"/>
                  </a:cubicBezTo>
                  <a:cubicBezTo>
                    <a:pt x="36" y="324"/>
                    <a:pt x="31" y="334"/>
                    <a:pt x="30" y="346"/>
                  </a:cubicBezTo>
                  <a:cubicBezTo>
                    <a:pt x="29" y="348"/>
                    <a:pt x="27" y="350"/>
                    <a:pt x="27" y="353"/>
                  </a:cubicBezTo>
                  <a:cubicBezTo>
                    <a:pt x="30" y="360"/>
                    <a:pt x="30" y="363"/>
                    <a:pt x="32" y="373"/>
                  </a:cubicBezTo>
                  <a:cubicBezTo>
                    <a:pt x="33" y="380"/>
                    <a:pt x="34" y="391"/>
                    <a:pt x="34" y="398"/>
                  </a:cubicBezTo>
                  <a:cubicBezTo>
                    <a:pt x="44" y="423"/>
                    <a:pt x="52" y="449"/>
                    <a:pt x="68" y="473"/>
                  </a:cubicBezTo>
                  <a:cubicBezTo>
                    <a:pt x="67" y="475"/>
                    <a:pt x="67" y="475"/>
                    <a:pt x="67" y="475"/>
                  </a:cubicBezTo>
                  <a:cubicBezTo>
                    <a:pt x="84" y="496"/>
                    <a:pt x="101" y="525"/>
                    <a:pt x="119" y="540"/>
                  </a:cubicBezTo>
                  <a:cubicBezTo>
                    <a:pt x="115" y="541"/>
                    <a:pt x="115" y="541"/>
                    <a:pt x="115" y="541"/>
                  </a:cubicBezTo>
                  <a:cubicBezTo>
                    <a:pt x="119" y="547"/>
                    <a:pt x="128" y="552"/>
                    <a:pt x="128" y="548"/>
                  </a:cubicBezTo>
                  <a:cubicBezTo>
                    <a:pt x="132" y="554"/>
                    <a:pt x="143" y="559"/>
                    <a:pt x="144" y="564"/>
                  </a:cubicBezTo>
                  <a:cubicBezTo>
                    <a:pt x="149" y="570"/>
                    <a:pt x="152" y="569"/>
                    <a:pt x="157" y="572"/>
                  </a:cubicBezTo>
                  <a:cubicBezTo>
                    <a:pt x="168" y="582"/>
                    <a:pt x="173" y="585"/>
                    <a:pt x="185" y="592"/>
                  </a:cubicBezTo>
                  <a:cubicBezTo>
                    <a:pt x="182" y="590"/>
                    <a:pt x="182" y="590"/>
                    <a:pt x="182" y="590"/>
                  </a:cubicBezTo>
                  <a:cubicBezTo>
                    <a:pt x="181" y="590"/>
                    <a:pt x="180" y="591"/>
                    <a:pt x="183" y="593"/>
                  </a:cubicBezTo>
                  <a:cubicBezTo>
                    <a:pt x="188" y="595"/>
                    <a:pt x="199" y="604"/>
                    <a:pt x="196" y="597"/>
                  </a:cubicBezTo>
                  <a:cubicBezTo>
                    <a:pt x="208" y="607"/>
                    <a:pt x="228" y="611"/>
                    <a:pt x="240" y="621"/>
                  </a:cubicBezTo>
                  <a:cubicBezTo>
                    <a:pt x="239" y="619"/>
                    <a:pt x="243" y="620"/>
                    <a:pt x="244" y="620"/>
                  </a:cubicBezTo>
                  <a:cubicBezTo>
                    <a:pt x="256" y="625"/>
                    <a:pt x="269" y="632"/>
                    <a:pt x="279" y="633"/>
                  </a:cubicBezTo>
                  <a:cubicBezTo>
                    <a:pt x="281" y="634"/>
                    <a:pt x="275" y="634"/>
                    <a:pt x="280" y="636"/>
                  </a:cubicBezTo>
                  <a:cubicBezTo>
                    <a:pt x="284" y="636"/>
                    <a:pt x="281" y="634"/>
                    <a:pt x="285" y="635"/>
                  </a:cubicBezTo>
                  <a:cubicBezTo>
                    <a:pt x="306" y="639"/>
                    <a:pt x="326" y="648"/>
                    <a:pt x="345" y="650"/>
                  </a:cubicBezTo>
                  <a:cubicBezTo>
                    <a:pt x="379" y="653"/>
                    <a:pt x="415" y="655"/>
                    <a:pt x="448" y="652"/>
                  </a:cubicBezTo>
                  <a:cubicBezTo>
                    <a:pt x="448" y="653"/>
                    <a:pt x="448" y="653"/>
                    <a:pt x="448" y="653"/>
                  </a:cubicBezTo>
                  <a:cubicBezTo>
                    <a:pt x="458" y="648"/>
                    <a:pt x="474" y="653"/>
                    <a:pt x="482" y="647"/>
                  </a:cubicBezTo>
                  <a:cubicBezTo>
                    <a:pt x="484" y="647"/>
                    <a:pt x="491" y="645"/>
                    <a:pt x="490" y="647"/>
                  </a:cubicBezTo>
                  <a:cubicBezTo>
                    <a:pt x="498" y="643"/>
                    <a:pt x="514" y="644"/>
                    <a:pt x="526" y="638"/>
                  </a:cubicBezTo>
                  <a:cubicBezTo>
                    <a:pt x="525" y="638"/>
                    <a:pt x="524" y="638"/>
                    <a:pt x="523" y="639"/>
                  </a:cubicBezTo>
                  <a:cubicBezTo>
                    <a:pt x="536" y="638"/>
                    <a:pt x="545" y="631"/>
                    <a:pt x="559" y="628"/>
                  </a:cubicBezTo>
                  <a:cubicBezTo>
                    <a:pt x="557" y="629"/>
                    <a:pt x="555" y="630"/>
                    <a:pt x="555" y="631"/>
                  </a:cubicBezTo>
                  <a:cubicBezTo>
                    <a:pt x="561" y="631"/>
                    <a:pt x="565" y="623"/>
                    <a:pt x="569" y="626"/>
                  </a:cubicBezTo>
                  <a:cubicBezTo>
                    <a:pt x="572" y="624"/>
                    <a:pt x="571" y="623"/>
                    <a:pt x="569" y="624"/>
                  </a:cubicBezTo>
                  <a:cubicBezTo>
                    <a:pt x="597" y="613"/>
                    <a:pt x="623" y="595"/>
                    <a:pt x="645" y="574"/>
                  </a:cubicBezTo>
                  <a:cubicBezTo>
                    <a:pt x="663" y="562"/>
                    <a:pt x="651" y="579"/>
                    <a:pt x="662" y="565"/>
                  </a:cubicBezTo>
                  <a:cubicBezTo>
                    <a:pt x="663" y="565"/>
                    <a:pt x="661" y="563"/>
                    <a:pt x="662" y="564"/>
                  </a:cubicBezTo>
                  <a:cubicBezTo>
                    <a:pt x="666" y="558"/>
                    <a:pt x="673" y="560"/>
                    <a:pt x="675" y="555"/>
                  </a:cubicBezTo>
                  <a:cubicBezTo>
                    <a:pt x="671" y="554"/>
                    <a:pt x="676" y="552"/>
                    <a:pt x="675" y="550"/>
                  </a:cubicBezTo>
                  <a:cubicBezTo>
                    <a:pt x="685" y="542"/>
                    <a:pt x="689" y="541"/>
                    <a:pt x="693" y="531"/>
                  </a:cubicBezTo>
                  <a:cubicBezTo>
                    <a:pt x="694" y="533"/>
                    <a:pt x="694" y="533"/>
                    <a:pt x="694" y="533"/>
                  </a:cubicBezTo>
                  <a:cubicBezTo>
                    <a:pt x="699" y="521"/>
                    <a:pt x="708" y="510"/>
                    <a:pt x="709" y="499"/>
                  </a:cubicBezTo>
                  <a:cubicBezTo>
                    <a:pt x="742" y="440"/>
                    <a:pt x="749" y="372"/>
                    <a:pt x="738" y="308"/>
                  </a:cubicBezTo>
                  <a:cubicBezTo>
                    <a:pt x="728" y="244"/>
                    <a:pt x="697" y="185"/>
                    <a:pt x="656" y="134"/>
                  </a:cubicBezTo>
                  <a:cubicBezTo>
                    <a:pt x="648" y="121"/>
                    <a:pt x="647" y="119"/>
                    <a:pt x="633" y="109"/>
                  </a:cubicBezTo>
                  <a:cubicBezTo>
                    <a:pt x="634" y="109"/>
                    <a:pt x="635" y="109"/>
                    <a:pt x="635" y="108"/>
                  </a:cubicBezTo>
                  <a:cubicBezTo>
                    <a:pt x="632" y="110"/>
                    <a:pt x="626" y="100"/>
                    <a:pt x="622" y="102"/>
                  </a:cubicBezTo>
                  <a:cubicBezTo>
                    <a:pt x="604" y="85"/>
                    <a:pt x="585" y="73"/>
                    <a:pt x="563" y="60"/>
                  </a:cubicBezTo>
                  <a:cubicBezTo>
                    <a:pt x="567" y="62"/>
                    <a:pt x="570" y="60"/>
                    <a:pt x="566" y="58"/>
                  </a:cubicBezTo>
                  <a:cubicBezTo>
                    <a:pt x="561" y="57"/>
                    <a:pt x="561" y="57"/>
                    <a:pt x="561" y="57"/>
                  </a:cubicBezTo>
                  <a:cubicBezTo>
                    <a:pt x="560" y="56"/>
                    <a:pt x="560" y="56"/>
                    <a:pt x="560" y="56"/>
                  </a:cubicBezTo>
                  <a:cubicBezTo>
                    <a:pt x="557" y="55"/>
                    <a:pt x="553" y="55"/>
                    <a:pt x="556" y="57"/>
                  </a:cubicBezTo>
                  <a:cubicBezTo>
                    <a:pt x="500" y="29"/>
                    <a:pt x="439" y="11"/>
                    <a:pt x="377" y="21"/>
                  </a:cubicBezTo>
                  <a:cubicBezTo>
                    <a:pt x="363" y="21"/>
                    <a:pt x="342" y="27"/>
                    <a:pt x="327" y="32"/>
                  </a:cubicBezTo>
                  <a:cubicBezTo>
                    <a:pt x="281" y="43"/>
                    <a:pt x="240" y="62"/>
                    <a:pt x="201" y="93"/>
                  </a:cubicBezTo>
                  <a:cubicBezTo>
                    <a:pt x="201" y="93"/>
                    <a:pt x="202" y="83"/>
                    <a:pt x="218" y="69"/>
                  </a:cubicBezTo>
                  <a:close/>
                </a:path>
              </a:pathLst>
            </a:custGeom>
            <a:solidFill>
              <a:srgbClr val="C00000"/>
            </a:solidFill>
            <a:ln w="9525">
              <a:noFill/>
              <a:round/>
              <a:headEnd/>
              <a:tailEnd/>
            </a:ln>
          </p:spPr>
          <p:txBody>
            <a:bodyPr vert="horz" wrap="square" lIns="91416" tIns="45708" rIns="91416" bIns="45708" numCol="1" anchor="t" anchorCtr="0" compatLnSpc="1">
              <a:prstTxWarp prst="textNoShape">
                <a:avLst/>
              </a:prstTxWarp>
            </a:bodyPr>
            <a:lstStyle/>
            <a:p>
              <a:pPr fontAlgn="auto">
                <a:spcBef>
                  <a:spcPts val="0"/>
                </a:spcBef>
                <a:spcAft>
                  <a:spcPts val="0"/>
                </a:spcAft>
              </a:pPr>
              <a:endParaRPr lang="pl-PL" sz="1100">
                <a:solidFill>
                  <a:srgbClr val="C00000"/>
                </a:solidFill>
                <a:latin typeface="+mn-lt"/>
                <a:ea typeface="+mn-ea"/>
              </a:endParaRPr>
            </a:p>
          </p:txBody>
        </p:sp>
        <p:sp>
          <p:nvSpPr>
            <p:cNvPr id="143" name="pole tekstowe 114"/>
            <p:cNvSpPr txBox="1"/>
            <p:nvPr/>
          </p:nvSpPr>
          <p:spPr>
            <a:xfrm>
              <a:off x="5427647" y="803653"/>
              <a:ext cx="706445" cy="1288523"/>
            </a:xfrm>
            <a:prstGeom prst="rect">
              <a:avLst/>
            </a:prstGeom>
            <a:noFill/>
          </p:spPr>
          <p:txBody>
            <a:bodyPr wrap="none" rtlCol="0" anchor="ctr">
              <a:spAutoFit/>
            </a:bodyPr>
            <a:lstStyle/>
            <a:p>
              <a:pPr algn="ctr" fontAlgn="auto">
                <a:spcBef>
                  <a:spcPts val="0"/>
                </a:spcBef>
                <a:spcAft>
                  <a:spcPts val="0"/>
                </a:spcAft>
              </a:pPr>
              <a:r>
                <a:rPr lang="en-US" sz="2399" i="1" kern="0" baseline="-16000" dirty="0">
                  <a:solidFill>
                    <a:srgbClr val="C00000"/>
                  </a:solidFill>
                  <a:latin typeface="+mn-lt"/>
                  <a:ea typeface="+mn-ea"/>
                  <a:cs typeface="Arial" pitchFamily="34" charset="0"/>
                </a:rPr>
                <a:t>5</a:t>
              </a:r>
              <a:endParaRPr lang="pl-PL" sz="2399" i="1" kern="0" baseline="-16000" dirty="0">
                <a:solidFill>
                  <a:srgbClr val="C00000"/>
                </a:solidFill>
                <a:latin typeface="+mn-lt"/>
                <a:ea typeface="+mn-ea"/>
                <a:cs typeface="Arial" pitchFamily="34" charset="0"/>
              </a:endParaRPr>
            </a:p>
          </p:txBody>
        </p:sp>
      </p:grpSp>
      <p:grpSp>
        <p:nvGrpSpPr>
          <p:cNvPr id="144" name="Grupa 102"/>
          <p:cNvGrpSpPr/>
          <p:nvPr/>
        </p:nvGrpSpPr>
        <p:grpSpPr>
          <a:xfrm>
            <a:off x="3666650" y="1808286"/>
            <a:ext cx="304892" cy="338491"/>
            <a:chOff x="5427647" y="1544780"/>
            <a:chExt cx="706447" cy="1288515"/>
          </a:xfrm>
        </p:grpSpPr>
        <p:sp>
          <p:nvSpPr>
            <p:cNvPr id="146" name="Freeform 18"/>
            <p:cNvSpPr>
              <a:spLocks/>
            </p:cNvSpPr>
            <p:nvPr/>
          </p:nvSpPr>
          <p:spPr bwMode="auto">
            <a:xfrm>
              <a:off x="5461497" y="1995685"/>
              <a:ext cx="670755" cy="597089"/>
            </a:xfrm>
            <a:custGeom>
              <a:avLst/>
              <a:gdLst/>
              <a:ahLst/>
              <a:cxnLst>
                <a:cxn ang="0">
                  <a:pos x="427" y="3"/>
                </a:cxn>
                <a:cxn ang="0">
                  <a:pos x="492" y="12"/>
                </a:cxn>
                <a:cxn ang="0">
                  <a:pos x="614" y="65"/>
                </a:cxn>
                <a:cxn ang="0">
                  <a:pos x="651" y="96"/>
                </a:cxn>
                <a:cxn ang="0">
                  <a:pos x="733" y="215"/>
                </a:cxn>
                <a:cxn ang="0">
                  <a:pos x="749" y="259"/>
                </a:cxn>
                <a:cxn ang="0">
                  <a:pos x="767" y="339"/>
                </a:cxn>
                <a:cxn ang="0">
                  <a:pos x="762" y="407"/>
                </a:cxn>
                <a:cxn ang="0">
                  <a:pos x="752" y="445"/>
                </a:cxn>
                <a:cxn ang="0">
                  <a:pos x="743" y="478"/>
                </a:cxn>
                <a:cxn ang="0">
                  <a:pos x="705" y="549"/>
                </a:cxn>
                <a:cxn ang="0">
                  <a:pos x="673" y="582"/>
                </a:cxn>
                <a:cxn ang="0">
                  <a:pos x="637" y="615"/>
                </a:cxn>
                <a:cxn ang="0">
                  <a:pos x="583" y="643"/>
                </a:cxn>
                <a:cxn ang="0">
                  <a:pos x="519" y="666"/>
                </a:cxn>
                <a:cxn ang="0">
                  <a:pos x="437" y="677"/>
                </a:cxn>
                <a:cxn ang="0">
                  <a:pos x="402" y="680"/>
                </a:cxn>
                <a:cxn ang="0">
                  <a:pos x="368" y="675"/>
                </a:cxn>
                <a:cxn ang="0">
                  <a:pos x="339" y="674"/>
                </a:cxn>
                <a:cxn ang="0">
                  <a:pos x="326" y="672"/>
                </a:cxn>
                <a:cxn ang="0">
                  <a:pos x="287" y="664"/>
                </a:cxn>
                <a:cxn ang="0">
                  <a:pos x="181" y="620"/>
                </a:cxn>
                <a:cxn ang="0">
                  <a:pos x="143" y="595"/>
                </a:cxn>
                <a:cxn ang="0">
                  <a:pos x="113" y="569"/>
                </a:cxn>
                <a:cxn ang="0">
                  <a:pos x="52" y="494"/>
                </a:cxn>
                <a:cxn ang="0">
                  <a:pos x="47" y="472"/>
                </a:cxn>
                <a:cxn ang="0">
                  <a:pos x="27" y="444"/>
                </a:cxn>
                <a:cxn ang="0">
                  <a:pos x="11" y="418"/>
                </a:cxn>
                <a:cxn ang="0">
                  <a:pos x="5" y="372"/>
                </a:cxn>
                <a:cxn ang="0">
                  <a:pos x="1" y="357"/>
                </a:cxn>
                <a:cxn ang="0">
                  <a:pos x="5" y="336"/>
                </a:cxn>
                <a:cxn ang="0">
                  <a:pos x="19" y="303"/>
                </a:cxn>
                <a:cxn ang="0">
                  <a:pos x="30" y="265"/>
                </a:cxn>
                <a:cxn ang="0">
                  <a:pos x="43" y="251"/>
                </a:cxn>
                <a:cxn ang="0">
                  <a:pos x="61" y="224"/>
                </a:cxn>
                <a:cxn ang="0">
                  <a:pos x="88" y="200"/>
                </a:cxn>
                <a:cxn ang="0">
                  <a:pos x="81" y="217"/>
                </a:cxn>
                <a:cxn ang="0">
                  <a:pos x="126" y="178"/>
                </a:cxn>
                <a:cxn ang="0">
                  <a:pos x="207" y="151"/>
                </a:cxn>
                <a:cxn ang="0">
                  <a:pos x="230" y="144"/>
                </a:cxn>
                <a:cxn ang="0">
                  <a:pos x="282" y="126"/>
                </a:cxn>
                <a:cxn ang="0">
                  <a:pos x="262" y="138"/>
                </a:cxn>
                <a:cxn ang="0">
                  <a:pos x="214" y="151"/>
                </a:cxn>
                <a:cxn ang="0">
                  <a:pos x="132" y="200"/>
                </a:cxn>
                <a:cxn ang="0">
                  <a:pos x="38" y="314"/>
                </a:cxn>
                <a:cxn ang="0">
                  <a:pos x="68" y="473"/>
                </a:cxn>
                <a:cxn ang="0">
                  <a:pos x="157" y="572"/>
                </a:cxn>
                <a:cxn ang="0">
                  <a:pos x="244" y="620"/>
                </a:cxn>
                <a:cxn ang="0">
                  <a:pos x="448" y="653"/>
                </a:cxn>
                <a:cxn ang="0">
                  <a:pos x="555" y="631"/>
                </a:cxn>
                <a:cxn ang="0">
                  <a:pos x="675" y="555"/>
                </a:cxn>
                <a:cxn ang="0">
                  <a:pos x="656" y="134"/>
                </a:cxn>
                <a:cxn ang="0">
                  <a:pos x="561" y="57"/>
                </a:cxn>
                <a:cxn ang="0">
                  <a:pos x="218" y="69"/>
                </a:cxn>
              </a:cxnLst>
              <a:rect l="0" t="0" r="r" b="b"/>
              <a:pathLst>
                <a:path w="767" h="683">
                  <a:moveTo>
                    <a:pt x="218" y="69"/>
                  </a:moveTo>
                  <a:cubicBezTo>
                    <a:pt x="236" y="49"/>
                    <a:pt x="271" y="38"/>
                    <a:pt x="296" y="23"/>
                  </a:cubicBezTo>
                  <a:cubicBezTo>
                    <a:pt x="299" y="21"/>
                    <a:pt x="297" y="27"/>
                    <a:pt x="304" y="23"/>
                  </a:cubicBezTo>
                  <a:cubicBezTo>
                    <a:pt x="328" y="7"/>
                    <a:pt x="374" y="0"/>
                    <a:pt x="408" y="4"/>
                  </a:cubicBezTo>
                  <a:cubicBezTo>
                    <a:pt x="406" y="5"/>
                    <a:pt x="406" y="5"/>
                    <a:pt x="406" y="5"/>
                  </a:cubicBezTo>
                  <a:cubicBezTo>
                    <a:pt x="412" y="6"/>
                    <a:pt x="420" y="3"/>
                    <a:pt x="427" y="3"/>
                  </a:cubicBezTo>
                  <a:cubicBezTo>
                    <a:pt x="427" y="4"/>
                    <a:pt x="425" y="4"/>
                    <a:pt x="427" y="5"/>
                  </a:cubicBezTo>
                  <a:cubicBezTo>
                    <a:pt x="428" y="3"/>
                    <a:pt x="439" y="4"/>
                    <a:pt x="442" y="3"/>
                  </a:cubicBezTo>
                  <a:cubicBezTo>
                    <a:pt x="445" y="5"/>
                    <a:pt x="444" y="6"/>
                    <a:pt x="448" y="8"/>
                  </a:cubicBezTo>
                  <a:cubicBezTo>
                    <a:pt x="452" y="6"/>
                    <a:pt x="452" y="6"/>
                    <a:pt x="452" y="6"/>
                  </a:cubicBezTo>
                  <a:cubicBezTo>
                    <a:pt x="464" y="0"/>
                    <a:pt x="478" y="10"/>
                    <a:pt x="494" y="11"/>
                  </a:cubicBezTo>
                  <a:cubicBezTo>
                    <a:pt x="493" y="11"/>
                    <a:pt x="491" y="11"/>
                    <a:pt x="492" y="12"/>
                  </a:cubicBezTo>
                  <a:cubicBezTo>
                    <a:pt x="516" y="15"/>
                    <a:pt x="545" y="27"/>
                    <a:pt x="569" y="39"/>
                  </a:cubicBezTo>
                  <a:cubicBezTo>
                    <a:pt x="568" y="39"/>
                    <a:pt x="566" y="40"/>
                    <a:pt x="567" y="42"/>
                  </a:cubicBezTo>
                  <a:cubicBezTo>
                    <a:pt x="570" y="40"/>
                    <a:pt x="577" y="44"/>
                    <a:pt x="584" y="47"/>
                  </a:cubicBezTo>
                  <a:cubicBezTo>
                    <a:pt x="585" y="51"/>
                    <a:pt x="596" y="51"/>
                    <a:pt x="602" y="58"/>
                  </a:cubicBezTo>
                  <a:cubicBezTo>
                    <a:pt x="601" y="58"/>
                    <a:pt x="601" y="58"/>
                    <a:pt x="601" y="58"/>
                  </a:cubicBezTo>
                  <a:cubicBezTo>
                    <a:pt x="608" y="59"/>
                    <a:pt x="608" y="65"/>
                    <a:pt x="614" y="65"/>
                  </a:cubicBezTo>
                  <a:cubicBezTo>
                    <a:pt x="616" y="69"/>
                    <a:pt x="616" y="69"/>
                    <a:pt x="616" y="69"/>
                  </a:cubicBezTo>
                  <a:cubicBezTo>
                    <a:pt x="621" y="68"/>
                    <a:pt x="622" y="76"/>
                    <a:pt x="627" y="78"/>
                  </a:cubicBezTo>
                  <a:cubicBezTo>
                    <a:pt x="628" y="77"/>
                    <a:pt x="628" y="77"/>
                    <a:pt x="628" y="77"/>
                  </a:cubicBezTo>
                  <a:cubicBezTo>
                    <a:pt x="632" y="80"/>
                    <a:pt x="633" y="83"/>
                    <a:pt x="637" y="85"/>
                  </a:cubicBezTo>
                  <a:cubicBezTo>
                    <a:pt x="637" y="86"/>
                    <a:pt x="637" y="86"/>
                    <a:pt x="637" y="86"/>
                  </a:cubicBezTo>
                  <a:cubicBezTo>
                    <a:pt x="646" y="92"/>
                    <a:pt x="649" y="98"/>
                    <a:pt x="651" y="96"/>
                  </a:cubicBezTo>
                  <a:cubicBezTo>
                    <a:pt x="652" y="100"/>
                    <a:pt x="642" y="89"/>
                    <a:pt x="644" y="96"/>
                  </a:cubicBezTo>
                  <a:cubicBezTo>
                    <a:pt x="672" y="118"/>
                    <a:pt x="695" y="147"/>
                    <a:pt x="713" y="177"/>
                  </a:cubicBezTo>
                  <a:cubicBezTo>
                    <a:pt x="714" y="181"/>
                    <a:pt x="715" y="184"/>
                    <a:pt x="715" y="185"/>
                  </a:cubicBezTo>
                  <a:cubicBezTo>
                    <a:pt x="717" y="188"/>
                    <a:pt x="722" y="197"/>
                    <a:pt x="725" y="199"/>
                  </a:cubicBezTo>
                  <a:cubicBezTo>
                    <a:pt x="724" y="198"/>
                    <a:pt x="724" y="201"/>
                    <a:pt x="725" y="203"/>
                  </a:cubicBezTo>
                  <a:cubicBezTo>
                    <a:pt x="727" y="209"/>
                    <a:pt x="731" y="208"/>
                    <a:pt x="733" y="215"/>
                  </a:cubicBezTo>
                  <a:cubicBezTo>
                    <a:pt x="731" y="213"/>
                    <a:pt x="730" y="212"/>
                    <a:pt x="729" y="214"/>
                  </a:cubicBezTo>
                  <a:cubicBezTo>
                    <a:pt x="734" y="218"/>
                    <a:pt x="737" y="226"/>
                    <a:pt x="740" y="232"/>
                  </a:cubicBezTo>
                  <a:cubicBezTo>
                    <a:pt x="739" y="231"/>
                    <a:pt x="738" y="230"/>
                    <a:pt x="737" y="231"/>
                  </a:cubicBezTo>
                  <a:cubicBezTo>
                    <a:pt x="743" y="237"/>
                    <a:pt x="742" y="244"/>
                    <a:pt x="746" y="250"/>
                  </a:cubicBezTo>
                  <a:cubicBezTo>
                    <a:pt x="743" y="248"/>
                    <a:pt x="743" y="248"/>
                    <a:pt x="743" y="248"/>
                  </a:cubicBezTo>
                  <a:cubicBezTo>
                    <a:pt x="745" y="259"/>
                    <a:pt x="748" y="250"/>
                    <a:pt x="749" y="259"/>
                  </a:cubicBezTo>
                  <a:cubicBezTo>
                    <a:pt x="748" y="257"/>
                    <a:pt x="748" y="258"/>
                    <a:pt x="747" y="258"/>
                  </a:cubicBezTo>
                  <a:cubicBezTo>
                    <a:pt x="753" y="266"/>
                    <a:pt x="755" y="280"/>
                    <a:pt x="758" y="289"/>
                  </a:cubicBezTo>
                  <a:cubicBezTo>
                    <a:pt x="758" y="288"/>
                    <a:pt x="757" y="288"/>
                    <a:pt x="757" y="288"/>
                  </a:cubicBezTo>
                  <a:cubicBezTo>
                    <a:pt x="760" y="298"/>
                    <a:pt x="760" y="308"/>
                    <a:pt x="763" y="318"/>
                  </a:cubicBezTo>
                  <a:cubicBezTo>
                    <a:pt x="763" y="322"/>
                    <a:pt x="759" y="318"/>
                    <a:pt x="760" y="328"/>
                  </a:cubicBezTo>
                  <a:cubicBezTo>
                    <a:pt x="764" y="327"/>
                    <a:pt x="763" y="345"/>
                    <a:pt x="767" y="339"/>
                  </a:cubicBezTo>
                  <a:cubicBezTo>
                    <a:pt x="767" y="348"/>
                    <a:pt x="765" y="361"/>
                    <a:pt x="767" y="367"/>
                  </a:cubicBezTo>
                  <a:cubicBezTo>
                    <a:pt x="765" y="363"/>
                    <a:pt x="762" y="371"/>
                    <a:pt x="762" y="364"/>
                  </a:cubicBezTo>
                  <a:cubicBezTo>
                    <a:pt x="760" y="370"/>
                    <a:pt x="760" y="370"/>
                    <a:pt x="760" y="370"/>
                  </a:cubicBezTo>
                  <a:cubicBezTo>
                    <a:pt x="758" y="369"/>
                    <a:pt x="760" y="364"/>
                    <a:pt x="758" y="366"/>
                  </a:cubicBezTo>
                  <a:cubicBezTo>
                    <a:pt x="759" y="369"/>
                    <a:pt x="759" y="380"/>
                    <a:pt x="758" y="383"/>
                  </a:cubicBezTo>
                  <a:cubicBezTo>
                    <a:pt x="760" y="390"/>
                    <a:pt x="763" y="396"/>
                    <a:pt x="762" y="407"/>
                  </a:cubicBezTo>
                  <a:cubicBezTo>
                    <a:pt x="762" y="402"/>
                    <a:pt x="758" y="410"/>
                    <a:pt x="758" y="406"/>
                  </a:cubicBezTo>
                  <a:cubicBezTo>
                    <a:pt x="759" y="412"/>
                    <a:pt x="761" y="417"/>
                    <a:pt x="762" y="423"/>
                  </a:cubicBezTo>
                  <a:cubicBezTo>
                    <a:pt x="761" y="426"/>
                    <a:pt x="759" y="423"/>
                    <a:pt x="759" y="428"/>
                  </a:cubicBezTo>
                  <a:cubicBezTo>
                    <a:pt x="760" y="428"/>
                    <a:pt x="760" y="430"/>
                    <a:pt x="760" y="432"/>
                  </a:cubicBezTo>
                  <a:cubicBezTo>
                    <a:pt x="759" y="433"/>
                    <a:pt x="757" y="447"/>
                    <a:pt x="753" y="448"/>
                  </a:cubicBezTo>
                  <a:cubicBezTo>
                    <a:pt x="751" y="449"/>
                    <a:pt x="754" y="442"/>
                    <a:pt x="752" y="445"/>
                  </a:cubicBezTo>
                  <a:cubicBezTo>
                    <a:pt x="750" y="452"/>
                    <a:pt x="751" y="453"/>
                    <a:pt x="749" y="459"/>
                  </a:cubicBezTo>
                  <a:cubicBezTo>
                    <a:pt x="748" y="459"/>
                    <a:pt x="748" y="459"/>
                    <a:pt x="748" y="459"/>
                  </a:cubicBezTo>
                  <a:cubicBezTo>
                    <a:pt x="746" y="463"/>
                    <a:pt x="745" y="472"/>
                    <a:pt x="749" y="468"/>
                  </a:cubicBezTo>
                  <a:cubicBezTo>
                    <a:pt x="750" y="465"/>
                    <a:pt x="746" y="468"/>
                    <a:pt x="749" y="464"/>
                  </a:cubicBezTo>
                  <a:cubicBezTo>
                    <a:pt x="750" y="468"/>
                    <a:pt x="747" y="476"/>
                    <a:pt x="745" y="482"/>
                  </a:cubicBezTo>
                  <a:cubicBezTo>
                    <a:pt x="745" y="480"/>
                    <a:pt x="744" y="480"/>
                    <a:pt x="743" y="478"/>
                  </a:cubicBezTo>
                  <a:cubicBezTo>
                    <a:pt x="742" y="488"/>
                    <a:pt x="739" y="497"/>
                    <a:pt x="735" y="507"/>
                  </a:cubicBezTo>
                  <a:cubicBezTo>
                    <a:pt x="736" y="508"/>
                    <a:pt x="734" y="502"/>
                    <a:pt x="736" y="501"/>
                  </a:cubicBezTo>
                  <a:cubicBezTo>
                    <a:pt x="727" y="511"/>
                    <a:pt x="724" y="526"/>
                    <a:pt x="715" y="534"/>
                  </a:cubicBezTo>
                  <a:cubicBezTo>
                    <a:pt x="716" y="532"/>
                    <a:pt x="718" y="534"/>
                    <a:pt x="717" y="534"/>
                  </a:cubicBezTo>
                  <a:cubicBezTo>
                    <a:pt x="713" y="539"/>
                    <a:pt x="712" y="537"/>
                    <a:pt x="710" y="541"/>
                  </a:cubicBezTo>
                  <a:cubicBezTo>
                    <a:pt x="708" y="541"/>
                    <a:pt x="707" y="546"/>
                    <a:pt x="705" y="549"/>
                  </a:cubicBezTo>
                  <a:cubicBezTo>
                    <a:pt x="704" y="552"/>
                    <a:pt x="704" y="550"/>
                    <a:pt x="706" y="547"/>
                  </a:cubicBezTo>
                  <a:cubicBezTo>
                    <a:pt x="703" y="552"/>
                    <a:pt x="689" y="572"/>
                    <a:pt x="677" y="580"/>
                  </a:cubicBezTo>
                  <a:cubicBezTo>
                    <a:pt x="678" y="580"/>
                    <a:pt x="673" y="588"/>
                    <a:pt x="671" y="590"/>
                  </a:cubicBezTo>
                  <a:cubicBezTo>
                    <a:pt x="670" y="588"/>
                    <a:pt x="670" y="588"/>
                    <a:pt x="670" y="588"/>
                  </a:cubicBezTo>
                  <a:cubicBezTo>
                    <a:pt x="667" y="588"/>
                    <a:pt x="662" y="595"/>
                    <a:pt x="661" y="594"/>
                  </a:cubicBezTo>
                  <a:cubicBezTo>
                    <a:pt x="657" y="600"/>
                    <a:pt x="679" y="575"/>
                    <a:pt x="673" y="582"/>
                  </a:cubicBezTo>
                  <a:cubicBezTo>
                    <a:pt x="670" y="582"/>
                    <a:pt x="666" y="593"/>
                    <a:pt x="666" y="590"/>
                  </a:cubicBezTo>
                  <a:cubicBezTo>
                    <a:pt x="661" y="594"/>
                    <a:pt x="658" y="600"/>
                    <a:pt x="651" y="602"/>
                  </a:cubicBezTo>
                  <a:cubicBezTo>
                    <a:pt x="653" y="601"/>
                    <a:pt x="654" y="596"/>
                    <a:pt x="650" y="600"/>
                  </a:cubicBezTo>
                  <a:cubicBezTo>
                    <a:pt x="643" y="605"/>
                    <a:pt x="648" y="602"/>
                    <a:pt x="643" y="607"/>
                  </a:cubicBezTo>
                  <a:cubicBezTo>
                    <a:pt x="640" y="610"/>
                    <a:pt x="640" y="610"/>
                    <a:pt x="640" y="610"/>
                  </a:cubicBezTo>
                  <a:cubicBezTo>
                    <a:pt x="641" y="612"/>
                    <a:pt x="633" y="615"/>
                    <a:pt x="637" y="615"/>
                  </a:cubicBezTo>
                  <a:cubicBezTo>
                    <a:pt x="635" y="614"/>
                    <a:pt x="627" y="623"/>
                    <a:pt x="625" y="619"/>
                  </a:cubicBezTo>
                  <a:cubicBezTo>
                    <a:pt x="625" y="616"/>
                    <a:pt x="625" y="616"/>
                    <a:pt x="625" y="616"/>
                  </a:cubicBezTo>
                  <a:cubicBezTo>
                    <a:pt x="622" y="619"/>
                    <a:pt x="621" y="622"/>
                    <a:pt x="619" y="625"/>
                  </a:cubicBezTo>
                  <a:cubicBezTo>
                    <a:pt x="619" y="625"/>
                    <a:pt x="617" y="625"/>
                    <a:pt x="617" y="624"/>
                  </a:cubicBezTo>
                  <a:cubicBezTo>
                    <a:pt x="619" y="628"/>
                    <a:pt x="609" y="629"/>
                    <a:pt x="607" y="634"/>
                  </a:cubicBezTo>
                  <a:cubicBezTo>
                    <a:pt x="599" y="637"/>
                    <a:pt x="588" y="643"/>
                    <a:pt x="583" y="643"/>
                  </a:cubicBezTo>
                  <a:cubicBezTo>
                    <a:pt x="578" y="646"/>
                    <a:pt x="573" y="650"/>
                    <a:pt x="566" y="652"/>
                  </a:cubicBezTo>
                  <a:cubicBezTo>
                    <a:pt x="568" y="651"/>
                    <a:pt x="569" y="650"/>
                    <a:pt x="569" y="649"/>
                  </a:cubicBezTo>
                  <a:cubicBezTo>
                    <a:pt x="565" y="650"/>
                    <a:pt x="564" y="651"/>
                    <a:pt x="560" y="653"/>
                  </a:cubicBezTo>
                  <a:cubicBezTo>
                    <a:pt x="561" y="652"/>
                    <a:pt x="551" y="654"/>
                    <a:pt x="546" y="654"/>
                  </a:cubicBezTo>
                  <a:cubicBezTo>
                    <a:pt x="541" y="657"/>
                    <a:pt x="543" y="659"/>
                    <a:pt x="543" y="660"/>
                  </a:cubicBezTo>
                  <a:cubicBezTo>
                    <a:pt x="536" y="658"/>
                    <a:pt x="527" y="668"/>
                    <a:pt x="519" y="666"/>
                  </a:cubicBezTo>
                  <a:cubicBezTo>
                    <a:pt x="521" y="665"/>
                    <a:pt x="527" y="662"/>
                    <a:pt x="522" y="662"/>
                  </a:cubicBezTo>
                  <a:cubicBezTo>
                    <a:pt x="515" y="660"/>
                    <a:pt x="512" y="668"/>
                    <a:pt x="502" y="668"/>
                  </a:cubicBezTo>
                  <a:cubicBezTo>
                    <a:pt x="505" y="671"/>
                    <a:pt x="505" y="671"/>
                    <a:pt x="505" y="671"/>
                  </a:cubicBezTo>
                  <a:cubicBezTo>
                    <a:pt x="501" y="670"/>
                    <a:pt x="492" y="676"/>
                    <a:pt x="492" y="672"/>
                  </a:cubicBezTo>
                  <a:cubicBezTo>
                    <a:pt x="490" y="674"/>
                    <a:pt x="482" y="673"/>
                    <a:pt x="483" y="676"/>
                  </a:cubicBezTo>
                  <a:cubicBezTo>
                    <a:pt x="468" y="676"/>
                    <a:pt x="447" y="682"/>
                    <a:pt x="437" y="677"/>
                  </a:cubicBezTo>
                  <a:cubicBezTo>
                    <a:pt x="435" y="677"/>
                    <a:pt x="429" y="677"/>
                    <a:pt x="431" y="679"/>
                  </a:cubicBezTo>
                  <a:cubicBezTo>
                    <a:pt x="434" y="681"/>
                    <a:pt x="436" y="677"/>
                    <a:pt x="437" y="678"/>
                  </a:cubicBezTo>
                  <a:cubicBezTo>
                    <a:pt x="435" y="679"/>
                    <a:pt x="435" y="680"/>
                    <a:pt x="434" y="680"/>
                  </a:cubicBezTo>
                  <a:cubicBezTo>
                    <a:pt x="430" y="679"/>
                    <a:pt x="426" y="679"/>
                    <a:pt x="430" y="676"/>
                  </a:cubicBezTo>
                  <a:cubicBezTo>
                    <a:pt x="420" y="675"/>
                    <a:pt x="420" y="683"/>
                    <a:pt x="406" y="681"/>
                  </a:cubicBezTo>
                  <a:cubicBezTo>
                    <a:pt x="407" y="680"/>
                    <a:pt x="406" y="679"/>
                    <a:pt x="402" y="680"/>
                  </a:cubicBezTo>
                  <a:cubicBezTo>
                    <a:pt x="395" y="682"/>
                    <a:pt x="395" y="682"/>
                    <a:pt x="395" y="682"/>
                  </a:cubicBezTo>
                  <a:cubicBezTo>
                    <a:pt x="386" y="681"/>
                    <a:pt x="390" y="678"/>
                    <a:pt x="390" y="676"/>
                  </a:cubicBezTo>
                  <a:cubicBezTo>
                    <a:pt x="385" y="676"/>
                    <a:pt x="380" y="676"/>
                    <a:pt x="378" y="677"/>
                  </a:cubicBezTo>
                  <a:cubicBezTo>
                    <a:pt x="372" y="674"/>
                    <a:pt x="372" y="674"/>
                    <a:pt x="372" y="674"/>
                  </a:cubicBezTo>
                  <a:cubicBezTo>
                    <a:pt x="376" y="676"/>
                    <a:pt x="368" y="675"/>
                    <a:pt x="366" y="675"/>
                  </a:cubicBezTo>
                  <a:cubicBezTo>
                    <a:pt x="368" y="675"/>
                    <a:pt x="368" y="675"/>
                    <a:pt x="368" y="675"/>
                  </a:cubicBezTo>
                  <a:cubicBezTo>
                    <a:pt x="368" y="674"/>
                    <a:pt x="362" y="674"/>
                    <a:pt x="360" y="674"/>
                  </a:cubicBezTo>
                  <a:cubicBezTo>
                    <a:pt x="360" y="676"/>
                    <a:pt x="365" y="677"/>
                    <a:pt x="368" y="677"/>
                  </a:cubicBezTo>
                  <a:cubicBezTo>
                    <a:pt x="366" y="678"/>
                    <a:pt x="362" y="678"/>
                    <a:pt x="359" y="678"/>
                  </a:cubicBezTo>
                  <a:cubicBezTo>
                    <a:pt x="360" y="676"/>
                    <a:pt x="352" y="676"/>
                    <a:pt x="348" y="675"/>
                  </a:cubicBezTo>
                  <a:cubicBezTo>
                    <a:pt x="344" y="674"/>
                    <a:pt x="343" y="677"/>
                    <a:pt x="342" y="676"/>
                  </a:cubicBezTo>
                  <a:cubicBezTo>
                    <a:pt x="342" y="675"/>
                    <a:pt x="335" y="675"/>
                    <a:pt x="339" y="674"/>
                  </a:cubicBezTo>
                  <a:cubicBezTo>
                    <a:pt x="340" y="674"/>
                    <a:pt x="342" y="676"/>
                    <a:pt x="344" y="675"/>
                  </a:cubicBezTo>
                  <a:cubicBezTo>
                    <a:pt x="342" y="674"/>
                    <a:pt x="342" y="672"/>
                    <a:pt x="337" y="672"/>
                  </a:cubicBezTo>
                  <a:cubicBezTo>
                    <a:pt x="332" y="673"/>
                    <a:pt x="337" y="677"/>
                    <a:pt x="329" y="674"/>
                  </a:cubicBezTo>
                  <a:cubicBezTo>
                    <a:pt x="331" y="674"/>
                    <a:pt x="332" y="673"/>
                    <a:pt x="334" y="673"/>
                  </a:cubicBezTo>
                  <a:cubicBezTo>
                    <a:pt x="326" y="670"/>
                    <a:pt x="326" y="670"/>
                    <a:pt x="326" y="670"/>
                  </a:cubicBezTo>
                  <a:cubicBezTo>
                    <a:pt x="326" y="672"/>
                    <a:pt x="326" y="672"/>
                    <a:pt x="326" y="672"/>
                  </a:cubicBezTo>
                  <a:cubicBezTo>
                    <a:pt x="325" y="671"/>
                    <a:pt x="325" y="671"/>
                    <a:pt x="325" y="671"/>
                  </a:cubicBezTo>
                  <a:cubicBezTo>
                    <a:pt x="322" y="673"/>
                    <a:pt x="313" y="669"/>
                    <a:pt x="311" y="671"/>
                  </a:cubicBezTo>
                  <a:cubicBezTo>
                    <a:pt x="307" y="671"/>
                    <a:pt x="304" y="668"/>
                    <a:pt x="300" y="667"/>
                  </a:cubicBezTo>
                  <a:cubicBezTo>
                    <a:pt x="301" y="667"/>
                    <a:pt x="301" y="667"/>
                    <a:pt x="301" y="667"/>
                  </a:cubicBezTo>
                  <a:cubicBezTo>
                    <a:pt x="297" y="665"/>
                    <a:pt x="291" y="664"/>
                    <a:pt x="287" y="664"/>
                  </a:cubicBezTo>
                  <a:cubicBezTo>
                    <a:pt x="287" y="664"/>
                    <a:pt x="287" y="664"/>
                    <a:pt x="287" y="664"/>
                  </a:cubicBezTo>
                  <a:cubicBezTo>
                    <a:pt x="285" y="663"/>
                    <a:pt x="279" y="662"/>
                    <a:pt x="276" y="662"/>
                  </a:cubicBezTo>
                  <a:cubicBezTo>
                    <a:pt x="270" y="659"/>
                    <a:pt x="276" y="654"/>
                    <a:pt x="269" y="654"/>
                  </a:cubicBezTo>
                  <a:cubicBezTo>
                    <a:pt x="263" y="652"/>
                    <a:pt x="258" y="655"/>
                    <a:pt x="260" y="657"/>
                  </a:cubicBezTo>
                  <a:cubicBezTo>
                    <a:pt x="250" y="652"/>
                    <a:pt x="236" y="650"/>
                    <a:pt x="228" y="643"/>
                  </a:cubicBezTo>
                  <a:cubicBezTo>
                    <a:pt x="226" y="643"/>
                    <a:pt x="227" y="644"/>
                    <a:pt x="224" y="643"/>
                  </a:cubicBezTo>
                  <a:cubicBezTo>
                    <a:pt x="209" y="636"/>
                    <a:pt x="190" y="630"/>
                    <a:pt x="181" y="620"/>
                  </a:cubicBezTo>
                  <a:cubicBezTo>
                    <a:pt x="186" y="621"/>
                    <a:pt x="182" y="618"/>
                    <a:pt x="183" y="617"/>
                  </a:cubicBezTo>
                  <a:cubicBezTo>
                    <a:pt x="178" y="616"/>
                    <a:pt x="180" y="613"/>
                    <a:pt x="177" y="615"/>
                  </a:cubicBezTo>
                  <a:cubicBezTo>
                    <a:pt x="176" y="617"/>
                    <a:pt x="175" y="617"/>
                    <a:pt x="179" y="620"/>
                  </a:cubicBezTo>
                  <a:cubicBezTo>
                    <a:pt x="170" y="616"/>
                    <a:pt x="157" y="608"/>
                    <a:pt x="154" y="603"/>
                  </a:cubicBezTo>
                  <a:cubicBezTo>
                    <a:pt x="155" y="605"/>
                    <a:pt x="153" y="605"/>
                    <a:pt x="151" y="604"/>
                  </a:cubicBezTo>
                  <a:cubicBezTo>
                    <a:pt x="153" y="602"/>
                    <a:pt x="148" y="597"/>
                    <a:pt x="143" y="595"/>
                  </a:cubicBezTo>
                  <a:cubicBezTo>
                    <a:pt x="141" y="596"/>
                    <a:pt x="141" y="596"/>
                    <a:pt x="141" y="596"/>
                  </a:cubicBezTo>
                  <a:cubicBezTo>
                    <a:pt x="139" y="592"/>
                    <a:pt x="139" y="592"/>
                    <a:pt x="139" y="592"/>
                  </a:cubicBezTo>
                  <a:cubicBezTo>
                    <a:pt x="137" y="591"/>
                    <a:pt x="135" y="594"/>
                    <a:pt x="132" y="589"/>
                  </a:cubicBezTo>
                  <a:cubicBezTo>
                    <a:pt x="132" y="588"/>
                    <a:pt x="132" y="587"/>
                    <a:pt x="132" y="586"/>
                  </a:cubicBezTo>
                  <a:cubicBezTo>
                    <a:pt x="126" y="583"/>
                    <a:pt x="118" y="580"/>
                    <a:pt x="114" y="575"/>
                  </a:cubicBezTo>
                  <a:cubicBezTo>
                    <a:pt x="113" y="569"/>
                    <a:pt x="113" y="569"/>
                    <a:pt x="113" y="569"/>
                  </a:cubicBezTo>
                  <a:cubicBezTo>
                    <a:pt x="110" y="568"/>
                    <a:pt x="106" y="566"/>
                    <a:pt x="109" y="570"/>
                  </a:cubicBezTo>
                  <a:cubicBezTo>
                    <a:pt x="102" y="561"/>
                    <a:pt x="98" y="556"/>
                    <a:pt x="97" y="552"/>
                  </a:cubicBezTo>
                  <a:cubicBezTo>
                    <a:pt x="80" y="542"/>
                    <a:pt x="62" y="521"/>
                    <a:pt x="51" y="502"/>
                  </a:cubicBezTo>
                  <a:cubicBezTo>
                    <a:pt x="53" y="502"/>
                    <a:pt x="53" y="502"/>
                    <a:pt x="53" y="502"/>
                  </a:cubicBezTo>
                  <a:cubicBezTo>
                    <a:pt x="51" y="496"/>
                    <a:pt x="49" y="501"/>
                    <a:pt x="48" y="497"/>
                  </a:cubicBezTo>
                  <a:cubicBezTo>
                    <a:pt x="50" y="498"/>
                    <a:pt x="48" y="491"/>
                    <a:pt x="52" y="494"/>
                  </a:cubicBezTo>
                  <a:cubicBezTo>
                    <a:pt x="49" y="487"/>
                    <a:pt x="44" y="486"/>
                    <a:pt x="41" y="482"/>
                  </a:cubicBezTo>
                  <a:cubicBezTo>
                    <a:pt x="39" y="482"/>
                    <a:pt x="44" y="485"/>
                    <a:pt x="42" y="485"/>
                  </a:cubicBezTo>
                  <a:cubicBezTo>
                    <a:pt x="41" y="485"/>
                    <a:pt x="38" y="475"/>
                    <a:pt x="34" y="475"/>
                  </a:cubicBezTo>
                  <a:cubicBezTo>
                    <a:pt x="35" y="472"/>
                    <a:pt x="37" y="473"/>
                    <a:pt x="39" y="473"/>
                  </a:cubicBezTo>
                  <a:cubicBezTo>
                    <a:pt x="35" y="469"/>
                    <a:pt x="35" y="469"/>
                    <a:pt x="35" y="469"/>
                  </a:cubicBezTo>
                  <a:cubicBezTo>
                    <a:pt x="35" y="462"/>
                    <a:pt x="47" y="479"/>
                    <a:pt x="47" y="472"/>
                  </a:cubicBezTo>
                  <a:cubicBezTo>
                    <a:pt x="45" y="468"/>
                    <a:pt x="45" y="468"/>
                    <a:pt x="45" y="468"/>
                  </a:cubicBezTo>
                  <a:cubicBezTo>
                    <a:pt x="45" y="463"/>
                    <a:pt x="53" y="477"/>
                    <a:pt x="49" y="466"/>
                  </a:cubicBezTo>
                  <a:cubicBezTo>
                    <a:pt x="46" y="463"/>
                    <a:pt x="40" y="460"/>
                    <a:pt x="41" y="465"/>
                  </a:cubicBezTo>
                  <a:cubicBezTo>
                    <a:pt x="36" y="456"/>
                    <a:pt x="33" y="463"/>
                    <a:pt x="28" y="453"/>
                  </a:cubicBezTo>
                  <a:cubicBezTo>
                    <a:pt x="28" y="450"/>
                    <a:pt x="32" y="461"/>
                    <a:pt x="34" y="458"/>
                  </a:cubicBezTo>
                  <a:cubicBezTo>
                    <a:pt x="33" y="452"/>
                    <a:pt x="28" y="449"/>
                    <a:pt x="27" y="444"/>
                  </a:cubicBezTo>
                  <a:cubicBezTo>
                    <a:pt x="28" y="449"/>
                    <a:pt x="24" y="446"/>
                    <a:pt x="22" y="443"/>
                  </a:cubicBezTo>
                  <a:cubicBezTo>
                    <a:pt x="21" y="437"/>
                    <a:pt x="26" y="446"/>
                    <a:pt x="23" y="438"/>
                  </a:cubicBezTo>
                  <a:cubicBezTo>
                    <a:pt x="21" y="437"/>
                    <a:pt x="17" y="431"/>
                    <a:pt x="19" y="437"/>
                  </a:cubicBezTo>
                  <a:cubicBezTo>
                    <a:pt x="14" y="436"/>
                    <a:pt x="17" y="429"/>
                    <a:pt x="13" y="425"/>
                  </a:cubicBezTo>
                  <a:cubicBezTo>
                    <a:pt x="15" y="422"/>
                    <a:pt x="21" y="431"/>
                    <a:pt x="20" y="422"/>
                  </a:cubicBezTo>
                  <a:cubicBezTo>
                    <a:pt x="18" y="424"/>
                    <a:pt x="13" y="413"/>
                    <a:pt x="11" y="418"/>
                  </a:cubicBezTo>
                  <a:cubicBezTo>
                    <a:pt x="11" y="414"/>
                    <a:pt x="12" y="414"/>
                    <a:pt x="15" y="416"/>
                  </a:cubicBezTo>
                  <a:cubicBezTo>
                    <a:pt x="15" y="410"/>
                    <a:pt x="7" y="405"/>
                    <a:pt x="12" y="402"/>
                  </a:cubicBezTo>
                  <a:cubicBezTo>
                    <a:pt x="9" y="401"/>
                    <a:pt x="9" y="401"/>
                    <a:pt x="9" y="401"/>
                  </a:cubicBezTo>
                  <a:cubicBezTo>
                    <a:pt x="9" y="399"/>
                    <a:pt x="9" y="396"/>
                    <a:pt x="10" y="394"/>
                  </a:cubicBezTo>
                  <a:cubicBezTo>
                    <a:pt x="10" y="389"/>
                    <a:pt x="5" y="379"/>
                    <a:pt x="9" y="379"/>
                  </a:cubicBezTo>
                  <a:cubicBezTo>
                    <a:pt x="8" y="378"/>
                    <a:pt x="8" y="368"/>
                    <a:pt x="5" y="372"/>
                  </a:cubicBezTo>
                  <a:cubicBezTo>
                    <a:pt x="4" y="378"/>
                    <a:pt x="7" y="379"/>
                    <a:pt x="5" y="383"/>
                  </a:cubicBezTo>
                  <a:cubicBezTo>
                    <a:pt x="7" y="378"/>
                    <a:pt x="3" y="374"/>
                    <a:pt x="2" y="370"/>
                  </a:cubicBezTo>
                  <a:cubicBezTo>
                    <a:pt x="3" y="369"/>
                    <a:pt x="3" y="369"/>
                    <a:pt x="3" y="369"/>
                  </a:cubicBezTo>
                  <a:cubicBezTo>
                    <a:pt x="3" y="367"/>
                    <a:pt x="3" y="362"/>
                    <a:pt x="1" y="360"/>
                  </a:cubicBezTo>
                  <a:cubicBezTo>
                    <a:pt x="2" y="362"/>
                    <a:pt x="3" y="361"/>
                    <a:pt x="3" y="359"/>
                  </a:cubicBezTo>
                  <a:cubicBezTo>
                    <a:pt x="1" y="357"/>
                    <a:pt x="1" y="357"/>
                    <a:pt x="1" y="357"/>
                  </a:cubicBezTo>
                  <a:cubicBezTo>
                    <a:pt x="0" y="347"/>
                    <a:pt x="5" y="355"/>
                    <a:pt x="5" y="346"/>
                  </a:cubicBezTo>
                  <a:cubicBezTo>
                    <a:pt x="5" y="348"/>
                    <a:pt x="6" y="350"/>
                    <a:pt x="6" y="352"/>
                  </a:cubicBezTo>
                  <a:cubicBezTo>
                    <a:pt x="6" y="351"/>
                    <a:pt x="8" y="348"/>
                    <a:pt x="8" y="344"/>
                  </a:cubicBezTo>
                  <a:cubicBezTo>
                    <a:pt x="6" y="342"/>
                    <a:pt x="4" y="339"/>
                    <a:pt x="2" y="337"/>
                  </a:cubicBezTo>
                  <a:cubicBezTo>
                    <a:pt x="2" y="332"/>
                    <a:pt x="5" y="335"/>
                    <a:pt x="3" y="329"/>
                  </a:cubicBezTo>
                  <a:cubicBezTo>
                    <a:pt x="4" y="332"/>
                    <a:pt x="5" y="334"/>
                    <a:pt x="5" y="336"/>
                  </a:cubicBezTo>
                  <a:cubicBezTo>
                    <a:pt x="6" y="337"/>
                    <a:pt x="9" y="332"/>
                    <a:pt x="10" y="326"/>
                  </a:cubicBezTo>
                  <a:cubicBezTo>
                    <a:pt x="10" y="322"/>
                    <a:pt x="9" y="314"/>
                    <a:pt x="6" y="321"/>
                  </a:cubicBezTo>
                  <a:cubicBezTo>
                    <a:pt x="7" y="317"/>
                    <a:pt x="9" y="313"/>
                    <a:pt x="10" y="316"/>
                  </a:cubicBezTo>
                  <a:cubicBezTo>
                    <a:pt x="11" y="308"/>
                    <a:pt x="7" y="316"/>
                    <a:pt x="8" y="309"/>
                  </a:cubicBezTo>
                  <a:cubicBezTo>
                    <a:pt x="10" y="307"/>
                    <a:pt x="14" y="299"/>
                    <a:pt x="18" y="295"/>
                  </a:cubicBezTo>
                  <a:cubicBezTo>
                    <a:pt x="19" y="303"/>
                    <a:pt x="19" y="303"/>
                    <a:pt x="19" y="303"/>
                  </a:cubicBezTo>
                  <a:cubicBezTo>
                    <a:pt x="21" y="299"/>
                    <a:pt x="21" y="299"/>
                    <a:pt x="21" y="299"/>
                  </a:cubicBezTo>
                  <a:cubicBezTo>
                    <a:pt x="21" y="305"/>
                    <a:pt x="24" y="297"/>
                    <a:pt x="25" y="301"/>
                  </a:cubicBezTo>
                  <a:cubicBezTo>
                    <a:pt x="27" y="298"/>
                    <a:pt x="27" y="294"/>
                    <a:pt x="27" y="291"/>
                  </a:cubicBezTo>
                  <a:cubicBezTo>
                    <a:pt x="20" y="298"/>
                    <a:pt x="26" y="280"/>
                    <a:pt x="21" y="280"/>
                  </a:cubicBezTo>
                  <a:cubicBezTo>
                    <a:pt x="26" y="268"/>
                    <a:pt x="34" y="278"/>
                    <a:pt x="34" y="264"/>
                  </a:cubicBezTo>
                  <a:cubicBezTo>
                    <a:pt x="32" y="265"/>
                    <a:pt x="33" y="258"/>
                    <a:pt x="30" y="265"/>
                  </a:cubicBezTo>
                  <a:cubicBezTo>
                    <a:pt x="34" y="259"/>
                    <a:pt x="29" y="258"/>
                    <a:pt x="36" y="252"/>
                  </a:cubicBezTo>
                  <a:cubicBezTo>
                    <a:pt x="33" y="258"/>
                    <a:pt x="43" y="248"/>
                    <a:pt x="40" y="258"/>
                  </a:cubicBezTo>
                  <a:cubicBezTo>
                    <a:pt x="39" y="256"/>
                    <a:pt x="36" y="261"/>
                    <a:pt x="35" y="263"/>
                  </a:cubicBezTo>
                  <a:cubicBezTo>
                    <a:pt x="38" y="261"/>
                    <a:pt x="39" y="266"/>
                    <a:pt x="43" y="259"/>
                  </a:cubicBezTo>
                  <a:cubicBezTo>
                    <a:pt x="45" y="255"/>
                    <a:pt x="49" y="250"/>
                    <a:pt x="47" y="249"/>
                  </a:cubicBezTo>
                  <a:cubicBezTo>
                    <a:pt x="45" y="248"/>
                    <a:pt x="43" y="255"/>
                    <a:pt x="43" y="251"/>
                  </a:cubicBezTo>
                  <a:cubicBezTo>
                    <a:pt x="48" y="243"/>
                    <a:pt x="52" y="245"/>
                    <a:pt x="51" y="239"/>
                  </a:cubicBezTo>
                  <a:cubicBezTo>
                    <a:pt x="47" y="244"/>
                    <a:pt x="44" y="243"/>
                    <a:pt x="43" y="242"/>
                  </a:cubicBezTo>
                  <a:cubicBezTo>
                    <a:pt x="47" y="236"/>
                    <a:pt x="47" y="236"/>
                    <a:pt x="47" y="236"/>
                  </a:cubicBezTo>
                  <a:cubicBezTo>
                    <a:pt x="47" y="238"/>
                    <a:pt x="47" y="238"/>
                    <a:pt x="47" y="238"/>
                  </a:cubicBezTo>
                  <a:cubicBezTo>
                    <a:pt x="56" y="230"/>
                    <a:pt x="47" y="233"/>
                    <a:pt x="55" y="225"/>
                  </a:cubicBezTo>
                  <a:cubicBezTo>
                    <a:pt x="61" y="224"/>
                    <a:pt x="61" y="224"/>
                    <a:pt x="61" y="224"/>
                  </a:cubicBezTo>
                  <a:cubicBezTo>
                    <a:pt x="61" y="228"/>
                    <a:pt x="49" y="235"/>
                    <a:pt x="54" y="236"/>
                  </a:cubicBezTo>
                  <a:cubicBezTo>
                    <a:pt x="59" y="231"/>
                    <a:pt x="59" y="228"/>
                    <a:pt x="64" y="224"/>
                  </a:cubicBezTo>
                  <a:cubicBezTo>
                    <a:pt x="63" y="225"/>
                    <a:pt x="62" y="227"/>
                    <a:pt x="61" y="228"/>
                  </a:cubicBezTo>
                  <a:cubicBezTo>
                    <a:pt x="63" y="226"/>
                    <a:pt x="69" y="229"/>
                    <a:pt x="74" y="220"/>
                  </a:cubicBezTo>
                  <a:cubicBezTo>
                    <a:pt x="77" y="215"/>
                    <a:pt x="74" y="217"/>
                    <a:pt x="73" y="216"/>
                  </a:cubicBezTo>
                  <a:cubicBezTo>
                    <a:pt x="81" y="208"/>
                    <a:pt x="82" y="205"/>
                    <a:pt x="88" y="200"/>
                  </a:cubicBezTo>
                  <a:cubicBezTo>
                    <a:pt x="89" y="204"/>
                    <a:pt x="98" y="193"/>
                    <a:pt x="94" y="200"/>
                  </a:cubicBezTo>
                  <a:cubicBezTo>
                    <a:pt x="90" y="201"/>
                    <a:pt x="77" y="211"/>
                    <a:pt x="77" y="216"/>
                  </a:cubicBezTo>
                  <a:cubicBezTo>
                    <a:pt x="82" y="216"/>
                    <a:pt x="70" y="222"/>
                    <a:pt x="71" y="226"/>
                  </a:cubicBezTo>
                  <a:cubicBezTo>
                    <a:pt x="77" y="220"/>
                    <a:pt x="79" y="223"/>
                    <a:pt x="82" y="224"/>
                  </a:cubicBezTo>
                  <a:cubicBezTo>
                    <a:pt x="84" y="223"/>
                    <a:pt x="85" y="221"/>
                    <a:pt x="86" y="219"/>
                  </a:cubicBezTo>
                  <a:cubicBezTo>
                    <a:pt x="85" y="217"/>
                    <a:pt x="83" y="219"/>
                    <a:pt x="81" y="217"/>
                  </a:cubicBezTo>
                  <a:cubicBezTo>
                    <a:pt x="89" y="211"/>
                    <a:pt x="96" y="205"/>
                    <a:pt x="99" y="199"/>
                  </a:cubicBezTo>
                  <a:cubicBezTo>
                    <a:pt x="102" y="198"/>
                    <a:pt x="102" y="201"/>
                    <a:pt x="100" y="203"/>
                  </a:cubicBezTo>
                  <a:cubicBezTo>
                    <a:pt x="109" y="196"/>
                    <a:pt x="119" y="189"/>
                    <a:pt x="129" y="184"/>
                  </a:cubicBezTo>
                  <a:cubicBezTo>
                    <a:pt x="121" y="184"/>
                    <a:pt x="139" y="177"/>
                    <a:pt x="133" y="177"/>
                  </a:cubicBezTo>
                  <a:cubicBezTo>
                    <a:pt x="128" y="179"/>
                    <a:pt x="122" y="179"/>
                    <a:pt x="124" y="176"/>
                  </a:cubicBezTo>
                  <a:cubicBezTo>
                    <a:pt x="127" y="175"/>
                    <a:pt x="125" y="178"/>
                    <a:pt x="126" y="178"/>
                  </a:cubicBezTo>
                  <a:cubicBezTo>
                    <a:pt x="129" y="173"/>
                    <a:pt x="134" y="177"/>
                    <a:pt x="137" y="172"/>
                  </a:cubicBezTo>
                  <a:cubicBezTo>
                    <a:pt x="128" y="178"/>
                    <a:pt x="137" y="177"/>
                    <a:pt x="137" y="180"/>
                  </a:cubicBezTo>
                  <a:cubicBezTo>
                    <a:pt x="143" y="175"/>
                    <a:pt x="138" y="182"/>
                    <a:pt x="144" y="179"/>
                  </a:cubicBezTo>
                  <a:cubicBezTo>
                    <a:pt x="150" y="173"/>
                    <a:pt x="158" y="168"/>
                    <a:pt x="165" y="164"/>
                  </a:cubicBezTo>
                  <a:cubicBezTo>
                    <a:pt x="176" y="162"/>
                    <a:pt x="189" y="152"/>
                    <a:pt x="198" y="149"/>
                  </a:cubicBezTo>
                  <a:cubicBezTo>
                    <a:pt x="203" y="148"/>
                    <a:pt x="202" y="153"/>
                    <a:pt x="207" y="151"/>
                  </a:cubicBezTo>
                  <a:cubicBezTo>
                    <a:pt x="212" y="149"/>
                    <a:pt x="201" y="150"/>
                    <a:pt x="210" y="148"/>
                  </a:cubicBezTo>
                  <a:cubicBezTo>
                    <a:pt x="210" y="148"/>
                    <a:pt x="210" y="148"/>
                    <a:pt x="210" y="148"/>
                  </a:cubicBezTo>
                  <a:cubicBezTo>
                    <a:pt x="212" y="147"/>
                    <a:pt x="226" y="145"/>
                    <a:pt x="227" y="139"/>
                  </a:cubicBezTo>
                  <a:cubicBezTo>
                    <a:pt x="226" y="143"/>
                    <a:pt x="226" y="143"/>
                    <a:pt x="226" y="143"/>
                  </a:cubicBezTo>
                  <a:cubicBezTo>
                    <a:pt x="227" y="143"/>
                    <a:pt x="229" y="142"/>
                    <a:pt x="230" y="141"/>
                  </a:cubicBezTo>
                  <a:cubicBezTo>
                    <a:pt x="230" y="142"/>
                    <a:pt x="233" y="142"/>
                    <a:pt x="230" y="144"/>
                  </a:cubicBezTo>
                  <a:cubicBezTo>
                    <a:pt x="236" y="145"/>
                    <a:pt x="241" y="140"/>
                    <a:pt x="247" y="138"/>
                  </a:cubicBezTo>
                  <a:cubicBezTo>
                    <a:pt x="243" y="137"/>
                    <a:pt x="243" y="137"/>
                    <a:pt x="243" y="137"/>
                  </a:cubicBezTo>
                  <a:cubicBezTo>
                    <a:pt x="252" y="132"/>
                    <a:pt x="259" y="131"/>
                    <a:pt x="269" y="128"/>
                  </a:cubicBezTo>
                  <a:cubicBezTo>
                    <a:pt x="269" y="130"/>
                    <a:pt x="269" y="130"/>
                    <a:pt x="269" y="130"/>
                  </a:cubicBezTo>
                  <a:cubicBezTo>
                    <a:pt x="275" y="127"/>
                    <a:pt x="275" y="127"/>
                    <a:pt x="275" y="127"/>
                  </a:cubicBezTo>
                  <a:cubicBezTo>
                    <a:pt x="274" y="129"/>
                    <a:pt x="280" y="129"/>
                    <a:pt x="282" y="126"/>
                  </a:cubicBezTo>
                  <a:cubicBezTo>
                    <a:pt x="269" y="136"/>
                    <a:pt x="269" y="136"/>
                    <a:pt x="269" y="136"/>
                  </a:cubicBezTo>
                  <a:cubicBezTo>
                    <a:pt x="264" y="136"/>
                    <a:pt x="273" y="132"/>
                    <a:pt x="269" y="131"/>
                  </a:cubicBezTo>
                  <a:cubicBezTo>
                    <a:pt x="267" y="130"/>
                    <a:pt x="258" y="133"/>
                    <a:pt x="257" y="136"/>
                  </a:cubicBezTo>
                  <a:cubicBezTo>
                    <a:pt x="260" y="135"/>
                    <a:pt x="260" y="134"/>
                    <a:pt x="263" y="133"/>
                  </a:cubicBezTo>
                  <a:cubicBezTo>
                    <a:pt x="265" y="135"/>
                    <a:pt x="260" y="137"/>
                    <a:pt x="258" y="139"/>
                  </a:cubicBezTo>
                  <a:cubicBezTo>
                    <a:pt x="259" y="139"/>
                    <a:pt x="262" y="139"/>
                    <a:pt x="262" y="138"/>
                  </a:cubicBezTo>
                  <a:cubicBezTo>
                    <a:pt x="259" y="140"/>
                    <a:pt x="256" y="142"/>
                    <a:pt x="250" y="144"/>
                  </a:cubicBezTo>
                  <a:cubicBezTo>
                    <a:pt x="254" y="141"/>
                    <a:pt x="247" y="143"/>
                    <a:pt x="248" y="141"/>
                  </a:cubicBezTo>
                  <a:cubicBezTo>
                    <a:pt x="249" y="144"/>
                    <a:pt x="244" y="147"/>
                    <a:pt x="236" y="149"/>
                  </a:cubicBezTo>
                  <a:cubicBezTo>
                    <a:pt x="230" y="148"/>
                    <a:pt x="223" y="155"/>
                    <a:pt x="215" y="158"/>
                  </a:cubicBezTo>
                  <a:cubicBezTo>
                    <a:pt x="217" y="154"/>
                    <a:pt x="221" y="150"/>
                    <a:pt x="225" y="148"/>
                  </a:cubicBezTo>
                  <a:cubicBezTo>
                    <a:pt x="220" y="148"/>
                    <a:pt x="220" y="150"/>
                    <a:pt x="214" y="151"/>
                  </a:cubicBezTo>
                  <a:cubicBezTo>
                    <a:pt x="212" y="153"/>
                    <a:pt x="212" y="157"/>
                    <a:pt x="205" y="161"/>
                  </a:cubicBezTo>
                  <a:cubicBezTo>
                    <a:pt x="204" y="159"/>
                    <a:pt x="204" y="159"/>
                    <a:pt x="204" y="159"/>
                  </a:cubicBezTo>
                  <a:cubicBezTo>
                    <a:pt x="199" y="163"/>
                    <a:pt x="200" y="165"/>
                    <a:pt x="192" y="168"/>
                  </a:cubicBezTo>
                  <a:cubicBezTo>
                    <a:pt x="178" y="173"/>
                    <a:pt x="165" y="179"/>
                    <a:pt x="156" y="184"/>
                  </a:cubicBezTo>
                  <a:cubicBezTo>
                    <a:pt x="154" y="183"/>
                    <a:pt x="154" y="183"/>
                    <a:pt x="154" y="183"/>
                  </a:cubicBezTo>
                  <a:cubicBezTo>
                    <a:pt x="151" y="189"/>
                    <a:pt x="138" y="194"/>
                    <a:pt x="132" y="200"/>
                  </a:cubicBezTo>
                  <a:cubicBezTo>
                    <a:pt x="119" y="205"/>
                    <a:pt x="108" y="218"/>
                    <a:pt x="101" y="220"/>
                  </a:cubicBezTo>
                  <a:cubicBezTo>
                    <a:pt x="83" y="236"/>
                    <a:pt x="69" y="252"/>
                    <a:pt x="55" y="272"/>
                  </a:cubicBezTo>
                  <a:cubicBezTo>
                    <a:pt x="55" y="267"/>
                    <a:pt x="55" y="267"/>
                    <a:pt x="55" y="267"/>
                  </a:cubicBezTo>
                  <a:cubicBezTo>
                    <a:pt x="54" y="271"/>
                    <a:pt x="52" y="268"/>
                    <a:pt x="50" y="272"/>
                  </a:cubicBezTo>
                  <a:cubicBezTo>
                    <a:pt x="54" y="269"/>
                    <a:pt x="49" y="279"/>
                    <a:pt x="49" y="282"/>
                  </a:cubicBezTo>
                  <a:cubicBezTo>
                    <a:pt x="42" y="290"/>
                    <a:pt x="38" y="304"/>
                    <a:pt x="38" y="314"/>
                  </a:cubicBezTo>
                  <a:cubicBezTo>
                    <a:pt x="36" y="314"/>
                    <a:pt x="36" y="314"/>
                    <a:pt x="36" y="314"/>
                  </a:cubicBezTo>
                  <a:cubicBezTo>
                    <a:pt x="36" y="324"/>
                    <a:pt x="31" y="334"/>
                    <a:pt x="30" y="346"/>
                  </a:cubicBezTo>
                  <a:cubicBezTo>
                    <a:pt x="29" y="348"/>
                    <a:pt x="27" y="350"/>
                    <a:pt x="27" y="353"/>
                  </a:cubicBezTo>
                  <a:cubicBezTo>
                    <a:pt x="30" y="360"/>
                    <a:pt x="30" y="363"/>
                    <a:pt x="32" y="373"/>
                  </a:cubicBezTo>
                  <a:cubicBezTo>
                    <a:pt x="33" y="380"/>
                    <a:pt x="34" y="391"/>
                    <a:pt x="34" y="398"/>
                  </a:cubicBezTo>
                  <a:cubicBezTo>
                    <a:pt x="44" y="423"/>
                    <a:pt x="52" y="449"/>
                    <a:pt x="68" y="473"/>
                  </a:cubicBezTo>
                  <a:cubicBezTo>
                    <a:pt x="67" y="475"/>
                    <a:pt x="67" y="475"/>
                    <a:pt x="67" y="475"/>
                  </a:cubicBezTo>
                  <a:cubicBezTo>
                    <a:pt x="84" y="496"/>
                    <a:pt x="101" y="525"/>
                    <a:pt x="119" y="540"/>
                  </a:cubicBezTo>
                  <a:cubicBezTo>
                    <a:pt x="115" y="541"/>
                    <a:pt x="115" y="541"/>
                    <a:pt x="115" y="541"/>
                  </a:cubicBezTo>
                  <a:cubicBezTo>
                    <a:pt x="119" y="547"/>
                    <a:pt x="128" y="552"/>
                    <a:pt x="128" y="548"/>
                  </a:cubicBezTo>
                  <a:cubicBezTo>
                    <a:pt x="132" y="554"/>
                    <a:pt x="143" y="559"/>
                    <a:pt x="144" y="564"/>
                  </a:cubicBezTo>
                  <a:cubicBezTo>
                    <a:pt x="149" y="570"/>
                    <a:pt x="152" y="569"/>
                    <a:pt x="157" y="572"/>
                  </a:cubicBezTo>
                  <a:cubicBezTo>
                    <a:pt x="168" y="582"/>
                    <a:pt x="173" y="585"/>
                    <a:pt x="185" y="592"/>
                  </a:cubicBezTo>
                  <a:cubicBezTo>
                    <a:pt x="182" y="590"/>
                    <a:pt x="182" y="590"/>
                    <a:pt x="182" y="590"/>
                  </a:cubicBezTo>
                  <a:cubicBezTo>
                    <a:pt x="181" y="590"/>
                    <a:pt x="180" y="591"/>
                    <a:pt x="183" y="593"/>
                  </a:cubicBezTo>
                  <a:cubicBezTo>
                    <a:pt x="188" y="595"/>
                    <a:pt x="199" y="604"/>
                    <a:pt x="196" y="597"/>
                  </a:cubicBezTo>
                  <a:cubicBezTo>
                    <a:pt x="208" y="607"/>
                    <a:pt x="228" y="611"/>
                    <a:pt x="240" y="621"/>
                  </a:cubicBezTo>
                  <a:cubicBezTo>
                    <a:pt x="239" y="619"/>
                    <a:pt x="243" y="620"/>
                    <a:pt x="244" y="620"/>
                  </a:cubicBezTo>
                  <a:cubicBezTo>
                    <a:pt x="256" y="625"/>
                    <a:pt x="269" y="632"/>
                    <a:pt x="279" y="633"/>
                  </a:cubicBezTo>
                  <a:cubicBezTo>
                    <a:pt x="281" y="634"/>
                    <a:pt x="275" y="634"/>
                    <a:pt x="280" y="636"/>
                  </a:cubicBezTo>
                  <a:cubicBezTo>
                    <a:pt x="284" y="636"/>
                    <a:pt x="281" y="634"/>
                    <a:pt x="285" y="635"/>
                  </a:cubicBezTo>
                  <a:cubicBezTo>
                    <a:pt x="306" y="639"/>
                    <a:pt x="326" y="648"/>
                    <a:pt x="345" y="650"/>
                  </a:cubicBezTo>
                  <a:cubicBezTo>
                    <a:pt x="379" y="653"/>
                    <a:pt x="415" y="655"/>
                    <a:pt x="448" y="652"/>
                  </a:cubicBezTo>
                  <a:cubicBezTo>
                    <a:pt x="448" y="653"/>
                    <a:pt x="448" y="653"/>
                    <a:pt x="448" y="653"/>
                  </a:cubicBezTo>
                  <a:cubicBezTo>
                    <a:pt x="458" y="648"/>
                    <a:pt x="474" y="653"/>
                    <a:pt x="482" y="647"/>
                  </a:cubicBezTo>
                  <a:cubicBezTo>
                    <a:pt x="484" y="647"/>
                    <a:pt x="491" y="645"/>
                    <a:pt x="490" y="647"/>
                  </a:cubicBezTo>
                  <a:cubicBezTo>
                    <a:pt x="498" y="643"/>
                    <a:pt x="514" y="644"/>
                    <a:pt x="526" y="638"/>
                  </a:cubicBezTo>
                  <a:cubicBezTo>
                    <a:pt x="525" y="638"/>
                    <a:pt x="524" y="638"/>
                    <a:pt x="523" y="639"/>
                  </a:cubicBezTo>
                  <a:cubicBezTo>
                    <a:pt x="536" y="638"/>
                    <a:pt x="545" y="631"/>
                    <a:pt x="559" y="628"/>
                  </a:cubicBezTo>
                  <a:cubicBezTo>
                    <a:pt x="557" y="629"/>
                    <a:pt x="555" y="630"/>
                    <a:pt x="555" y="631"/>
                  </a:cubicBezTo>
                  <a:cubicBezTo>
                    <a:pt x="561" y="631"/>
                    <a:pt x="565" y="623"/>
                    <a:pt x="569" y="626"/>
                  </a:cubicBezTo>
                  <a:cubicBezTo>
                    <a:pt x="572" y="624"/>
                    <a:pt x="571" y="623"/>
                    <a:pt x="569" y="624"/>
                  </a:cubicBezTo>
                  <a:cubicBezTo>
                    <a:pt x="597" y="613"/>
                    <a:pt x="623" y="595"/>
                    <a:pt x="645" y="574"/>
                  </a:cubicBezTo>
                  <a:cubicBezTo>
                    <a:pt x="663" y="562"/>
                    <a:pt x="651" y="579"/>
                    <a:pt x="662" y="565"/>
                  </a:cubicBezTo>
                  <a:cubicBezTo>
                    <a:pt x="663" y="565"/>
                    <a:pt x="661" y="563"/>
                    <a:pt x="662" y="564"/>
                  </a:cubicBezTo>
                  <a:cubicBezTo>
                    <a:pt x="666" y="558"/>
                    <a:pt x="673" y="560"/>
                    <a:pt x="675" y="555"/>
                  </a:cubicBezTo>
                  <a:cubicBezTo>
                    <a:pt x="671" y="554"/>
                    <a:pt x="676" y="552"/>
                    <a:pt x="675" y="550"/>
                  </a:cubicBezTo>
                  <a:cubicBezTo>
                    <a:pt x="685" y="542"/>
                    <a:pt x="689" y="541"/>
                    <a:pt x="693" y="531"/>
                  </a:cubicBezTo>
                  <a:cubicBezTo>
                    <a:pt x="694" y="533"/>
                    <a:pt x="694" y="533"/>
                    <a:pt x="694" y="533"/>
                  </a:cubicBezTo>
                  <a:cubicBezTo>
                    <a:pt x="699" y="521"/>
                    <a:pt x="708" y="510"/>
                    <a:pt x="709" y="499"/>
                  </a:cubicBezTo>
                  <a:cubicBezTo>
                    <a:pt x="742" y="440"/>
                    <a:pt x="749" y="372"/>
                    <a:pt x="738" y="308"/>
                  </a:cubicBezTo>
                  <a:cubicBezTo>
                    <a:pt x="728" y="244"/>
                    <a:pt x="697" y="185"/>
                    <a:pt x="656" y="134"/>
                  </a:cubicBezTo>
                  <a:cubicBezTo>
                    <a:pt x="648" y="121"/>
                    <a:pt x="647" y="119"/>
                    <a:pt x="633" y="109"/>
                  </a:cubicBezTo>
                  <a:cubicBezTo>
                    <a:pt x="634" y="109"/>
                    <a:pt x="635" y="109"/>
                    <a:pt x="635" y="108"/>
                  </a:cubicBezTo>
                  <a:cubicBezTo>
                    <a:pt x="632" y="110"/>
                    <a:pt x="626" y="100"/>
                    <a:pt x="622" y="102"/>
                  </a:cubicBezTo>
                  <a:cubicBezTo>
                    <a:pt x="604" y="85"/>
                    <a:pt x="585" y="73"/>
                    <a:pt x="563" y="60"/>
                  </a:cubicBezTo>
                  <a:cubicBezTo>
                    <a:pt x="567" y="62"/>
                    <a:pt x="570" y="60"/>
                    <a:pt x="566" y="58"/>
                  </a:cubicBezTo>
                  <a:cubicBezTo>
                    <a:pt x="561" y="57"/>
                    <a:pt x="561" y="57"/>
                    <a:pt x="561" y="57"/>
                  </a:cubicBezTo>
                  <a:cubicBezTo>
                    <a:pt x="560" y="56"/>
                    <a:pt x="560" y="56"/>
                    <a:pt x="560" y="56"/>
                  </a:cubicBezTo>
                  <a:cubicBezTo>
                    <a:pt x="557" y="55"/>
                    <a:pt x="553" y="55"/>
                    <a:pt x="556" y="57"/>
                  </a:cubicBezTo>
                  <a:cubicBezTo>
                    <a:pt x="500" y="29"/>
                    <a:pt x="439" y="11"/>
                    <a:pt x="377" y="21"/>
                  </a:cubicBezTo>
                  <a:cubicBezTo>
                    <a:pt x="363" y="21"/>
                    <a:pt x="342" y="27"/>
                    <a:pt x="327" y="32"/>
                  </a:cubicBezTo>
                  <a:cubicBezTo>
                    <a:pt x="281" y="43"/>
                    <a:pt x="240" y="62"/>
                    <a:pt x="201" y="93"/>
                  </a:cubicBezTo>
                  <a:cubicBezTo>
                    <a:pt x="201" y="93"/>
                    <a:pt x="202" y="83"/>
                    <a:pt x="218" y="69"/>
                  </a:cubicBezTo>
                  <a:close/>
                </a:path>
              </a:pathLst>
            </a:custGeom>
            <a:solidFill>
              <a:srgbClr val="C00000"/>
            </a:solidFill>
            <a:ln w="9525">
              <a:noFill/>
              <a:round/>
              <a:headEnd/>
              <a:tailEnd/>
            </a:ln>
          </p:spPr>
          <p:txBody>
            <a:bodyPr vert="horz" wrap="square" lIns="91416" tIns="45708" rIns="91416" bIns="45708" numCol="1" anchor="t" anchorCtr="0" compatLnSpc="1">
              <a:prstTxWarp prst="textNoShape">
                <a:avLst/>
              </a:prstTxWarp>
            </a:bodyPr>
            <a:lstStyle/>
            <a:p>
              <a:pPr fontAlgn="auto">
                <a:spcBef>
                  <a:spcPts val="0"/>
                </a:spcBef>
                <a:spcAft>
                  <a:spcPts val="0"/>
                </a:spcAft>
              </a:pPr>
              <a:endParaRPr lang="pl-PL" sz="1100">
                <a:solidFill>
                  <a:srgbClr val="C00000"/>
                </a:solidFill>
                <a:latin typeface="+mn-lt"/>
                <a:ea typeface="+mn-ea"/>
              </a:endParaRPr>
            </a:p>
          </p:txBody>
        </p:sp>
        <p:sp>
          <p:nvSpPr>
            <p:cNvPr id="147" name="pole tekstowe 105"/>
            <p:cNvSpPr txBox="1"/>
            <p:nvPr/>
          </p:nvSpPr>
          <p:spPr>
            <a:xfrm>
              <a:off x="5427647" y="1544780"/>
              <a:ext cx="706447" cy="1288515"/>
            </a:xfrm>
            <a:prstGeom prst="rect">
              <a:avLst/>
            </a:prstGeom>
            <a:noFill/>
          </p:spPr>
          <p:txBody>
            <a:bodyPr wrap="none" rtlCol="0" anchor="ctr">
              <a:spAutoFit/>
            </a:bodyPr>
            <a:lstStyle/>
            <a:p>
              <a:pPr algn="ctr" fontAlgn="auto">
                <a:spcBef>
                  <a:spcPts val="0"/>
                </a:spcBef>
                <a:spcAft>
                  <a:spcPts val="0"/>
                </a:spcAft>
              </a:pPr>
              <a:r>
                <a:rPr lang="pl-PL" sz="2399" i="1" kern="0" baseline="-16000" dirty="0">
                  <a:solidFill>
                    <a:srgbClr val="C00000"/>
                  </a:solidFill>
                  <a:latin typeface="+mn-lt"/>
                  <a:ea typeface="+mn-ea"/>
                  <a:cs typeface="Arial" pitchFamily="34" charset="0"/>
                </a:rPr>
                <a:t>3</a:t>
              </a:r>
            </a:p>
          </p:txBody>
        </p:sp>
      </p:grpSp>
      <p:grpSp>
        <p:nvGrpSpPr>
          <p:cNvPr id="148" name="Grupa 102"/>
          <p:cNvGrpSpPr/>
          <p:nvPr/>
        </p:nvGrpSpPr>
        <p:grpSpPr>
          <a:xfrm>
            <a:off x="6581729" y="1808286"/>
            <a:ext cx="304892" cy="338491"/>
            <a:chOff x="5427647" y="1544780"/>
            <a:chExt cx="706447" cy="1288515"/>
          </a:xfrm>
        </p:grpSpPr>
        <p:sp>
          <p:nvSpPr>
            <p:cNvPr id="149" name="Freeform 18"/>
            <p:cNvSpPr>
              <a:spLocks/>
            </p:cNvSpPr>
            <p:nvPr/>
          </p:nvSpPr>
          <p:spPr bwMode="auto">
            <a:xfrm>
              <a:off x="5461497" y="1995685"/>
              <a:ext cx="670755" cy="597089"/>
            </a:xfrm>
            <a:custGeom>
              <a:avLst/>
              <a:gdLst/>
              <a:ahLst/>
              <a:cxnLst>
                <a:cxn ang="0">
                  <a:pos x="427" y="3"/>
                </a:cxn>
                <a:cxn ang="0">
                  <a:pos x="492" y="12"/>
                </a:cxn>
                <a:cxn ang="0">
                  <a:pos x="614" y="65"/>
                </a:cxn>
                <a:cxn ang="0">
                  <a:pos x="651" y="96"/>
                </a:cxn>
                <a:cxn ang="0">
                  <a:pos x="733" y="215"/>
                </a:cxn>
                <a:cxn ang="0">
                  <a:pos x="749" y="259"/>
                </a:cxn>
                <a:cxn ang="0">
                  <a:pos x="767" y="339"/>
                </a:cxn>
                <a:cxn ang="0">
                  <a:pos x="762" y="407"/>
                </a:cxn>
                <a:cxn ang="0">
                  <a:pos x="752" y="445"/>
                </a:cxn>
                <a:cxn ang="0">
                  <a:pos x="743" y="478"/>
                </a:cxn>
                <a:cxn ang="0">
                  <a:pos x="705" y="549"/>
                </a:cxn>
                <a:cxn ang="0">
                  <a:pos x="673" y="582"/>
                </a:cxn>
                <a:cxn ang="0">
                  <a:pos x="637" y="615"/>
                </a:cxn>
                <a:cxn ang="0">
                  <a:pos x="583" y="643"/>
                </a:cxn>
                <a:cxn ang="0">
                  <a:pos x="519" y="666"/>
                </a:cxn>
                <a:cxn ang="0">
                  <a:pos x="437" y="677"/>
                </a:cxn>
                <a:cxn ang="0">
                  <a:pos x="402" y="680"/>
                </a:cxn>
                <a:cxn ang="0">
                  <a:pos x="368" y="675"/>
                </a:cxn>
                <a:cxn ang="0">
                  <a:pos x="339" y="674"/>
                </a:cxn>
                <a:cxn ang="0">
                  <a:pos x="326" y="672"/>
                </a:cxn>
                <a:cxn ang="0">
                  <a:pos x="287" y="664"/>
                </a:cxn>
                <a:cxn ang="0">
                  <a:pos x="181" y="620"/>
                </a:cxn>
                <a:cxn ang="0">
                  <a:pos x="143" y="595"/>
                </a:cxn>
                <a:cxn ang="0">
                  <a:pos x="113" y="569"/>
                </a:cxn>
                <a:cxn ang="0">
                  <a:pos x="52" y="494"/>
                </a:cxn>
                <a:cxn ang="0">
                  <a:pos x="47" y="472"/>
                </a:cxn>
                <a:cxn ang="0">
                  <a:pos x="27" y="444"/>
                </a:cxn>
                <a:cxn ang="0">
                  <a:pos x="11" y="418"/>
                </a:cxn>
                <a:cxn ang="0">
                  <a:pos x="5" y="372"/>
                </a:cxn>
                <a:cxn ang="0">
                  <a:pos x="1" y="357"/>
                </a:cxn>
                <a:cxn ang="0">
                  <a:pos x="5" y="336"/>
                </a:cxn>
                <a:cxn ang="0">
                  <a:pos x="19" y="303"/>
                </a:cxn>
                <a:cxn ang="0">
                  <a:pos x="30" y="265"/>
                </a:cxn>
                <a:cxn ang="0">
                  <a:pos x="43" y="251"/>
                </a:cxn>
                <a:cxn ang="0">
                  <a:pos x="61" y="224"/>
                </a:cxn>
                <a:cxn ang="0">
                  <a:pos x="88" y="200"/>
                </a:cxn>
                <a:cxn ang="0">
                  <a:pos x="81" y="217"/>
                </a:cxn>
                <a:cxn ang="0">
                  <a:pos x="126" y="178"/>
                </a:cxn>
                <a:cxn ang="0">
                  <a:pos x="207" y="151"/>
                </a:cxn>
                <a:cxn ang="0">
                  <a:pos x="230" y="144"/>
                </a:cxn>
                <a:cxn ang="0">
                  <a:pos x="282" y="126"/>
                </a:cxn>
                <a:cxn ang="0">
                  <a:pos x="262" y="138"/>
                </a:cxn>
                <a:cxn ang="0">
                  <a:pos x="214" y="151"/>
                </a:cxn>
                <a:cxn ang="0">
                  <a:pos x="132" y="200"/>
                </a:cxn>
                <a:cxn ang="0">
                  <a:pos x="38" y="314"/>
                </a:cxn>
                <a:cxn ang="0">
                  <a:pos x="68" y="473"/>
                </a:cxn>
                <a:cxn ang="0">
                  <a:pos x="157" y="572"/>
                </a:cxn>
                <a:cxn ang="0">
                  <a:pos x="244" y="620"/>
                </a:cxn>
                <a:cxn ang="0">
                  <a:pos x="448" y="653"/>
                </a:cxn>
                <a:cxn ang="0">
                  <a:pos x="555" y="631"/>
                </a:cxn>
                <a:cxn ang="0">
                  <a:pos x="675" y="555"/>
                </a:cxn>
                <a:cxn ang="0">
                  <a:pos x="656" y="134"/>
                </a:cxn>
                <a:cxn ang="0">
                  <a:pos x="561" y="57"/>
                </a:cxn>
                <a:cxn ang="0">
                  <a:pos x="218" y="69"/>
                </a:cxn>
              </a:cxnLst>
              <a:rect l="0" t="0" r="r" b="b"/>
              <a:pathLst>
                <a:path w="767" h="683">
                  <a:moveTo>
                    <a:pt x="218" y="69"/>
                  </a:moveTo>
                  <a:cubicBezTo>
                    <a:pt x="236" y="49"/>
                    <a:pt x="271" y="38"/>
                    <a:pt x="296" y="23"/>
                  </a:cubicBezTo>
                  <a:cubicBezTo>
                    <a:pt x="299" y="21"/>
                    <a:pt x="297" y="27"/>
                    <a:pt x="304" y="23"/>
                  </a:cubicBezTo>
                  <a:cubicBezTo>
                    <a:pt x="328" y="7"/>
                    <a:pt x="374" y="0"/>
                    <a:pt x="408" y="4"/>
                  </a:cubicBezTo>
                  <a:cubicBezTo>
                    <a:pt x="406" y="5"/>
                    <a:pt x="406" y="5"/>
                    <a:pt x="406" y="5"/>
                  </a:cubicBezTo>
                  <a:cubicBezTo>
                    <a:pt x="412" y="6"/>
                    <a:pt x="420" y="3"/>
                    <a:pt x="427" y="3"/>
                  </a:cubicBezTo>
                  <a:cubicBezTo>
                    <a:pt x="427" y="4"/>
                    <a:pt x="425" y="4"/>
                    <a:pt x="427" y="5"/>
                  </a:cubicBezTo>
                  <a:cubicBezTo>
                    <a:pt x="428" y="3"/>
                    <a:pt x="439" y="4"/>
                    <a:pt x="442" y="3"/>
                  </a:cubicBezTo>
                  <a:cubicBezTo>
                    <a:pt x="445" y="5"/>
                    <a:pt x="444" y="6"/>
                    <a:pt x="448" y="8"/>
                  </a:cubicBezTo>
                  <a:cubicBezTo>
                    <a:pt x="452" y="6"/>
                    <a:pt x="452" y="6"/>
                    <a:pt x="452" y="6"/>
                  </a:cubicBezTo>
                  <a:cubicBezTo>
                    <a:pt x="464" y="0"/>
                    <a:pt x="478" y="10"/>
                    <a:pt x="494" y="11"/>
                  </a:cubicBezTo>
                  <a:cubicBezTo>
                    <a:pt x="493" y="11"/>
                    <a:pt x="491" y="11"/>
                    <a:pt x="492" y="12"/>
                  </a:cubicBezTo>
                  <a:cubicBezTo>
                    <a:pt x="516" y="15"/>
                    <a:pt x="545" y="27"/>
                    <a:pt x="569" y="39"/>
                  </a:cubicBezTo>
                  <a:cubicBezTo>
                    <a:pt x="568" y="39"/>
                    <a:pt x="566" y="40"/>
                    <a:pt x="567" y="42"/>
                  </a:cubicBezTo>
                  <a:cubicBezTo>
                    <a:pt x="570" y="40"/>
                    <a:pt x="577" y="44"/>
                    <a:pt x="584" y="47"/>
                  </a:cubicBezTo>
                  <a:cubicBezTo>
                    <a:pt x="585" y="51"/>
                    <a:pt x="596" y="51"/>
                    <a:pt x="602" y="58"/>
                  </a:cubicBezTo>
                  <a:cubicBezTo>
                    <a:pt x="601" y="58"/>
                    <a:pt x="601" y="58"/>
                    <a:pt x="601" y="58"/>
                  </a:cubicBezTo>
                  <a:cubicBezTo>
                    <a:pt x="608" y="59"/>
                    <a:pt x="608" y="65"/>
                    <a:pt x="614" y="65"/>
                  </a:cubicBezTo>
                  <a:cubicBezTo>
                    <a:pt x="616" y="69"/>
                    <a:pt x="616" y="69"/>
                    <a:pt x="616" y="69"/>
                  </a:cubicBezTo>
                  <a:cubicBezTo>
                    <a:pt x="621" y="68"/>
                    <a:pt x="622" y="76"/>
                    <a:pt x="627" y="78"/>
                  </a:cubicBezTo>
                  <a:cubicBezTo>
                    <a:pt x="628" y="77"/>
                    <a:pt x="628" y="77"/>
                    <a:pt x="628" y="77"/>
                  </a:cubicBezTo>
                  <a:cubicBezTo>
                    <a:pt x="632" y="80"/>
                    <a:pt x="633" y="83"/>
                    <a:pt x="637" y="85"/>
                  </a:cubicBezTo>
                  <a:cubicBezTo>
                    <a:pt x="637" y="86"/>
                    <a:pt x="637" y="86"/>
                    <a:pt x="637" y="86"/>
                  </a:cubicBezTo>
                  <a:cubicBezTo>
                    <a:pt x="646" y="92"/>
                    <a:pt x="649" y="98"/>
                    <a:pt x="651" y="96"/>
                  </a:cubicBezTo>
                  <a:cubicBezTo>
                    <a:pt x="652" y="100"/>
                    <a:pt x="642" y="89"/>
                    <a:pt x="644" y="96"/>
                  </a:cubicBezTo>
                  <a:cubicBezTo>
                    <a:pt x="672" y="118"/>
                    <a:pt x="695" y="147"/>
                    <a:pt x="713" y="177"/>
                  </a:cubicBezTo>
                  <a:cubicBezTo>
                    <a:pt x="714" y="181"/>
                    <a:pt x="715" y="184"/>
                    <a:pt x="715" y="185"/>
                  </a:cubicBezTo>
                  <a:cubicBezTo>
                    <a:pt x="717" y="188"/>
                    <a:pt x="722" y="197"/>
                    <a:pt x="725" y="199"/>
                  </a:cubicBezTo>
                  <a:cubicBezTo>
                    <a:pt x="724" y="198"/>
                    <a:pt x="724" y="201"/>
                    <a:pt x="725" y="203"/>
                  </a:cubicBezTo>
                  <a:cubicBezTo>
                    <a:pt x="727" y="209"/>
                    <a:pt x="731" y="208"/>
                    <a:pt x="733" y="215"/>
                  </a:cubicBezTo>
                  <a:cubicBezTo>
                    <a:pt x="731" y="213"/>
                    <a:pt x="730" y="212"/>
                    <a:pt x="729" y="214"/>
                  </a:cubicBezTo>
                  <a:cubicBezTo>
                    <a:pt x="734" y="218"/>
                    <a:pt x="737" y="226"/>
                    <a:pt x="740" y="232"/>
                  </a:cubicBezTo>
                  <a:cubicBezTo>
                    <a:pt x="739" y="231"/>
                    <a:pt x="738" y="230"/>
                    <a:pt x="737" y="231"/>
                  </a:cubicBezTo>
                  <a:cubicBezTo>
                    <a:pt x="743" y="237"/>
                    <a:pt x="742" y="244"/>
                    <a:pt x="746" y="250"/>
                  </a:cubicBezTo>
                  <a:cubicBezTo>
                    <a:pt x="743" y="248"/>
                    <a:pt x="743" y="248"/>
                    <a:pt x="743" y="248"/>
                  </a:cubicBezTo>
                  <a:cubicBezTo>
                    <a:pt x="745" y="259"/>
                    <a:pt x="748" y="250"/>
                    <a:pt x="749" y="259"/>
                  </a:cubicBezTo>
                  <a:cubicBezTo>
                    <a:pt x="748" y="257"/>
                    <a:pt x="748" y="258"/>
                    <a:pt x="747" y="258"/>
                  </a:cubicBezTo>
                  <a:cubicBezTo>
                    <a:pt x="753" y="266"/>
                    <a:pt x="755" y="280"/>
                    <a:pt x="758" y="289"/>
                  </a:cubicBezTo>
                  <a:cubicBezTo>
                    <a:pt x="758" y="288"/>
                    <a:pt x="757" y="288"/>
                    <a:pt x="757" y="288"/>
                  </a:cubicBezTo>
                  <a:cubicBezTo>
                    <a:pt x="760" y="298"/>
                    <a:pt x="760" y="308"/>
                    <a:pt x="763" y="318"/>
                  </a:cubicBezTo>
                  <a:cubicBezTo>
                    <a:pt x="763" y="322"/>
                    <a:pt x="759" y="318"/>
                    <a:pt x="760" y="328"/>
                  </a:cubicBezTo>
                  <a:cubicBezTo>
                    <a:pt x="764" y="327"/>
                    <a:pt x="763" y="345"/>
                    <a:pt x="767" y="339"/>
                  </a:cubicBezTo>
                  <a:cubicBezTo>
                    <a:pt x="767" y="348"/>
                    <a:pt x="765" y="361"/>
                    <a:pt x="767" y="367"/>
                  </a:cubicBezTo>
                  <a:cubicBezTo>
                    <a:pt x="765" y="363"/>
                    <a:pt x="762" y="371"/>
                    <a:pt x="762" y="364"/>
                  </a:cubicBezTo>
                  <a:cubicBezTo>
                    <a:pt x="760" y="370"/>
                    <a:pt x="760" y="370"/>
                    <a:pt x="760" y="370"/>
                  </a:cubicBezTo>
                  <a:cubicBezTo>
                    <a:pt x="758" y="369"/>
                    <a:pt x="760" y="364"/>
                    <a:pt x="758" y="366"/>
                  </a:cubicBezTo>
                  <a:cubicBezTo>
                    <a:pt x="759" y="369"/>
                    <a:pt x="759" y="380"/>
                    <a:pt x="758" y="383"/>
                  </a:cubicBezTo>
                  <a:cubicBezTo>
                    <a:pt x="760" y="390"/>
                    <a:pt x="763" y="396"/>
                    <a:pt x="762" y="407"/>
                  </a:cubicBezTo>
                  <a:cubicBezTo>
                    <a:pt x="762" y="402"/>
                    <a:pt x="758" y="410"/>
                    <a:pt x="758" y="406"/>
                  </a:cubicBezTo>
                  <a:cubicBezTo>
                    <a:pt x="759" y="412"/>
                    <a:pt x="761" y="417"/>
                    <a:pt x="762" y="423"/>
                  </a:cubicBezTo>
                  <a:cubicBezTo>
                    <a:pt x="761" y="426"/>
                    <a:pt x="759" y="423"/>
                    <a:pt x="759" y="428"/>
                  </a:cubicBezTo>
                  <a:cubicBezTo>
                    <a:pt x="760" y="428"/>
                    <a:pt x="760" y="430"/>
                    <a:pt x="760" y="432"/>
                  </a:cubicBezTo>
                  <a:cubicBezTo>
                    <a:pt x="759" y="433"/>
                    <a:pt x="757" y="447"/>
                    <a:pt x="753" y="448"/>
                  </a:cubicBezTo>
                  <a:cubicBezTo>
                    <a:pt x="751" y="449"/>
                    <a:pt x="754" y="442"/>
                    <a:pt x="752" y="445"/>
                  </a:cubicBezTo>
                  <a:cubicBezTo>
                    <a:pt x="750" y="452"/>
                    <a:pt x="751" y="453"/>
                    <a:pt x="749" y="459"/>
                  </a:cubicBezTo>
                  <a:cubicBezTo>
                    <a:pt x="748" y="459"/>
                    <a:pt x="748" y="459"/>
                    <a:pt x="748" y="459"/>
                  </a:cubicBezTo>
                  <a:cubicBezTo>
                    <a:pt x="746" y="463"/>
                    <a:pt x="745" y="472"/>
                    <a:pt x="749" y="468"/>
                  </a:cubicBezTo>
                  <a:cubicBezTo>
                    <a:pt x="750" y="465"/>
                    <a:pt x="746" y="468"/>
                    <a:pt x="749" y="464"/>
                  </a:cubicBezTo>
                  <a:cubicBezTo>
                    <a:pt x="750" y="468"/>
                    <a:pt x="747" y="476"/>
                    <a:pt x="745" y="482"/>
                  </a:cubicBezTo>
                  <a:cubicBezTo>
                    <a:pt x="745" y="480"/>
                    <a:pt x="744" y="480"/>
                    <a:pt x="743" y="478"/>
                  </a:cubicBezTo>
                  <a:cubicBezTo>
                    <a:pt x="742" y="488"/>
                    <a:pt x="739" y="497"/>
                    <a:pt x="735" y="507"/>
                  </a:cubicBezTo>
                  <a:cubicBezTo>
                    <a:pt x="736" y="508"/>
                    <a:pt x="734" y="502"/>
                    <a:pt x="736" y="501"/>
                  </a:cubicBezTo>
                  <a:cubicBezTo>
                    <a:pt x="727" y="511"/>
                    <a:pt x="724" y="526"/>
                    <a:pt x="715" y="534"/>
                  </a:cubicBezTo>
                  <a:cubicBezTo>
                    <a:pt x="716" y="532"/>
                    <a:pt x="718" y="534"/>
                    <a:pt x="717" y="534"/>
                  </a:cubicBezTo>
                  <a:cubicBezTo>
                    <a:pt x="713" y="539"/>
                    <a:pt x="712" y="537"/>
                    <a:pt x="710" y="541"/>
                  </a:cubicBezTo>
                  <a:cubicBezTo>
                    <a:pt x="708" y="541"/>
                    <a:pt x="707" y="546"/>
                    <a:pt x="705" y="549"/>
                  </a:cubicBezTo>
                  <a:cubicBezTo>
                    <a:pt x="704" y="552"/>
                    <a:pt x="704" y="550"/>
                    <a:pt x="706" y="547"/>
                  </a:cubicBezTo>
                  <a:cubicBezTo>
                    <a:pt x="703" y="552"/>
                    <a:pt x="689" y="572"/>
                    <a:pt x="677" y="580"/>
                  </a:cubicBezTo>
                  <a:cubicBezTo>
                    <a:pt x="678" y="580"/>
                    <a:pt x="673" y="588"/>
                    <a:pt x="671" y="590"/>
                  </a:cubicBezTo>
                  <a:cubicBezTo>
                    <a:pt x="670" y="588"/>
                    <a:pt x="670" y="588"/>
                    <a:pt x="670" y="588"/>
                  </a:cubicBezTo>
                  <a:cubicBezTo>
                    <a:pt x="667" y="588"/>
                    <a:pt x="662" y="595"/>
                    <a:pt x="661" y="594"/>
                  </a:cubicBezTo>
                  <a:cubicBezTo>
                    <a:pt x="657" y="600"/>
                    <a:pt x="679" y="575"/>
                    <a:pt x="673" y="582"/>
                  </a:cubicBezTo>
                  <a:cubicBezTo>
                    <a:pt x="670" y="582"/>
                    <a:pt x="666" y="593"/>
                    <a:pt x="666" y="590"/>
                  </a:cubicBezTo>
                  <a:cubicBezTo>
                    <a:pt x="661" y="594"/>
                    <a:pt x="658" y="600"/>
                    <a:pt x="651" y="602"/>
                  </a:cubicBezTo>
                  <a:cubicBezTo>
                    <a:pt x="653" y="601"/>
                    <a:pt x="654" y="596"/>
                    <a:pt x="650" y="600"/>
                  </a:cubicBezTo>
                  <a:cubicBezTo>
                    <a:pt x="643" y="605"/>
                    <a:pt x="648" y="602"/>
                    <a:pt x="643" y="607"/>
                  </a:cubicBezTo>
                  <a:cubicBezTo>
                    <a:pt x="640" y="610"/>
                    <a:pt x="640" y="610"/>
                    <a:pt x="640" y="610"/>
                  </a:cubicBezTo>
                  <a:cubicBezTo>
                    <a:pt x="641" y="612"/>
                    <a:pt x="633" y="615"/>
                    <a:pt x="637" y="615"/>
                  </a:cubicBezTo>
                  <a:cubicBezTo>
                    <a:pt x="635" y="614"/>
                    <a:pt x="627" y="623"/>
                    <a:pt x="625" y="619"/>
                  </a:cubicBezTo>
                  <a:cubicBezTo>
                    <a:pt x="625" y="616"/>
                    <a:pt x="625" y="616"/>
                    <a:pt x="625" y="616"/>
                  </a:cubicBezTo>
                  <a:cubicBezTo>
                    <a:pt x="622" y="619"/>
                    <a:pt x="621" y="622"/>
                    <a:pt x="619" y="625"/>
                  </a:cubicBezTo>
                  <a:cubicBezTo>
                    <a:pt x="619" y="625"/>
                    <a:pt x="617" y="625"/>
                    <a:pt x="617" y="624"/>
                  </a:cubicBezTo>
                  <a:cubicBezTo>
                    <a:pt x="619" y="628"/>
                    <a:pt x="609" y="629"/>
                    <a:pt x="607" y="634"/>
                  </a:cubicBezTo>
                  <a:cubicBezTo>
                    <a:pt x="599" y="637"/>
                    <a:pt x="588" y="643"/>
                    <a:pt x="583" y="643"/>
                  </a:cubicBezTo>
                  <a:cubicBezTo>
                    <a:pt x="578" y="646"/>
                    <a:pt x="573" y="650"/>
                    <a:pt x="566" y="652"/>
                  </a:cubicBezTo>
                  <a:cubicBezTo>
                    <a:pt x="568" y="651"/>
                    <a:pt x="569" y="650"/>
                    <a:pt x="569" y="649"/>
                  </a:cubicBezTo>
                  <a:cubicBezTo>
                    <a:pt x="565" y="650"/>
                    <a:pt x="564" y="651"/>
                    <a:pt x="560" y="653"/>
                  </a:cubicBezTo>
                  <a:cubicBezTo>
                    <a:pt x="561" y="652"/>
                    <a:pt x="551" y="654"/>
                    <a:pt x="546" y="654"/>
                  </a:cubicBezTo>
                  <a:cubicBezTo>
                    <a:pt x="541" y="657"/>
                    <a:pt x="543" y="659"/>
                    <a:pt x="543" y="660"/>
                  </a:cubicBezTo>
                  <a:cubicBezTo>
                    <a:pt x="536" y="658"/>
                    <a:pt x="527" y="668"/>
                    <a:pt x="519" y="666"/>
                  </a:cubicBezTo>
                  <a:cubicBezTo>
                    <a:pt x="521" y="665"/>
                    <a:pt x="527" y="662"/>
                    <a:pt x="522" y="662"/>
                  </a:cubicBezTo>
                  <a:cubicBezTo>
                    <a:pt x="515" y="660"/>
                    <a:pt x="512" y="668"/>
                    <a:pt x="502" y="668"/>
                  </a:cubicBezTo>
                  <a:cubicBezTo>
                    <a:pt x="505" y="671"/>
                    <a:pt x="505" y="671"/>
                    <a:pt x="505" y="671"/>
                  </a:cubicBezTo>
                  <a:cubicBezTo>
                    <a:pt x="501" y="670"/>
                    <a:pt x="492" y="676"/>
                    <a:pt x="492" y="672"/>
                  </a:cubicBezTo>
                  <a:cubicBezTo>
                    <a:pt x="490" y="674"/>
                    <a:pt x="482" y="673"/>
                    <a:pt x="483" y="676"/>
                  </a:cubicBezTo>
                  <a:cubicBezTo>
                    <a:pt x="468" y="676"/>
                    <a:pt x="447" y="682"/>
                    <a:pt x="437" y="677"/>
                  </a:cubicBezTo>
                  <a:cubicBezTo>
                    <a:pt x="435" y="677"/>
                    <a:pt x="429" y="677"/>
                    <a:pt x="431" y="679"/>
                  </a:cubicBezTo>
                  <a:cubicBezTo>
                    <a:pt x="434" y="681"/>
                    <a:pt x="436" y="677"/>
                    <a:pt x="437" y="678"/>
                  </a:cubicBezTo>
                  <a:cubicBezTo>
                    <a:pt x="435" y="679"/>
                    <a:pt x="435" y="680"/>
                    <a:pt x="434" y="680"/>
                  </a:cubicBezTo>
                  <a:cubicBezTo>
                    <a:pt x="430" y="679"/>
                    <a:pt x="426" y="679"/>
                    <a:pt x="430" y="676"/>
                  </a:cubicBezTo>
                  <a:cubicBezTo>
                    <a:pt x="420" y="675"/>
                    <a:pt x="420" y="683"/>
                    <a:pt x="406" y="681"/>
                  </a:cubicBezTo>
                  <a:cubicBezTo>
                    <a:pt x="407" y="680"/>
                    <a:pt x="406" y="679"/>
                    <a:pt x="402" y="680"/>
                  </a:cubicBezTo>
                  <a:cubicBezTo>
                    <a:pt x="395" y="682"/>
                    <a:pt x="395" y="682"/>
                    <a:pt x="395" y="682"/>
                  </a:cubicBezTo>
                  <a:cubicBezTo>
                    <a:pt x="386" y="681"/>
                    <a:pt x="390" y="678"/>
                    <a:pt x="390" y="676"/>
                  </a:cubicBezTo>
                  <a:cubicBezTo>
                    <a:pt x="385" y="676"/>
                    <a:pt x="380" y="676"/>
                    <a:pt x="378" y="677"/>
                  </a:cubicBezTo>
                  <a:cubicBezTo>
                    <a:pt x="372" y="674"/>
                    <a:pt x="372" y="674"/>
                    <a:pt x="372" y="674"/>
                  </a:cubicBezTo>
                  <a:cubicBezTo>
                    <a:pt x="376" y="676"/>
                    <a:pt x="368" y="675"/>
                    <a:pt x="366" y="675"/>
                  </a:cubicBezTo>
                  <a:cubicBezTo>
                    <a:pt x="368" y="675"/>
                    <a:pt x="368" y="675"/>
                    <a:pt x="368" y="675"/>
                  </a:cubicBezTo>
                  <a:cubicBezTo>
                    <a:pt x="368" y="674"/>
                    <a:pt x="362" y="674"/>
                    <a:pt x="360" y="674"/>
                  </a:cubicBezTo>
                  <a:cubicBezTo>
                    <a:pt x="360" y="676"/>
                    <a:pt x="365" y="677"/>
                    <a:pt x="368" y="677"/>
                  </a:cubicBezTo>
                  <a:cubicBezTo>
                    <a:pt x="366" y="678"/>
                    <a:pt x="362" y="678"/>
                    <a:pt x="359" y="678"/>
                  </a:cubicBezTo>
                  <a:cubicBezTo>
                    <a:pt x="360" y="676"/>
                    <a:pt x="352" y="676"/>
                    <a:pt x="348" y="675"/>
                  </a:cubicBezTo>
                  <a:cubicBezTo>
                    <a:pt x="344" y="674"/>
                    <a:pt x="343" y="677"/>
                    <a:pt x="342" y="676"/>
                  </a:cubicBezTo>
                  <a:cubicBezTo>
                    <a:pt x="342" y="675"/>
                    <a:pt x="335" y="675"/>
                    <a:pt x="339" y="674"/>
                  </a:cubicBezTo>
                  <a:cubicBezTo>
                    <a:pt x="340" y="674"/>
                    <a:pt x="342" y="676"/>
                    <a:pt x="344" y="675"/>
                  </a:cubicBezTo>
                  <a:cubicBezTo>
                    <a:pt x="342" y="674"/>
                    <a:pt x="342" y="672"/>
                    <a:pt x="337" y="672"/>
                  </a:cubicBezTo>
                  <a:cubicBezTo>
                    <a:pt x="332" y="673"/>
                    <a:pt x="337" y="677"/>
                    <a:pt x="329" y="674"/>
                  </a:cubicBezTo>
                  <a:cubicBezTo>
                    <a:pt x="331" y="674"/>
                    <a:pt x="332" y="673"/>
                    <a:pt x="334" y="673"/>
                  </a:cubicBezTo>
                  <a:cubicBezTo>
                    <a:pt x="326" y="670"/>
                    <a:pt x="326" y="670"/>
                    <a:pt x="326" y="670"/>
                  </a:cubicBezTo>
                  <a:cubicBezTo>
                    <a:pt x="326" y="672"/>
                    <a:pt x="326" y="672"/>
                    <a:pt x="326" y="672"/>
                  </a:cubicBezTo>
                  <a:cubicBezTo>
                    <a:pt x="325" y="671"/>
                    <a:pt x="325" y="671"/>
                    <a:pt x="325" y="671"/>
                  </a:cubicBezTo>
                  <a:cubicBezTo>
                    <a:pt x="322" y="673"/>
                    <a:pt x="313" y="669"/>
                    <a:pt x="311" y="671"/>
                  </a:cubicBezTo>
                  <a:cubicBezTo>
                    <a:pt x="307" y="671"/>
                    <a:pt x="304" y="668"/>
                    <a:pt x="300" y="667"/>
                  </a:cubicBezTo>
                  <a:cubicBezTo>
                    <a:pt x="301" y="667"/>
                    <a:pt x="301" y="667"/>
                    <a:pt x="301" y="667"/>
                  </a:cubicBezTo>
                  <a:cubicBezTo>
                    <a:pt x="297" y="665"/>
                    <a:pt x="291" y="664"/>
                    <a:pt x="287" y="664"/>
                  </a:cubicBezTo>
                  <a:cubicBezTo>
                    <a:pt x="287" y="664"/>
                    <a:pt x="287" y="664"/>
                    <a:pt x="287" y="664"/>
                  </a:cubicBezTo>
                  <a:cubicBezTo>
                    <a:pt x="285" y="663"/>
                    <a:pt x="279" y="662"/>
                    <a:pt x="276" y="662"/>
                  </a:cubicBezTo>
                  <a:cubicBezTo>
                    <a:pt x="270" y="659"/>
                    <a:pt x="276" y="654"/>
                    <a:pt x="269" y="654"/>
                  </a:cubicBezTo>
                  <a:cubicBezTo>
                    <a:pt x="263" y="652"/>
                    <a:pt x="258" y="655"/>
                    <a:pt x="260" y="657"/>
                  </a:cubicBezTo>
                  <a:cubicBezTo>
                    <a:pt x="250" y="652"/>
                    <a:pt x="236" y="650"/>
                    <a:pt x="228" y="643"/>
                  </a:cubicBezTo>
                  <a:cubicBezTo>
                    <a:pt x="226" y="643"/>
                    <a:pt x="227" y="644"/>
                    <a:pt x="224" y="643"/>
                  </a:cubicBezTo>
                  <a:cubicBezTo>
                    <a:pt x="209" y="636"/>
                    <a:pt x="190" y="630"/>
                    <a:pt x="181" y="620"/>
                  </a:cubicBezTo>
                  <a:cubicBezTo>
                    <a:pt x="186" y="621"/>
                    <a:pt x="182" y="618"/>
                    <a:pt x="183" y="617"/>
                  </a:cubicBezTo>
                  <a:cubicBezTo>
                    <a:pt x="178" y="616"/>
                    <a:pt x="180" y="613"/>
                    <a:pt x="177" y="615"/>
                  </a:cubicBezTo>
                  <a:cubicBezTo>
                    <a:pt x="176" y="617"/>
                    <a:pt x="175" y="617"/>
                    <a:pt x="179" y="620"/>
                  </a:cubicBezTo>
                  <a:cubicBezTo>
                    <a:pt x="170" y="616"/>
                    <a:pt x="157" y="608"/>
                    <a:pt x="154" y="603"/>
                  </a:cubicBezTo>
                  <a:cubicBezTo>
                    <a:pt x="155" y="605"/>
                    <a:pt x="153" y="605"/>
                    <a:pt x="151" y="604"/>
                  </a:cubicBezTo>
                  <a:cubicBezTo>
                    <a:pt x="153" y="602"/>
                    <a:pt x="148" y="597"/>
                    <a:pt x="143" y="595"/>
                  </a:cubicBezTo>
                  <a:cubicBezTo>
                    <a:pt x="141" y="596"/>
                    <a:pt x="141" y="596"/>
                    <a:pt x="141" y="596"/>
                  </a:cubicBezTo>
                  <a:cubicBezTo>
                    <a:pt x="139" y="592"/>
                    <a:pt x="139" y="592"/>
                    <a:pt x="139" y="592"/>
                  </a:cubicBezTo>
                  <a:cubicBezTo>
                    <a:pt x="137" y="591"/>
                    <a:pt x="135" y="594"/>
                    <a:pt x="132" y="589"/>
                  </a:cubicBezTo>
                  <a:cubicBezTo>
                    <a:pt x="132" y="588"/>
                    <a:pt x="132" y="587"/>
                    <a:pt x="132" y="586"/>
                  </a:cubicBezTo>
                  <a:cubicBezTo>
                    <a:pt x="126" y="583"/>
                    <a:pt x="118" y="580"/>
                    <a:pt x="114" y="575"/>
                  </a:cubicBezTo>
                  <a:cubicBezTo>
                    <a:pt x="113" y="569"/>
                    <a:pt x="113" y="569"/>
                    <a:pt x="113" y="569"/>
                  </a:cubicBezTo>
                  <a:cubicBezTo>
                    <a:pt x="110" y="568"/>
                    <a:pt x="106" y="566"/>
                    <a:pt x="109" y="570"/>
                  </a:cubicBezTo>
                  <a:cubicBezTo>
                    <a:pt x="102" y="561"/>
                    <a:pt x="98" y="556"/>
                    <a:pt x="97" y="552"/>
                  </a:cubicBezTo>
                  <a:cubicBezTo>
                    <a:pt x="80" y="542"/>
                    <a:pt x="62" y="521"/>
                    <a:pt x="51" y="502"/>
                  </a:cubicBezTo>
                  <a:cubicBezTo>
                    <a:pt x="53" y="502"/>
                    <a:pt x="53" y="502"/>
                    <a:pt x="53" y="502"/>
                  </a:cubicBezTo>
                  <a:cubicBezTo>
                    <a:pt x="51" y="496"/>
                    <a:pt x="49" y="501"/>
                    <a:pt x="48" y="497"/>
                  </a:cubicBezTo>
                  <a:cubicBezTo>
                    <a:pt x="50" y="498"/>
                    <a:pt x="48" y="491"/>
                    <a:pt x="52" y="494"/>
                  </a:cubicBezTo>
                  <a:cubicBezTo>
                    <a:pt x="49" y="487"/>
                    <a:pt x="44" y="486"/>
                    <a:pt x="41" y="482"/>
                  </a:cubicBezTo>
                  <a:cubicBezTo>
                    <a:pt x="39" y="482"/>
                    <a:pt x="44" y="485"/>
                    <a:pt x="42" y="485"/>
                  </a:cubicBezTo>
                  <a:cubicBezTo>
                    <a:pt x="41" y="485"/>
                    <a:pt x="38" y="475"/>
                    <a:pt x="34" y="475"/>
                  </a:cubicBezTo>
                  <a:cubicBezTo>
                    <a:pt x="35" y="472"/>
                    <a:pt x="37" y="473"/>
                    <a:pt x="39" y="473"/>
                  </a:cubicBezTo>
                  <a:cubicBezTo>
                    <a:pt x="35" y="469"/>
                    <a:pt x="35" y="469"/>
                    <a:pt x="35" y="469"/>
                  </a:cubicBezTo>
                  <a:cubicBezTo>
                    <a:pt x="35" y="462"/>
                    <a:pt x="47" y="479"/>
                    <a:pt x="47" y="472"/>
                  </a:cubicBezTo>
                  <a:cubicBezTo>
                    <a:pt x="45" y="468"/>
                    <a:pt x="45" y="468"/>
                    <a:pt x="45" y="468"/>
                  </a:cubicBezTo>
                  <a:cubicBezTo>
                    <a:pt x="45" y="463"/>
                    <a:pt x="53" y="477"/>
                    <a:pt x="49" y="466"/>
                  </a:cubicBezTo>
                  <a:cubicBezTo>
                    <a:pt x="46" y="463"/>
                    <a:pt x="40" y="460"/>
                    <a:pt x="41" y="465"/>
                  </a:cubicBezTo>
                  <a:cubicBezTo>
                    <a:pt x="36" y="456"/>
                    <a:pt x="33" y="463"/>
                    <a:pt x="28" y="453"/>
                  </a:cubicBezTo>
                  <a:cubicBezTo>
                    <a:pt x="28" y="450"/>
                    <a:pt x="32" y="461"/>
                    <a:pt x="34" y="458"/>
                  </a:cubicBezTo>
                  <a:cubicBezTo>
                    <a:pt x="33" y="452"/>
                    <a:pt x="28" y="449"/>
                    <a:pt x="27" y="444"/>
                  </a:cubicBezTo>
                  <a:cubicBezTo>
                    <a:pt x="28" y="449"/>
                    <a:pt x="24" y="446"/>
                    <a:pt x="22" y="443"/>
                  </a:cubicBezTo>
                  <a:cubicBezTo>
                    <a:pt x="21" y="437"/>
                    <a:pt x="26" y="446"/>
                    <a:pt x="23" y="438"/>
                  </a:cubicBezTo>
                  <a:cubicBezTo>
                    <a:pt x="21" y="437"/>
                    <a:pt x="17" y="431"/>
                    <a:pt x="19" y="437"/>
                  </a:cubicBezTo>
                  <a:cubicBezTo>
                    <a:pt x="14" y="436"/>
                    <a:pt x="17" y="429"/>
                    <a:pt x="13" y="425"/>
                  </a:cubicBezTo>
                  <a:cubicBezTo>
                    <a:pt x="15" y="422"/>
                    <a:pt x="21" y="431"/>
                    <a:pt x="20" y="422"/>
                  </a:cubicBezTo>
                  <a:cubicBezTo>
                    <a:pt x="18" y="424"/>
                    <a:pt x="13" y="413"/>
                    <a:pt x="11" y="418"/>
                  </a:cubicBezTo>
                  <a:cubicBezTo>
                    <a:pt x="11" y="414"/>
                    <a:pt x="12" y="414"/>
                    <a:pt x="15" y="416"/>
                  </a:cubicBezTo>
                  <a:cubicBezTo>
                    <a:pt x="15" y="410"/>
                    <a:pt x="7" y="405"/>
                    <a:pt x="12" y="402"/>
                  </a:cubicBezTo>
                  <a:cubicBezTo>
                    <a:pt x="9" y="401"/>
                    <a:pt x="9" y="401"/>
                    <a:pt x="9" y="401"/>
                  </a:cubicBezTo>
                  <a:cubicBezTo>
                    <a:pt x="9" y="399"/>
                    <a:pt x="9" y="396"/>
                    <a:pt x="10" y="394"/>
                  </a:cubicBezTo>
                  <a:cubicBezTo>
                    <a:pt x="10" y="389"/>
                    <a:pt x="5" y="379"/>
                    <a:pt x="9" y="379"/>
                  </a:cubicBezTo>
                  <a:cubicBezTo>
                    <a:pt x="8" y="378"/>
                    <a:pt x="8" y="368"/>
                    <a:pt x="5" y="372"/>
                  </a:cubicBezTo>
                  <a:cubicBezTo>
                    <a:pt x="4" y="378"/>
                    <a:pt x="7" y="379"/>
                    <a:pt x="5" y="383"/>
                  </a:cubicBezTo>
                  <a:cubicBezTo>
                    <a:pt x="7" y="378"/>
                    <a:pt x="3" y="374"/>
                    <a:pt x="2" y="370"/>
                  </a:cubicBezTo>
                  <a:cubicBezTo>
                    <a:pt x="3" y="369"/>
                    <a:pt x="3" y="369"/>
                    <a:pt x="3" y="369"/>
                  </a:cubicBezTo>
                  <a:cubicBezTo>
                    <a:pt x="3" y="367"/>
                    <a:pt x="3" y="362"/>
                    <a:pt x="1" y="360"/>
                  </a:cubicBezTo>
                  <a:cubicBezTo>
                    <a:pt x="2" y="362"/>
                    <a:pt x="3" y="361"/>
                    <a:pt x="3" y="359"/>
                  </a:cubicBezTo>
                  <a:cubicBezTo>
                    <a:pt x="1" y="357"/>
                    <a:pt x="1" y="357"/>
                    <a:pt x="1" y="357"/>
                  </a:cubicBezTo>
                  <a:cubicBezTo>
                    <a:pt x="0" y="347"/>
                    <a:pt x="5" y="355"/>
                    <a:pt x="5" y="346"/>
                  </a:cubicBezTo>
                  <a:cubicBezTo>
                    <a:pt x="5" y="348"/>
                    <a:pt x="6" y="350"/>
                    <a:pt x="6" y="352"/>
                  </a:cubicBezTo>
                  <a:cubicBezTo>
                    <a:pt x="6" y="351"/>
                    <a:pt x="8" y="348"/>
                    <a:pt x="8" y="344"/>
                  </a:cubicBezTo>
                  <a:cubicBezTo>
                    <a:pt x="6" y="342"/>
                    <a:pt x="4" y="339"/>
                    <a:pt x="2" y="337"/>
                  </a:cubicBezTo>
                  <a:cubicBezTo>
                    <a:pt x="2" y="332"/>
                    <a:pt x="5" y="335"/>
                    <a:pt x="3" y="329"/>
                  </a:cubicBezTo>
                  <a:cubicBezTo>
                    <a:pt x="4" y="332"/>
                    <a:pt x="5" y="334"/>
                    <a:pt x="5" y="336"/>
                  </a:cubicBezTo>
                  <a:cubicBezTo>
                    <a:pt x="6" y="337"/>
                    <a:pt x="9" y="332"/>
                    <a:pt x="10" y="326"/>
                  </a:cubicBezTo>
                  <a:cubicBezTo>
                    <a:pt x="10" y="322"/>
                    <a:pt x="9" y="314"/>
                    <a:pt x="6" y="321"/>
                  </a:cubicBezTo>
                  <a:cubicBezTo>
                    <a:pt x="7" y="317"/>
                    <a:pt x="9" y="313"/>
                    <a:pt x="10" y="316"/>
                  </a:cubicBezTo>
                  <a:cubicBezTo>
                    <a:pt x="11" y="308"/>
                    <a:pt x="7" y="316"/>
                    <a:pt x="8" y="309"/>
                  </a:cubicBezTo>
                  <a:cubicBezTo>
                    <a:pt x="10" y="307"/>
                    <a:pt x="14" y="299"/>
                    <a:pt x="18" y="295"/>
                  </a:cubicBezTo>
                  <a:cubicBezTo>
                    <a:pt x="19" y="303"/>
                    <a:pt x="19" y="303"/>
                    <a:pt x="19" y="303"/>
                  </a:cubicBezTo>
                  <a:cubicBezTo>
                    <a:pt x="21" y="299"/>
                    <a:pt x="21" y="299"/>
                    <a:pt x="21" y="299"/>
                  </a:cubicBezTo>
                  <a:cubicBezTo>
                    <a:pt x="21" y="305"/>
                    <a:pt x="24" y="297"/>
                    <a:pt x="25" y="301"/>
                  </a:cubicBezTo>
                  <a:cubicBezTo>
                    <a:pt x="27" y="298"/>
                    <a:pt x="27" y="294"/>
                    <a:pt x="27" y="291"/>
                  </a:cubicBezTo>
                  <a:cubicBezTo>
                    <a:pt x="20" y="298"/>
                    <a:pt x="26" y="280"/>
                    <a:pt x="21" y="280"/>
                  </a:cubicBezTo>
                  <a:cubicBezTo>
                    <a:pt x="26" y="268"/>
                    <a:pt x="34" y="278"/>
                    <a:pt x="34" y="264"/>
                  </a:cubicBezTo>
                  <a:cubicBezTo>
                    <a:pt x="32" y="265"/>
                    <a:pt x="33" y="258"/>
                    <a:pt x="30" y="265"/>
                  </a:cubicBezTo>
                  <a:cubicBezTo>
                    <a:pt x="34" y="259"/>
                    <a:pt x="29" y="258"/>
                    <a:pt x="36" y="252"/>
                  </a:cubicBezTo>
                  <a:cubicBezTo>
                    <a:pt x="33" y="258"/>
                    <a:pt x="43" y="248"/>
                    <a:pt x="40" y="258"/>
                  </a:cubicBezTo>
                  <a:cubicBezTo>
                    <a:pt x="39" y="256"/>
                    <a:pt x="36" y="261"/>
                    <a:pt x="35" y="263"/>
                  </a:cubicBezTo>
                  <a:cubicBezTo>
                    <a:pt x="38" y="261"/>
                    <a:pt x="39" y="266"/>
                    <a:pt x="43" y="259"/>
                  </a:cubicBezTo>
                  <a:cubicBezTo>
                    <a:pt x="45" y="255"/>
                    <a:pt x="49" y="250"/>
                    <a:pt x="47" y="249"/>
                  </a:cubicBezTo>
                  <a:cubicBezTo>
                    <a:pt x="45" y="248"/>
                    <a:pt x="43" y="255"/>
                    <a:pt x="43" y="251"/>
                  </a:cubicBezTo>
                  <a:cubicBezTo>
                    <a:pt x="48" y="243"/>
                    <a:pt x="52" y="245"/>
                    <a:pt x="51" y="239"/>
                  </a:cubicBezTo>
                  <a:cubicBezTo>
                    <a:pt x="47" y="244"/>
                    <a:pt x="44" y="243"/>
                    <a:pt x="43" y="242"/>
                  </a:cubicBezTo>
                  <a:cubicBezTo>
                    <a:pt x="47" y="236"/>
                    <a:pt x="47" y="236"/>
                    <a:pt x="47" y="236"/>
                  </a:cubicBezTo>
                  <a:cubicBezTo>
                    <a:pt x="47" y="238"/>
                    <a:pt x="47" y="238"/>
                    <a:pt x="47" y="238"/>
                  </a:cubicBezTo>
                  <a:cubicBezTo>
                    <a:pt x="56" y="230"/>
                    <a:pt x="47" y="233"/>
                    <a:pt x="55" y="225"/>
                  </a:cubicBezTo>
                  <a:cubicBezTo>
                    <a:pt x="61" y="224"/>
                    <a:pt x="61" y="224"/>
                    <a:pt x="61" y="224"/>
                  </a:cubicBezTo>
                  <a:cubicBezTo>
                    <a:pt x="61" y="228"/>
                    <a:pt x="49" y="235"/>
                    <a:pt x="54" y="236"/>
                  </a:cubicBezTo>
                  <a:cubicBezTo>
                    <a:pt x="59" y="231"/>
                    <a:pt x="59" y="228"/>
                    <a:pt x="64" y="224"/>
                  </a:cubicBezTo>
                  <a:cubicBezTo>
                    <a:pt x="63" y="225"/>
                    <a:pt x="62" y="227"/>
                    <a:pt x="61" y="228"/>
                  </a:cubicBezTo>
                  <a:cubicBezTo>
                    <a:pt x="63" y="226"/>
                    <a:pt x="69" y="229"/>
                    <a:pt x="74" y="220"/>
                  </a:cubicBezTo>
                  <a:cubicBezTo>
                    <a:pt x="77" y="215"/>
                    <a:pt x="74" y="217"/>
                    <a:pt x="73" y="216"/>
                  </a:cubicBezTo>
                  <a:cubicBezTo>
                    <a:pt x="81" y="208"/>
                    <a:pt x="82" y="205"/>
                    <a:pt x="88" y="200"/>
                  </a:cubicBezTo>
                  <a:cubicBezTo>
                    <a:pt x="89" y="204"/>
                    <a:pt x="98" y="193"/>
                    <a:pt x="94" y="200"/>
                  </a:cubicBezTo>
                  <a:cubicBezTo>
                    <a:pt x="90" y="201"/>
                    <a:pt x="77" y="211"/>
                    <a:pt x="77" y="216"/>
                  </a:cubicBezTo>
                  <a:cubicBezTo>
                    <a:pt x="82" y="216"/>
                    <a:pt x="70" y="222"/>
                    <a:pt x="71" y="226"/>
                  </a:cubicBezTo>
                  <a:cubicBezTo>
                    <a:pt x="77" y="220"/>
                    <a:pt x="79" y="223"/>
                    <a:pt x="82" y="224"/>
                  </a:cubicBezTo>
                  <a:cubicBezTo>
                    <a:pt x="84" y="223"/>
                    <a:pt x="85" y="221"/>
                    <a:pt x="86" y="219"/>
                  </a:cubicBezTo>
                  <a:cubicBezTo>
                    <a:pt x="85" y="217"/>
                    <a:pt x="83" y="219"/>
                    <a:pt x="81" y="217"/>
                  </a:cubicBezTo>
                  <a:cubicBezTo>
                    <a:pt x="89" y="211"/>
                    <a:pt x="96" y="205"/>
                    <a:pt x="99" y="199"/>
                  </a:cubicBezTo>
                  <a:cubicBezTo>
                    <a:pt x="102" y="198"/>
                    <a:pt x="102" y="201"/>
                    <a:pt x="100" y="203"/>
                  </a:cubicBezTo>
                  <a:cubicBezTo>
                    <a:pt x="109" y="196"/>
                    <a:pt x="119" y="189"/>
                    <a:pt x="129" y="184"/>
                  </a:cubicBezTo>
                  <a:cubicBezTo>
                    <a:pt x="121" y="184"/>
                    <a:pt x="139" y="177"/>
                    <a:pt x="133" y="177"/>
                  </a:cubicBezTo>
                  <a:cubicBezTo>
                    <a:pt x="128" y="179"/>
                    <a:pt x="122" y="179"/>
                    <a:pt x="124" y="176"/>
                  </a:cubicBezTo>
                  <a:cubicBezTo>
                    <a:pt x="127" y="175"/>
                    <a:pt x="125" y="178"/>
                    <a:pt x="126" y="178"/>
                  </a:cubicBezTo>
                  <a:cubicBezTo>
                    <a:pt x="129" y="173"/>
                    <a:pt x="134" y="177"/>
                    <a:pt x="137" y="172"/>
                  </a:cubicBezTo>
                  <a:cubicBezTo>
                    <a:pt x="128" y="178"/>
                    <a:pt x="137" y="177"/>
                    <a:pt x="137" y="180"/>
                  </a:cubicBezTo>
                  <a:cubicBezTo>
                    <a:pt x="143" y="175"/>
                    <a:pt x="138" y="182"/>
                    <a:pt x="144" y="179"/>
                  </a:cubicBezTo>
                  <a:cubicBezTo>
                    <a:pt x="150" y="173"/>
                    <a:pt x="158" y="168"/>
                    <a:pt x="165" y="164"/>
                  </a:cubicBezTo>
                  <a:cubicBezTo>
                    <a:pt x="176" y="162"/>
                    <a:pt x="189" y="152"/>
                    <a:pt x="198" y="149"/>
                  </a:cubicBezTo>
                  <a:cubicBezTo>
                    <a:pt x="203" y="148"/>
                    <a:pt x="202" y="153"/>
                    <a:pt x="207" y="151"/>
                  </a:cubicBezTo>
                  <a:cubicBezTo>
                    <a:pt x="212" y="149"/>
                    <a:pt x="201" y="150"/>
                    <a:pt x="210" y="148"/>
                  </a:cubicBezTo>
                  <a:cubicBezTo>
                    <a:pt x="210" y="148"/>
                    <a:pt x="210" y="148"/>
                    <a:pt x="210" y="148"/>
                  </a:cubicBezTo>
                  <a:cubicBezTo>
                    <a:pt x="212" y="147"/>
                    <a:pt x="226" y="145"/>
                    <a:pt x="227" y="139"/>
                  </a:cubicBezTo>
                  <a:cubicBezTo>
                    <a:pt x="226" y="143"/>
                    <a:pt x="226" y="143"/>
                    <a:pt x="226" y="143"/>
                  </a:cubicBezTo>
                  <a:cubicBezTo>
                    <a:pt x="227" y="143"/>
                    <a:pt x="229" y="142"/>
                    <a:pt x="230" y="141"/>
                  </a:cubicBezTo>
                  <a:cubicBezTo>
                    <a:pt x="230" y="142"/>
                    <a:pt x="233" y="142"/>
                    <a:pt x="230" y="144"/>
                  </a:cubicBezTo>
                  <a:cubicBezTo>
                    <a:pt x="236" y="145"/>
                    <a:pt x="241" y="140"/>
                    <a:pt x="247" y="138"/>
                  </a:cubicBezTo>
                  <a:cubicBezTo>
                    <a:pt x="243" y="137"/>
                    <a:pt x="243" y="137"/>
                    <a:pt x="243" y="137"/>
                  </a:cubicBezTo>
                  <a:cubicBezTo>
                    <a:pt x="252" y="132"/>
                    <a:pt x="259" y="131"/>
                    <a:pt x="269" y="128"/>
                  </a:cubicBezTo>
                  <a:cubicBezTo>
                    <a:pt x="269" y="130"/>
                    <a:pt x="269" y="130"/>
                    <a:pt x="269" y="130"/>
                  </a:cubicBezTo>
                  <a:cubicBezTo>
                    <a:pt x="275" y="127"/>
                    <a:pt x="275" y="127"/>
                    <a:pt x="275" y="127"/>
                  </a:cubicBezTo>
                  <a:cubicBezTo>
                    <a:pt x="274" y="129"/>
                    <a:pt x="280" y="129"/>
                    <a:pt x="282" y="126"/>
                  </a:cubicBezTo>
                  <a:cubicBezTo>
                    <a:pt x="269" y="136"/>
                    <a:pt x="269" y="136"/>
                    <a:pt x="269" y="136"/>
                  </a:cubicBezTo>
                  <a:cubicBezTo>
                    <a:pt x="264" y="136"/>
                    <a:pt x="273" y="132"/>
                    <a:pt x="269" y="131"/>
                  </a:cubicBezTo>
                  <a:cubicBezTo>
                    <a:pt x="267" y="130"/>
                    <a:pt x="258" y="133"/>
                    <a:pt x="257" y="136"/>
                  </a:cubicBezTo>
                  <a:cubicBezTo>
                    <a:pt x="260" y="135"/>
                    <a:pt x="260" y="134"/>
                    <a:pt x="263" y="133"/>
                  </a:cubicBezTo>
                  <a:cubicBezTo>
                    <a:pt x="265" y="135"/>
                    <a:pt x="260" y="137"/>
                    <a:pt x="258" y="139"/>
                  </a:cubicBezTo>
                  <a:cubicBezTo>
                    <a:pt x="259" y="139"/>
                    <a:pt x="262" y="139"/>
                    <a:pt x="262" y="138"/>
                  </a:cubicBezTo>
                  <a:cubicBezTo>
                    <a:pt x="259" y="140"/>
                    <a:pt x="256" y="142"/>
                    <a:pt x="250" y="144"/>
                  </a:cubicBezTo>
                  <a:cubicBezTo>
                    <a:pt x="254" y="141"/>
                    <a:pt x="247" y="143"/>
                    <a:pt x="248" y="141"/>
                  </a:cubicBezTo>
                  <a:cubicBezTo>
                    <a:pt x="249" y="144"/>
                    <a:pt x="244" y="147"/>
                    <a:pt x="236" y="149"/>
                  </a:cubicBezTo>
                  <a:cubicBezTo>
                    <a:pt x="230" y="148"/>
                    <a:pt x="223" y="155"/>
                    <a:pt x="215" y="158"/>
                  </a:cubicBezTo>
                  <a:cubicBezTo>
                    <a:pt x="217" y="154"/>
                    <a:pt x="221" y="150"/>
                    <a:pt x="225" y="148"/>
                  </a:cubicBezTo>
                  <a:cubicBezTo>
                    <a:pt x="220" y="148"/>
                    <a:pt x="220" y="150"/>
                    <a:pt x="214" y="151"/>
                  </a:cubicBezTo>
                  <a:cubicBezTo>
                    <a:pt x="212" y="153"/>
                    <a:pt x="212" y="157"/>
                    <a:pt x="205" y="161"/>
                  </a:cubicBezTo>
                  <a:cubicBezTo>
                    <a:pt x="204" y="159"/>
                    <a:pt x="204" y="159"/>
                    <a:pt x="204" y="159"/>
                  </a:cubicBezTo>
                  <a:cubicBezTo>
                    <a:pt x="199" y="163"/>
                    <a:pt x="200" y="165"/>
                    <a:pt x="192" y="168"/>
                  </a:cubicBezTo>
                  <a:cubicBezTo>
                    <a:pt x="178" y="173"/>
                    <a:pt x="165" y="179"/>
                    <a:pt x="156" y="184"/>
                  </a:cubicBezTo>
                  <a:cubicBezTo>
                    <a:pt x="154" y="183"/>
                    <a:pt x="154" y="183"/>
                    <a:pt x="154" y="183"/>
                  </a:cubicBezTo>
                  <a:cubicBezTo>
                    <a:pt x="151" y="189"/>
                    <a:pt x="138" y="194"/>
                    <a:pt x="132" y="200"/>
                  </a:cubicBezTo>
                  <a:cubicBezTo>
                    <a:pt x="119" y="205"/>
                    <a:pt x="108" y="218"/>
                    <a:pt x="101" y="220"/>
                  </a:cubicBezTo>
                  <a:cubicBezTo>
                    <a:pt x="83" y="236"/>
                    <a:pt x="69" y="252"/>
                    <a:pt x="55" y="272"/>
                  </a:cubicBezTo>
                  <a:cubicBezTo>
                    <a:pt x="55" y="267"/>
                    <a:pt x="55" y="267"/>
                    <a:pt x="55" y="267"/>
                  </a:cubicBezTo>
                  <a:cubicBezTo>
                    <a:pt x="54" y="271"/>
                    <a:pt x="52" y="268"/>
                    <a:pt x="50" y="272"/>
                  </a:cubicBezTo>
                  <a:cubicBezTo>
                    <a:pt x="54" y="269"/>
                    <a:pt x="49" y="279"/>
                    <a:pt x="49" y="282"/>
                  </a:cubicBezTo>
                  <a:cubicBezTo>
                    <a:pt x="42" y="290"/>
                    <a:pt x="38" y="304"/>
                    <a:pt x="38" y="314"/>
                  </a:cubicBezTo>
                  <a:cubicBezTo>
                    <a:pt x="36" y="314"/>
                    <a:pt x="36" y="314"/>
                    <a:pt x="36" y="314"/>
                  </a:cubicBezTo>
                  <a:cubicBezTo>
                    <a:pt x="36" y="324"/>
                    <a:pt x="31" y="334"/>
                    <a:pt x="30" y="346"/>
                  </a:cubicBezTo>
                  <a:cubicBezTo>
                    <a:pt x="29" y="348"/>
                    <a:pt x="27" y="350"/>
                    <a:pt x="27" y="353"/>
                  </a:cubicBezTo>
                  <a:cubicBezTo>
                    <a:pt x="30" y="360"/>
                    <a:pt x="30" y="363"/>
                    <a:pt x="32" y="373"/>
                  </a:cubicBezTo>
                  <a:cubicBezTo>
                    <a:pt x="33" y="380"/>
                    <a:pt x="34" y="391"/>
                    <a:pt x="34" y="398"/>
                  </a:cubicBezTo>
                  <a:cubicBezTo>
                    <a:pt x="44" y="423"/>
                    <a:pt x="52" y="449"/>
                    <a:pt x="68" y="473"/>
                  </a:cubicBezTo>
                  <a:cubicBezTo>
                    <a:pt x="67" y="475"/>
                    <a:pt x="67" y="475"/>
                    <a:pt x="67" y="475"/>
                  </a:cubicBezTo>
                  <a:cubicBezTo>
                    <a:pt x="84" y="496"/>
                    <a:pt x="101" y="525"/>
                    <a:pt x="119" y="540"/>
                  </a:cubicBezTo>
                  <a:cubicBezTo>
                    <a:pt x="115" y="541"/>
                    <a:pt x="115" y="541"/>
                    <a:pt x="115" y="541"/>
                  </a:cubicBezTo>
                  <a:cubicBezTo>
                    <a:pt x="119" y="547"/>
                    <a:pt x="128" y="552"/>
                    <a:pt x="128" y="548"/>
                  </a:cubicBezTo>
                  <a:cubicBezTo>
                    <a:pt x="132" y="554"/>
                    <a:pt x="143" y="559"/>
                    <a:pt x="144" y="564"/>
                  </a:cubicBezTo>
                  <a:cubicBezTo>
                    <a:pt x="149" y="570"/>
                    <a:pt x="152" y="569"/>
                    <a:pt x="157" y="572"/>
                  </a:cubicBezTo>
                  <a:cubicBezTo>
                    <a:pt x="168" y="582"/>
                    <a:pt x="173" y="585"/>
                    <a:pt x="185" y="592"/>
                  </a:cubicBezTo>
                  <a:cubicBezTo>
                    <a:pt x="182" y="590"/>
                    <a:pt x="182" y="590"/>
                    <a:pt x="182" y="590"/>
                  </a:cubicBezTo>
                  <a:cubicBezTo>
                    <a:pt x="181" y="590"/>
                    <a:pt x="180" y="591"/>
                    <a:pt x="183" y="593"/>
                  </a:cubicBezTo>
                  <a:cubicBezTo>
                    <a:pt x="188" y="595"/>
                    <a:pt x="199" y="604"/>
                    <a:pt x="196" y="597"/>
                  </a:cubicBezTo>
                  <a:cubicBezTo>
                    <a:pt x="208" y="607"/>
                    <a:pt x="228" y="611"/>
                    <a:pt x="240" y="621"/>
                  </a:cubicBezTo>
                  <a:cubicBezTo>
                    <a:pt x="239" y="619"/>
                    <a:pt x="243" y="620"/>
                    <a:pt x="244" y="620"/>
                  </a:cubicBezTo>
                  <a:cubicBezTo>
                    <a:pt x="256" y="625"/>
                    <a:pt x="269" y="632"/>
                    <a:pt x="279" y="633"/>
                  </a:cubicBezTo>
                  <a:cubicBezTo>
                    <a:pt x="281" y="634"/>
                    <a:pt x="275" y="634"/>
                    <a:pt x="280" y="636"/>
                  </a:cubicBezTo>
                  <a:cubicBezTo>
                    <a:pt x="284" y="636"/>
                    <a:pt x="281" y="634"/>
                    <a:pt x="285" y="635"/>
                  </a:cubicBezTo>
                  <a:cubicBezTo>
                    <a:pt x="306" y="639"/>
                    <a:pt x="326" y="648"/>
                    <a:pt x="345" y="650"/>
                  </a:cubicBezTo>
                  <a:cubicBezTo>
                    <a:pt x="379" y="653"/>
                    <a:pt x="415" y="655"/>
                    <a:pt x="448" y="652"/>
                  </a:cubicBezTo>
                  <a:cubicBezTo>
                    <a:pt x="448" y="653"/>
                    <a:pt x="448" y="653"/>
                    <a:pt x="448" y="653"/>
                  </a:cubicBezTo>
                  <a:cubicBezTo>
                    <a:pt x="458" y="648"/>
                    <a:pt x="474" y="653"/>
                    <a:pt x="482" y="647"/>
                  </a:cubicBezTo>
                  <a:cubicBezTo>
                    <a:pt x="484" y="647"/>
                    <a:pt x="491" y="645"/>
                    <a:pt x="490" y="647"/>
                  </a:cubicBezTo>
                  <a:cubicBezTo>
                    <a:pt x="498" y="643"/>
                    <a:pt x="514" y="644"/>
                    <a:pt x="526" y="638"/>
                  </a:cubicBezTo>
                  <a:cubicBezTo>
                    <a:pt x="525" y="638"/>
                    <a:pt x="524" y="638"/>
                    <a:pt x="523" y="639"/>
                  </a:cubicBezTo>
                  <a:cubicBezTo>
                    <a:pt x="536" y="638"/>
                    <a:pt x="545" y="631"/>
                    <a:pt x="559" y="628"/>
                  </a:cubicBezTo>
                  <a:cubicBezTo>
                    <a:pt x="557" y="629"/>
                    <a:pt x="555" y="630"/>
                    <a:pt x="555" y="631"/>
                  </a:cubicBezTo>
                  <a:cubicBezTo>
                    <a:pt x="561" y="631"/>
                    <a:pt x="565" y="623"/>
                    <a:pt x="569" y="626"/>
                  </a:cubicBezTo>
                  <a:cubicBezTo>
                    <a:pt x="572" y="624"/>
                    <a:pt x="571" y="623"/>
                    <a:pt x="569" y="624"/>
                  </a:cubicBezTo>
                  <a:cubicBezTo>
                    <a:pt x="597" y="613"/>
                    <a:pt x="623" y="595"/>
                    <a:pt x="645" y="574"/>
                  </a:cubicBezTo>
                  <a:cubicBezTo>
                    <a:pt x="663" y="562"/>
                    <a:pt x="651" y="579"/>
                    <a:pt x="662" y="565"/>
                  </a:cubicBezTo>
                  <a:cubicBezTo>
                    <a:pt x="663" y="565"/>
                    <a:pt x="661" y="563"/>
                    <a:pt x="662" y="564"/>
                  </a:cubicBezTo>
                  <a:cubicBezTo>
                    <a:pt x="666" y="558"/>
                    <a:pt x="673" y="560"/>
                    <a:pt x="675" y="555"/>
                  </a:cubicBezTo>
                  <a:cubicBezTo>
                    <a:pt x="671" y="554"/>
                    <a:pt x="676" y="552"/>
                    <a:pt x="675" y="550"/>
                  </a:cubicBezTo>
                  <a:cubicBezTo>
                    <a:pt x="685" y="542"/>
                    <a:pt x="689" y="541"/>
                    <a:pt x="693" y="531"/>
                  </a:cubicBezTo>
                  <a:cubicBezTo>
                    <a:pt x="694" y="533"/>
                    <a:pt x="694" y="533"/>
                    <a:pt x="694" y="533"/>
                  </a:cubicBezTo>
                  <a:cubicBezTo>
                    <a:pt x="699" y="521"/>
                    <a:pt x="708" y="510"/>
                    <a:pt x="709" y="499"/>
                  </a:cubicBezTo>
                  <a:cubicBezTo>
                    <a:pt x="742" y="440"/>
                    <a:pt x="749" y="372"/>
                    <a:pt x="738" y="308"/>
                  </a:cubicBezTo>
                  <a:cubicBezTo>
                    <a:pt x="728" y="244"/>
                    <a:pt x="697" y="185"/>
                    <a:pt x="656" y="134"/>
                  </a:cubicBezTo>
                  <a:cubicBezTo>
                    <a:pt x="648" y="121"/>
                    <a:pt x="647" y="119"/>
                    <a:pt x="633" y="109"/>
                  </a:cubicBezTo>
                  <a:cubicBezTo>
                    <a:pt x="634" y="109"/>
                    <a:pt x="635" y="109"/>
                    <a:pt x="635" y="108"/>
                  </a:cubicBezTo>
                  <a:cubicBezTo>
                    <a:pt x="632" y="110"/>
                    <a:pt x="626" y="100"/>
                    <a:pt x="622" y="102"/>
                  </a:cubicBezTo>
                  <a:cubicBezTo>
                    <a:pt x="604" y="85"/>
                    <a:pt x="585" y="73"/>
                    <a:pt x="563" y="60"/>
                  </a:cubicBezTo>
                  <a:cubicBezTo>
                    <a:pt x="567" y="62"/>
                    <a:pt x="570" y="60"/>
                    <a:pt x="566" y="58"/>
                  </a:cubicBezTo>
                  <a:cubicBezTo>
                    <a:pt x="561" y="57"/>
                    <a:pt x="561" y="57"/>
                    <a:pt x="561" y="57"/>
                  </a:cubicBezTo>
                  <a:cubicBezTo>
                    <a:pt x="560" y="56"/>
                    <a:pt x="560" y="56"/>
                    <a:pt x="560" y="56"/>
                  </a:cubicBezTo>
                  <a:cubicBezTo>
                    <a:pt x="557" y="55"/>
                    <a:pt x="553" y="55"/>
                    <a:pt x="556" y="57"/>
                  </a:cubicBezTo>
                  <a:cubicBezTo>
                    <a:pt x="500" y="29"/>
                    <a:pt x="439" y="11"/>
                    <a:pt x="377" y="21"/>
                  </a:cubicBezTo>
                  <a:cubicBezTo>
                    <a:pt x="363" y="21"/>
                    <a:pt x="342" y="27"/>
                    <a:pt x="327" y="32"/>
                  </a:cubicBezTo>
                  <a:cubicBezTo>
                    <a:pt x="281" y="43"/>
                    <a:pt x="240" y="62"/>
                    <a:pt x="201" y="93"/>
                  </a:cubicBezTo>
                  <a:cubicBezTo>
                    <a:pt x="201" y="93"/>
                    <a:pt x="202" y="83"/>
                    <a:pt x="218" y="69"/>
                  </a:cubicBezTo>
                  <a:close/>
                </a:path>
              </a:pathLst>
            </a:custGeom>
            <a:solidFill>
              <a:srgbClr val="C00000"/>
            </a:solidFill>
            <a:ln w="9525">
              <a:noFill/>
              <a:round/>
              <a:headEnd/>
              <a:tailEnd/>
            </a:ln>
          </p:spPr>
          <p:txBody>
            <a:bodyPr vert="horz" wrap="square" lIns="91416" tIns="45708" rIns="91416" bIns="45708" numCol="1" anchor="t" anchorCtr="0" compatLnSpc="1">
              <a:prstTxWarp prst="textNoShape">
                <a:avLst/>
              </a:prstTxWarp>
            </a:bodyPr>
            <a:lstStyle/>
            <a:p>
              <a:pPr fontAlgn="auto">
                <a:spcBef>
                  <a:spcPts val="0"/>
                </a:spcBef>
                <a:spcAft>
                  <a:spcPts val="0"/>
                </a:spcAft>
              </a:pPr>
              <a:endParaRPr lang="pl-PL" sz="1100">
                <a:solidFill>
                  <a:srgbClr val="C00000"/>
                </a:solidFill>
                <a:latin typeface="+mn-lt"/>
                <a:ea typeface="+mn-ea"/>
              </a:endParaRPr>
            </a:p>
          </p:txBody>
        </p:sp>
        <p:sp>
          <p:nvSpPr>
            <p:cNvPr id="150" name="pole tekstowe 105"/>
            <p:cNvSpPr txBox="1"/>
            <p:nvPr/>
          </p:nvSpPr>
          <p:spPr>
            <a:xfrm>
              <a:off x="5427647" y="1544780"/>
              <a:ext cx="706447" cy="1288515"/>
            </a:xfrm>
            <a:prstGeom prst="rect">
              <a:avLst/>
            </a:prstGeom>
            <a:noFill/>
          </p:spPr>
          <p:txBody>
            <a:bodyPr wrap="none" rtlCol="0" anchor="ctr">
              <a:spAutoFit/>
            </a:bodyPr>
            <a:lstStyle/>
            <a:p>
              <a:pPr algn="ctr" fontAlgn="auto">
                <a:spcBef>
                  <a:spcPts val="0"/>
                </a:spcBef>
                <a:spcAft>
                  <a:spcPts val="0"/>
                </a:spcAft>
              </a:pPr>
              <a:r>
                <a:rPr lang="pl-PL" sz="2399" i="1" kern="0" baseline="-16000" dirty="0">
                  <a:solidFill>
                    <a:srgbClr val="C00000"/>
                  </a:solidFill>
                  <a:latin typeface="+mn-lt"/>
                  <a:ea typeface="+mn-ea"/>
                  <a:cs typeface="Arial" pitchFamily="34" charset="0"/>
                </a:rPr>
                <a:t>3</a:t>
              </a:r>
            </a:p>
          </p:txBody>
        </p:sp>
      </p:grpSp>
      <p:grpSp>
        <p:nvGrpSpPr>
          <p:cNvPr id="151" name="Grupa 115"/>
          <p:cNvGrpSpPr/>
          <p:nvPr/>
        </p:nvGrpSpPr>
        <p:grpSpPr>
          <a:xfrm>
            <a:off x="7198971" y="2065788"/>
            <a:ext cx="364202" cy="338491"/>
            <a:chOff x="5358937" y="803652"/>
            <a:chExt cx="843871" cy="1288520"/>
          </a:xfrm>
        </p:grpSpPr>
        <p:sp>
          <p:nvSpPr>
            <p:cNvPr id="152" name="Freeform 18"/>
            <p:cNvSpPr>
              <a:spLocks/>
            </p:cNvSpPr>
            <p:nvPr/>
          </p:nvSpPr>
          <p:spPr bwMode="auto">
            <a:xfrm>
              <a:off x="5461496" y="1222333"/>
              <a:ext cx="670756" cy="597091"/>
            </a:xfrm>
            <a:custGeom>
              <a:avLst/>
              <a:gdLst/>
              <a:ahLst/>
              <a:cxnLst>
                <a:cxn ang="0">
                  <a:pos x="427" y="3"/>
                </a:cxn>
                <a:cxn ang="0">
                  <a:pos x="492" y="12"/>
                </a:cxn>
                <a:cxn ang="0">
                  <a:pos x="614" y="65"/>
                </a:cxn>
                <a:cxn ang="0">
                  <a:pos x="651" y="96"/>
                </a:cxn>
                <a:cxn ang="0">
                  <a:pos x="733" y="215"/>
                </a:cxn>
                <a:cxn ang="0">
                  <a:pos x="749" y="259"/>
                </a:cxn>
                <a:cxn ang="0">
                  <a:pos x="767" y="339"/>
                </a:cxn>
                <a:cxn ang="0">
                  <a:pos x="762" y="407"/>
                </a:cxn>
                <a:cxn ang="0">
                  <a:pos x="752" y="445"/>
                </a:cxn>
                <a:cxn ang="0">
                  <a:pos x="743" y="478"/>
                </a:cxn>
                <a:cxn ang="0">
                  <a:pos x="705" y="549"/>
                </a:cxn>
                <a:cxn ang="0">
                  <a:pos x="673" y="582"/>
                </a:cxn>
                <a:cxn ang="0">
                  <a:pos x="637" y="615"/>
                </a:cxn>
                <a:cxn ang="0">
                  <a:pos x="583" y="643"/>
                </a:cxn>
                <a:cxn ang="0">
                  <a:pos x="519" y="666"/>
                </a:cxn>
                <a:cxn ang="0">
                  <a:pos x="437" y="677"/>
                </a:cxn>
                <a:cxn ang="0">
                  <a:pos x="402" y="680"/>
                </a:cxn>
                <a:cxn ang="0">
                  <a:pos x="368" y="675"/>
                </a:cxn>
                <a:cxn ang="0">
                  <a:pos x="339" y="674"/>
                </a:cxn>
                <a:cxn ang="0">
                  <a:pos x="326" y="672"/>
                </a:cxn>
                <a:cxn ang="0">
                  <a:pos x="287" y="664"/>
                </a:cxn>
                <a:cxn ang="0">
                  <a:pos x="181" y="620"/>
                </a:cxn>
                <a:cxn ang="0">
                  <a:pos x="143" y="595"/>
                </a:cxn>
                <a:cxn ang="0">
                  <a:pos x="113" y="569"/>
                </a:cxn>
                <a:cxn ang="0">
                  <a:pos x="52" y="494"/>
                </a:cxn>
                <a:cxn ang="0">
                  <a:pos x="47" y="472"/>
                </a:cxn>
                <a:cxn ang="0">
                  <a:pos x="27" y="444"/>
                </a:cxn>
                <a:cxn ang="0">
                  <a:pos x="11" y="418"/>
                </a:cxn>
                <a:cxn ang="0">
                  <a:pos x="5" y="372"/>
                </a:cxn>
                <a:cxn ang="0">
                  <a:pos x="1" y="357"/>
                </a:cxn>
                <a:cxn ang="0">
                  <a:pos x="5" y="336"/>
                </a:cxn>
                <a:cxn ang="0">
                  <a:pos x="19" y="303"/>
                </a:cxn>
                <a:cxn ang="0">
                  <a:pos x="30" y="265"/>
                </a:cxn>
                <a:cxn ang="0">
                  <a:pos x="43" y="251"/>
                </a:cxn>
                <a:cxn ang="0">
                  <a:pos x="61" y="224"/>
                </a:cxn>
                <a:cxn ang="0">
                  <a:pos x="88" y="200"/>
                </a:cxn>
                <a:cxn ang="0">
                  <a:pos x="81" y="217"/>
                </a:cxn>
                <a:cxn ang="0">
                  <a:pos x="126" y="178"/>
                </a:cxn>
                <a:cxn ang="0">
                  <a:pos x="207" y="151"/>
                </a:cxn>
                <a:cxn ang="0">
                  <a:pos x="230" y="144"/>
                </a:cxn>
                <a:cxn ang="0">
                  <a:pos x="282" y="126"/>
                </a:cxn>
                <a:cxn ang="0">
                  <a:pos x="262" y="138"/>
                </a:cxn>
                <a:cxn ang="0">
                  <a:pos x="214" y="151"/>
                </a:cxn>
                <a:cxn ang="0">
                  <a:pos x="132" y="200"/>
                </a:cxn>
                <a:cxn ang="0">
                  <a:pos x="38" y="314"/>
                </a:cxn>
                <a:cxn ang="0">
                  <a:pos x="68" y="473"/>
                </a:cxn>
                <a:cxn ang="0">
                  <a:pos x="157" y="572"/>
                </a:cxn>
                <a:cxn ang="0">
                  <a:pos x="244" y="620"/>
                </a:cxn>
                <a:cxn ang="0">
                  <a:pos x="448" y="653"/>
                </a:cxn>
                <a:cxn ang="0">
                  <a:pos x="555" y="631"/>
                </a:cxn>
                <a:cxn ang="0">
                  <a:pos x="675" y="555"/>
                </a:cxn>
                <a:cxn ang="0">
                  <a:pos x="656" y="134"/>
                </a:cxn>
                <a:cxn ang="0">
                  <a:pos x="561" y="57"/>
                </a:cxn>
                <a:cxn ang="0">
                  <a:pos x="218" y="69"/>
                </a:cxn>
              </a:cxnLst>
              <a:rect l="0" t="0" r="r" b="b"/>
              <a:pathLst>
                <a:path w="767" h="683">
                  <a:moveTo>
                    <a:pt x="218" y="69"/>
                  </a:moveTo>
                  <a:cubicBezTo>
                    <a:pt x="236" y="49"/>
                    <a:pt x="271" y="38"/>
                    <a:pt x="296" y="23"/>
                  </a:cubicBezTo>
                  <a:cubicBezTo>
                    <a:pt x="299" y="21"/>
                    <a:pt x="297" y="27"/>
                    <a:pt x="304" y="23"/>
                  </a:cubicBezTo>
                  <a:cubicBezTo>
                    <a:pt x="328" y="7"/>
                    <a:pt x="374" y="0"/>
                    <a:pt x="408" y="4"/>
                  </a:cubicBezTo>
                  <a:cubicBezTo>
                    <a:pt x="406" y="5"/>
                    <a:pt x="406" y="5"/>
                    <a:pt x="406" y="5"/>
                  </a:cubicBezTo>
                  <a:cubicBezTo>
                    <a:pt x="412" y="6"/>
                    <a:pt x="420" y="3"/>
                    <a:pt x="427" y="3"/>
                  </a:cubicBezTo>
                  <a:cubicBezTo>
                    <a:pt x="427" y="4"/>
                    <a:pt x="425" y="4"/>
                    <a:pt x="427" y="5"/>
                  </a:cubicBezTo>
                  <a:cubicBezTo>
                    <a:pt x="428" y="3"/>
                    <a:pt x="439" y="4"/>
                    <a:pt x="442" y="3"/>
                  </a:cubicBezTo>
                  <a:cubicBezTo>
                    <a:pt x="445" y="5"/>
                    <a:pt x="444" y="6"/>
                    <a:pt x="448" y="8"/>
                  </a:cubicBezTo>
                  <a:cubicBezTo>
                    <a:pt x="452" y="6"/>
                    <a:pt x="452" y="6"/>
                    <a:pt x="452" y="6"/>
                  </a:cubicBezTo>
                  <a:cubicBezTo>
                    <a:pt x="464" y="0"/>
                    <a:pt x="478" y="10"/>
                    <a:pt x="494" y="11"/>
                  </a:cubicBezTo>
                  <a:cubicBezTo>
                    <a:pt x="493" y="11"/>
                    <a:pt x="491" y="11"/>
                    <a:pt x="492" y="12"/>
                  </a:cubicBezTo>
                  <a:cubicBezTo>
                    <a:pt x="516" y="15"/>
                    <a:pt x="545" y="27"/>
                    <a:pt x="569" y="39"/>
                  </a:cubicBezTo>
                  <a:cubicBezTo>
                    <a:pt x="568" y="39"/>
                    <a:pt x="566" y="40"/>
                    <a:pt x="567" y="42"/>
                  </a:cubicBezTo>
                  <a:cubicBezTo>
                    <a:pt x="570" y="40"/>
                    <a:pt x="577" y="44"/>
                    <a:pt x="584" y="47"/>
                  </a:cubicBezTo>
                  <a:cubicBezTo>
                    <a:pt x="585" y="51"/>
                    <a:pt x="596" y="51"/>
                    <a:pt x="602" y="58"/>
                  </a:cubicBezTo>
                  <a:cubicBezTo>
                    <a:pt x="601" y="58"/>
                    <a:pt x="601" y="58"/>
                    <a:pt x="601" y="58"/>
                  </a:cubicBezTo>
                  <a:cubicBezTo>
                    <a:pt x="608" y="59"/>
                    <a:pt x="608" y="65"/>
                    <a:pt x="614" y="65"/>
                  </a:cubicBezTo>
                  <a:cubicBezTo>
                    <a:pt x="616" y="69"/>
                    <a:pt x="616" y="69"/>
                    <a:pt x="616" y="69"/>
                  </a:cubicBezTo>
                  <a:cubicBezTo>
                    <a:pt x="621" y="68"/>
                    <a:pt x="622" y="76"/>
                    <a:pt x="627" y="78"/>
                  </a:cubicBezTo>
                  <a:cubicBezTo>
                    <a:pt x="628" y="77"/>
                    <a:pt x="628" y="77"/>
                    <a:pt x="628" y="77"/>
                  </a:cubicBezTo>
                  <a:cubicBezTo>
                    <a:pt x="632" y="80"/>
                    <a:pt x="633" y="83"/>
                    <a:pt x="637" y="85"/>
                  </a:cubicBezTo>
                  <a:cubicBezTo>
                    <a:pt x="637" y="86"/>
                    <a:pt x="637" y="86"/>
                    <a:pt x="637" y="86"/>
                  </a:cubicBezTo>
                  <a:cubicBezTo>
                    <a:pt x="646" y="92"/>
                    <a:pt x="649" y="98"/>
                    <a:pt x="651" y="96"/>
                  </a:cubicBezTo>
                  <a:cubicBezTo>
                    <a:pt x="652" y="100"/>
                    <a:pt x="642" y="89"/>
                    <a:pt x="644" y="96"/>
                  </a:cubicBezTo>
                  <a:cubicBezTo>
                    <a:pt x="672" y="118"/>
                    <a:pt x="695" y="147"/>
                    <a:pt x="713" y="177"/>
                  </a:cubicBezTo>
                  <a:cubicBezTo>
                    <a:pt x="714" y="181"/>
                    <a:pt x="715" y="184"/>
                    <a:pt x="715" y="185"/>
                  </a:cubicBezTo>
                  <a:cubicBezTo>
                    <a:pt x="717" y="188"/>
                    <a:pt x="722" y="197"/>
                    <a:pt x="725" y="199"/>
                  </a:cubicBezTo>
                  <a:cubicBezTo>
                    <a:pt x="724" y="198"/>
                    <a:pt x="724" y="201"/>
                    <a:pt x="725" y="203"/>
                  </a:cubicBezTo>
                  <a:cubicBezTo>
                    <a:pt x="727" y="209"/>
                    <a:pt x="731" y="208"/>
                    <a:pt x="733" y="215"/>
                  </a:cubicBezTo>
                  <a:cubicBezTo>
                    <a:pt x="731" y="213"/>
                    <a:pt x="730" y="212"/>
                    <a:pt x="729" y="214"/>
                  </a:cubicBezTo>
                  <a:cubicBezTo>
                    <a:pt x="734" y="218"/>
                    <a:pt x="737" y="226"/>
                    <a:pt x="740" y="232"/>
                  </a:cubicBezTo>
                  <a:cubicBezTo>
                    <a:pt x="739" y="231"/>
                    <a:pt x="738" y="230"/>
                    <a:pt x="737" y="231"/>
                  </a:cubicBezTo>
                  <a:cubicBezTo>
                    <a:pt x="743" y="237"/>
                    <a:pt x="742" y="244"/>
                    <a:pt x="746" y="250"/>
                  </a:cubicBezTo>
                  <a:cubicBezTo>
                    <a:pt x="743" y="248"/>
                    <a:pt x="743" y="248"/>
                    <a:pt x="743" y="248"/>
                  </a:cubicBezTo>
                  <a:cubicBezTo>
                    <a:pt x="745" y="259"/>
                    <a:pt x="748" y="250"/>
                    <a:pt x="749" y="259"/>
                  </a:cubicBezTo>
                  <a:cubicBezTo>
                    <a:pt x="748" y="257"/>
                    <a:pt x="748" y="258"/>
                    <a:pt x="747" y="258"/>
                  </a:cubicBezTo>
                  <a:cubicBezTo>
                    <a:pt x="753" y="266"/>
                    <a:pt x="755" y="280"/>
                    <a:pt x="758" y="289"/>
                  </a:cubicBezTo>
                  <a:cubicBezTo>
                    <a:pt x="758" y="288"/>
                    <a:pt x="757" y="288"/>
                    <a:pt x="757" y="288"/>
                  </a:cubicBezTo>
                  <a:cubicBezTo>
                    <a:pt x="760" y="298"/>
                    <a:pt x="760" y="308"/>
                    <a:pt x="763" y="318"/>
                  </a:cubicBezTo>
                  <a:cubicBezTo>
                    <a:pt x="763" y="322"/>
                    <a:pt x="759" y="318"/>
                    <a:pt x="760" y="328"/>
                  </a:cubicBezTo>
                  <a:cubicBezTo>
                    <a:pt x="764" y="327"/>
                    <a:pt x="763" y="345"/>
                    <a:pt x="767" y="339"/>
                  </a:cubicBezTo>
                  <a:cubicBezTo>
                    <a:pt x="767" y="348"/>
                    <a:pt x="765" y="361"/>
                    <a:pt x="767" y="367"/>
                  </a:cubicBezTo>
                  <a:cubicBezTo>
                    <a:pt x="765" y="363"/>
                    <a:pt x="762" y="371"/>
                    <a:pt x="762" y="364"/>
                  </a:cubicBezTo>
                  <a:cubicBezTo>
                    <a:pt x="760" y="370"/>
                    <a:pt x="760" y="370"/>
                    <a:pt x="760" y="370"/>
                  </a:cubicBezTo>
                  <a:cubicBezTo>
                    <a:pt x="758" y="369"/>
                    <a:pt x="760" y="364"/>
                    <a:pt x="758" y="366"/>
                  </a:cubicBezTo>
                  <a:cubicBezTo>
                    <a:pt x="759" y="369"/>
                    <a:pt x="759" y="380"/>
                    <a:pt x="758" y="383"/>
                  </a:cubicBezTo>
                  <a:cubicBezTo>
                    <a:pt x="760" y="390"/>
                    <a:pt x="763" y="396"/>
                    <a:pt x="762" y="407"/>
                  </a:cubicBezTo>
                  <a:cubicBezTo>
                    <a:pt x="762" y="402"/>
                    <a:pt x="758" y="410"/>
                    <a:pt x="758" y="406"/>
                  </a:cubicBezTo>
                  <a:cubicBezTo>
                    <a:pt x="759" y="412"/>
                    <a:pt x="761" y="417"/>
                    <a:pt x="762" y="423"/>
                  </a:cubicBezTo>
                  <a:cubicBezTo>
                    <a:pt x="761" y="426"/>
                    <a:pt x="759" y="423"/>
                    <a:pt x="759" y="428"/>
                  </a:cubicBezTo>
                  <a:cubicBezTo>
                    <a:pt x="760" y="428"/>
                    <a:pt x="760" y="430"/>
                    <a:pt x="760" y="432"/>
                  </a:cubicBezTo>
                  <a:cubicBezTo>
                    <a:pt x="759" y="433"/>
                    <a:pt x="757" y="447"/>
                    <a:pt x="753" y="448"/>
                  </a:cubicBezTo>
                  <a:cubicBezTo>
                    <a:pt x="751" y="449"/>
                    <a:pt x="754" y="442"/>
                    <a:pt x="752" y="445"/>
                  </a:cubicBezTo>
                  <a:cubicBezTo>
                    <a:pt x="750" y="452"/>
                    <a:pt x="751" y="453"/>
                    <a:pt x="749" y="459"/>
                  </a:cubicBezTo>
                  <a:cubicBezTo>
                    <a:pt x="748" y="459"/>
                    <a:pt x="748" y="459"/>
                    <a:pt x="748" y="459"/>
                  </a:cubicBezTo>
                  <a:cubicBezTo>
                    <a:pt x="746" y="463"/>
                    <a:pt x="745" y="472"/>
                    <a:pt x="749" y="468"/>
                  </a:cubicBezTo>
                  <a:cubicBezTo>
                    <a:pt x="750" y="465"/>
                    <a:pt x="746" y="468"/>
                    <a:pt x="749" y="464"/>
                  </a:cubicBezTo>
                  <a:cubicBezTo>
                    <a:pt x="750" y="468"/>
                    <a:pt x="747" y="476"/>
                    <a:pt x="745" y="482"/>
                  </a:cubicBezTo>
                  <a:cubicBezTo>
                    <a:pt x="745" y="480"/>
                    <a:pt x="744" y="480"/>
                    <a:pt x="743" y="478"/>
                  </a:cubicBezTo>
                  <a:cubicBezTo>
                    <a:pt x="742" y="488"/>
                    <a:pt x="739" y="497"/>
                    <a:pt x="735" y="507"/>
                  </a:cubicBezTo>
                  <a:cubicBezTo>
                    <a:pt x="736" y="508"/>
                    <a:pt x="734" y="502"/>
                    <a:pt x="736" y="501"/>
                  </a:cubicBezTo>
                  <a:cubicBezTo>
                    <a:pt x="727" y="511"/>
                    <a:pt x="724" y="526"/>
                    <a:pt x="715" y="534"/>
                  </a:cubicBezTo>
                  <a:cubicBezTo>
                    <a:pt x="716" y="532"/>
                    <a:pt x="718" y="534"/>
                    <a:pt x="717" y="534"/>
                  </a:cubicBezTo>
                  <a:cubicBezTo>
                    <a:pt x="713" y="539"/>
                    <a:pt x="712" y="537"/>
                    <a:pt x="710" y="541"/>
                  </a:cubicBezTo>
                  <a:cubicBezTo>
                    <a:pt x="708" y="541"/>
                    <a:pt x="707" y="546"/>
                    <a:pt x="705" y="549"/>
                  </a:cubicBezTo>
                  <a:cubicBezTo>
                    <a:pt x="704" y="552"/>
                    <a:pt x="704" y="550"/>
                    <a:pt x="706" y="547"/>
                  </a:cubicBezTo>
                  <a:cubicBezTo>
                    <a:pt x="703" y="552"/>
                    <a:pt x="689" y="572"/>
                    <a:pt x="677" y="580"/>
                  </a:cubicBezTo>
                  <a:cubicBezTo>
                    <a:pt x="678" y="580"/>
                    <a:pt x="673" y="588"/>
                    <a:pt x="671" y="590"/>
                  </a:cubicBezTo>
                  <a:cubicBezTo>
                    <a:pt x="670" y="588"/>
                    <a:pt x="670" y="588"/>
                    <a:pt x="670" y="588"/>
                  </a:cubicBezTo>
                  <a:cubicBezTo>
                    <a:pt x="667" y="588"/>
                    <a:pt x="662" y="595"/>
                    <a:pt x="661" y="594"/>
                  </a:cubicBezTo>
                  <a:cubicBezTo>
                    <a:pt x="657" y="600"/>
                    <a:pt x="679" y="575"/>
                    <a:pt x="673" y="582"/>
                  </a:cubicBezTo>
                  <a:cubicBezTo>
                    <a:pt x="670" y="582"/>
                    <a:pt x="666" y="593"/>
                    <a:pt x="666" y="590"/>
                  </a:cubicBezTo>
                  <a:cubicBezTo>
                    <a:pt x="661" y="594"/>
                    <a:pt x="658" y="600"/>
                    <a:pt x="651" y="602"/>
                  </a:cubicBezTo>
                  <a:cubicBezTo>
                    <a:pt x="653" y="601"/>
                    <a:pt x="654" y="596"/>
                    <a:pt x="650" y="600"/>
                  </a:cubicBezTo>
                  <a:cubicBezTo>
                    <a:pt x="643" y="605"/>
                    <a:pt x="648" y="602"/>
                    <a:pt x="643" y="607"/>
                  </a:cubicBezTo>
                  <a:cubicBezTo>
                    <a:pt x="640" y="610"/>
                    <a:pt x="640" y="610"/>
                    <a:pt x="640" y="610"/>
                  </a:cubicBezTo>
                  <a:cubicBezTo>
                    <a:pt x="641" y="612"/>
                    <a:pt x="633" y="615"/>
                    <a:pt x="637" y="615"/>
                  </a:cubicBezTo>
                  <a:cubicBezTo>
                    <a:pt x="635" y="614"/>
                    <a:pt x="627" y="623"/>
                    <a:pt x="625" y="619"/>
                  </a:cubicBezTo>
                  <a:cubicBezTo>
                    <a:pt x="625" y="616"/>
                    <a:pt x="625" y="616"/>
                    <a:pt x="625" y="616"/>
                  </a:cubicBezTo>
                  <a:cubicBezTo>
                    <a:pt x="622" y="619"/>
                    <a:pt x="621" y="622"/>
                    <a:pt x="619" y="625"/>
                  </a:cubicBezTo>
                  <a:cubicBezTo>
                    <a:pt x="619" y="625"/>
                    <a:pt x="617" y="625"/>
                    <a:pt x="617" y="624"/>
                  </a:cubicBezTo>
                  <a:cubicBezTo>
                    <a:pt x="619" y="628"/>
                    <a:pt x="609" y="629"/>
                    <a:pt x="607" y="634"/>
                  </a:cubicBezTo>
                  <a:cubicBezTo>
                    <a:pt x="599" y="637"/>
                    <a:pt x="588" y="643"/>
                    <a:pt x="583" y="643"/>
                  </a:cubicBezTo>
                  <a:cubicBezTo>
                    <a:pt x="578" y="646"/>
                    <a:pt x="573" y="650"/>
                    <a:pt x="566" y="652"/>
                  </a:cubicBezTo>
                  <a:cubicBezTo>
                    <a:pt x="568" y="651"/>
                    <a:pt x="569" y="650"/>
                    <a:pt x="569" y="649"/>
                  </a:cubicBezTo>
                  <a:cubicBezTo>
                    <a:pt x="565" y="650"/>
                    <a:pt x="564" y="651"/>
                    <a:pt x="560" y="653"/>
                  </a:cubicBezTo>
                  <a:cubicBezTo>
                    <a:pt x="561" y="652"/>
                    <a:pt x="551" y="654"/>
                    <a:pt x="546" y="654"/>
                  </a:cubicBezTo>
                  <a:cubicBezTo>
                    <a:pt x="541" y="657"/>
                    <a:pt x="543" y="659"/>
                    <a:pt x="543" y="660"/>
                  </a:cubicBezTo>
                  <a:cubicBezTo>
                    <a:pt x="536" y="658"/>
                    <a:pt x="527" y="668"/>
                    <a:pt x="519" y="666"/>
                  </a:cubicBezTo>
                  <a:cubicBezTo>
                    <a:pt x="521" y="665"/>
                    <a:pt x="527" y="662"/>
                    <a:pt x="522" y="662"/>
                  </a:cubicBezTo>
                  <a:cubicBezTo>
                    <a:pt x="515" y="660"/>
                    <a:pt x="512" y="668"/>
                    <a:pt x="502" y="668"/>
                  </a:cubicBezTo>
                  <a:cubicBezTo>
                    <a:pt x="505" y="671"/>
                    <a:pt x="505" y="671"/>
                    <a:pt x="505" y="671"/>
                  </a:cubicBezTo>
                  <a:cubicBezTo>
                    <a:pt x="501" y="670"/>
                    <a:pt x="492" y="676"/>
                    <a:pt x="492" y="672"/>
                  </a:cubicBezTo>
                  <a:cubicBezTo>
                    <a:pt x="490" y="674"/>
                    <a:pt x="482" y="673"/>
                    <a:pt x="483" y="676"/>
                  </a:cubicBezTo>
                  <a:cubicBezTo>
                    <a:pt x="468" y="676"/>
                    <a:pt x="447" y="682"/>
                    <a:pt x="437" y="677"/>
                  </a:cubicBezTo>
                  <a:cubicBezTo>
                    <a:pt x="435" y="677"/>
                    <a:pt x="429" y="677"/>
                    <a:pt x="431" y="679"/>
                  </a:cubicBezTo>
                  <a:cubicBezTo>
                    <a:pt x="434" y="681"/>
                    <a:pt x="436" y="677"/>
                    <a:pt x="437" y="678"/>
                  </a:cubicBezTo>
                  <a:cubicBezTo>
                    <a:pt x="435" y="679"/>
                    <a:pt x="435" y="680"/>
                    <a:pt x="434" y="680"/>
                  </a:cubicBezTo>
                  <a:cubicBezTo>
                    <a:pt x="430" y="679"/>
                    <a:pt x="426" y="679"/>
                    <a:pt x="430" y="676"/>
                  </a:cubicBezTo>
                  <a:cubicBezTo>
                    <a:pt x="420" y="675"/>
                    <a:pt x="420" y="683"/>
                    <a:pt x="406" y="681"/>
                  </a:cubicBezTo>
                  <a:cubicBezTo>
                    <a:pt x="407" y="680"/>
                    <a:pt x="406" y="679"/>
                    <a:pt x="402" y="680"/>
                  </a:cubicBezTo>
                  <a:cubicBezTo>
                    <a:pt x="395" y="682"/>
                    <a:pt x="395" y="682"/>
                    <a:pt x="395" y="682"/>
                  </a:cubicBezTo>
                  <a:cubicBezTo>
                    <a:pt x="386" y="681"/>
                    <a:pt x="390" y="678"/>
                    <a:pt x="390" y="676"/>
                  </a:cubicBezTo>
                  <a:cubicBezTo>
                    <a:pt x="385" y="676"/>
                    <a:pt x="380" y="676"/>
                    <a:pt x="378" y="677"/>
                  </a:cubicBezTo>
                  <a:cubicBezTo>
                    <a:pt x="372" y="674"/>
                    <a:pt x="372" y="674"/>
                    <a:pt x="372" y="674"/>
                  </a:cubicBezTo>
                  <a:cubicBezTo>
                    <a:pt x="376" y="676"/>
                    <a:pt x="368" y="675"/>
                    <a:pt x="366" y="675"/>
                  </a:cubicBezTo>
                  <a:cubicBezTo>
                    <a:pt x="368" y="675"/>
                    <a:pt x="368" y="675"/>
                    <a:pt x="368" y="675"/>
                  </a:cubicBezTo>
                  <a:cubicBezTo>
                    <a:pt x="368" y="674"/>
                    <a:pt x="362" y="674"/>
                    <a:pt x="360" y="674"/>
                  </a:cubicBezTo>
                  <a:cubicBezTo>
                    <a:pt x="360" y="676"/>
                    <a:pt x="365" y="677"/>
                    <a:pt x="368" y="677"/>
                  </a:cubicBezTo>
                  <a:cubicBezTo>
                    <a:pt x="366" y="678"/>
                    <a:pt x="362" y="678"/>
                    <a:pt x="359" y="678"/>
                  </a:cubicBezTo>
                  <a:cubicBezTo>
                    <a:pt x="360" y="676"/>
                    <a:pt x="352" y="676"/>
                    <a:pt x="348" y="675"/>
                  </a:cubicBezTo>
                  <a:cubicBezTo>
                    <a:pt x="344" y="674"/>
                    <a:pt x="343" y="677"/>
                    <a:pt x="342" y="676"/>
                  </a:cubicBezTo>
                  <a:cubicBezTo>
                    <a:pt x="342" y="675"/>
                    <a:pt x="335" y="675"/>
                    <a:pt x="339" y="674"/>
                  </a:cubicBezTo>
                  <a:cubicBezTo>
                    <a:pt x="340" y="674"/>
                    <a:pt x="342" y="676"/>
                    <a:pt x="344" y="675"/>
                  </a:cubicBezTo>
                  <a:cubicBezTo>
                    <a:pt x="342" y="674"/>
                    <a:pt x="342" y="672"/>
                    <a:pt x="337" y="672"/>
                  </a:cubicBezTo>
                  <a:cubicBezTo>
                    <a:pt x="332" y="673"/>
                    <a:pt x="337" y="677"/>
                    <a:pt x="329" y="674"/>
                  </a:cubicBezTo>
                  <a:cubicBezTo>
                    <a:pt x="331" y="674"/>
                    <a:pt x="332" y="673"/>
                    <a:pt x="334" y="673"/>
                  </a:cubicBezTo>
                  <a:cubicBezTo>
                    <a:pt x="326" y="670"/>
                    <a:pt x="326" y="670"/>
                    <a:pt x="326" y="670"/>
                  </a:cubicBezTo>
                  <a:cubicBezTo>
                    <a:pt x="326" y="672"/>
                    <a:pt x="326" y="672"/>
                    <a:pt x="326" y="672"/>
                  </a:cubicBezTo>
                  <a:cubicBezTo>
                    <a:pt x="325" y="671"/>
                    <a:pt x="325" y="671"/>
                    <a:pt x="325" y="671"/>
                  </a:cubicBezTo>
                  <a:cubicBezTo>
                    <a:pt x="322" y="673"/>
                    <a:pt x="313" y="669"/>
                    <a:pt x="311" y="671"/>
                  </a:cubicBezTo>
                  <a:cubicBezTo>
                    <a:pt x="307" y="671"/>
                    <a:pt x="304" y="668"/>
                    <a:pt x="300" y="667"/>
                  </a:cubicBezTo>
                  <a:cubicBezTo>
                    <a:pt x="301" y="667"/>
                    <a:pt x="301" y="667"/>
                    <a:pt x="301" y="667"/>
                  </a:cubicBezTo>
                  <a:cubicBezTo>
                    <a:pt x="297" y="665"/>
                    <a:pt x="291" y="664"/>
                    <a:pt x="287" y="664"/>
                  </a:cubicBezTo>
                  <a:cubicBezTo>
                    <a:pt x="287" y="664"/>
                    <a:pt x="287" y="664"/>
                    <a:pt x="287" y="664"/>
                  </a:cubicBezTo>
                  <a:cubicBezTo>
                    <a:pt x="285" y="663"/>
                    <a:pt x="279" y="662"/>
                    <a:pt x="276" y="662"/>
                  </a:cubicBezTo>
                  <a:cubicBezTo>
                    <a:pt x="270" y="659"/>
                    <a:pt x="276" y="654"/>
                    <a:pt x="269" y="654"/>
                  </a:cubicBezTo>
                  <a:cubicBezTo>
                    <a:pt x="263" y="652"/>
                    <a:pt x="258" y="655"/>
                    <a:pt x="260" y="657"/>
                  </a:cubicBezTo>
                  <a:cubicBezTo>
                    <a:pt x="250" y="652"/>
                    <a:pt x="236" y="650"/>
                    <a:pt x="228" y="643"/>
                  </a:cubicBezTo>
                  <a:cubicBezTo>
                    <a:pt x="226" y="643"/>
                    <a:pt x="227" y="644"/>
                    <a:pt x="224" y="643"/>
                  </a:cubicBezTo>
                  <a:cubicBezTo>
                    <a:pt x="209" y="636"/>
                    <a:pt x="190" y="630"/>
                    <a:pt x="181" y="620"/>
                  </a:cubicBezTo>
                  <a:cubicBezTo>
                    <a:pt x="186" y="621"/>
                    <a:pt x="182" y="618"/>
                    <a:pt x="183" y="617"/>
                  </a:cubicBezTo>
                  <a:cubicBezTo>
                    <a:pt x="178" y="616"/>
                    <a:pt x="180" y="613"/>
                    <a:pt x="177" y="615"/>
                  </a:cubicBezTo>
                  <a:cubicBezTo>
                    <a:pt x="176" y="617"/>
                    <a:pt x="175" y="617"/>
                    <a:pt x="179" y="620"/>
                  </a:cubicBezTo>
                  <a:cubicBezTo>
                    <a:pt x="170" y="616"/>
                    <a:pt x="157" y="608"/>
                    <a:pt x="154" y="603"/>
                  </a:cubicBezTo>
                  <a:cubicBezTo>
                    <a:pt x="155" y="605"/>
                    <a:pt x="153" y="605"/>
                    <a:pt x="151" y="604"/>
                  </a:cubicBezTo>
                  <a:cubicBezTo>
                    <a:pt x="153" y="602"/>
                    <a:pt x="148" y="597"/>
                    <a:pt x="143" y="595"/>
                  </a:cubicBezTo>
                  <a:cubicBezTo>
                    <a:pt x="141" y="596"/>
                    <a:pt x="141" y="596"/>
                    <a:pt x="141" y="596"/>
                  </a:cubicBezTo>
                  <a:cubicBezTo>
                    <a:pt x="139" y="592"/>
                    <a:pt x="139" y="592"/>
                    <a:pt x="139" y="592"/>
                  </a:cubicBezTo>
                  <a:cubicBezTo>
                    <a:pt x="137" y="591"/>
                    <a:pt x="135" y="594"/>
                    <a:pt x="132" y="589"/>
                  </a:cubicBezTo>
                  <a:cubicBezTo>
                    <a:pt x="132" y="588"/>
                    <a:pt x="132" y="587"/>
                    <a:pt x="132" y="586"/>
                  </a:cubicBezTo>
                  <a:cubicBezTo>
                    <a:pt x="126" y="583"/>
                    <a:pt x="118" y="580"/>
                    <a:pt x="114" y="575"/>
                  </a:cubicBezTo>
                  <a:cubicBezTo>
                    <a:pt x="113" y="569"/>
                    <a:pt x="113" y="569"/>
                    <a:pt x="113" y="569"/>
                  </a:cubicBezTo>
                  <a:cubicBezTo>
                    <a:pt x="110" y="568"/>
                    <a:pt x="106" y="566"/>
                    <a:pt x="109" y="570"/>
                  </a:cubicBezTo>
                  <a:cubicBezTo>
                    <a:pt x="102" y="561"/>
                    <a:pt x="98" y="556"/>
                    <a:pt x="97" y="552"/>
                  </a:cubicBezTo>
                  <a:cubicBezTo>
                    <a:pt x="80" y="542"/>
                    <a:pt x="62" y="521"/>
                    <a:pt x="51" y="502"/>
                  </a:cubicBezTo>
                  <a:cubicBezTo>
                    <a:pt x="53" y="502"/>
                    <a:pt x="53" y="502"/>
                    <a:pt x="53" y="502"/>
                  </a:cubicBezTo>
                  <a:cubicBezTo>
                    <a:pt x="51" y="496"/>
                    <a:pt x="49" y="501"/>
                    <a:pt x="48" y="497"/>
                  </a:cubicBezTo>
                  <a:cubicBezTo>
                    <a:pt x="50" y="498"/>
                    <a:pt x="48" y="491"/>
                    <a:pt x="52" y="494"/>
                  </a:cubicBezTo>
                  <a:cubicBezTo>
                    <a:pt x="49" y="487"/>
                    <a:pt x="44" y="486"/>
                    <a:pt x="41" y="482"/>
                  </a:cubicBezTo>
                  <a:cubicBezTo>
                    <a:pt x="39" y="482"/>
                    <a:pt x="44" y="485"/>
                    <a:pt x="42" y="485"/>
                  </a:cubicBezTo>
                  <a:cubicBezTo>
                    <a:pt x="41" y="485"/>
                    <a:pt x="38" y="475"/>
                    <a:pt x="34" y="475"/>
                  </a:cubicBezTo>
                  <a:cubicBezTo>
                    <a:pt x="35" y="472"/>
                    <a:pt x="37" y="473"/>
                    <a:pt x="39" y="473"/>
                  </a:cubicBezTo>
                  <a:cubicBezTo>
                    <a:pt x="35" y="469"/>
                    <a:pt x="35" y="469"/>
                    <a:pt x="35" y="469"/>
                  </a:cubicBezTo>
                  <a:cubicBezTo>
                    <a:pt x="35" y="462"/>
                    <a:pt x="47" y="479"/>
                    <a:pt x="47" y="472"/>
                  </a:cubicBezTo>
                  <a:cubicBezTo>
                    <a:pt x="45" y="468"/>
                    <a:pt x="45" y="468"/>
                    <a:pt x="45" y="468"/>
                  </a:cubicBezTo>
                  <a:cubicBezTo>
                    <a:pt x="45" y="463"/>
                    <a:pt x="53" y="477"/>
                    <a:pt x="49" y="466"/>
                  </a:cubicBezTo>
                  <a:cubicBezTo>
                    <a:pt x="46" y="463"/>
                    <a:pt x="40" y="460"/>
                    <a:pt x="41" y="465"/>
                  </a:cubicBezTo>
                  <a:cubicBezTo>
                    <a:pt x="36" y="456"/>
                    <a:pt x="33" y="463"/>
                    <a:pt x="28" y="453"/>
                  </a:cubicBezTo>
                  <a:cubicBezTo>
                    <a:pt x="28" y="450"/>
                    <a:pt x="32" y="461"/>
                    <a:pt x="34" y="458"/>
                  </a:cubicBezTo>
                  <a:cubicBezTo>
                    <a:pt x="33" y="452"/>
                    <a:pt x="28" y="449"/>
                    <a:pt x="27" y="444"/>
                  </a:cubicBezTo>
                  <a:cubicBezTo>
                    <a:pt x="28" y="449"/>
                    <a:pt x="24" y="446"/>
                    <a:pt x="22" y="443"/>
                  </a:cubicBezTo>
                  <a:cubicBezTo>
                    <a:pt x="21" y="437"/>
                    <a:pt x="26" y="446"/>
                    <a:pt x="23" y="438"/>
                  </a:cubicBezTo>
                  <a:cubicBezTo>
                    <a:pt x="21" y="437"/>
                    <a:pt x="17" y="431"/>
                    <a:pt x="19" y="437"/>
                  </a:cubicBezTo>
                  <a:cubicBezTo>
                    <a:pt x="14" y="436"/>
                    <a:pt x="17" y="429"/>
                    <a:pt x="13" y="425"/>
                  </a:cubicBezTo>
                  <a:cubicBezTo>
                    <a:pt x="15" y="422"/>
                    <a:pt x="21" y="431"/>
                    <a:pt x="20" y="422"/>
                  </a:cubicBezTo>
                  <a:cubicBezTo>
                    <a:pt x="18" y="424"/>
                    <a:pt x="13" y="413"/>
                    <a:pt x="11" y="418"/>
                  </a:cubicBezTo>
                  <a:cubicBezTo>
                    <a:pt x="11" y="414"/>
                    <a:pt x="12" y="414"/>
                    <a:pt x="15" y="416"/>
                  </a:cubicBezTo>
                  <a:cubicBezTo>
                    <a:pt x="15" y="410"/>
                    <a:pt x="7" y="405"/>
                    <a:pt x="12" y="402"/>
                  </a:cubicBezTo>
                  <a:cubicBezTo>
                    <a:pt x="9" y="401"/>
                    <a:pt x="9" y="401"/>
                    <a:pt x="9" y="401"/>
                  </a:cubicBezTo>
                  <a:cubicBezTo>
                    <a:pt x="9" y="399"/>
                    <a:pt x="9" y="396"/>
                    <a:pt x="10" y="394"/>
                  </a:cubicBezTo>
                  <a:cubicBezTo>
                    <a:pt x="10" y="389"/>
                    <a:pt x="5" y="379"/>
                    <a:pt x="9" y="379"/>
                  </a:cubicBezTo>
                  <a:cubicBezTo>
                    <a:pt x="8" y="378"/>
                    <a:pt x="8" y="368"/>
                    <a:pt x="5" y="372"/>
                  </a:cubicBezTo>
                  <a:cubicBezTo>
                    <a:pt x="4" y="378"/>
                    <a:pt x="7" y="379"/>
                    <a:pt x="5" y="383"/>
                  </a:cubicBezTo>
                  <a:cubicBezTo>
                    <a:pt x="7" y="378"/>
                    <a:pt x="3" y="374"/>
                    <a:pt x="2" y="370"/>
                  </a:cubicBezTo>
                  <a:cubicBezTo>
                    <a:pt x="3" y="369"/>
                    <a:pt x="3" y="369"/>
                    <a:pt x="3" y="369"/>
                  </a:cubicBezTo>
                  <a:cubicBezTo>
                    <a:pt x="3" y="367"/>
                    <a:pt x="3" y="362"/>
                    <a:pt x="1" y="360"/>
                  </a:cubicBezTo>
                  <a:cubicBezTo>
                    <a:pt x="2" y="362"/>
                    <a:pt x="3" y="361"/>
                    <a:pt x="3" y="359"/>
                  </a:cubicBezTo>
                  <a:cubicBezTo>
                    <a:pt x="1" y="357"/>
                    <a:pt x="1" y="357"/>
                    <a:pt x="1" y="357"/>
                  </a:cubicBezTo>
                  <a:cubicBezTo>
                    <a:pt x="0" y="347"/>
                    <a:pt x="5" y="355"/>
                    <a:pt x="5" y="346"/>
                  </a:cubicBezTo>
                  <a:cubicBezTo>
                    <a:pt x="5" y="348"/>
                    <a:pt x="6" y="350"/>
                    <a:pt x="6" y="352"/>
                  </a:cubicBezTo>
                  <a:cubicBezTo>
                    <a:pt x="6" y="351"/>
                    <a:pt x="8" y="348"/>
                    <a:pt x="8" y="344"/>
                  </a:cubicBezTo>
                  <a:cubicBezTo>
                    <a:pt x="6" y="342"/>
                    <a:pt x="4" y="339"/>
                    <a:pt x="2" y="337"/>
                  </a:cubicBezTo>
                  <a:cubicBezTo>
                    <a:pt x="2" y="332"/>
                    <a:pt x="5" y="335"/>
                    <a:pt x="3" y="329"/>
                  </a:cubicBezTo>
                  <a:cubicBezTo>
                    <a:pt x="4" y="332"/>
                    <a:pt x="5" y="334"/>
                    <a:pt x="5" y="336"/>
                  </a:cubicBezTo>
                  <a:cubicBezTo>
                    <a:pt x="6" y="337"/>
                    <a:pt x="9" y="332"/>
                    <a:pt x="10" y="326"/>
                  </a:cubicBezTo>
                  <a:cubicBezTo>
                    <a:pt x="10" y="322"/>
                    <a:pt x="9" y="314"/>
                    <a:pt x="6" y="321"/>
                  </a:cubicBezTo>
                  <a:cubicBezTo>
                    <a:pt x="7" y="317"/>
                    <a:pt x="9" y="313"/>
                    <a:pt x="10" y="316"/>
                  </a:cubicBezTo>
                  <a:cubicBezTo>
                    <a:pt x="11" y="308"/>
                    <a:pt x="7" y="316"/>
                    <a:pt x="8" y="309"/>
                  </a:cubicBezTo>
                  <a:cubicBezTo>
                    <a:pt x="10" y="307"/>
                    <a:pt x="14" y="299"/>
                    <a:pt x="18" y="295"/>
                  </a:cubicBezTo>
                  <a:cubicBezTo>
                    <a:pt x="19" y="303"/>
                    <a:pt x="19" y="303"/>
                    <a:pt x="19" y="303"/>
                  </a:cubicBezTo>
                  <a:cubicBezTo>
                    <a:pt x="21" y="299"/>
                    <a:pt x="21" y="299"/>
                    <a:pt x="21" y="299"/>
                  </a:cubicBezTo>
                  <a:cubicBezTo>
                    <a:pt x="21" y="305"/>
                    <a:pt x="24" y="297"/>
                    <a:pt x="25" y="301"/>
                  </a:cubicBezTo>
                  <a:cubicBezTo>
                    <a:pt x="27" y="298"/>
                    <a:pt x="27" y="294"/>
                    <a:pt x="27" y="291"/>
                  </a:cubicBezTo>
                  <a:cubicBezTo>
                    <a:pt x="20" y="298"/>
                    <a:pt x="26" y="280"/>
                    <a:pt x="21" y="280"/>
                  </a:cubicBezTo>
                  <a:cubicBezTo>
                    <a:pt x="26" y="268"/>
                    <a:pt x="34" y="278"/>
                    <a:pt x="34" y="264"/>
                  </a:cubicBezTo>
                  <a:cubicBezTo>
                    <a:pt x="32" y="265"/>
                    <a:pt x="33" y="258"/>
                    <a:pt x="30" y="265"/>
                  </a:cubicBezTo>
                  <a:cubicBezTo>
                    <a:pt x="34" y="259"/>
                    <a:pt x="29" y="258"/>
                    <a:pt x="36" y="252"/>
                  </a:cubicBezTo>
                  <a:cubicBezTo>
                    <a:pt x="33" y="258"/>
                    <a:pt x="43" y="248"/>
                    <a:pt x="40" y="258"/>
                  </a:cubicBezTo>
                  <a:cubicBezTo>
                    <a:pt x="39" y="256"/>
                    <a:pt x="36" y="261"/>
                    <a:pt x="35" y="263"/>
                  </a:cubicBezTo>
                  <a:cubicBezTo>
                    <a:pt x="38" y="261"/>
                    <a:pt x="39" y="266"/>
                    <a:pt x="43" y="259"/>
                  </a:cubicBezTo>
                  <a:cubicBezTo>
                    <a:pt x="45" y="255"/>
                    <a:pt x="49" y="250"/>
                    <a:pt x="47" y="249"/>
                  </a:cubicBezTo>
                  <a:cubicBezTo>
                    <a:pt x="45" y="248"/>
                    <a:pt x="43" y="255"/>
                    <a:pt x="43" y="251"/>
                  </a:cubicBezTo>
                  <a:cubicBezTo>
                    <a:pt x="48" y="243"/>
                    <a:pt x="52" y="245"/>
                    <a:pt x="51" y="239"/>
                  </a:cubicBezTo>
                  <a:cubicBezTo>
                    <a:pt x="47" y="244"/>
                    <a:pt x="44" y="243"/>
                    <a:pt x="43" y="242"/>
                  </a:cubicBezTo>
                  <a:cubicBezTo>
                    <a:pt x="47" y="236"/>
                    <a:pt x="47" y="236"/>
                    <a:pt x="47" y="236"/>
                  </a:cubicBezTo>
                  <a:cubicBezTo>
                    <a:pt x="47" y="238"/>
                    <a:pt x="47" y="238"/>
                    <a:pt x="47" y="238"/>
                  </a:cubicBezTo>
                  <a:cubicBezTo>
                    <a:pt x="56" y="230"/>
                    <a:pt x="47" y="233"/>
                    <a:pt x="55" y="225"/>
                  </a:cubicBezTo>
                  <a:cubicBezTo>
                    <a:pt x="61" y="224"/>
                    <a:pt x="61" y="224"/>
                    <a:pt x="61" y="224"/>
                  </a:cubicBezTo>
                  <a:cubicBezTo>
                    <a:pt x="61" y="228"/>
                    <a:pt x="49" y="235"/>
                    <a:pt x="54" y="236"/>
                  </a:cubicBezTo>
                  <a:cubicBezTo>
                    <a:pt x="59" y="231"/>
                    <a:pt x="59" y="228"/>
                    <a:pt x="64" y="224"/>
                  </a:cubicBezTo>
                  <a:cubicBezTo>
                    <a:pt x="63" y="225"/>
                    <a:pt x="62" y="227"/>
                    <a:pt x="61" y="228"/>
                  </a:cubicBezTo>
                  <a:cubicBezTo>
                    <a:pt x="63" y="226"/>
                    <a:pt x="69" y="229"/>
                    <a:pt x="74" y="220"/>
                  </a:cubicBezTo>
                  <a:cubicBezTo>
                    <a:pt x="77" y="215"/>
                    <a:pt x="74" y="217"/>
                    <a:pt x="73" y="216"/>
                  </a:cubicBezTo>
                  <a:cubicBezTo>
                    <a:pt x="81" y="208"/>
                    <a:pt x="82" y="205"/>
                    <a:pt x="88" y="200"/>
                  </a:cubicBezTo>
                  <a:cubicBezTo>
                    <a:pt x="89" y="204"/>
                    <a:pt x="98" y="193"/>
                    <a:pt x="94" y="200"/>
                  </a:cubicBezTo>
                  <a:cubicBezTo>
                    <a:pt x="90" y="201"/>
                    <a:pt x="77" y="211"/>
                    <a:pt x="77" y="216"/>
                  </a:cubicBezTo>
                  <a:cubicBezTo>
                    <a:pt x="82" y="216"/>
                    <a:pt x="70" y="222"/>
                    <a:pt x="71" y="226"/>
                  </a:cubicBezTo>
                  <a:cubicBezTo>
                    <a:pt x="77" y="220"/>
                    <a:pt x="79" y="223"/>
                    <a:pt x="82" y="224"/>
                  </a:cubicBezTo>
                  <a:cubicBezTo>
                    <a:pt x="84" y="223"/>
                    <a:pt x="85" y="221"/>
                    <a:pt x="86" y="219"/>
                  </a:cubicBezTo>
                  <a:cubicBezTo>
                    <a:pt x="85" y="217"/>
                    <a:pt x="83" y="219"/>
                    <a:pt x="81" y="217"/>
                  </a:cubicBezTo>
                  <a:cubicBezTo>
                    <a:pt x="89" y="211"/>
                    <a:pt x="96" y="205"/>
                    <a:pt x="99" y="199"/>
                  </a:cubicBezTo>
                  <a:cubicBezTo>
                    <a:pt x="102" y="198"/>
                    <a:pt x="102" y="201"/>
                    <a:pt x="100" y="203"/>
                  </a:cubicBezTo>
                  <a:cubicBezTo>
                    <a:pt x="109" y="196"/>
                    <a:pt x="119" y="189"/>
                    <a:pt x="129" y="184"/>
                  </a:cubicBezTo>
                  <a:cubicBezTo>
                    <a:pt x="121" y="184"/>
                    <a:pt x="139" y="177"/>
                    <a:pt x="133" y="177"/>
                  </a:cubicBezTo>
                  <a:cubicBezTo>
                    <a:pt x="128" y="179"/>
                    <a:pt x="122" y="179"/>
                    <a:pt x="124" y="176"/>
                  </a:cubicBezTo>
                  <a:cubicBezTo>
                    <a:pt x="127" y="175"/>
                    <a:pt x="125" y="178"/>
                    <a:pt x="126" y="178"/>
                  </a:cubicBezTo>
                  <a:cubicBezTo>
                    <a:pt x="129" y="173"/>
                    <a:pt x="134" y="177"/>
                    <a:pt x="137" y="172"/>
                  </a:cubicBezTo>
                  <a:cubicBezTo>
                    <a:pt x="128" y="178"/>
                    <a:pt x="137" y="177"/>
                    <a:pt x="137" y="180"/>
                  </a:cubicBezTo>
                  <a:cubicBezTo>
                    <a:pt x="143" y="175"/>
                    <a:pt x="138" y="182"/>
                    <a:pt x="144" y="179"/>
                  </a:cubicBezTo>
                  <a:cubicBezTo>
                    <a:pt x="150" y="173"/>
                    <a:pt x="158" y="168"/>
                    <a:pt x="165" y="164"/>
                  </a:cubicBezTo>
                  <a:cubicBezTo>
                    <a:pt x="176" y="162"/>
                    <a:pt x="189" y="152"/>
                    <a:pt x="198" y="149"/>
                  </a:cubicBezTo>
                  <a:cubicBezTo>
                    <a:pt x="203" y="148"/>
                    <a:pt x="202" y="153"/>
                    <a:pt x="207" y="151"/>
                  </a:cubicBezTo>
                  <a:cubicBezTo>
                    <a:pt x="212" y="149"/>
                    <a:pt x="201" y="150"/>
                    <a:pt x="210" y="148"/>
                  </a:cubicBezTo>
                  <a:cubicBezTo>
                    <a:pt x="210" y="148"/>
                    <a:pt x="210" y="148"/>
                    <a:pt x="210" y="148"/>
                  </a:cubicBezTo>
                  <a:cubicBezTo>
                    <a:pt x="212" y="147"/>
                    <a:pt x="226" y="145"/>
                    <a:pt x="227" y="139"/>
                  </a:cubicBezTo>
                  <a:cubicBezTo>
                    <a:pt x="226" y="143"/>
                    <a:pt x="226" y="143"/>
                    <a:pt x="226" y="143"/>
                  </a:cubicBezTo>
                  <a:cubicBezTo>
                    <a:pt x="227" y="143"/>
                    <a:pt x="229" y="142"/>
                    <a:pt x="230" y="141"/>
                  </a:cubicBezTo>
                  <a:cubicBezTo>
                    <a:pt x="230" y="142"/>
                    <a:pt x="233" y="142"/>
                    <a:pt x="230" y="144"/>
                  </a:cubicBezTo>
                  <a:cubicBezTo>
                    <a:pt x="236" y="145"/>
                    <a:pt x="241" y="140"/>
                    <a:pt x="247" y="138"/>
                  </a:cubicBezTo>
                  <a:cubicBezTo>
                    <a:pt x="243" y="137"/>
                    <a:pt x="243" y="137"/>
                    <a:pt x="243" y="137"/>
                  </a:cubicBezTo>
                  <a:cubicBezTo>
                    <a:pt x="252" y="132"/>
                    <a:pt x="259" y="131"/>
                    <a:pt x="269" y="128"/>
                  </a:cubicBezTo>
                  <a:cubicBezTo>
                    <a:pt x="269" y="130"/>
                    <a:pt x="269" y="130"/>
                    <a:pt x="269" y="130"/>
                  </a:cubicBezTo>
                  <a:cubicBezTo>
                    <a:pt x="275" y="127"/>
                    <a:pt x="275" y="127"/>
                    <a:pt x="275" y="127"/>
                  </a:cubicBezTo>
                  <a:cubicBezTo>
                    <a:pt x="274" y="129"/>
                    <a:pt x="280" y="129"/>
                    <a:pt x="282" y="126"/>
                  </a:cubicBezTo>
                  <a:cubicBezTo>
                    <a:pt x="269" y="136"/>
                    <a:pt x="269" y="136"/>
                    <a:pt x="269" y="136"/>
                  </a:cubicBezTo>
                  <a:cubicBezTo>
                    <a:pt x="264" y="136"/>
                    <a:pt x="273" y="132"/>
                    <a:pt x="269" y="131"/>
                  </a:cubicBezTo>
                  <a:cubicBezTo>
                    <a:pt x="267" y="130"/>
                    <a:pt x="258" y="133"/>
                    <a:pt x="257" y="136"/>
                  </a:cubicBezTo>
                  <a:cubicBezTo>
                    <a:pt x="260" y="135"/>
                    <a:pt x="260" y="134"/>
                    <a:pt x="263" y="133"/>
                  </a:cubicBezTo>
                  <a:cubicBezTo>
                    <a:pt x="265" y="135"/>
                    <a:pt x="260" y="137"/>
                    <a:pt x="258" y="139"/>
                  </a:cubicBezTo>
                  <a:cubicBezTo>
                    <a:pt x="259" y="139"/>
                    <a:pt x="262" y="139"/>
                    <a:pt x="262" y="138"/>
                  </a:cubicBezTo>
                  <a:cubicBezTo>
                    <a:pt x="259" y="140"/>
                    <a:pt x="256" y="142"/>
                    <a:pt x="250" y="144"/>
                  </a:cubicBezTo>
                  <a:cubicBezTo>
                    <a:pt x="254" y="141"/>
                    <a:pt x="247" y="143"/>
                    <a:pt x="248" y="141"/>
                  </a:cubicBezTo>
                  <a:cubicBezTo>
                    <a:pt x="249" y="144"/>
                    <a:pt x="244" y="147"/>
                    <a:pt x="236" y="149"/>
                  </a:cubicBezTo>
                  <a:cubicBezTo>
                    <a:pt x="230" y="148"/>
                    <a:pt x="223" y="155"/>
                    <a:pt x="215" y="158"/>
                  </a:cubicBezTo>
                  <a:cubicBezTo>
                    <a:pt x="217" y="154"/>
                    <a:pt x="221" y="150"/>
                    <a:pt x="225" y="148"/>
                  </a:cubicBezTo>
                  <a:cubicBezTo>
                    <a:pt x="220" y="148"/>
                    <a:pt x="220" y="150"/>
                    <a:pt x="214" y="151"/>
                  </a:cubicBezTo>
                  <a:cubicBezTo>
                    <a:pt x="212" y="153"/>
                    <a:pt x="212" y="157"/>
                    <a:pt x="205" y="161"/>
                  </a:cubicBezTo>
                  <a:cubicBezTo>
                    <a:pt x="204" y="159"/>
                    <a:pt x="204" y="159"/>
                    <a:pt x="204" y="159"/>
                  </a:cubicBezTo>
                  <a:cubicBezTo>
                    <a:pt x="199" y="163"/>
                    <a:pt x="200" y="165"/>
                    <a:pt x="192" y="168"/>
                  </a:cubicBezTo>
                  <a:cubicBezTo>
                    <a:pt x="178" y="173"/>
                    <a:pt x="165" y="179"/>
                    <a:pt x="156" y="184"/>
                  </a:cubicBezTo>
                  <a:cubicBezTo>
                    <a:pt x="154" y="183"/>
                    <a:pt x="154" y="183"/>
                    <a:pt x="154" y="183"/>
                  </a:cubicBezTo>
                  <a:cubicBezTo>
                    <a:pt x="151" y="189"/>
                    <a:pt x="138" y="194"/>
                    <a:pt x="132" y="200"/>
                  </a:cubicBezTo>
                  <a:cubicBezTo>
                    <a:pt x="119" y="205"/>
                    <a:pt x="108" y="218"/>
                    <a:pt x="101" y="220"/>
                  </a:cubicBezTo>
                  <a:cubicBezTo>
                    <a:pt x="83" y="236"/>
                    <a:pt x="69" y="252"/>
                    <a:pt x="55" y="272"/>
                  </a:cubicBezTo>
                  <a:cubicBezTo>
                    <a:pt x="55" y="267"/>
                    <a:pt x="55" y="267"/>
                    <a:pt x="55" y="267"/>
                  </a:cubicBezTo>
                  <a:cubicBezTo>
                    <a:pt x="54" y="271"/>
                    <a:pt x="52" y="268"/>
                    <a:pt x="50" y="272"/>
                  </a:cubicBezTo>
                  <a:cubicBezTo>
                    <a:pt x="54" y="269"/>
                    <a:pt x="49" y="279"/>
                    <a:pt x="49" y="282"/>
                  </a:cubicBezTo>
                  <a:cubicBezTo>
                    <a:pt x="42" y="290"/>
                    <a:pt x="38" y="304"/>
                    <a:pt x="38" y="314"/>
                  </a:cubicBezTo>
                  <a:cubicBezTo>
                    <a:pt x="36" y="314"/>
                    <a:pt x="36" y="314"/>
                    <a:pt x="36" y="314"/>
                  </a:cubicBezTo>
                  <a:cubicBezTo>
                    <a:pt x="36" y="324"/>
                    <a:pt x="31" y="334"/>
                    <a:pt x="30" y="346"/>
                  </a:cubicBezTo>
                  <a:cubicBezTo>
                    <a:pt x="29" y="348"/>
                    <a:pt x="27" y="350"/>
                    <a:pt x="27" y="353"/>
                  </a:cubicBezTo>
                  <a:cubicBezTo>
                    <a:pt x="30" y="360"/>
                    <a:pt x="30" y="363"/>
                    <a:pt x="32" y="373"/>
                  </a:cubicBezTo>
                  <a:cubicBezTo>
                    <a:pt x="33" y="380"/>
                    <a:pt x="34" y="391"/>
                    <a:pt x="34" y="398"/>
                  </a:cubicBezTo>
                  <a:cubicBezTo>
                    <a:pt x="44" y="423"/>
                    <a:pt x="52" y="449"/>
                    <a:pt x="68" y="473"/>
                  </a:cubicBezTo>
                  <a:cubicBezTo>
                    <a:pt x="67" y="475"/>
                    <a:pt x="67" y="475"/>
                    <a:pt x="67" y="475"/>
                  </a:cubicBezTo>
                  <a:cubicBezTo>
                    <a:pt x="84" y="496"/>
                    <a:pt x="101" y="525"/>
                    <a:pt x="119" y="540"/>
                  </a:cubicBezTo>
                  <a:cubicBezTo>
                    <a:pt x="115" y="541"/>
                    <a:pt x="115" y="541"/>
                    <a:pt x="115" y="541"/>
                  </a:cubicBezTo>
                  <a:cubicBezTo>
                    <a:pt x="119" y="547"/>
                    <a:pt x="128" y="552"/>
                    <a:pt x="128" y="548"/>
                  </a:cubicBezTo>
                  <a:cubicBezTo>
                    <a:pt x="132" y="554"/>
                    <a:pt x="143" y="559"/>
                    <a:pt x="144" y="564"/>
                  </a:cubicBezTo>
                  <a:cubicBezTo>
                    <a:pt x="149" y="570"/>
                    <a:pt x="152" y="569"/>
                    <a:pt x="157" y="572"/>
                  </a:cubicBezTo>
                  <a:cubicBezTo>
                    <a:pt x="168" y="582"/>
                    <a:pt x="173" y="585"/>
                    <a:pt x="185" y="592"/>
                  </a:cubicBezTo>
                  <a:cubicBezTo>
                    <a:pt x="182" y="590"/>
                    <a:pt x="182" y="590"/>
                    <a:pt x="182" y="590"/>
                  </a:cubicBezTo>
                  <a:cubicBezTo>
                    <a:pt x="181" y="590"/>
                    <a:pt x="180" y="591"/>
                    <a:pt x="183" y="593"/>
                  </a:cubicBezTo>
                  <a:cubicBezTo>
                    <a:pt x="188" y="595"/>
                    <a:pt x="199" y="604"/>
                    <a:pt x="196" y="597"/>
                  </a:cubicBezTo>
                  <a:cubicBezTo>
                    <a:pt x="208" y="607"/>
                    <a:pt x="228" y="611"/>
                    <a:pt x="240" y="621"/>
                  </a:cubicBezTo>
                  <a:cubicBezTo>
                    <a:pt x="239" y="619"/>
                    <a:pt x="243" y="620"/>
                    <a:pt x="244" y="620"/>
                  </a:cubicBezTo>
                  <a:cubicBezTo>
                    <a:pt x="256" y="625"/>
                    <a:pt x="269" y="632"/>
                    <a:pt x="279" y="633"/>
                  </a:cubicBezTo>
                  <a:cubicBezTo>
                    <a:pt x="281" y="634"/>
                    <a:pt x="275" y="634"/>
                    <a:pt x="280" y="636"/>
                  </a:cubicBezTo>
                  <a:cubicBezTo>
                    <a:pt x="284" y="636"/>
                    <a:pt x="281" y="634"/>
                    <a:pt x="285" y="635"/>
                  </a:cubicBezTo>
                  <a:cubicBezTo>
                    <a:pt x="306" y="639"/>
                    <a:pt x="326" y="648"/>
                    <a:pt x="345" y="650"/>
                  </a:cubicBezTo>
                  <a:cubicBezTo>
                    <a:pt x="379" y="653"/>
                    <a:pt x="415" y="655"/>
                    <a:pt x="448" y="652"/>
                  </a:cubicBezTo>
                  <a:cubicBezTo>
                    <a:pt x="448" y="653"/>
                    <a:pt x="448" y="653"/>
                    <a:pt x="448" y="653"/>
                  </a:cubicBezTo>
                  <a:cubicBezTo>
                    <a:pt x="458" y="648"/>
                    <a:pt x="474" y="653"/>
                    <a:pt x="482" y="647"/>
                  </a:cubicBezTo>
                  <a:cubicBezTo>
                    <a:pt x="484" y="647"/>
                    <a:pt x="491" y="645"/>
                    <a:pt x="490" y="647"/>
                  </a:cubicBezTo>
                  <a:cubicBezTo>
                    <a:pt x="498" y="643"/>
                    <a:pt x="514" y="644"/>
                    <a:pt x="526" y="638"/>
                  </a:cubicBezTo>
                  <a:cubicBezTo>
                    <a:pt x="525" y="638"/>
                    <a:pt x="524" y="638"/>
                    <a:pt x="523" y="639"/>
                  </a:cubicBezTo>
                  <a:cubicBezTo>
                    <a:pt x="536" y="638"/>
                    <a:pt x="545" y="631"/>
                    <a:pt x="559" y="628"/>
                  </a:cubicBezTo>
                  <a:cubicBezTo>
                    <a:pt x="557" y="629"/>
                    <a:pt x="555" y="630"/>
                    <a:pt x="555" y="631"/>
                  </a:cubicBezTo>
                  <a:cubicBezTo>
                    <a:pt x="561" y="631"/>
                    <a:pt x="565" y="623"/>
                    <a:pt x="569" y="626"/>
                  </a:cubicBezTo>
                  <a:cubicBezTo>
                    <a:pt x="572" y="624"/>
                    <a:pt x="571" y="623"/>
                    <a:pt x="569" y="624"/>
                  </a:cubicBezTo>
                  <a:cubicBezTo>
                    <a:pt x="597" y="613"/>
                    <a:pt x="623" y="595"/>
                    <a:pt x="645" y="574"/>
                  </a:cubicBezTo>
                  <a:cubicBezTo>
                    <a:pt x="663" y="562"/>
                    <a:pt x="651" y="579"/>
                    <a:pt x="662" y="565"/>
                  </a:cubicBezTo>
                  <a:cubicBezTo>
                    <a:pt x="663" y="565"/>
                    <a:pt x="661" y="563"/>
                    <a:pt x="662" y="564"/>
                  </a:cubicBezTo>
                  <a:cubicBezTo>
                    <a:pt x="666" y="558"/>
                    <a:pt x="673" y="560"/>
                    <a:pt x="675" y="555"/>
                  </a:cubicBezTo>
                  <a:cubicBezTo>
                    <a:pt x="671" y="554"/>
                    <a:pt x="676" y="552"/>
                    <a:pt x="675" y="550"/>
                  </a:cubicBezTo>
                  <a:cubicBezTo>
                    <a:pt x="685" y="542"/>
                    <a:pt x="689" y="541"/>
                    <a:pt x="693" y="531"/>
                  </a:cubicBezTo>
                  <a:cubicBezTo>
                    <a:pt x="694" y="533"/>
                    <a:pt x="694" y="533"/>
                    <a:pt x="694" y="533"/>
                  </a:cubicBezTo>
                  <a:cubicBezTo>
                    <a:pt x="699" y="521"/>
                    <a:pt x="708" y="510"/>
                    <a:pt x="709" y="499"/>
                  </a:cubicBezTo>
                  <a:cubicBezTo>
                    <a:pt x="742" y="440"/>
                    <a:pt x="749" y="372"/>
                    <a:pt x="738" y="308"/>
                  </a:cubicBezTo>
                  <a:cubicBezTo>
                    <a:pt x="728" y="244"/>
                    <a:pt x="697" y="185"/>
                    <a:pt x="656" y="134"/>
                  </a:cubicBezTo>
                  <a:cubicBezTo>
                    <a:pt x="648" y="121"/>
                    <a:pt x="647" y="119"/>
                    <a:pt x="633" y="109"/>
                  </a:cubicBezTo>
                  <a:cubicBezTo>
                    <a:pt x="634" y="109"/>
                    <a:pt x="635" y="109"/>
                    <a:pt x="635" y="108"/>
                  </a:cubicBezTo>
                  <a:cubicBezTo>
                    <a:pt x="632" y="110"/>
                    <a:pt x="626" y="100"/>
                    <a:pt x="622" y="102"/>
                  </a:cubicBezTo>
                  <a:cubicBezTo>
                    <a:pt x="604" y="85"/>
                    <a:pt x="585" y="73"/>
                    <a:pt x="563" y="60"/>
                  </a:cubicBezTo>
                  <a:cubicBezTo>
                    <a:pt x="567" y="62"/>
                    <a:pt x="570" y="60"/>
                    <a:pt x="566" y="58"/>
                  </a:cubicBezTo>
                  <a:cubicBezTo>
                    <a:pt x="561" y="57"/>
                    <a:pt x="561" y="57"/>
                    <a:pt x="561" y="57"/>
                  </a:cubicBezTo>
                  <a:cubicBezTo>
                    <a:pt x="560" y="56"/>
                    <a:pt x="560" y="56"/>
                    <a:pt x="560" y="56"/>
                  </a:cubicBezTo>
                  <a:cubicBezTo>
                    <a:pt x="557" y="55"/>
                    <a:pt x="553" y="55"/>
                    <a:pt x="556" y="57"/>
                  </a:cubicBezTo>
                  <a:cubicBezTo>
                    <a:pt x="500" y="29"/>
                    <a:pt x="439" y="11"/>
                    <a:pt x="377" y="21"/>
                  </a:cubicBezTo>
                  <a:cubicBezTo>
                    <a:pt x="363" y="21"/>
                    <a:pt x="342" y="27"/>
                    <a:pt x="327" y="32"/>
                  </a:cubicBezTo>
                  <a:cubicBezTo>
                    <a:pt x="281" y="43"/>
                    <a:pt x="240" y="62"/>
                    <a:pt x="201" y="93"/>
                  </a:cubicBezTo>
                  <a:cubicBezTo>
                    <a:pt x="201" y="93"/>
                    <a:pt x="202" y="83"/>
                    <a:pt x="218" y="69"/>
                  </a:cubicBezTo>
                  <a:close/>
                </a:path>
              </a:pathLst>
            </a:custGeom>
            <a:solidFill>
              <a:srgbClr val="C00000"/>
            </a:solidFill>
            <a:ln w="9525">
              <a:noFill/>
              <a:round/>
              <a:headEnd/>
              <a:tailEnd/>
            </a:ln>
          </p:spPr>
          <p:txBody>
            <a:bodyPr vert="horz" wrap="square" lIns="91416" tIns="45708" rIns="91416" bIns="45708" numCol="1" anchor="t" anchorCtr="0" compatLnSpc="1">
              <a:prstTxWarp prst="textNoShape">
                <a:avLst/>
              </a:prstTxWarp>
            </a:bodyPr>
            <a:lstStyle/>
            <a:p>
              <a:pPr fontAlgn="auto">
                <a:spcBef>
                  <a:spcPts val="0"/>
                </a:spcBef>
                <a:spcAft>
                  <a:spcPts val="0"/>
                </a:spcAft>
              </a:pPr>
              <a:endParaRPr lang="pl-PL" sz="1100">
                <a:solidFill>
                  <a:srgbClr val="C00000"/>
                </a:solidFill>
                <a:latin typeface="+mn-lt"/>
                <a:ea typeface="+mn-ea"/>
              </a:endParaRPr>
            </a:p>
          </p:txBody>
        </p:sp>
        <p:sp>
          <p:nvSpPr>
            <p:cNvPr id="153" name="pole tekstowe 117"/>
            <p:cNvSpPr txBox="1"/>
            <p:nvPr/>
          </p:nvSpPr>
          <p:spPr>
            <a:xfrm>
              <a:off x="5358937" y="803652"/>
              <a:ext cx="843871" cy="1288520"/>
            </a:xfrm>
            <a:prstGeom prst="rect">
              <a:avLst/>
            </a:prstGeom>
            <a:noFill/>
          </p:spPr>
          <p:txBody>
            <a:bodyPr wrap="none" rtlCol="0" anchor="ctr">
              <a:spAutoFit/>
            </a:bodyPr>
            <a:lstStyle/>
            <a:p>
              <a:pPr algn="ctr" fontAlgn="auto">
                <a:spcBef>
                  <a:spcPts val="0"/>
                </a:spcBef>
                <a:spcAft>
                  <a:spcPts val="0"/>
                </a:spcAft>
              </a:pPr>
              <a:r>
                <a:rPr lang="pl-PL" sz="2399" i="1" kern="0" baseline="-16000" dirty="0">
                  <a:solidFill>
                    <a:srgbClr val="C00000"/>
                  </a:solidFill>
                  <a:latin typeface="+mn-lt"/>
                  <a:ea typeface="+mn-ea"/>
                  <a:cs typeface="Arial" pitchFamily="34" charset="0"/>
                </a:rPr>
                <a:t>∞</a:t>
              </a:r>
            </a:p>
          </p:txBody>
        </p:sp>
      </p:grpSp>
      <p:sp>
        <p:nvSpPr>
          <p:cNvPr id="47" name="标题 46"/>
          <p:cNvSpPr>
            <a:spLocks noGrp="1"/>
          </p:cNvSpPr>
          <p:nvPr>
            <p:ph type="title"/>
          </p:nvPr>
        </p:nvSpPr>
        <p:spPr/>
        <p:txBody>
          <a:bodyPr/>
          <a:lstStyle/>
          <a:p>
            <a:r>
              <a:rPr lang="zh-CN" altLang="en-US" sz="3600" dirty="0"/>
              <a:t>开发阶段</a:t>
            </a:r>
            <a:r>
              <a:rPr lang="en-US" altLang="zh-CN" sz="3600" dirty="0"/>
              <a:t>03</a:t>
            </a:r>
            <a:r>
              <a:rPr lang="zh-CN" altLang="en-US" sz="3600" dirty="0"/>
              <a:t>：每日站会，通过</a:t>
            </a:r>
            <a:r>
              <a:rPr lang="en-US" altLang="zh-CN" sz="3600" dirty="0"/>
              <a:t>Kanban</a:t>
            </a:r>
            <a:r>
              <a:rPr lang="zh-CN" altLang="en-US" sz="3600" dirty="0"/>
              <a:t>梳理并消除堆积</a:t>
            </a:r>
            <a:endParaRPr lang="en-US" dirty="0"/>
          </a:p>
        </p:txBody>
      </p:sp>
    </p:spTree>
    <p:extLst>
      <p:ext uri="{BB962C8B-B14F-4D97-AF65-F5344CB8AC3E}">
        <p14:creationId xmlns:p14="http://schemas.microsoft.com/office/powerpoint/2010/main" val="1517561430"/>
      </p:ext>
    </p:extLst>
  </p:cSld>
  <p:clrMapOvr>
    <a:masterClrMapping/>
  </p:clrMapOvr>
  <p:transition advClick="0" advTm="8000"/>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标题 1"/>
          <p:cNvSpPr>
            <a:spLocks noGrp="1"/>
          </p:cNvSpPr>
          <p:nvPr>
            <p:ph type="title"/>
          </p:nvPr>
        </p:nvSpPr>
        <p:spPr>
          <a:xfrm>
            <a:off x="684212" y="387350"/>
            <a:ext cx="8280275" cy="868363"/>
          </a:xfrm>
        </p:spPr>
        <p:txBody>
          <a:bodyPr/>
          <a:lstStyle/>
          <a:p>
            <a:r>
              <a:rPr lang="zh-CN" altLang="en-US" dirty="0"/>
              <a:t>开发阶段</a:t>
            </a:r>
            <a:r>
              <a:rPr lang="en-US" altLang="zh-CN" dirty="0"/>
              <a:t>04</a:t>
            </a:r>
            <a:r>
              <a:rPr lang="zh-CN" altLang="en-US" dirty="0"/>
              <a:t>：持续开展自动化代码检查，提前构筑质量，避免后端修复带来高成本</a:t>
            </a:r>
          </a:p>
        </p:txBody>
      </p:sp>
      <p:sp>
        <p:nvSpPr>
          <p:cNvPr id="16" name="文本占位符 15"/>
          <p:cNvSpPr>
            <a:spLocks noGrp="1"/>
          </p:cNvSpPr>
          <p:nvPr>
            <p:ph type="body" sz="quarter" idx="10"/>
          </p:nvPr>
        </p:nvSpPr>
        <p:spPr/>
        <p:txBody>
          <a:bodyPr/>
          <a:lstStyle/>
          <a:p>
            <a:endParaRPr lang="en-US" dirty="0"/>
          </a:p>
        </p:txBody>
      </p:sp>
      <p:sp>
        <p:nvSpPr>
          <p:cNvPr id="2" name="矩形 1"/>
          <p:cNvSpPr/>
          <p:nvPr/>
        </p:nvSpPr>
        <p:spPr>
          <a:xfrm>
            <a:off x="539552" y="1556792"/>
            <a:ext cx="5327467" cy="1754326"/>
          </a:xfrm>
          <a:prstGeom prst="rect">
            <a:avLst/>
          </a:prstGeom>
        </p:spPr>
        <p:txBody>
          <a:bodyPr wrap="square">
            <a:spAutoFit/>
          </a:bodyPr>
          <a:lstStyle/>
          <a:p>
            <a:pPr marL="285750" indent="-285750" eaLnBrk="0" hangingPunct="0">
              <a:lnSpc>
                <a:spcPct val="150000"/>
              </a:lnSpc>
              <a:buClr>
                <a:schemeClr val="bg1">
                  <a:lumMod val="50000"/>
                </a:schemeClr>
              </a:buClr>
              <a:buSzPct val="60000"/>
              <a:buFont typeface="Wingdings" panose="05000000000000000000" pitchFamily="2" charset="2"/>
              <a:buChar char="l"/>
            </a:pPr>
            <a:r>
              <a:rPr lang="zh-CN" altLang="en-US" sz="1800" b="0" dirty="0">
                <a:latin typeface="+mn-lt"/>
                <a:ea typeface="+mn-ea"/>
              </a:rPr>
              <a:t>通过持续的自动化静态代码检查，确保所有开发人员代码质量达标。</a:t>
            </a:r>
            <a:endParaRPr lang="en-US" altLang="zh-CN" sz="1800" b="0" dirty="0">
              <a:latin typeface="+mn-lt"/>
              <a:ea typeface="+mn-ea"/>
            </a:endParaRPr>
          </a:p>
          <a:p>
            <a:pPr marL="285750" indent="-285750" eaLnBrk="0" hangingPunct="0">
              <a:lnSpc>
                <a:spcPct val="150000"/>
              </a:lnSpc>
              <a:buClr>
                <a:schemeClr val="bg1">
                  <a:lumMod val="50000"/>
                </a:schemeClr>
              </a:buClr>
              <a:buSzPct val="60000"/>
              <a:buFont typeface="Wingdings" panose="05000000000000000000" pitchFamily="2" charset="2"/>
              <a:buChar char="l"/>
            </a:pPr>
            <a:r>
              <a:rPr lang="zh-CN" altLang="en-US" sz="1800" b="0" dirty="0">
                <a:latin typeface="+mn-lt"/>
                <a:ea typeface="+mn-ea"/>
              </a:rPr>
              <a:t>代码注释、代码提交规范模板，确保源代码可读性和传承性。</a:t>
            </a:r>
            <a:endParaRPr lang="en-US" altLang="zh-CN" sz="1800" b="0" dirty="0">
              <a:latin typeface="+mn-lt"/>
              <a:ea typeface="+mn-ea"/>
            </a:endParaRPr>
          </a:p>
        </p:txBody>
      </p:sp>
      <p:sp>
        <p:nvSpPr>
          <p:cNvPr id="39" name="文本框 38"/>
          <p:cNvSpPr txBox="1"/>
          <p:nvPr/>
        </p:nvSpPr>
        <p:spPr>
          <a:xfrm>
            <a:off x="6380089" y="2895739"/>
            <a:ext cx="184731" cy="261610"/>
          </a:xfrm>
          <a:prstGeom prst="rect">
            <a:avLst/>
          </a:prstGeom>
          <a:noFill/>
        </p:spPr>
        <p:txBody>
          <a:bodyPr wrap="none" rtlCol="0">
            <a:spAutoFit/>
          </a:bodyPr>
          <a:lstStyle/>
          <a:p>
            <a:endParaRPr kumimoji="1" lang="zh-CN" altLang="en-US" sz="1100" dirty="0">
              <a:latin typeface="+mn-lt"/>
              <a:ea typeface="+mn-ea"/>
            </a:endParaRPr>
          </a:p>
        </p:txBody>
      </p:sp>
      <p:pic>
        <p:nvPicPr>
          <p:cNvPr id="3" name="图片 2"/>
          <p:cNvPicPr>
            <a:picLocks noChangeAspect="1"/>
          </p:cNvPicPr>
          <p:nvPr/>
        </p:nvPicPr>
        <p:blipFill>
          <a:blip r:embed="rId3"/>
          <a:stretch>
            <a:fillRect/>
          </a:stretch>
        </p:blipFill>
        <p:spPr>
          <a:xfrm>
            <a:off x="6012160" y="3573016"/>
            <a:ext cx="2508669" cy="2565028"/>
          </a:xfrm>
          <a:prstGeom prst="rect">
            <a:avLst/>
          </a:prstGeom>
        </p:spPr>
      </p:pic>
      <p:grpSp>
        <p:nvGrpSpPr>
          <p:cNvPr id="18" name="组合 17"/>
          <p:cNvGrpSpPr/>
          <p:nvPr/>
        </p:nvGrpSpPr>
        <p:grpSpPr>
          <a:xfrm>
            <a:off x="395536" y="3573016"/>
            <a:ext cx="5091536" cy="1881481"/>
            <a:chOff x="306637" y="2996952"/>
            <a:chExt cx="5091536" cy="1881481"/>
          </a:xfrm>
        </p:grpSpPr>
        <p:sp>
          <p:nvSpPr>
            <p:cNvPr id="14" name="矩形 13"/>
            <p:cNvSpPr/>
            <p:nvPr/>
          </p:nvSpPr>
          <p:spPr>
            <a:xfrm>
              <a:off x="306637" y="3656696"/>
              <a:ext cx="889987" cy="261610"/>
            </a:xfrm>
            <a:prstGeom prst="rect">
              <a:avLst/>
            </a:prstGeom>
          </p:spPr>
          <p:txBody>
            <a:bodyPr wrap="none">
              <a:spAutoFit/>
            </a:bodyPr>
            <a:lstStyle/>
            <a:p>
              <a:r>
                <a:rPr lang="zh-CN" altLang="en-US" sz="1100" b="0" dirty="0">
                  <a:latin typeface="+mn-lt"/>
                  <a:ea typeface="+mn-ea"/>
                </a:rPr>
                <a:t>注释行占比</a:t>
              </a:r>
              <a:endParaRPr lang="zh-CN" altLang="en-US" sz="1100" dirty="0">
                <a:latin typeface="+mn-lt"/>
                <a:ea typeface="+mn-ea"/>
              </a:endParaRPr>
            </a:p>
          </p:txBody>
        </p:sp>
        <p:grpSp>
          <p:nvGrpSpPr>
            <p:cNvPr id="17" name="组合 16"/>
            <p:cNvGrpSpPr/>
            <p:nvPr/>
          </p:nvGrpSpPr>
          <p:grpSpPr>
            <a:xfrm>
              <a:off x="528492" y="2996952"/>
              <a:ext cx="4869681" cy="1881481"/>
              <a:chOff x="528492" y="2996952"/>
              <a:chExt cx="4869681" cy="1881481"/>
            </a:xfrm>
          </p:grpSpPr>
          <p:sp>
            <p:nvSpPr>
              <p:cNvPr id="4" name="椭圆 3"/>
              <p:cNvSpPr/>
              <p:nvPr/>
            </p:nvSpPr>
            <p:spPr bwMode="auto">
              <a:xfrm>
                <a:off x="995698" y="3255158"/>
                <a:ext cx="1511774" cy="1457782"/>
              </a:xfrm>
              <a:prstGeom prst="ellipse">
                <a:avLst/>
              </a:prstGeom>
              <a:solidFill>
                <a:srgbClr val="00B0F0">
                  <a:alpha val="10000"/>
                </a:srgbClr>
              </a:solidFill>
              <a:ln w="19050" cap="flat" cmpd="sng" algn="ctr">
                <a:solidFill>
                  <a:srgbClr val="00B0F0"/>
                </a:solidFill>
                <a:prstDash val="solid"/>
                <a:round/>
                <a:headEnd type="none" w="med" len="med"/>
                <a:tailEnd type="none" w="med" len="med"/>
              </a:ln>
              <a:effectLst/>
            </p:spPr>
            <p:txBody>
              <a:bodyPr vert="horz" wrap="square" lIns="68562" tIns="34281" rIns="68562" bIns="34281" numCol="1" rtlCol="0" anchor="t" anchorCtr="0" compatLnSpc="1">
                <a:prstTxWarp prst="textNoShape">
                  <a:avLst/>
                </a:prstTxWarp>
              </a:bodyPr>
              <a:lstStyle/>
              <a:p>
                <a:pPr algn="ctr" defTabSz="685617"/>
                <a:endParaRPr lang="zh-CN" altLang="en-US" sz="1100" b="0">
                  <a:latin typeface="+mn-lt"/>
                  <a:ea typeface="+mn-ea"/>
                  <a:sym typeface="Lucida Grande" charset="0"/>
                </a:endParaRPr>
              </a:p>
            </p:txBody>
          </p:sp>
          <p:sp>
            <p:nvSpPr>
              <p:cNvPr id="5" name="矩形 4"/>
              <p:cNvSpPr/>
              <p:nvPr/>
            </p:nvSpPr>
            <p:spPr>
              <a:xfrm>
                <a:off x="1187624" y="3717032"/>
                <a:ext cx="1056700" cy="430887"/>
              </a:xfrm>
              <a:prstGeom prst="rect">
                <a:avLst/>
              </a:prstGeom>
            </p:spPr>
            <p:txBody>
              <a:bodyPr wrap="none">
                <a:spAutoFit/>
              </a:bodyPr>
              <a:lstStyle/>
              <a:p>
                <a:r>
                  <a:rPr lang="zh-CN" altLang="en-US" sz="1100" b="0" dirty="0">
                    <a:latin typeface="+mn-lt"/>
                    <a:ea typeface="+mn-ea"/>
                  </a:rPr>
                  <a:t>近</a:t>
                </a:r>
                <a:r>
                  <a:rPr lang="en-US" altLang="zh-CN" sz="1100" b="0" dirty="0">
                    <a:latin typeface="+mn-lt"/>
                    <a:ea typeface="+mn-ea"/>
                  </a:rPr>
                  <a:t>1000</a:t>
                </a:r>
                <a:r>
                  <a:rPr lang="zh-CN" altLang="en-US" sz="1100" b="0" dirty="0">
                    <a:latin typeface="+mn-lt"/>
                    <a:ea typeface="+mn-ea"/>
                  </a:rPr>
                  <a:t>条静态</a:t>
                </a:r>
                <a:endParaRPr lang="en-US" altLang="zh-CN" sz="1100" b="0" dirty="0">
                  <a:latin typeface="+mn-lt"/>
                  <a:ea typeface="+mn-ea"/>
                </a:endParaRPr>
              </a:p>
              <a:p>
                <a:r>
                  <a:rPr lang="zh-CN" altLang="en-US" sz="1100" b="0" dirty="0">
                    <a:latin typeface="+mn-lt"/>
                    <a:ea typeface="+mn-ea"/>
                  </a:rPr>
                  <a:t>代码检查规则</a:t>
                </a:r>
                <a:endParaRPr lang="zh-CN" altLang="en-US" sz="1100" dirty="0">
                  <a:latin typeface="+mn-lt"/>
                  <a:ea typeface="+mn-ea"/>
                </a:endParaRPr>
              </a:p>
            </p:txBody>
          </p:sp>
          <p:sp>
            <p:nvSpPr>
              <p:cNvPr id="6" name="矩形 5"/>
              <p:cNvSpPr/>
              <p:nvPr/>
            </p:nvSpPr>
            <p:spPr>
              <a:xfrm>
                <a:off x="1331640" y="2996952"/>
                <a:ext cx="748923" cy="261610"/>
              </a:xfrm>
              <a:prstGeom prst="rect">
                <a:avLst/>
              </a:prstGeom>
            </p:spPr>
            <p:txBody>
              <a:bodyPr wrap="none">
                <a:spAutoFit/>
              </a:bodyPr>
              <a:lstStyle/>
              <a:p>
                <a:r>
                  <a:rPr lang="zh-CN" altLang="en-US" sz="1100" b="0" dirty="0">
                    <a:latin typeface="+mn-lt"/>
                    <a:ea typeface="+mn-ea"/>
                  </a:rPr>
                  <a:t>编码问题</a:t>
                </a:r>
                <a:endParaRPr lang="zh-CN" altLang="en-US" sz="1100" dirty="0">
                  <a:latin typeface="+mn-lt"/>
                  <a:ea typeface="+mn-ea"/>
                </a:endParaRPr>
              </a:p>
            </p:txBody>
          </p:sp>
          <p:sp>
            <p:nvSpPr>
              <p:cNvPr id="11" name="矩形 10"/>
              <p:cNvSpPr/>
              <p:nvPr/>
            </p:nvSpPr>
            <p:spPr>
              <a:xfrm>
                <a:off x="2515566" y="3672507"/>
                <a:ext cx="748923" cy="261610"/>
              </a:xfrm>
              <a:prstGeom prst="rect">
                <a:avLst/>
              </a:prstGeom>
            </p:spPr>
            <p:txBody>
              <a:bodyPr wrap="none">
                <a:spAutoFit/>
              </a:bodyPr>
              <a:lstStyle/>
              <a:p>
                <a:r>
                  <a:rPr lang="zh-CN" altLang="en-US" sz="1100" b="0" dirty="0">
                    <a:latin typeface="+mn-lt"/>
                    <a:ea typeface="+mn-ea"/>
                  </a:rPr>
                  <a:t>编码风格</a:t>
                </a:r>
                <a:endParaRPr lang="zh-CN" altLang="en-US" sz="1100" dirty="0">
                  <a:latin typeface="+mn-lt"/>
                  <a:ea typeface="+mn-ea"/>
                </a:endParaRPr>
              </a:p>
            </p:txBody>
          </p:sp>
          <p:sp>
            <p:nvSpPr>
              <p:cNvPr id="12" name="矩形 11"/>
              <p:cNvSpPr/>
              <p:nvPr/>
            </p:nvSpPr>
            <p:spPr>
              <a:xfrm>
                <a:off x="2207468" y="4616823"/>
                <a:ext cx="748923" cy="261610"/>
              </a:xfrm>
              <a:prstGeom prst="rect">
                <a:avLst/>
              </a:prstGeom>
            </p:spPr>
            <p:txBody>
              <a:bodyPr wrap="none">
                <a:spAutoFit/>
              </a:bodyPr>
              <a:lstStyle/>
              <a:p>
                <a:r>
                  <a:rPr lang="zh-CN" altLang="en-US" sz="1100" b="0" dirty="0">
                    <a:latin typeface="+mn-lt"/>
                    <a:ea typeface="+mn-ea"/>
                  </a:rPr>
                  <a:t>圈复杂度</a:t>
                </a:r>
                <a:endParaRPr lang="zh-CN" altLang="en-US" sz="1100" dirty="0">
                  <a:latin typeface="+mn-lt"/>
                  <a:ea typeface="+mn-ea"/>
                </a:endParaRPr>
              </a:p>
            </p:txBody>
          </p:sp>
          <p:sp>
            <p:nvSpPr>
              <p:cNvPr id="13" name="矩形 12"/>
              <p:cNvSpPr/>
              <p:nvPr/>
            </p:nvSpPr>
            <p:spPr>
              <a:xfrm>
                <a:off x="528492" y="4611567"/>
                <a:ext cx="889987" cy="261610"/>
              </a:xfrm>
              <a:prstGeom prst="rect">
                <a:avLst/>
              </a:prstGeom>
            </p:spPr>
            <p:txBody>
              <a:bodyPr wrap="none">
                <a:spAutoFit/>
              </a:bodyPr>
              <a:lstStyle/>
              <a:p>
                <a:r>
                  <a:rPr lang="zh-CN" altLang="en-US" sz="1100" b="0" dirty="0">
                    <a:latin typeface="+mn-lt"/>
                    <a:ea typeface="+mn-ea"/>
                  </a:rPr>
                  <a:t>重复代码行</a:t>
                </a:r>
                <a:endParaRPr lang="zh-CN" altLang="en-US" sz="1100" dirty="0">
                  <a:latin typeface="+mn-lt"/>
                  <a:ea typeface="+mn-ea"/>
                </a:endParaRPr>
              </a:p>
            </p:txBody>
          </p:sp>
          <p:sp>
            <p:nvSpPr>
              <p:cNvPr id="15" name="矩形 14"/>
              <p:cNvSpPr/>
              <p:nvPr/>
            </p:nvSpPr>
            <p:spPr>
              <a:xfrm>
                <a:off x="3659439" y="3565285"/>
                <a:ext cx="1738734" cy="1040285"/>
              </a:xfrm>
              <a:prstGeom prst="rect">
                <a:avLst/>
              </a:prstGeom>
            </p:spPr>
            <p:txBody>
              <a:bodyPr wrap="square">
                <a:spAutoFit/>
              </a:bodyPr>
              <a:lstStyle/>
              <a:p>
                <a:pPr>
                  <a:lnSpc>
                    <a:spcPct val="140000"/>
                  </a:lnSpc>
                </a:pPr>
                <a:r>
                  <a:rPr lang="zh-CN" altLang="en-US" sz="1100" b="0" dirty="0">
                    <a:latin typeface="+mn-lt"/>
                    <a:ea typeface="+mn-ea"/>
                  </a:rPr>
                  <a:t>代码检查出问题，同步给出了问题原因说明，修改建议、正确示例、错误示例供开发人员参考。</a:t>
                </a:r>
              </a:p>
            </p:txBody>
          </p:sp>
          <p:sp>
            <p:nvSpPr>
              <p:cNvPr id="7" name="右箭头 6"/>
              <p:cNvSpPr/>
              <p:nvPr/>
            </p:nvSpPr>
            <p:spPr bwMode="auto">
              <a:xfrm>
                <a:off x="3231449" y="3538290"/>
                <a:ext cx="323952" cy="538614"/>
              </a:xfrm>
              <a:prstGeom prst="rightArrow">
                <a:avLst/>
              </a:prstGeom>
              <a:solidFill>
                <a:srgbClr val="FFCC66"/>
              </a:solidFill>
              <a:ln w="9525" cap="flat" cmpd="sng" algn="ctr">
                <a:solidFill>
                  <a:srgbClr val="969696"/>
                </a:solidFill>
                <a:prstDash val="solid"/>
                <a:round/>
                <a:headEnd type="none" w="med" len="med"/>
                <a:tailEnd type="none" w="med" len="med"/>
              </a:ln>
              <a:effectLst/>
            </p:spPr>
            <p:txBody>
              <a:bodyPr vert="horz" wrap="square" lIns="68562" tIns="34281" rIns="68562" bIns="34281" numCol="1" rtlCol="0" anchor="t" anchorCtr="0" compatLnSpc="1">
                <a:prstTxWarp prst="textNoShape">
                  <a:avLst/>
                </a:prstTxWarp>
              </a:bodyPr>
              <a:lstStyle/>
              <a:p>
                <a:pPr algn="ctr" defTabSz="685617"/>
                <a:endParaRPr lang="zh-CN" altLang="en-US" sz="1100" b="0">
                  <a:latin typeface="+mn-lt"/>
                  <a:ea typeface="+mn-ea"/>
                  <a:sym typeface="Lucida Grande" charset="0"/>
                </a:endParaRPr>
              </a:p>
            </p:txBody>
          </p:sp>
        </p:grpSp>
      </p:grpSp>
      <p:pic>
        <p:nvPicPr>
          <p:cNvPr id="8" name="图片 7"/>
          <p:cNvPicPr>
            <a:picLocks noChangeAspect="1"/>
          </p:cNvPicPr>
          <p:nvPr/>
        </p:nvPicPr>
        <p:blipFill>
          <a:blip r:embed="rId4"/>
          <a:stretch>
            <a:fillRect/>
          </a:stretch>
        </p:blipFill>
        <p:spPr>
          <a:xfrm>
            <a:off x="5724128" y="1700808"/>
            <a:ext cx="3241559" cy="1420284"/>
          </a:xfrm>
          <a:prstGeom prst="rect">
            <a:avLst/>
          </a:prstGeom>
        </p:spPr>
      </p:pic>
    </p:spTree>
    <p:extLst>
      <p:ext uri="{BB962C8B-B14F-4D97-AF65-F5344CB8AC3E}">
        <p14:creationId xmlns:p14="http://schemas.microsoft.com/office/powerpoint/2010/main" val="389831529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标题 1"/>
          <p:cNvSpPr>
            <a:spLocks noGrp="1"/>
          </p:cNvSpPr>
          <p:nvPr>
            <p:ph type="title"/>
          </p:nvPr>
        </p:nvSpPr>
        <p:spPr>
          <a:xfrm>
            <a:off x="684212" y="387350"/>
            <a:ext cx="8064252" cy="868363"/>
          </a:xfrm>
        </p:spPr>
        <p:txBody>
          <a:bodyPr/>
          <a:lstStyle/>
          <a:p>
            <a:r>
              <a:rPr lang="zh-CN" altLang="en-US" sz="2800" dirty="0"/>
              <a:t>开发阶段</a:t>
            </a:r>
            <a:r>
              <a:rPr lang="en-US" altLang="zh-CN" sz="2800" dirty="0"/>
              <a:t>05</a:t>
            </a:r>
            <a:r>
              <a:rPr lang="zh-CN" altLang="en-US" sz="2800" dirty="0"/>
              <a:t>：通过自动化流水线实现持续交付，显著提升交付效率和质量，让团队更加专注业务实现</a:t>
            </a:r>
          </a:p>
        </p:txBody>
      </p:sp>
      <p:sp>
        <p:nvSpPr>
          <p:cNvPr id="2" name="矩形 1"/>
          <p:cNvSpPr/>
          <p:nvPr/>
        </p:nvSpPr>
        <p:spPr>
          <a:xfrm>
            <a:off x="755576" y="1484784"/>
            <a:ext cx="7901796" cy="1643527"/>
          </a:xfrm>
          <a:prstGeom prst="rect">
            <a:avLst/>
          </a:prstGeom>
        </p:spPr>
        <p:txBody>
          <a:bodyPr wrap="square">
            <a:spAutoFit/>
          </a:bodyPr>
          <a:lstStyle/>
          <a:p>
            <a:pPr marL="257106" indent="-257106" eaLnBrk="0" hangingPunct="0">
              <a:lnSpc>
                <a:spcPct val="140000"/>
              </a:lnSpc>
              <a:buClr>
                <a:schemeClr val="bg1">
                  <a:lumMod val="50000"/>
                </a:schemeClr>
              </a:buClr>
              <a:buSzPct val="60000"/>
              <a:buFont typeface="Wingdings" panose="05000000000000000000" pitchFamily="2" charset="2"/>
              <a:buChar char="l"/>
            </a:pPr>
            <a:r>
              <a:rPr lang="zh-CN" altLang="en-US" b="0" dirty="0">
                <a:latin typeface="+mn-lt"/>
                <a:ea typeface="+mn-ea"/>
              </a:rPr>
              <a:t>流水线支持调度</a:t>
            </a:r>
            <a:r>
              <a:rPr lang="en-US" altLang="zh-CN" b="0" dirty="0" err="1">
                <a:latin typeface="+mn-lt"/>
                <a:ea typeface="+mn-ea"/>
              </a:rPr>
              <a:t>Dev&amp;Ops</a:t>
            </a:r>
            <a:r>
              <a:rPr lang="zh-CN" altLang="en-US" b="0" dirty="0">
                <a:latin typeface="+mn-lt"/>
                <a:ea typeface="+mn-ea"/>
              </a:rPr>
              <a:t>各环节服务，以及子流水线，实现个人、模块、项目等多级流水线。</a:t>
            </a:r>
            <a:endParaRPr lang="en-US" altLang="zh-CN" b="0" dirty="0">
              <a:latin typeface="+mn-lt"/>
              <a:ea typeface="+mn-ea"/>
            </a:endParaRPr>
          </a:p>
          <a:p>
            <a:pPr marL="257106" indent="-257106" eaLnBrk="0" hangingPunct="0">
              <a:lnSpc>
                <a:spcPct val="140000"/>
              </a:lnSpc>
              <a:buClr>
                <a:schemeClr val="bg1">
                  <a:lumMod val="50000"/>
                </a:schemeClr>
              </a:buClr>
              <a:buSzPct val="60000"/>
              <a:buFont typeface="Wingdings" panose="05000000000000000000" pitchFamily="2" charset="2"/>
              <a:buChar char="l"/>
            </a:pPr>
            <a:r>
              <a:rPr lang="zh-CN" altLang="en-US" b="0" dirty="0">
                <a:latin typeface="+mn-lt"/>
                <a:ea typeface="+mn-ea"/>
              </a:rPr>
              <a:t>与传统敏捷模式强调</a:t>
            </a:r>
            <a:r>
              <a:rPr lang="en-US" altLang="zh-CN" b="0" dirty="0">
                <a:latin typeface="+mn-lt"/>
                <a:ea typeface="+mn-ea"/>
              </a:rPr>
              <a:t>CI</a:t>
            </a:r>
            <a:r>
              <a:rPr lang="zh-CN" altLang="en-US" b="0" dirty="0">
                <a:latin typeface="+mn-lt"/>
                <a:ea typeface="+mn-ea"/>
              </a:rPr>
              <a:t>持续构建不同的是，融合了</a:t>
            </a:r>
            <a:r>
              <a:rPr lang="en-US" altLang="zh-CN" b="0" dirty="0" err="1">
                <a:latin typeface="+mn-lt"/>
                <a:ea typeface="+mn-ea"/>
              </a:rPr>
              <a:t>DevOps</a:t>
            </a:r>
            <a:r>
              <a:rPr lang="zh-CN" altLang="en-US" b="0" dirty="0">
                <a:latin typeface="+mn-lt"/>
                <a:ea typeface="+mn-ea"/>
              </a:rPr>
              <a:t>理念的新型敏捷模式，通过云端自动化的持续交付流水线，实现持续构建、持续测试（功能、接口、性能、可靠性、安全等自动化）、持续部署（蓝绿部署、脚本自动下发、比对）、持续发布（灰度发布）、持续反馈（</a:t>
            </a:r>
            <a:r>
              <a:rPr lang="en-US" altLang="zh-CN" b="0" dirty="0">
                <a:latin typeface="+mn-lt"/>
                <a:ea typeface="+mn-ea"/>
              </a:rPr>
              <a:t>AB</a:t>
            </a:r>
            <a:r>
              <a:rPr lang="zh-CN" altLang="en-US" b="0" dirty="0">
                <a:latin typeface="+mn-lt"/>
                <a:ea typeface="+mn-ea"/>
              </a:rPr>
              <a:t>测试、运营分析），可将</a:t>
            </a:r>
            <a:r>
              <a:rPr lang="en-US" altLang="zh-CN" b="0" dirty="0">
                <a:latin typeface="+mn-lt"/>
                <a:ea typeface="+mn-ea"/>
              </a:rPr>
              <a:t>Ops</a:t>
            </a:r>
            <a:r>
              <a:rPr lang="zh-CN" altLang="en-US" b="0" dirty="0">
                <a:latin typeface="+mn-lt"/>
                <a:ea typeface="+mn-ea"/>
              </a:rPr>
              <a:t>端手工操作的时间缩短</a:t>
            </a:r>
            <a:r>
              <a:rPr lang="en-US" altLang="zh-CN" b="0" dirty="0">
                <a:latin typeface="+mn-lt"/>
                <a:ea typeface="+mn-ea"/>
              </a:rPr>
              <a:t>80%</a:t>
            </a:r>
            <a:r>
              <a:rPr lang="zh-CN" altLang="en-US" b="0" dirty="0">
                <a:latin typeface="+mn-lt"/>
                <a:ea typeface="+mn-ea"/>
              </a:rPr>
              <a:t>，减少团队等待和修复手工错误来带的等待和浪费，全功能团队可以聚焦于业务分析、开发交付及运营上，显著提升效率和产品质量。</a:t>
            </a:r>
            <a:endParaRPr lang="en-US" altLang="zh-CN" b="0" dirty="0">
              <a:latin typeface="+mn-lt"/>
              <a:ea typeface="+mn-ea"/>
            </a:endParaRPr>
          </a:p>
        </p:txBody>
      </p:sp>
      <p:pic>
        <p:nvPicPr>
          <p:cNvPr id="16" name="图片 15"/>
          <p:cNvPicPr>
            <a:picLocks noChangeAspect="1"/>
          </p:cNvPicPr>
          <p:nvPr/>
        </p:nvPicPr>
        <p:blipFill>
          <a:blip r:embed="rId3"/>
          <a:stretch>
            <a:fillRect/>
          </a:stretch>
        </p:blipFill>
        <p:spPr>
          <a:xfrm>
            <a:off x="2051720" y="3501008"/>
            <a:ext cx="6425041" cy="2179065"/>
          </a:xfrm>
          <a:prstGeom prst="rect">
            <a:avLst/>
          </a:prstGeom>
        </p:spPr>
      </p:pic>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9592" y="3861048"/>
            <a:ext cx="843385" cy="843385"/>
          </a:xfrm>
          <a:prstGeom prst="rect">
            <a:avLst/>
          </a:prstGeom>
        </p:spPr>
      </p:pic>
      <p:sp>
        <p:nvSpPr>
          <p:cNvPr id="6" name="矩形 5"/>
          <p:cNvSpPr/>
          <p:nvPr/>
        </p:nvSpPr>
        <p:spPr>
          <a:xfrm>
            <a:off x="971600" y="4797152"/>
            <a:ext cx="806910" cy="250764"/>
          </a:xfrm>
          <a:prstGeom prst="rect">
            <a:avLst/>
          </a:prstGeom>
          <a:noFill/>
          <a:ln w="25400" cap="flat" cmpd="sng" algn="ctr">
            <a:noFill/>
            <a:prstDash val="solid"/>
          </a:ln>
          <a:effectLst/>
        </p:spPr>
        <p:txBody>
          <a:bodyPr rtlCol="0" anchor="ctr"/>
          <a:lstStyle/>
          <a:p>
            <a:pPr defTabSz="685617" fontAlgn="auto">
              <a:spcBef>
                <a:spcPts val="0"/>
              </a:spcBef>
              <a:spcAft>
                <a:spcPts val="0"/>
              </a:spcAft>
              <a:buClr>
                <a:srgbClr val="CC9900"/>
              </a:buClr>
              <a:defRPr/>
            </a:pPr>
            <a:r>
              <a:rPr lang="zh-CN" altLang="en-US" kern="0" dirty="0">
                <a:solidFill>
                  <a:schemeClr val="tx1">
                    <a:lumMod val="75000"/>
                    <a:lumOff val="25000"/>
                  </a:schemeClr>
                </a:solidFill>
                <a:latin typeface="+mn-lt"/>
                <a:ea typeface="+mn-ea"/>
              </a:rPr>
              <a:t>流水线</a:t>
            </a:r>
          </a:p>
        </p:txBody>
      </p:sp>
    </p:spTree>
    <p:extLst>
      <p:ext uri="{BB962C8B-B14F-4D97-AF65-F5344CB8AC3E}">
        <p14:creationId xmlns:p14="http://schemas.microsoft.com/office/powerpoint/2010/main" val="4096334902"/>
      </p:ext>
    </p:extLst>
  </p:cSld>
  <p:clrMapOvr>
    <a:masterClrMapping/>
  </p:clrMapOvr>
</p:sld>
</file>

<file path=ppt/theme/theme1.xml><?xml version="1.0" encoding="utf-8"?>
<a:theme xmlns:a="http://schemas.openxmlformats.org/drawingml/2006/main" name="1#UC&amp;C母版初稿">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default">
      <a:majorFont>
        <a:latin typeface="FrutigerNext LT Medium"/>
        <a:ea typeface="黑体"/>
        <a:cs typeface=""/>
      </a:majorFont>
      <a:minorFont>
        <a:latin typeface="FrutigerNext LT Regular"/>
        <a:ea typeface="华文细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t" latinLnBrk="0" hangingPunct="1">
          <a:lnSpc>
            <a:spcPct val="100000"/>
          </a:lnSpc>
          <a:spcBef>
            <a:spcPct val="0"/>
          </a:spcBef>
          <a:spcAft>
            <a:spcPct val="0"/>
          </a:spcAft>
          <a:buClrTx/>
          <a:buSzTx/>
          <a:buFontTx/>
          <a:buNone/>
          <a:tabLst/>
          <a:defRPr kumimoji="0" lang="zh-CN" altLang="en-US" sz="1000" b="0" i="0" u="none" strike="noStrike" cap="none" normalizeH="0" baseline="0" smtClean="0">
            <a:ln>
              <a:noFill/>
            </a:ln>
            <a:solidFill>
              <a:schemeClr val="tx1"/>
            </a:solidFill>
            <a:effectLst/>
            <a:latin typeface="FrutigerNext LT Regular"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t" latinLnBrk="0" hangingPunct="1">
          <a:lnSpc>
            <a:spcPct val="100000"/>
          </a:lnSpc>
          <a:spcBef>
            <a:spcPct val="0"/>
          </a:spcBef>
          <a:spcAft>
            <a:spcPct val="0"/>
          </a:spcAft>
          <a:buClrTx/>
          <a:buSzTx/>
          <a:buFontTx/>
          <a:buNone/>
          <a:tabLst/>
          <a:defRPr kumimoji="0" lang="zh-CN" altLang="en-US" sz="1000" b="0" i="0" u="none" strike="noStrike" cap="none" normalizeH="0" baseline="0" smtClean="0">
            <a:ln>
              <a:noFill/>
            </a:ln>
            <a:solidFill>
              <a:schemeClr val="tx1"/>
            </a:solidFill>
            <a:effectLst/>
            <a:latin typeface="FrutigerNext LT Regular" pitchFamily="34" charset="0"/>
            <a:ea typeface="宋体" pitchFamily="2" charset="-122"/>
          </a:defRPr>
        </a:defPPr>
      </a:lstStyle>
    </a:lnDef>
    <a:txDef>
      <a:spPr bwMode="auto">
        <a:noFill/>
        <a:ln w="9525">
          <a:noFill/>
          <a:miter lim="800000"/>
          <a:headEnd/>
          <a:tailEnd/>
        </a:ln>
      </a:spPr>
      <a:bodyPr wrap="none" lIns="99980" tIns="49986" rIns="99980" bIns="49986">
        <a:spAutoFit/>
      </a:bodyPr>
      <a:lstStyle>
        <a:defPPr algn="ctr" defTabSz="1001649" eaLnBrk="0" hangingPunct="0">
          <a:defRPr sz="1400" dirty="0" smtClean="0">
            <a:solidFill>
              <a:srgbClr val="000000"/>
            </a:solidFill>
            <a:latin typeface="+mn-lt"/>
            <a:ea typeface="+mn-ea"/>
            <a:cs typeface="Arial" pitchFamily="34" charset="0"/>
          </a:defRPr>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End">
  <a:themeElements>
    <a:clrScheme name="3_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自定义设计方案">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t" latinLnBrk="0" hangingPunct="1">
          <a:lnSpc>
            <a:spcPct val="100000"/>
          </a:lnSpc>
          <a:spcBef>
            <a:spcPct val="0"/>
          </a:spcBef>
          <a:spcAft>
            <a:spcPct val="0"/>
          </a:spcAft>
          <a:buClrTx/>
          <a:buSzTx/>
          <a:buFontTx/>
          <a:buNone/>
          <a:tabLst/>
          <a:defRPr kumimoji="0" lang="zh-CN" altLang="en-US" sz="1000" b="0" i="0" u="none" strike="noStrike" cap="none" normalizeH="0" baseline="0" smtClean="0">
            <a:ln>
              <a:noFill/>
            </a:ln>
            <a:solidFill>
              <a:schemeClr val="tx1"/>
            </a:solidFill>
            <a:effectLst/>
            <a:latin typeface="FrutigerNext LT Regular"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t" latinLnBrk="0" hangingPunct="1">
          <a:lnSpc>
            <a:spcPct val="100000"/>
          </a:lnSpc>
          <a:spcBef>
            <a:spcPct val="0"/>
          </a:spcBef>
          <a:spcAft>
            <a:spcPct val="0"/>
          </a:spcAft>
          <a:buClrTx/>
          <a:buSzTx/>
          <a:buFontTx/>
          <a:buNone/>
          <a:tabLst/>
          <a:defRPr kumimoji="0" lang="zh-CN" altLang="en-US" sz="1000" b="0" i="0" u="none" strike="noStrike" cap="none" normalizeH="0" baseline="0" smtClean="0">
            <a:ln>
              <a:noFill/>
            </a:ln>
            <a:solidFill>
              <a:schemeClr val="tx1"/>
            </a:solidFill>
            <a:effectLst/>
            <a:latin typeface="FrutigerNext LT Regular" pitchFamily="34" charset="0"/>
            <a:ea typeface="宋体" pitchFamily="2" charset="-122"/>
          </a:defRPr>
        </a:defPPr>
      </a:lstStyle>
    </a:lnDef>
  </a:objectDefaults>
  <a:extraClrSchemeLst>
    <a:extraClrScheme>
      <a:clrScheme name="3_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3_自定义设计方案 13">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3_自定义设计方案 14">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3_自定义设计方案 15">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3_自定义设计方案 16">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1_1#UC&amp;C母版初稿">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default">
      <a:majorFont>
        <a:latin typeface="FrutigerNext LT Medium"/>
        <a:ea typeface="黑体"/>
        <a:cs typeface=""/>
      </a:majorFont>
      <a:minorFont>
        <a:latin typeface="FrutigerNext LT Regular"/>
        <a:ea typeface="华文细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t" latinLnBrk="0" hangingPunct="1">
          <a:lnSpc>
            <a:spcPct val="100000"/>
          </a:lnSpc>
          <a:spcBef>
            <a:spcPct val="0"/>
          </a:spcBef>
          <a:spcAft>
            <a:spcPct val="0"/>
          </a:spcAft>
          <a:buClrTx/>
          <a:buSzTx/>
          <a:buFontTx/>
          <a:buNone/>
          <a:tabLst/>
          <a:defRPr kumimoji="0" lang="zh-CN" altLang="en-US" sz="1000" b="0" i="0" u="none" strike="noStrike" cap="none" normalizeH="0" baseline="0" smtClean="0">
            <a:ln>
              <a:noFill/>
            </a:ln>
            <a:solidFill>
              <a:schemeClr val="tx1"/>
            </a:solidFill>
            <a:effectLst/>
            <a:latin typeface="FrutigerNext LT Regular"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t" latinLnBrk="0" hangingPunct="1">
          <a:lnSpc>
            <a:spcPct val="100000"/>
          </a:lnSpc>
          <a:spcBef>
            <a:spcPct val="0"/>
          </a:spcBef>
          <a:spcAft>
            <a:spcPct val="0"/>
          </a:spcAft>
          <a:buClrTx/>
          <a:buSzTx/>
          <a:buFontTx/>
          <a:buNone/>
          <a:tabLst/>
          <a:defRPr kumimoji="0" lang="zh-CN" altLang="en-US" sz="1000" b="0" i="0" u="none" strike="noStrike" cap="none" normalizeH="0" baseline="0" smtClean="0">
            <a:ln>
              <a:noFill/>
            </a:ln>
            <a:solidFill>
              <a:schemeClr val="tx1"/>
            </a:solidFill>
            <a:effectLst/>
            <a:latin typeface="FrutigerNext LT Regular" pitchFamily="34" charset="0"/>
            <a:ea typeface="宋体" pitchFamily="2" charset="-122"/>
          </a:defRPr>
        </a:defPPr>
      </a:lstStyle>
    </a:lnDef>
    <a:txDef>
      <a:spPr bwMode="auto">
        <a:noFill/>
        <a:ln w="9525">
          <a:noFill/>
          <a:miter lim="800000"/>
          <a:headEnd/>
          <a:tailEnd/>
        </a:ln>
      </a:spPr>
      <a:bodyPr wrap="none" lIns="99980" tIns="49986" rIns="99980" bIns="49986">
        <a:spAutoFit/>
      </a:bodyPr>
      <a:lstStyle>
        <a:defPPr algn="ctr" defTabSz="1001649" eaLnBrk="0" hangingPunct="0">
          <a:defRPr sz="1400" dirty="0" smtClean="0">
            <a:solidFill>
              <a:srgbClr val="000000"/>
            </a:solidFill>
            <a:latin typeface="+mn-lt"/>
            <a:ea typeface="+mn-ea"/>
            <a:cs typeface="Arial" pitchFamily="34" charset="0"/>
          </a:defRPr>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1_End">
  <a:themeElements>
    <a:clrScheme name="3_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自定义设计方案">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t" latinLnBrk="0" hangingPunct="1">
          <a:lnSpc>
            <a:spcPct val="100000"/>
          </a:lnSpc>
          <a:spcBef>
            <a:spcPct val="0"/>
          </a:spcBef>
          <a:spcAft>
            <a:spcPct val="0"/>
          </a:spcAft>
          <a:buClrTx/>
          <a:buSzTx/>
          <a:buFontTx/>
          <a:buNone/>
          <a:tabLst/>
          <a:defRPr kumimoji="0" lang="zh-CN" altLang="en-US" sz="1000" b="0" i="0" u="none" strike="noStrike" cap="none" normalizeH="0" baseline="0" smtClean="0">
            <a:ln>
              <a:noFill/>
            </a:ln>
            <a:solidFill>
              <a:schemeClr val="tx1"/>
            </a:solidFill>
            <a:effectLst/>
            <a:latin typeface="FrutigerNext LT Regular"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t" latinLnBrk="0" hangingPunct="1">
          <a:lnSpc>
            <a:spcPct val="100000"/>
          </a:lnSpc>
          <a:spcBef>
            <a:spcPct val="0"/>
          </a:spcBef>
          <a:spcAft>
            <a:spcPct val="0"/>
          </a:spcAft>
          <a:buClrTx/>
          <a:buSzTx/>
          <a:buFontTx/>
          <a:buNone/>
          <a:tabLst/>
          <a:defRPr kumimoji="0" lang="zh-CN" altLang="en-US" sz="1000" b="0" i="0" u="none" strike="noStrike" cap="none" normalizeH="0" baseline="0" smtClean="0">
            <a:ln>
              <a:noFill/>
            </a:ln>
            <a:solidFill>
              <a:schemeClr val="tx1"/>
            </a:solidFill>
            <a:effectLst/>
            <a:latin typeface="FrutigerNext LT Regular" pitchFamily="34" charset="0"/>
            <a:ea typeface="宋体" pitchFamily="2" charset="-122"/>
          </a:defRPr>
        </a:defPPr>
      </a:lstStyle>
    </a:lnDef>
  </a:objectDefaults>
  <a:extraClrSchemeLst>
    <a:extraClrScheme>
      <a:clrScheme name="3_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3_自定义设计方案 13">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3_自定义设计方案 14">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3_自定义设计方案 15">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3_自定义设计方案 16">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2.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3.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4.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5.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6.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7.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8.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9.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docProps/app.xml><?xml version="1.0" encoding="utf-8"?>
<Properties xmlns="http://schemas.openxmlformats.org/officeDocument/2006/extended-properties" xmlns:vt="http://schemas.openxmlformats.org/officeDocument/2006/docPropsVTypes">
  <Template>一个中心 两弹一星 视频基地2014年数据工作规划建议v0.1(俞前更新)</Template>
  <TotalTime>92016</TotalTime>
  <Pages>0</Pages>
  <Words>22269</Words>
  <Characters>0</Characters>
  <Application>Microsoft Office PowerPoint</Application>
  <PresentationFormat>On-screen Show (4:3)</PresentationFormat>
  <Lines>0</Lines>
  <Paragraphs>1651</Paragraphs>
  <Slides>106</Slides>
  <Notes>102</Notes>
  <HiddenSlides>1</HiddenSlides>
  <MMClips>0</MMClips>
  <ScaleCrop>false</ScaleCrop>
  <HeadingPairs>
    <vt:vector size="8" baseType="variant">
      <vt:variant>
        <vt:lpstr>Fonts Used</vt:lpstr>
      </vt:variant>
      <vt:variant>
        <vt:i4>20</vt:i4>
      </vt:variant>
      <vt:variant>
        <vt:lpstr>Theme</vt:lpstr>
      </vt:variant>
      <vt:variant>
        <vt:i4>4</vt:i4>
      </vt:variant>
      <vt:variant>
        <vt:lpstr>Embedded OLE Servers</vt:lpstr>
      </vt:variant>
      <vt:variant>
        <vt:i4>1</vt:i4>
      </vt:variant>
      <vt:variant>
        <vt:lpstr>Slide Titles</vt:lpstr>
      </vt:variant>
      <vt:variant>
        <vt:i4>106</vt:i4>
      </vt:variant>
    </vt:vector>
  </HeadingPairs>
  <TitlesOfParts>
    <vt:vector size="131" baseType="lpstr">
      <vt:lpstr>Arial Unicode MS</vt:lpstr>
      <vt:lpstr>FrutigerNext LT Light</vt:lpstr>
      <vt:lpstr>FrutigerNext LT Medium</vt:lpstr>
      <vt:lpstr>FrutigerNext LT Regular</vt:lpstr>
      <vt:lpstr>Helvetica Neue</vt:lpstr>
      <vt:lpstr>Lucida Grande</vt:lpstr>
      <vt:lpstr>Microsoft JhengHei</vt:lpstr>
      <vt:lpstr>MS PGothic</vt:lpstr>
      <vt:lpstr>黑体</vt:lpstr>
      <vt:lpstr>华文细黑</vt:lpstr>
      <vt:lpstr>SimSun</vt:lpstr>
      <vt:lpstr>SimSun</vt:lpstr>
      <vt:lpstr>微软雅黑</vt:lpstr>
      <vt:lpstr>微软雅黑</vt:lpstr>
      <vt:lpstr>Arial</vt:lpstr>
      <vt:lpstr>Calibri</vt:lpstr>
      <vt:lpstr>Tahoma</vt:lpstr>
      <vt:lpstr>Times New Roman</vt:lpstr>
      <vt:lpstr>Verdana</vt:lpstr>
      <vt:lpstr>Wingdings</vt:lpstr>
      <vt:lpstr>1#UC&amp;C母版初稿</vt:lpstr>
      <vt:lpstr>End</vt:lpstr>
      <vt:lpstr>1_1#UC&amp;C母版初稿</vt:lpstr>
      <vt:lpstr>1_End</vt:lpstr>
      <vt:lpstr>Visio</vt:lpstr>
      <vt:lpstr>PowerPoint Presentation</vt:lpstr>
      <vt:lpstr>敏捷项目管理</vt:lpstr>
      <vt:lpstr>PowerPoint Presentation</vt:lpstr>
      <vt:lpstr>PowerPoint Presentation</vt:lpstr>
      <vt:lpstr>PowerPoint Presentation</vt:lpstr>
      <vt:lpstr>行业：云将是软件的普遍承载方式，大量软件将以SaaS的形式运行在云中</vt:lpstr>
      <vt:lpstr>行业：多语言混合编程成为常态，新语言不断出现</vt:lpstr>
      <vt:lpstr>行业：跨界融合加剧，业务形态越来越复杂</vt:lpstr>
      <vt:lpstr>行业：软件复杂度快速增长，传统研发模式面临巨大挑战</vt:lpstr>
      <vt:lpstr>市场：用户需求变化越来越快、交付周期越来越短</vt:lpstr>
      <vt:lpstr>内部：企业自身软件交付需应对来自市场、协作、开放与安全的多重挑战</vt:lpstr>
      <vt:lpstr>趋势：敏捷、精益、微服务化&amp;DevOps是业界软件开发的最新趋势</vt:lpstr>
      <vt:lpstr>PowerPoint Presentation</vt:lpstr>
      <vt:lpstr>敏捷较传统模式更符合软件开发规律</vt:lpstr>
      <vt:lpstr>敏捷VS瀑布</vt:lpstr>
      <vt:lpstr>敏捷宣言揭示更好的软件开发方法</vt:lpstr>
      <vt:lpstr>敏捷开发原则</vt:lpstr>
      <vt:lpstr>敏捷=理念+优秀实践+具体应用</vt:lpstr>
      <vt:lpstr>深入理解敏捷理念</vt:lpstr>
      <vt:lpstr>聚焦客户价值，标识和消除软件开发中的浪费</vt:lpstr>
      <vt:lpstr>聚焦客户价值，交付刚刚好的系统</vt:lpstr>
      <vt:lpstr>聚焦客户价值，随时构建质量，不容忍缺陷</vt:lpstr>
      <vt:lpstr>聚焦客户价值，及时消除技术债务，持续保持快速响应 (1/2)</vt:lpstr>
      <vt:lpstr>聚焦客户价值，及时消除技术债务，持续保持快速响应 (2/2)</vt:lpstr>
      <vt:lpstr>激发团队，认清团队的基本事实</vt:lpstr>
      <vt:lpstr>激发团队，敏捷方式下管理者的转变</vt:lpstr>
      <vt:lpstr>激发团队，敏捷方式下团队成员的转变</vt:lpstr>
      <vt:lpstr>适应变化，认清“客户是逐步发现真正需求”</vt:lpstr>
      <vt:lpstr>适应变化，小批量是快速交付的关键</vt:lpstr>
      <vt:lpstr>适应变化，通过迭代计划不断调整以适应需求变化</vt:lpstr>
      <vt:lpstr>适应变化，应持续保持良好的软件架构</vt:lpstr>
      <vt:lpstr>适应变化，利用多层次反馈不断调整以逼近目标</vt:lpstr>
      <vt:lpstr>敏捷实践</vt:lpstr>
      <vt:lpstr>Scrum框架</vt:lpstr>
      <vt:lpstr>具体应用：因地制宜选择适合的敏捷实践</vt:lpstr>
      <vt:lpstr>敏捷团队的三个核心角色</vt:lpstr>
      <vt:lpstr>敏捷团队的角色职责</vt:lpstr>
      <vt:lpstr>敏捷团队实践：完整团队</vt:lpstr>
      <vt:lpstr>敏捷软件开发核心—迭代开发</vt:lpstr>
      <vt:lpstr>Sprint周期</vt:lpstr>
      <vt:lpstr>敏捷工作件：产品Backlog</vt:lpstr>
      <vt:lpstr>敏捷工作件：迭代Backlog</vt:lpstr>
      <vt:lpstr>敏捷工作件：完成标准 (Definition of Done)</vt:lpstr>
      <vt:lpstr>敏捷管理实践：迭代计划会议</vt:lpstr>
      <vt:lpstr>敏捷管理实践：每日站立会议</vt:lpstr>
      <vt:lpstr>敏捷管理实践：可视化管理</vt:lpstr>
      <vt:lpstr>敏捷管理实践：迭代验收</vt:lpstr>
      <vt:lpstr>敏捷管理实践：迭代回顾会议</vt:lpstr>
      <vt:lpstr>敏捷工程实践：用户故事 (user story)（1/2）</vt:lpstr>
      <vt:lpstr>敏捷工程实践：用户故事 (user story)（2/2）</vt:lpstr>
      <vt:lpstr>敏捷 VS 瀑布</vt:lpstr>
      <vt:lpstr>Agile + DevOps – 待办事项</vt:lpstr>
      <vt:lpstr>敏捷工程实践：结对编程</vt:lpstr>
      <vt:lpstr>敏捷工程实践：测试驱动开发(TDD)</vt:lpstr>
      <vt:lpstr>敏捷工程实践：持续集成(CI)</vt:lpstr>
      <vt:lpstr>敏捷工程实践：Anatomy系统解剖</vt:lpstr>
      <vt:lpstr>精益软件开发七项原则</vt:lpstr>
      <vt:lpstr>消除浪费</vt:lpstr>
      <vt:lpstr>消除浪费之缺陷</vt:lpstr>
      <vt:lpstr>消除浪费之过度生产—额外的特征</vt:lpstr>
      <vt:lpstr>消除浪费之运输—传递</vt:lpstr>
      <vt:lpstr>消除浪费之等待—延迟</vt:lpstr>
      <vt:lpstr>消除浪费之库存—半成品工作</vt:lpstr>
      <vt:lpstr>消除浪费之移动—任务切换</vt:lpstr>
      <vt:lpstr>消除浪费之过度作业—不必要的流程</vt:lpstr>
      <vt:lpstr>内建质量</vt:lpstr>
      <vt:lpstr>创建知识</vt:lpstr>
      <vt:lpstr>推迟决策</vt:lpstr>
      <vt:lpstr>快速交付</vt:lpstr>
      <vt:lpstr>对人尊重</vt:lpstr>
      <vt:lpstr>全局优化</vt:lpstr>
      <vt:lpstr>精益创业环</vt:lpstr>
      <vt:lpstr>精益与看板产品开发框架</vt:lpstr>
      <vt:lpstr>关键实践(1)：采用MVP/MVF(最小可用产品/特性），快速验证客户需求</vt:lpstr>
      <vt:lpstr>精益创业过程</vt:lpstr>
      <vt:lpstr>关键实践(2)：产品功能特性探索与验证，实现产品特性快速验证和完善</vt:lpstr>
      <vt:lpstr>关键实践(3)：看板管理展现价值流，通过拉动式管理，消除瓶颈与等待，提升交付吞吐量</vt:lpstr>
      <vt:lpstr>关键实践(4)：建立输入节奏，实现研发价值聚焦</vt:lpstr>
      <vt:lpstr>敏捷与精益的区别</vt:lpstr>
      <vt:lpstr>微服务理念：松耦合，可并行开发、部署、运行的小产品</vt:lpstr>
      <vt:lpstr>微服务关键实践(1)：运作模式从”集团军作战”变成”班长的战争”</vt:lpstr>
      <vt:lpstr>微服务关键实践(2)：去中心化的服务化架构（云系统）和嵌入式系统的组件化架构</vt:lpstr>
      <vt:lpstr>微服务关键实践(3)：采用微服务架构，服务间全解耦，10000+服务，数万人的并行开发</vt:lpstr>
      <vt:lpstr>PowerPoint Presentation</vt:lpstr>
      <vt:lpstr>对敏捷的常见误解</vt:lpstr>
      <vt:lpstr>PowerPoint Presentation</vt:lpstr>
      <vt:lpstr>华为：从重型IPD转向“敏捷+精益+微服务+DevOps”轻量级敏捷开发模式</vt:lpstr>
      <vt:lpstr>华为敏捷是一种端到端敏捷</vt:lpstr>
      <vt:lpstr>端到端敏捷实施依赖于全自动化的DevOps持续交付流水线</vt:lpstr>
      <vt:lpstr>华为敏捷项目管理流程</vt:lpstr>
      <vt:lpstr>准备阶段01：组建全功能团队，实现快速自我决策</vt:lpstr>
      <vt:lpstr>准备阶段02：选择DevOps敏捷项目管理平台</vt:lpstr>
      <vt:lpstr>计划阶段01：两级计划是消除浪费的首要环节</vt:lpstr>
      <vt:lpstr>计划阶段02：确立迭代周期，形成交付节奏</vt:lpstr>
      <vt:lpstr>开发阶段01：召开迭代计划会议，进行全员需求串讲</vt:lpstr>
      <vt:lpstr>开发阶段02：架构解耦，最小可运行产品是敏捷的前提</vt:lpstr>
      <vt:lpstr>开发阶段03：每日站会，通过Kanban梳理并消除堆积</vt:lpstr>
      <vt:lpstr>开发阶段04：持续开展自动化代码检查，提前构筑质量，避免后端修复带来高成本</vt:lpstr>
      <vt:lpstr>开发阶段05：通过自动化流水线实现持续交付，显著提升交付效率和质量，让团队更加专注业务实现</vt:lpstr>
      <vt:lpstr>开发阶段06：以Story为主线的“需求-设计-代码-用例-缺陷”双向追溯系统，实现需求的可视化跟踪</vt:lpstr>
      <vt:lpstr>反馈阶段01：开展ShowCase会议，现场验收与反馈</vt:lpstr>
      <vt:lpstr>反馈阶段02：通过燃尽图、统计报表跟踪项目进展</vt:lpstr>
      <vt:lpstr>反馈阶段03：开放心态，开展全员质量回溯会议，避免问题重犯</vt:lpstr>
      <vt:lpstr>华为软件开发云支撑企业敏捷开发转型</vt:lpstr>
      <vt:lpstr>PowerPoint Presentation</vt:lpstr>
      <vt:lpstr>PowerPoint Presentation</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电软架构蓝图                --- 2014年3月架构汇报材料</dc:title>
  <dc:creator>y00129371</dc:creator>
  <cp:lastModifiedBy>jossbie</cp:lastModifiedBy>
  <cp:revision>6266</cp:revision>
  <dcterms:created xsi:type="dcterms:W3CDTF">2014-03-18T05:51:48Z</dcterms:created>
  <dcterms:modified xsi:type="dcterms:W3CDTF">2017-11-02T06:35:35Z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s_pID_725343">
    <vt:lpwstr>(4)pJUqcROLHBYAILBEmNX+vvGmW/Ez+kSMuqulFNxVAnvYvWtxNvbS5kF6/uDXSh8YHA1DmvRI_x000d_ 9hiWZ7XUIxo4tHYIeUaHyUCiSBE3cfOSnHo1KZyTWVSku2R/WzLMJBk9W6ME7RehgAYbBO8B_x000d_ 8qd1h+fUcBysslPE5gc3rMs6slOXVyHF5aDSZKyDae5wjo3z7Gxq/bgFY05rCHmeV1g+fYA1_x000d_ gTSM+uV0IjUWcRI6WJ</vt:lpwstr>
  </property>
  <property fmtid="{D5CDD505-2E9C-101B-9397-08002B2CF9AE}" pid="3" name="_ms_pID_7253431">
    <vt:lpwstr>Q+x4hqsHs3orlnEqzhnP08/MStq3wJxJTthp0Fkz+KJ0wJLODVoUtX_x000d_ 59McmMCdiA/oeh2I3HAgy44aQZ466CfR6VdCSIZj6Ey5E7eox/dYsD3SIL+a+hXkMH98/mO3_x000d_ 4ahfQxFGX+N8k73fihwc6OqW7tt1h6eTSClj+ZhqaVM9YT3EalQ5jA+97DKOxZMNQLBIpFe6_x000d_ 7TnSdxwTAVbWbaBd3Lk3xDpReqTBlaniUa2v</vt:lpwstr>
  </property>
  <property fmtid="{D5CDD505-2E9C-101B-9397-08002B2CF9AE}" pid="4" name="_ms_pID_7253432">
    <vt:lpwstr>gzb+zcb1txVmmoPnVSXYvduXW4m/LCUcgoRj_x000d_ fQ0jAZfAS7GZbqqAH5ejsvavhBn+wvedRDueN0Co9X9wlrGTlYeyWyufBKe8/Zldtq3Y/WTw_x000d_ Iu0jk3Ma5u7vbF+UBSWrTTBg7VI1LcjNRjxferVF+80gYFls6JISj3tEjPp/YXcXkrFVXfkX_x000d_ fUgX6jA7Nsvq4rNIw13rlA3R3II2CKm4FvyzBGRVveAbKr3Q+ipgPu</vt:lpwstr>
  </property>
  <property fmtid="{D5CDD505-2E9C-101B-9397-08002B2CF9AE}" pid="5" name="_ms_pID_7253433">
    <vt:lpwstr>GC6c56d0t5T+troEk7_x000d_ l+qbzJxVg171LL/MxNwFFM0fCnY=</vt:lpwstr>
  </property>
  <property fmtid="{D5CDD505-2E9C-101B-9397-08002B2CF9AE}" pid="6" name="_new_ms_pID_72543">
    <vt:lpwstr>(4)bX939BOZvMXDDdyF653SjLZAgv1UYZvkcD5nIqdCumLFWLPSmIbh/N3buxWXquMEWlvN6yFS
rljbUWLGqObzW8CqtHVpN7bx1ENNBXDKSuuwQTfL5c7uw3DrbS0mxUWOEVl1Kl/1xPyBEaxq
h/tzHi9bvItrHKX0DIUkXe4NmRg5sSL9bcdPOGCEVmpzhK52ZhSnJTJFA1vt4rdQbDRgC26i
xBTjtgQiY6hM7X4yzm</vt:lpwstr>
  </property>
  <property fmtid="{D5CDD505-2E9C-101B-9397-08002B2CF9AE}" pid="7" name="_new_ms_pID_725431">
    <vt:lpwstr>sBFieIJMnvleMuNFYpcxti1OUdAzDm2OD5LUNxTnvDklyu6wUu4GlI
BYsx7dVXkjTFSydQKkZFdJ0FEiy1FEmQ5K7/mH+EwHsbxGJyahRp8UL+tnwMbcW7gxobOz0R
pJryTy2u1S4K4zaZXOzzvmBAfCxVmMnEPGZkwXiKUm4wutzAXYx/UrUXDWt3qcrA9yVxBtf5
YBpdZlUYjm8cVFS8WNjell0wN+SWzbYGJ+mL</vt:lpwstr>
  </property>
  <property fmtid="{D5CDD505-2E9C-101B-9397-08002B2CF9AE}" pid="8" name="_new_ms_pID_725432">
    <vt:lpwstr>+lFyFhHiodK9NzFAL1Uvo7avoYWJLRY4Xyzg
4/D4eAiMfnn5Vf2AI+Z0258tRNT/nGvP4csM5gROl25s9/NIXgUvU21YjFSSAbmQZp1ektft
plHuGMhwFqw3kLXx3aYrMPCk52wvQ91FbH6MOT1AZhjnbTFCdWEShp8cEr53aeAN0DNx94+H
ON2l6SzcW7F6bPVo+Ph6GppLWMtTtt6f1sbuPV3qr8nMaaJS4Ga5OC</vt:lpwstr>
  </property>
  <property fmtid="{D5CDD505-2E9C-101B-9397-08002B2CF9AE}" pid="9" name="_new_ms_pID_725433">
    <vt:lpwstr>wksHa5RDbUz4LB5bss
wY94e59R9/u9u6w7/t3OPnTUsEI=</vt:lpwstr>
  </property>
  <property fmtid="{D5CDD505-2E9C-101B-9397-08002B2CF9AE}" pid="10" name="_2015_ms_pID_725343">
    <vt:lpwstr>(3)e1aArDCGW0JID1EZfsiJNdn2er/Hjcw40xV/EkW3N2QLl0SKj2zt6lpsYwV7YW9I8GAo30cy
K83mFYG945fgxLwV+JuuLEyUP95LDQioNFu0txASoHEIMnSfs4sHRPkUr0qthEItWsaVDJ4r
i4jIGfK1i0ocI9jfuqLVkw7jZj9R77gpf2FCXbvv2KCIwJ4I7Iebb29a5jdTNsekUnZje5hb
tDl+UzDv4M8uGS2uOf</vt:lpwstr>
  </property>
  <property fmtid="{D5CDD505-2E9C-101B-9397-08002B2CF9AE}" pid="11" name="_2015_ms_pID_7253431">
    <vt:lpwstr>q1+uZk2KK6PudRr9hGGC0pS1Cr+8T/MRbBhzr/Dc84vOprYedITlFV
pGKZio2j1x7X9EScpZ4nUqnZyaoLwgsKvlozMKDWCTUDIHBGP3SnJYiyccRxO65s5Dbtdlcp
X4wjVCAnt54iD5WqERhN8jlWxekLK1gaR7FIuXrUytxSGcDAaFwomo+RC3tFH2iryZqDDl04
0VIiIgSvrzVntwf+KFO2hSuwnvQgPNsxQmq6</vt:lpwstr>
  </property>
  <property fmtid="{D5CDD505-2E9C-101B-9397-08002B2CF9AE}" pid="12" name="_2015_ms_pID_7253432">
    <vt:lpwstr>g52g5kAdjYZG0AqTp9eOwZGnIEfNYHdkwcoc
gNUSEBbNnurIgXdtseqSCu89pOk8nDkf6jt6m54NqHOzbv88P5Q=</vt:lpwstr>
  </property>
  <property fmtid="{D5CDD505-2E9C-101B-9397-08002B2CF9AE}" pid="13" name="_readonly">
    <vt:lpwstr/>
  </property>
  <property fmtid="{D5CDD505-2E9C-101B-9397-08002B2CF9AE}" pid="14" name="_change">
    <vt:lpwstr/>
  </property>
  <property fmtid="{D5CDD505-2E9C-101B-9397-08002B2CF9AE}" pid="15" name="_full-control">
    <vt:lpwstr/>
  </property>
  <property fmtid="{D5CDD505-2E9C-101B-9397-08002B2CF9AE}" pid="16" name="sflag">
    <vt:lpwstr>1502849293</vt:lpwstr>
  </property>
</Properties>
</file>